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Guairá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Guair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080" y="74380"/>
                </a:moveTo>
                <a:lnTo>
                  <a:pt x="68290" y="74250"/>
                </a:lnTo>
                <a:lnTo>
                  <a:pt x="68850" y="73980"/>
                </a:lnTo>
                <a:lnTo>
                  <a:pt x="68950" y="73920"/>
                </a:lnTo>
                <a:lnTo>
                  <a:pt x="69430" y="73460"/>
                </a:lnTo>
                <a:lnTo>
                  <a:pt x="69560" y="73380"/>
                </a:lnTo>
                <a:lnTo>
                  <a:pt x="69730" y="73310"/>
                </a:lnTo>
                <a:lnTo>
                  <a:pt x="70050" y="73260"/>
                </a:lnTo>
                <a:lnTo>
                  <a:pt x="70180" y="73220"/>
                </a:lnTo>
                <a:lnTo>
                  <a:pt x="70290" y="73170"/>
                </a:lnTo>
                <a:lnTo>
                  <a:pt x="70590" y="72980"/>
                </a:lnTo>
                <a:lnTo>
                  <a:pt x="70770" y="72920"/>
                </a:lnTo>
                <a:lnTo>
                  <a:pt x="70960" y="72900"/>
                </a:lnTo>
                <a:lnTo>
                  <a:pt x="72100" y="72960"/>
                </a:lnTo>
                <a:lnTo>
                  <a:pt x="72380" y="72930"/>
                </a:lnTo>
                <a:lnTo>
                  <a:pt x="72530" y="72940"/>
                </a:lnTo>
                <a:lnTo>
                  <a:pt x="72820" y="72990"/>
                </a:lnTo>
                <a:lnTo>
                  <a:pt x="73630" y="73020"/>
                </a:lnTo>
                <a:lnTo>
                  <a:pt x="73750" y="73090"/>
                </a:lnTo>
                <a:lnTo>
                  <a:pt x="73830" y="73170"/>
                </a:lnTo>
                <a:lnTo>
                  <a:pt x="73950" y="73230"/>
                </a:lnTo>
                <a:lnTo>
                  <a:pt x="74110" y="73260"/>
                </a:lnTo>
                <a:lnTo>
                  <a:pt x="75180" y="73230"/>
                </a:lnTo>
                <a:lnTo>
                  <a:pt x="75370" y="73260"/>
                </a:lnTo>
                <a:lnTo>
                  <a:pt x="75570" y="73350"/>
                </a:lnTo>
                <a:lnTo>
                  <a:pt x="75710" y="73440"/>
                </a:lnTo>
                <a:lnTo>
                  <a:pt x="75820" y="73560"/>
                </a:lnTo>
                <a:lnTo>
                  <a:pt x="76030" y="73820"/>
                </a:lnTo>
                <a:lnTo>
                  <a:pt x="76160" y="73930"/>
                </a:lnTo>
                <a:lnTo>
                  <a:pt x="76290" y="74010"/>
                </a:lnTo>
                <a:lnTo>
                  <a:pt x="76550" y="74030"/>
                </a:lnTo>
                <a:lnTo>
                  <a:pt x="76870" y="73980"/>
                </a:lnTo>
                <a:lnTo>
                  <a:pt x="77470" y="73790"/>
                </a:lnTo>
                <a:lnTo>
                  <a:pt x="78080" y="73540"/>
                </a:lnTo>
                <a:lnTo>
                  <a:pt x="78170" y="73550"/>
                </a:lnTo>
                <a:lnTo>
                  <a:pt x="78220" y="73570"/>
                </a:lnTo>
                <a:lnTo>
                  <a:pt x="78340" y="73710"/>
                </a:lnTo>
                <a:lnTo>
                  <a:pt x="78280" y="73830"/>
                </a:lnTo>
                <a:lnTo>
                  <a:pt x="78250" y="73880"/>
                </a:lnTo>
                <a:lnTo>
                  <a:pt x="78170" y="74040"/>
                </a:lnTo>
                <a:lnTo>
                  <a:pt x="78040" y="74390"/>
                </a:lnTo>
                <a:lnTo>
                  <a:pt x="77980" y="74500"/>
                </a:lnTo>
                <a:lnTo>
                  <a:pt x="77890" y="74600"/>
                </a:lnTo>
                <a:lnTo>
                  <a:pt x="77760" y="74630"/>
                </a:lnTo>
                <a:lnTo>
                  <a:pt x="77670" y="74630"/>
                </a:lnTo>
                <a:lnTo>
                  <a:pt x="77580" y="74600"/>
                </a:lnTo>
                <a:lnTo>
                  <a:pt x="77490" y="74590"/>
                </a:lnTo>
                <a:lnTo>
                  <a:pt x="77390" y="74620"/>
                </a:lnTo>
                <a:lnTo>
                  <a:pt x="77240" y="74750"/>
                </a:lnTo>
                <a:lnTo>
                  <a:pt x="77160" y="74850"/>
                </a:lnTo>
                <a:lnTo>
                  <a:pt x="77060" y="75070"/>
                </a:lnTo>
                <a:lnTo>
                  <a:pt x="77010" y="75130"/>
                </a:lnTo>
                <a:lnTo>
                  <a:pt x="76880" y="75200"/>
                </a:lnTo>
                <a:lnTo>
                  <a:pt x="75980" y="75570"/>
                </a:lnTo>
                <a:lnTo>
                  <a:pt x="75840" y="75660"/>
                </a:lnTo>
                <a:lnTo>
                  <a:pt x="75600" y="75850"/>
                </a:lnTo>
                <a:lnTo>
                  <a:pt x="75480" y="75900"/>
                </a:lnTo>
                <a:lnTo>
                  <a:pt x="75120" y="75980"/>
                </a:lnTo>
                <a:lnTo>
                  <a:pt x="75000" y="76030"/>
                </a:lnTo>
                <a:lnTo>
                  <a:pt x="74820" y="76200"/>
                </a:lnTo>
                <a:lnTo>
                  <a:pt x="74690" y="76280"/>
                </a:lnTo>
                <a:lnTo>
                  <a:pt x="74360" y="76370"/>
                </a:lnTo>
                <a:lnTo>
                  <a:pt x="74230" y="76430"/>
                </a:lnTo>
                <a:lnTo>
                  <a:pt x="74140" y="76540"/>
                </a:lnTo>
                <a:lnTo>
                  <a:pt x="74090" y="76650"/>
                </a:lnTo>
                <a:lnTo>
                  <a:pt x="73880" y="77510"/>
                </a:lnTo>
                <a:lnTo>
                  <a:pt x="73850" y="77600"/>
                </a:lnTo>
                <a:lnTo>
                  <a:pt x="73840" y="77620"/>
                </a:lnTo>
                <a:lnTo>
                  <a:pt x="73820" y="77650"/>
                </a:lnTo>
                <a:lnTo>
                  <a:pt x="73580" y="77820"/>
                </a:lnTo>
                <a:lnTo>
                  <a:pt x="73010" y="78100"/>
                </a:lnTo>
                <a:lnTo>
                  <a:pt x="72820" y="78080"/>
                </a:lnTo>
                <a:lnTo>
                  <a:pt x="72430" y="77820"/>
                </a:lnTo>
                <a:lnTo>
                  <a:pt x="72150" y="77590"/>
                </a:lnTo>
                <a:lnTo>
                  <a:pt x="72100" y="77560"/>
                </a:lnTo>
                <a:lnTo>
                  <a:pt x="72020" y="77520"/>
                </a:lnTo>
                <a:lnTo>
                  <a:pt x="71900" y="77520"/>
                </a:lnTo>
                <a:lnTo>
                  <a:pt x="71760" y="77560"/>
                </a:lnTo>
                <a:lnTo>
                  <a:pt x="71260" y="77780"/>
                </a:lnTo>
                <a:lnTo>
                  <a:pt x="71170" y="77790"/>
                </a:lnTo>
                <a:lnTo>
                  <a:pt x="71100" y="77770"/>
                </a:lnTo>
                <a:lnTo>
                  <a:pt x="71030" y="77730"/>
                </a:lnTo>
                <a:lnTo>
                  <a:pt x="70970" y="77730"/>
                </a:lnTo>
                <a:lnTo>
                  <a:pt x="70880" y="77770"/>
                </a:lnTo>
                <a:lnTo>
                  <a:pt x="70800" y="77910"/>
                </a:lnTo>
                <a:lnTo>
                  <a:pt x="70770" y="78040"/>
                </a:lnTo>
                <a:lnTo>
                  <a:pt x="70750" y="78170"/>
                </a:lnTo>
                <a:lnTo>
                  <a:pt x="70710" y="78290"/>
                </a:lnTo>
                <a:lnTo>
                  <a:pt x="70630" y="78380"/>
                </a:lnTo>
                <a:lnTo>
                  <a:pt x="70460" y="78440"/>
                </a:lnTo>
                <a:lnTo>
                  <a:pt x="69970" y="78460"/>
                </a:lnTo>
                <a:lnTo>
                  <a:pt x="69830" y="78510"/>
                </a:lnTo>
                <a:lnTo>
                  <a:pt x="69730" y="78590"/>
                </a:lnTo>
                <a:lnTo>
                  <a:pt x="69620" y="78780"/>
                </a:lnTo>
                <a:lnTo>
                  <a:pt x="69550" y="78970"/>
                </a:lnTo>
                <a:lnTo>
                  <a:pt x="69480" y="79460"/>
                </a:lnTo>
                <a:lnTo>
                  <a:pt x="69400" y="79550"/>
                </a:lnTo>
                <a:lnTo>
                  <a:pt x="69260" y="79610"/>
                </a:lnTo>
                <a:lnTo>
                  <a:pt x="69010" y="79580"/>
                </a:lnTo>
                <a:lnTo>
                  <a:pt x="68680" y="79580"/>
                </a:lnTo>
                <a:lnTo>
                  <a:pt x="68010" y="78330"/>
                </a:lnTo>
                <a:lnTo>
                  <a:pt x="67950" y="78190"/>
                </a:lnTo>
                <a:lnTo>
                  <a:pt x="67910" y="78030"/>
                </a:lnTo>
                <a:lnTo>
                  <a:pt x="67860" y="77600"/>
                </a:lnTo>
                <a:lnTo>
                  <a:pt x="67850" y="77580"/>
                </a:lnTo>
                <a:lnTo>
                  <a:pt x="67840" y="77520"/>
                </a:lnTo>
                <a:lnTo>
                  <a:pt x="67860" y="77450"/>
                </a:lnTo>
                <a:lnTo>
                  <a:pt x="67910" y="77370"/>
                </a:lnTo>
                <a:lnTo>
                  <a:pt x="67980" y="77330"/>
                </a:lnTo>
                <a:lnTo>
                  <a:pt x="68410" y="77230"/>
                </a:lnTo>
                <a:lnTo>
                  <a:pt x="68510" y="77170"/>
                </a:lnTo>
                <a:lnTo>
                  <a:pt x="68560" y="77060"/>
                </a:lnTo>
                <a:lnTo>
                  <a:pt x="68560" y="76890"/>
                </a:lnTo>
                <a:lnTo>
                  <a:pt x="68460" y="76580"/>
                </a:lnTo>
                <a:lnTo>
                  <a:pt x="68370" y="76410"/>
                </a:lnTo>
                <a:lnTo>
                  <a:pt x="68140" y="76100"/>
                </a:lnTo>
                <a:lnTo>
                  <a:pt x="68060" y="75980"/>
                </a:lnTo>
                <a:lnTo>
                  <a:pt x="67990" y="75810"/>
                </a:lnTo>
                <a:lnTo>
                  <a:pt x="67890" y="75460"/>
                </a:lnTo>
                <a:lnTo>
                  <a:pt x="67830" y="75120"/>
                </a:lnTo>
                <a:lnTo>
                  <a:pt x="67820" y="74920"/>
                </a:lnTo>
                <a:lnTo>
                  <a:pt x="67840" y="74740"/>
                </a:lnTo>
                <a:lnTo>
                  <a:pt x="67910" y="74540"/>
                </a:lnTo>
                <a:lnTo>
                  <a:pt x="68080" y="7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