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Cordillera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ordill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70" y="67740"/>
                </a:moveTo>
                <a:lnTo>
                  <a:pt x="60290" y="67740"/>
                </a:lnTo>
                <a:lnTo>
                  <a:pt x="60370" y="67690"/>
                </a:lnTo>
                <a:lnTo>
                  <a:pt x="60560" y="67480"/>
                </a:lnTo>
                <a:lnTo>
                  <a:pt x="60640" y="67430"/>
                </a:lnTo>
                <a:lnTo>
                  <a:pt x="60740" y="67410"/>
                </a:lnTo>
                <a:lnTo>
                  <a:pt x="60860" y="67360"/>
                </a:lnTo>
                <a:lnTo>
                  <a:pt x="60980" y="67290"/>
                </a:lnTo>
                <a:lnTo>
                  <a:pt x="61080" y="67210"/>
                </a:lnTo>
                <a:lnTo>
                  <a:pt x="61570" y="66560"/>
                </a:lnTo>
                <a:lnTo>
                  <a:pt x="61670" y="66300"/>
                </a:lnTo>
                <a:lnTo>
                  <a:pt x="61900" y="66270"/>
                </a:lnTo>
                <a:lnTo>
                  <a:pt x="62180" y="66340"/>
                </a:lnTo>
                <a:lnTo>
                  <a:pt x="62390" y="66370"/>
                </a:lnTo>
                <a:lnTo>
                  <a:pt x="62570" y="66500"/>
                </a:lnTo>
                <a:lnTo>
                  <a:pt x="63230" y="66800"/>
                </a:lnTo>
                <a:lnTo>
                  <a:pt x="63570" y="66900"/>
                </a:lnTo>
                <a:lnTo>
                  <a:pt x="63760" y="66920"/>
                </a:lnTo>
                <a:lnTo>
                  <a:pt x="63940" y="66910"/>
                </a:lnTo>
                <a:lnTo>
                  <a:pt x="64140" y="66830"/>
                </a:lnTo>
                <a:lnTo>
                  <a:pt x="64250" y="66760"/>
                </a:lnTo>
                <a:lnTo>
                  <a:pt x="64310" y="66690"/>
                </a:lnTo>
                <a:lnTo>
                  <a:pt x="64330" y="66640"/>
                </a:lnTo>
                <a:lnTo>
                  <a:pt x="64330" y="66590"/>
                </a:lnTo>
                <a:lnTo>
                  <a:pt x="64330" y="66540"/>
                </a:lnTo>
                <a:lnTo>
                  <a:pt x="64320" y="66470"/>
                </a:lnTo>
                <a:lnTo>
                  <a:pt x="64310" y="66430"/>
                </a:lnTo>
                <a:lnTo>
                  <a:pt x="64320" y="66370"/>
                </a:lnTo>
                <a:lnTo>
                  <a:pt x="64330" y="66310"/>
                </a:lnTo>
                <a:lnTo>
                  <a:pt x="64350" y="66270"/>
                </a:lnTo>
                <a:lnTo>
                  <a:pt x="64380" y="66230"/>
                </a:lnTo>
                <a:lnTo>
                  <a:pt x="64470" y="66170"/>
                </a:lnTo>
                <a:lnTo>
                  <a:pt x="64550" y="66130"/>
                </a:lnTo>
                <a:lnTo>
                  <a:pt x="64680" y="66090"/>
                </a:lnTo>
                <a:lnTo>
                  <a:pt x="66270" y="65790"/>
                </a:lnTo>
                <a:lnTo>
                  <a:pt x="66820" y="65630"/>
                </a:lnTo>
                <a:lnTo>
                  <a:pt x="67500" y="65550"/>
                </a:lnTo>
                <a:lnTo>
                  <a:pt x="67650" y="65570"/>
                </a:lnTo>
                <a:lnTo>
                  <a:pt x="68590" y="65950"/>
                </a:lnTo>
                <a:lnTo>
                  <a:pt x="68760" y="66070"/>
                </a:lnTo>
                <a:lnTo>
                  <a:pt x="69130" y="66490"/>
                </a:lnTo>
                <a:lnTo>
                  <a:pt x="69180" y="66520"/>
                </a:lnTo>
                <a:lnTo>
                  <a:pt x="69230" y="66560"/>
                </a:lnTo>
                <a:lnTo>
                  <a:pt x="69610" y="66730"/>
                </a:lnTo>
                <a:lnTo>
                  <a:pt x="69110" y="69670"/>
                </a:lnTo>
                <a:lnTo>
                  <a:pt x="68910" y="70360"/>
                </a:lnTo>
                <a:lnTo>
                  <a:pt x="66450" y="72110"/>
                </a:lnTo>
                <a:lnTo>
                  <a:pt x="66390" y="72180"/>
                </a:lnTo>
                <a:lnTo>
                  <a:pt x="66400" y="72290"/>
                </a:lnTo>
                <a:lnTo>
                  <a:pt x="66450" y="72430"/>
                </a:lnTo>
                <a:lnTo>
                  <a:pt x="67030" y="73630"/>
                </a:lnTo>
                <a:lnTo>
                  <a:pt x="67040" y="73660"/>
                </a:lnTo>
                <a:lnTo>
                  <a:pt x="67080" y="73750"/>
                </a:lnTo>
                <a:lnTo>
                  <a:pt x="66660" y="73580"/>
                </a:lnTo>
                <a:lnTo>
                  <a:pt x="66580" y="73570"/>
                </a:lnTo>
                <a:lnTo>
                  <a:pt x="66480" y="73560"/>
                </a:lnTo>
                <a:lnTo>
                  <a:pt x="66370" y="73620"/>
                </a:lnTo>
                <a:lnTo>
                  <a:pt x="66270" y="73680"/>
                </a:lnTo>
                <a:lnTo>
                  <a:pt x="66200" y="73740"/>
                </a:lnTo>
                <a:lnTo>
                  <a:pt x="66140" y="73780"/>
                </a:lnTo>
                <a:lnTo>
                  <a:pt x="66070" y="73820"/>
                </a:lnTo>
                <a:lnTo>
                  <a:pt x="65990" y="73840"/>
                </a:lnTo>
                <a:lnTo>
                  <a:pt x="65920" y="73850"/>
                </a:lnTo>
                <a:lnTo>
                  <a:pt x="65610" y="73830"/>
                </a:lnTo>
                <a:lnTo>
                  <a:pt x="65530" y="73800"/>
                </a:lnTo>
                <a:lnTo>
                  <a:pt x="65460" y="73760"/>
                </a:lnTo>
                <a:lnTo>
                  <a:pt x="65430" y="73680"/>
                </a:lnTo>
                <a:lnTo>
                  <a:pt x="65440" y="73640"/>
                </a:lnTo>
                <a:lnTo>
                  <a:pt x="65470" y="73600"/>
                </a:lnTo>
                <a:lnTo>
                  <a:pt x="65600" y="73490"/>
                </a:lnTo>
                <a:lnTo>
                  <a:pt x="65720" y="73350"/>
                </a:lnTo>
                <a:lnTo>
                  <a:pt x="65750" y="73290"/>
                </a:lnTo>
                <a:lnTo>
                  <a:pt x="65760" y="73240"/>
                </a:lnTo>
                <a:lnTo>
                  <a:pt x="65760" y="73190"/>
                </a:lnTo>
                <a:lnTo>
                  <a:pt x="65750" y="73150"/>
                </a:lnTo>
                <a:lnTo>
                  <a:pt x="65690" y="73020"/>
                </a:lnTo>
                <a:lnTo>
                  <a:pt x="65660" y="72930"/>
                </a:lnTo>
                <a:lnTo>
                  <a:pt x="65610" y="72650"/>
                </a:lnTo>
                <a:lnTo>
                  <a:pt x="65570" y="72560"/>
                </a:lnTo>
                <a:lnTo>
                  <a:pt x="65510" y="72480"/>
                </a:lnTo>
                <a:lnTo>
                  <a:pt x="65380" y="72450"/>
                </a:lnTo>
                <a:lnTo>
                  <a:pt x="65280" y="72440"/>
                </a:lnTo>
                <a:lnTo>
                  <a:pt x="64530" y="72490"/>
                </a:lnTo>
                <a:lnTo>
                  <a:pt x="64450" y="72480"/>
                </a:lnTo>
                <a:lnTo>
                  <a:pt x="64270" y="72440"/>
                </a:lnTo>
                <a:lnTo>
                  <a:pt x="64040" y="72360"/>
                </a:lnTo>
                <a:lnTo>
                  <a:pt x="63920" y="72340"/>
                </a:lnTo>
                <a:lnTo>
                  <a:pt x="63650" y="72330"/>
                </a:lnTo>
                <a:lnTo>
                  <a:pt x="63490" y="72220"/>
                </a:lnTo>
                <a:lnTo>
                  <a:pt x="63400" y="72130"/>
                </a:lnTo>
                <a:lnTo>
                  <a:pt x="62910" y="71210"/>
                </a:lnTo>
                <a:lnTo>
                  <a:pt x="62700" y="70870"/>
                </a:lnTo>
                <a:lnTo>
                  <a:pt x="62590" y="70750"/>
                </a:lnTo>
                <a:lnTo>
                  <a:pt x="62530" y="70740"/>
                </a:lnTo>
                <a:lnTo>
                  <a:pt x="62480" y="70750"/>
                </a:lnTo>
                <a:lnTo>
                  <a:pt x="62430" y="70790"/>
                </a:lnTo>
                <a:lnTo>
                  <a:pt x="62360" y="70850"/>
                </a:lnTo>
                <a:lnTo>
                  <a:pt x="62320" y="70880"/>
                </a:lnTo>
                <a:lnTo>
                  <a:pt x="62260" y="70900"/>
                </a:lnTo>
                <a:lnTo>
                  <a:pt x="62190" y="70900"/>
                </a:lnTo>
                <a:lnTo>
                  <a:pt x="62120" y="70870"/>
                </a:lnTo>
                <a:lnTo>
                  <a:pt x="62060" y="70820"/>
                </a:lnTo>
                <a:lnTo>
                  <a:pt x="61960" y="70680"/>
                </a:lnTo>
                <a:lnTo>
                  <a:pt x="61610" y="70040"/>
                </a:lnTo>
                <a:lnTo>
                  <a:pt x="61550" y="69830"/>
                </a:lnTo>
                <a:lnTo>
                  <a:pt x="61520" y="69660"/>
                </a:lnTo>
                <a:lnTo>
                  <a:pt x="61460" y="69520"/>
                </a:lnTo>
                <a:lnTo>
                  <a:pt x="61340" y="69330"/>
                </a:lnTo>
                <a:lnTo>
                  <a:pt x="61030" y="68990"/>
                </a:lnTo>
                <a:lnTo>
                  <a:pt x="60730" y="68460"/>
                </a:lnTo>
                <a:lnTo>
                  <a:pt x="60630" y="68370"/>
                </a:lnTo>
                <a:lnTo>
                  <a:pt x="60230" y="68110"/>
                </a:lnTo>
                <a:lnTo>
                  <a:pt x="60190" y="68080"/>
                </a:lnTo>
                <a:lnTo>
                  <a:pt x="59970" y="6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