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Concepción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Paraguay • State Map | Fully Editable Vector Shape</a:t>
            </a:r>
          </a:p>
        </p:txBody>
      </p:sp>
      <p:sp>
        <p:nvSpPr>
          <p:cNvPr id="101" name="Concepció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0050" y="49700"/>
                </a:moveTo>
                <a:lnTo>
                  <a:pt x="60090" y="49590"/>
                </a:lnTo>
                <a:lnTo>
                  <a:pt x="60090" y="49510"/>
                </a:lnTo>
                <a:lnTo>
                  <a:pt x="60050" y="49400"/>
                </a:lnTo>
                <a:lnTo>
                  <a:pt x="59990" y="49070"/>
                </a:lnTo>
                <a:lnTo>
                  <a:pt x="59980" y="48980"/>
                </a:lnTo>
                <a:lnTo>
                  <a:pt x="59950" y="48930"/>
                </a:lnTo>
                <a:lnTo>
                  <a:pt x="59810" y="48820"/>
                </a:lnTo>
                <a:lnTo>
                  <a:pt x="59740" y="48690"/>
                </a:lnTo>
                <a:lnTo>
                  <a:pt x="59570" y="48530"/>
                </a:lnTo>
                <a:lnTo>
                  <a:pt x="59510" y="48420"/>
                </a:lnTo>
                <a:lnTo>
                  <a:pt x="59480" y="48270"/>
                </a:lnTo>
                <a:lnTo>
                  <a:pt x="59500" y="48190"/>
                </a:lnTo>
                <a:lnTo>
                  <a:pt x="59560" y="48120"/>
                </a:lnTo>
                <a:lnTo>
                  <a:pt x="59640" y="47970"/>
                </a:lnTo>
                <a:lnTo>
                  <a:pt x="59690" y="47860"/>
                </a:lnTo>
                <a:lnTo>
                  <a:pt x="59710" y="47800"/>
                </a:lnTo>
                <a:lnTo>
                  <a:pt x="59710" y="47560"/>
                </a:lnTo>
                <a:lnTo>
                  <a:pt x="59670" y="47500"/>
                </a:lnTo>
                <a:lnTo>
                  <a:pt x="59510" y="47330"/>
                </a:lnTo>
                <a:lnTo>
                  <a:pt x="59400" y="47250"/>
                </a:lnTo>
                <a:lnTo>
                  <a:pt x="59160" y="46920"/>
                </a:lnTo>
                <a:lnTo>
                  <a:pt x="59070" y="46840"/>
                </a:lnTo>
                <a:lnTo>
                  <a:pt x="59000" y="46790"/>
                </a:lnTo>
                <a:lnTo>
                  <a:pt x="58630" y="46610"/>
                </a:lnTo>
                <a:lnTo>
                  <a:pt x="58420" y="46480"/>
                </a:lnTo>
                <a:lnTo>
                  <a:pt x="58260" y="46320"/>
                </a:lnTo>
                <a:lnTo>
                  <a:pt x="58200" y="46140"/>
                </a:lnTo>
                <a:lnTo>
                  <a:pt x="58200" y="45910"/>
                </a:lnTo>
                <a:lnTo>
                  <a:pt x="58190" y="45730"/>
                </a:lnTo>
                <a:lnTo>
                  <a:pt x="58110" y="45590"/>
                </a:lnTo>
                <a:lnTo>
                  <a:pt x="57920" y="45510"/>
                </a:lnTo>
                <a:lnTo>
                  <a:pt x="57520" y="45500"/>
                </a:lnTo>
                <a:lnTo>
                  <a:pt x="57360" y="45440"/>
                </a:lnTo>
                <a:lnTo>
                  <a:pt x="57300" y="45240"/>
                </a:lnTo>
                <a:lnTo>
                  <a:pt x="57210" y="45110"/>
                </a:lnTo>
                <a:lnTo>
                  <a:pt x="56760" y="44890"/>
                </a:lnTo>
                <a:lnTo>
                  <a:pt x="56610" y="44750"/>
                </a:lnTo>
                <a:lnTo>
                  <a:pt x="56830" y="44310"/>
                </a:lnTo>
                <a:lnTo>
                  <a:pt x="56770" y="44090"/>
                </a:lnTo>
                <a:lnTo>
                  <a:pt x="56640" y="43910"/>
                </a:lnTo>
                <a:lnTo>
                  <a:pt x="56310" y="43600"/>
                </a:lnTo>
                <a:lnTo>
                  <a:pt x="56290" y="43490"/>
                </a:lnTo>
                <a:lnTo>
                  <a:pt x="56390" y="43390"/>
                </a:lnTo>
                <a:lnTo>
                  <a:pt x="56520" y="43290"/>
                </a:lnTo>
                <a:lnTo>
                  <a:pt x="56610" y="43190"/>
                </a:lnTo>
                <a:lnTo>
                  <a:pt x="56620" y="43060"/>
                </a:lnTo>
                <a:lnTo>
                  <a:pt x="56580" y="42950"/>
                </a:lnTo>
                <a:lnTo>
                  <a:pt x="56480" y="42810"/>
                </a:lnTo>
                <a:lnTo>
                  <a:pt x="56410" y="42620"/>
                </a:lnTo>
                <a:lnTo>
                  <a:pt x="56380" y="42570"/>
                </a:lnTo>
                <a:lnTo>
                  <a:pt x="56310" y="42480"/>
                </a:lnTo>
                <a:lnTo>
                  <a:pt x="56210" y="42440"/>
                </a:lnTo>
                <a:lnTo>
                  <a:pt x="55980" y="42450"/>
                </a:lnTo>
                <a:lnTo>
                  <a:pt x="55890" y="42400"/>
                </a:lnTo>
                <a:lnTo>
                  <a:pt x="55830" y="42280"/>
                </a:lnTo>
                <a:lnTo>
                  <a:pt x="55780" y="42030"/>
                </a:lnTo>
                <a:lnTo>
                  <a:pt x="55720" y="41920"/>
                </a:lnTo>
                <a:lnTo>
                  <a:pt x="55640" y="41870"/>
                </a:lnTo>
                <a:lnTo>
                  <a:pt x="55410" y="41800"/>
                </a:lnTo>
                <a:lnTo>
                  <a:pt x="55310" y="41760"/>
                </a:lnTo>
                <a:lnTo>
                  <a:pt x="55090" y="41430"/>
                </a:lnTo>
                <a:lnTo>
                  <a:pt x="55210" y="41100"/>
                </a:lnTo>
                <a:lnTo>
                  <a:pt x="55540" y="40870"/>
                </a:lnTo>
                <a:lnTo>
                  <a:pt x="56000" y="40800"/>
                </a:lnTo>
                <a:lnTo>
                  <a:pt x="56430" y="40870"/>
                </a:lnTo>
                <a:lnTo>
                  <a:pt x="56660" y="40870"/>
                </a:lnTo>
                <a:lnTo>
                  <a:pt x="56750" y="40760"/>
                </a:lnTo>
                <a:lnTo>
                  <a:pt x="56710" y="40530"/>
                </a:lnTo>
                <a:lnTo>
                  <a:pt x="56600" y="40350"/>
                </a:lnTo>
                <a:lnTo>
                  <a:pt x="56340" y="40050"/>
                </a:lnTo>
                <a:lnTo>
                  <a:pt x="56200" y="39720"/>
                </a:lnTo>
                <a:lnTo>
                  <a:pt x="56070" y="38490"/>
                </a:lnTo>
                <a:lnTo>
                  <a:pt x="56010" y="38240"/>
                </a:lnTo>
                <a:lnTo>
                  <a:pt x="55980" y="38120"/>
                </a:lnTo>
                <a:lnTo>
                  <a:pt x="56050" y="38040"/>
                </a:lnTo>
                <a:lnTo>
                  <a:pt x="56230" y="37860"/>
                </a:lnTo>
                <a:lnTo>
                  <a:pt x="56190" y="37740"/>
                </a:lnTo>
                <a:lnTo>
                  <a:pt x="55720" y="37150"/>
                </a:lnTo>
                <a:lnTo>
                  <a:pt x="55630" y="36790"/>
                </a:lnTo>
                <a:lnTo>
                  <a:pt x="55530" y="36680"/>
                </a:lnTo>
                <a:lnTo>
                  <a:pt x="55340" y="36630"/>
                </a:lnTo>
                <a:lnTo>
                  <a:pt x="55090" y="36620"/>
                </a:lnTo>
                <a:lnTo>
                  <a:pt x="54930" y="36570"/>
                </a:lnTo>
                <a:lnTo>
                  <a:pt x="54840" y="36430"/>
                </a:lnTo>
                <a:lnTo>
                  <a:pt x="54760" y="36190"/>
                </a:lnTo>
                <a:lnTo>
                  <a:pt x="54720" y="35930"/>
                </a:lnTo>
                <a:lnTo>
                  <a:pt x="54830" y="35260"/>
                </a:lnTo>
                <a:lnTo>
                  <a:pt x="54750" y="35080"/>
                </a:lnTo>
                <a:lnTo>
                  <a:pt x="54680" y="34630"/>
                </a:lnTo>
                <a:lnTo>
                  <a:pt x="54760" y="34530"/>
                </a:lnTo>
                <a:lnTo>
                  <a:pt x="54770" y="34530"/>
                </a:lnTo>
                <a:lnTo>
                  <a:pt x="54880" y="34630"/>
                </a:lnTo>
                <a:lnTo>
                  <a:pt x="54970" y="34800"/>
                </a:lnTo>
                <a:lnTo>
                  <a:pt x="55100" y="34930"/>
                </a:lnTo>
                <a:lnTo>
                  <a:pt x="55440" y="35050"/>
                </a:lnTo>
                <a:lnTo>
                  <a:pt x="55540" y="35050"/>
                </a:lnTo>
                <a:lnTo>
                  <a:pt x="55720" y="34970"/>
                </a:lnTo>
                <a:lnTo>
                  <a:pt x="55790" y="34960"/>
                </a:lnTo>
                <a:lnTo>
                  <a:pt x="55870" y="35010"/>
                </a:lnTo>
                <a:lnTo>
                  <a:pt x="56010" y="35170"/>
                </a:lnTo>
                <a:lnTo>
                  <a:pt x="56060" y="35210"/>
                </a:lnTo>
                <a:lnTo>
                  <a:pt x="56180" y="35180"/>
                </a:lnTo>
                <a:lnTo>
                  <a:pt x="56340" y="35040"/>
                </a:lnTo>
                <a:lnTo>
                  <a:pt x="56450" y="35040"/>
                </a:lnTo>
                <a:lnTo>
                  <a:pt x="56550" y="35070"/>
                </a:lnTo>
                <a:lnTo>
                  <a:pt x="56630" y="35050"/>
                </a:lnTo>
                <a:lnTo>
                  <a:pt x="56750" y="34990"/>
                </a:lnTo>
                <a:lnTo>
                  <a:pt x="56730" y="34980"/>
                </a:lnTo>
                <a:lnTo>
                  <a:pt x="56730" y="34920"/>
                </a:lnTo>
                <a:lnTo>
                  <a:pt x="56750" y="34850"/>
                </a:lnTo>
                <a:lnTo>
                  <a:pt x="56770" y="34820"/>
                </a:lnTo>
                <a:lnTo>
                  <a:pt x="56800" y="34810"/>
                </a:lnTo>
                <a:lnTo>
                  <a:pt x="56900" y="34850"/>
                </a:lnTo>
                <a:lnTo>
                  <a:pt x="56940" y="34850"/>
                </a:lnTo>
                <a:lnTo>
                  <a:pt x="57140" y="34770"/>
                </a:lnTo>
                <a:lnTo>
                  <a:pt x="57270" y="34790"/>
                </a:lnTo>
                <a:lnTo>
                  <a:pt x="57410" y="34830"/>
                </a:lnTo>
                <a:lnTo>
                  <a:pt x="57610" y="34830"/>
                </a:lnTo>
                <a:lnTo>
                  <a:pt x="57720" y="34800"/>
                </a:lnTo>
                <a:lnTo>
                  <a:pt x="57800" y="34760"/>
                </a:lnTo>
                <a:lnTo>
                  <a:pt x="57870" y="34740"/>
                </a:lnTo>
                <a:lnTo>
                  <a:pt x="57960" y="34780"/>
                </a:lnTo>
                <a:lnTo>
                  <a:pt x="58120" y="35220"/>
                </a:lnTo>
                <a:lnTo>
                  <a:pt x="58240" y="35440"/>
                </a:lnTo>
                <a:lnTo>
                  <a:pt x="58370" y="35570"/>
                </a:lnTo>
                <a:lnTo>
                  <a:pt x="58540" y="35610"/>
                </a:lnTo>
                <a:lnTo>
                  <a:pt x="58780" y="35580"/>
                </a:lnTo>
                <a:lnTo>
                  <a:pt x="58870" y="35540"/>
                </a:lnTo>
                <a:lnTo>
                  <a:pt x="58910" y="35510"/>
                </a:lnTo>
                <a:lnTo>
                  <a:pt x="58960" y="35500"/>
                </a:lnTo>
                <a:lnTo>
                  <a:pt x="59090" y="35510"/>
                </a:lnTo>
                <a:lnTo>
                  <a:pt x="59170" y="35540"/>
                </a:lnTo>
                <a:lnTo>
                  <a:pt x="59400" y="35700"/>
                </a:lnTo>
                <a:lnTo>
                  <a:pt x="59790" y="35600"/>
                </a:lnTo>
                <a:lnTo>
                  <a:pt x="59880" y="35600"/>
                </a:lnTo>
                <a:lnTo>
                  <a:pt x="60080" y="35690"/>
                </a:lnTo>
                <a:lnTo>
                  <a:pt x="60190" y="35690"/>
                </a:lnTo>
                <a:lnTo>
                  <a:pt x="60340" y="35750"/>
                </a:lnTo>
                <a:lnTo>
                  <a:pt x="60670" y="35960"/>
                </a:lnTo>
                <a:lnTo>
                  <a:pt x="60730" y="35960"/>
                </a:lnTo>
                <a:lnTo>
                  <a:pt x="60770" y="35900"/>
                </a:lnTo>
                <a:lnTo>
                  <a:pt x="60850" y="35920"/>
                </a:lnTo>
                <a:lnTo>
                  <a:pt x="61010" y="36000"/>
                </a:lnTo>
                <a:lnTo>
                  <a:pt x="61120" y="36000"/>
                </a:lnTo>
                <a:lnTo>
                  <a:pt x="61170" y="35940"/>
                </a:lnTo>
                <a:lnTo>
                  <a:pt x="61190" y="35880"/>
                </a:lnTo>
                <a:lnTo>
                  <a:pt x="61200" y="35840"/>
                </a:lnTo>
                <a:lnTo>
                  <a:pt x="61360" y="35860"/>
                </a:lnTo>
                <a:lnTo>
                  <a:pt x="61810" y="35970"/>
                </a:lnTo>
                <a:lnTo>
                  <a:pt x="62000" y="35930"/>
                </a:lnTo>
                <a:lnTo>
                  <a:pt x="62250" y="35720"/>
                </a:lnTo>
                <a:lnTo>
                  <a:pt x="62390" y="35690"/>
                </a:lnTo>
                <a:lnTo>
                  <a:pt x="62430" y="35730"/>
                </a:lnTo>
                <a:lnTo>
                  <a:pt x="62460" y="35900"/>
                </a:lnTo>
                <a:lnTo>
                  <a:pt x="62530" y="35960"/>
                </a:lnTo>
                <a:lnTo>
                  <a:pt x="62630" y="35960"/>
                </a:lnTo>
                <a:lnTo>
                  <a:pt x="62690" y="35940"/>
                </a:lnTo>
                <a:lnTo>
                  <a:pt x="62750" y="35900"/>
                </a:lnTo>
                <a:lnTo>
                  <a:pt x="62820" y="35880"/>
                </a:lnTo>
                <a:lnTo>
                  <a:pt x="62980" y="35900"/>
                </a:lnTo>
                <a:lnTo>
                  <a:pt x="63290" y="36020"/>
                </a:lnTo>
                <a:lnTo>
                  <a:pt x="63380" y="36070"/>
                </a:lnTo>
                <a:lnTo>
                  <a:pt x="63380" y="36090"/>
                </a:lnTo>
                <a:lnTo>
                  <a:pt x="63390" y="36140"/>
                </a:lnTo>
                <a:lnTo>
                  <a:pt x="63440" y="36180"/>
                </a:lnTo>
                <a:lnTo>
                  <a:pt x="63620" y="36210"/>
                </a:lnTo>
                <a:lnTo>
                  <a:pt x="63680" y="36230"/>
                </a:lnTo>
                <a:lnTo>
                  <a:pt x="63740" y="36240"/>
                </a:lnTo>
                <a:lnTo>
                  <a:pt x="63810" y="36200"/>
                </a:lnTo>
                <a:lnTo>
                  <a:pt x="63930" y="36170"/>
                </a:lnTo>
                <a:lnTo>
                  <a:pt x="64250" y="36200"/>
                </a:lnTo>
                <a:lnTo>
                  <a:pt x="64420" y="36180"/>
                </a:lnTo>
                <a:lnTo>
                  <a:pt x="64670" y="36270"/>
                </a:lnTo>
                <a:lnTo>
                  <a:pt x="64780" y="36270"/>
                </a:lnTo>
                <a:lnTo>
                  <a:pt x="64890" y="36200"/>
                </a:lnTo>
                <a:lnTo>
                  <a:pt x="64880" y="36370"/>
                </a:lnTo>
                <a:lnTo>
                  <a:pt x="64930" y="36410"/>
                </a:lnTo>
                <a:lnTo>
                  <a:pt x="65010" y="36400"/>
                </a:lnTo>
                <a:lnTo>
                  <a:pt x="65110" y="36400"/>
                </a:lnTo>
                <a:lnTo>
                  <a:pt x="65290" y="36490"/>
                </a:lnTo>
                <a:lnTo>
                  <a:pt x="65390" y="36500"/>
                </a:lnTo>
                <a:lnTo>
                  <a:pt x="65500" y="36220"/>
                </a:lnTo>
                <a:lnTo>
                  <a:pt x="65620" y="36380"/>
                </a:lnTo>
                <a:lnTo>
                  <a:pt x="65720" y="36650"/>
                </a:lnTo>
                <a:lnTo>
                  <a:pt x="65740" y="36790"/>
                </a:lnTo>
                <a:lnTo>
                  <a:pt x="65980" y="36830"/>
                </a:lnTo>
                <a:lnTo>
                  <a:pt x="66110" y="36780"/>
                </a:lnTo>
                <a:lnTo>
                  <a:pt x="66200" y="36880"/>
                </a:lnTo>
                <a:lnTo>
                  <a:pt x="68320" y="37410"/>
                </a:lnTo>
                <a:lnTo>
                  <a:pt x="68730" y="37570"/>
                </a:lnTo>
                <a:lnTo>
                  <a:pt x="68690" y="37610"/>
                </a:lnTo>
                <a:lnTo>
                  <a:pt x="68450" y="37730"/>
                </a:lnTo>
                <a:lnTo>
                  <a:pt x="68400" y="37770"/>
                </a:lnTo>
                <a:lnTo>
                  <a:pt x="67970" y="38390"/>
                </a:lnTo>
                <a:lnTo>
                  <a:pt x="67890" y="38450"/>
                </a:lnTo>
                <a:lnTo>
                  <a:pt x="67570" y="38670"/>
                </a:lnTo>
                <a:lnTo>
                  <a:pt x="67520" y="38730"/>
                </a:lnTo>
                <a:lnTo>
                  <a:pt x="67480" y="38790"/>
                </a:lnTo>
                <a:lnTo>
                  <a:pt x="67450" y="38850"/>
                </a:lnTo>
                <a:lnTo>
                  <a:pt x="67440" y="38930"/>
                </a:lnTo>
                <a:lnTo>
                  <a:pt x="67490" y="39160"/>
                </a:lnTo>
                <a:lnTo>
                  <a:pt x="67480" y="39250"/>
                </a:lnTo>
                <a:lnTo>
                  <a:pt x="67440" y="39310"/>
                </a:lnTo>
                <a:lnTo>
                  <a:pt x="67340" y="39380"/>
                </a:lnTo>
                <a:lnTo>
                  <a:pt x="67320" y="39430"/>
                </a:lnTo>
                <a:lnTo>
                  <a:pt x="67320" y="39510"/>
                </a:lnTo>
                <a:lnTo>
                  <a:pt x="67370" y="39730"/>
                </a:lnTo>
                <a:lnTo>
                  <a:pt x="67380" y="39790"/>
                </a:lnTo>
                <a:lnTo>
                  <a:pt x="67370" y="40000"/>
                </a:lnTo>
                <a:lnTo>
                  <a:pt x="67400" y="40200"/>
                </a:lnTo>
                <a:lnTo>
                  <a:pt x="67390" y="40330"/>
                </a:lnTo>
                <a:lnTo>
                  <a:pt x="67370" y="40430"/>
                </a:lnTo>
                <a:lnTo>
                  <a:pt x="67340" y="40520"/>
                </a:lnTo>
                <a:lnTo>
                  <a:pt x="67330" y="40640"/>
                </a:lnTo>
                <a:lnTo>
                  <a:pt x="67350" y="40740"/>
                </a:lnTo>
                <a:lnTo>
                  <a:pt x="67390" y="40820"/>
                </a:lnTo>
                <a:lnTo>
                  <a:pt x="67490" y="40940"/>
                </a:lnTo>
                <a:lnTo>
                  <a:pt x="67510" y="41020"/>
                </a:lnTo>
                <a:lnTo>
                  <a:pt x="67500" y="41100"/>
                </a:lnTo>
                <a:lnTo>
                  <a:pt x="67470" y="41260"/>
                </a:lnTo>
                <a:lnTo>
                  <a:pt x="67500" y="41340"/>
                </a:lnTo>
                <a:lnTo>
                  <a:pt x="67540" y="41390"/>
                </a:lnTo>
                <a:lnTo>
                  <a:pt x="67600" y="41420"/>
                </a:lnTo>
                <a:lnTo>
                  <a:pt x="67650" y="41460"/>
                </a:lnTo>
                <a:lnTo>
                  <a:pt x="67720" y="41540"/>
                </a:lnTo>
                <a:lnTo>
                  <a:pt x="67800" y="41680"/>
                </a:lnTo>
                <a:lnTo>
                  <a:pt x="67880" y="41890"/>
                </a:lnTo>
                <a:lnTo>
                  <a:pt x="67960" y="42330"/>
                </a:lnTo>
                <a:lnTo>
                  <a:pt x="68020" y="42530"/>
                </a:lnTo>
                <a:lnTo>
                  <a:pt x="68010" y="42640"/>
                </a:lnTo>
                <a:lnTo>
                  <a:pt x="67970" y="42710"/>
                </a:lnTo>
                <a:lnTo>
                  <a:pt x="67740" y="42860"/>
                </a:lnTo>
                <a:lnTo>
                  <a:pt x="67680" y="42940"/>
                </a:lnTo>
                <a:lnTo>
                  <a:pt x="67620" y="43020"/>
                </a:lnTo>
                <a:lnTo>
                  <a:pt x="67600" y="43150"/>
                </a:lnTo>
                <a:lnTo>
                  <a:pt x="67600" y="43190"/>
                </a:lnTo>
                <a:lnTo>
                  <a:pt x="67640" y="43200"/>
                </a:lnTo>
                <a:lnTo>
                  <a:pt x="67700" y="43200"/>
                </a:lnTo>
                <a:lnTo>
                  <a:pt x="67840" y="43200"/>
                </a:lnTo>
                <a:lnTo>
                  <a:pt x="68030" y="43180"/>
                </a:lnTo>
                <a:lnTo>
                  <a:pt x="68080" y="43160"/>
                </a:lnTo>
                <a:lnTo>
                  <a:pt x="68120" y="43140"/>
                </a:lnTo>
                <a:lnTo>
                  <a:pt x="68200" y="43060"/>
                </a:lnTo>
                <a:lnTo>
                  <a:pt x="68250" y="43040"/>
                </a:lnTo>
                <a:lnTo>
                  <a:pt x="68310" y="43050"/>
                </a:lnTo>
                <a:lnTo>
                  <a:pt x="68380" y="43090"/>
                </a:lnTo>
                <a:lnTo>
                  <a:pt x="68470" y="43190"/>
                </a:lnTo>
                <a:lnTo>
                  <a:pt x="68530" y="43240"/>
                </a:lnTo>
                <a:lnTo>
                  <a:pt x="68590" y="43280"/>
                </a:lnTo>
                <a:lnTo>
                  <a:pt x="68650" y="43300"/>
                </a:lnTo>
                <a:lnTo>
                  <a:pt x="68720" y="43310"/>
                </a:lnTo>
                <a:lnTo>
                  <a:pt x="68780" y="43300"/>
                </a:lnTo>
                <a:lnTo>
                  <a:pt x="68830" y="43280"/>
                </a:lnTo>
                <a:lnTo>
                  <a:pt x="69030" y="43190"/>
                </a:lnTo>
                <a:lnTo>
                  <a:pt x="69140" y="43170"/>
                </a:lnTo>
                <a:lnTo>
                  <a:pt x="69190" y="43140"/>
                </a:lnTo>
                <a:lnTo>
                  <a:pt x="69230" y="43100"/>
                </a:lnTo>
                <a:lnTo>
                  <a:pt x="69300" y="42940"/>
                </a:lnTo>
                <a:lnTo>
                  <a:pt x="69410" y="42800"/>
                </a:lnTo>
                <a:lnTo>
                  <a:pt x="69440" y="42750"/>
                </a:lnTo>
                <a:lnTo>
                  <a:pt x="69460" y="42690"/>
                </a:lnTo>
                <a:lnTo>
                  <a:pt x="69490" y="42480"/>
                </a:lnTo>
                <a:lnTo>
                  <a:pt x="69510" y="42410"/>
                </a:lnTo>
                <a:lnTo>
                  <a:pt x="69540" y="42320"/>
                </a:lnTo>
                <a:lnTo>
                  <a:pt x="69550" y="42300"/>
                </a:lnTo>
                <a:lnTo>
                  <a:pt x="69570" y="42280"/>
                </a:lnTo>
                <a:lnTo>
                  <a:pt x="69630" y="42210"/>
                </a:lnTo>
                <a:lnTo>
                  <a:pt x="69710" y="42150"/>
                </a:lnTo>
                <a:lnTo>
                  <a:pt x="69760" y="42120"/>
                </a:lnTo>
                <a:lnTo>
                  <a:pt x="69810" y="42100"/>
                </a:lnTo>
                <a:lnTo>
                  <a:pt x="70340" y="42010"/>
                </a:lnTo>
                <a:lnTo>
                  <a:pt x="70400" y="41990"/>
                </a:lnTo>
                <a:lnTo>
                  <a:pt x="70500" y="41940"/>
                </a:lnTo>
                <a:lnTo>
                  <a:pt x="70540" y="41910"/>
                </a:lnTo>
                <a:lnTo>
                  <a:pt x="70580" y="41870"/>
                </a:lnTo>
                <a:lnTo>
                  <a:pt x="70640" y="41780"/>
                </a:lnTo>
                <a:lnTo>
                  <a:pt x="70760" y="41580"/>
                </a:lnTo>
                <a:lnTo>
                  <a:pt x="70790" y="41530"/>
                </a:lnTo>
                <a:lnTo>
                  <a:pt x="70830" y="41490"/>
                </a:lnTo>
                <a:lnTo>
                  <a:pt x="70880" y="41460"/>
                </a:lnTo>
                <a:lnTo>
                  <a:pt x="70930" y="41440"/>
                </a:lnTo>
                <a:lnTo>
                  <a:pt x="71050" y="41410"/>
                </a:lnTo>
                <a:lnTo>
                  <a:pt x="71100" y="41390"/>
                </a:lnTo>
                <a:lnTo>
                  <a:pt x="71140" y="41360"/>
                </a:lnTo>
                <a:lnTo>
                  <a:pt x="71400" y="41160"/>
                </a:lnTo>
                <a:lnTo>
                  <a:pt x="71450" y="41140"/>
                </a:lnTo>
                <a:lnTo>
                  <a:pt x="71500" y="41130"/>
                </a:lnTo>
                <a:lnTo>
                  <a:pt x="71550" y="41130"/>
                </a:lnTo>
                <a:lnTo>
                  <a:pt x="71610" y="41140"/>
                </a:lnTo>
                <a:lnTo>
                  <a:pt x="71760" y="41200"/>
                </a:lnTo>
                <a:lnTo>
                  <a:pt x="71810" y="41260"/>
                </a:lnTo>
                <a:lnTo>
                  <a:pt x="71840" y="41320"/>
                </a:lnTo>
                <a:lnTo>
                  <a:pt x="73280" y="45090"/>
                </a:lnTo>
                <a:lnTo>
                  <a:pt x="73290" y="45160"/>
                </a:lnTo>
                <a:lnTo>
                  <a:pt x="73270" y="45280"/>
                </a:lnTo>
                <a:lnTo>
                  <a:pt x="73260" y="45670"/>
                </a:lnTo>
                <a:lnTo>
                  <a:pt x="73250" y="45730"/>
                </a:lnTo>
                <a:lnTo>
                  <a:pt x="73230" y="45780"/>
                </a:lnTo>
                <a:lnTo>
                  <a:pt x="73190" y="45820"/>
                </a:lnTo>
                <a:lnTo>
                  <a:pt x="73140" y="45840"/>
                </a:lnTo>
                <a:lnTo>
                  <a:pt x="73080" y="45840"/>
                </a:lnTo>
                <a:lnTo>
                  <a:pt x="73030" y="45830"/>
                </a:lnTo>
                <a:lnTo>
                  <a:pt x="72930" y="45780"/>
                </a:lnTo>
                <a:lnTo>
                  <a:pt x="72880" y="45780"/>
                </a:lnTo>
                <a:lnTo>
                  <a:pt x="72840" y="45800"/>
                </a:lnTo>
                <a:lnTo>
                  <a:pt x="72820" y="45850"/>
                </a:lnTo>
                <a:lnTo>
                  <a:pt x="72810" y="45910"/>
                </a:lnTo>
                <a:lnTo>
                  <a:pt x="72810" y="45980"/>
                </a:lnTo>
                <a:lnTo>
                  <a:pt x="72830" y="46090"/>
                </a:lnTo>
                <a:lnTo>
                  <a:pt x="72820" y="46140"/>
                </a:lnTo>
                <a:lnTo>
                  <a:pt x="72780" y="46170"/>
                </a:lnTo>
                <a:lnTo>
                  <a:pt x="72730" y="46190"/>
                </a:lnTo>
                <a:lnTo>
                  <a:pt x="72680" y="46230"/>
                </a:lnTo>
                <a:lnTo>
                  <a:pt x="72650" y="46270"/>
                </a:lnTo>
                <a:lnTo>
                  <a:pt x="72630" y="46330"/>
                </a:lnTo>
                <a:lnTo>
                  <a:pt x="72620" y="46390"/>
                </a:lnTo>
                <a:lnTo>
                  <a:pt x="72610" y="46460"/>
                </a:lnTo>
                <a:lnTo>
                  <a:pt x="72610" y="46550"/>
                </a:lnTo>
                <a:lnTo>
                  <a:pt x="72650" y="46710"/>
                </a:lnTo>
                <a:lnTo>
                  <a:pt x="72660" y="46790"/>
                </a:lnTo>
                <a:lnTo>
                  <a:pt x="72640" y="46850"/>
                </a:lnTo>
                <a:lnTo>
                  <a:pt x="72590" y="46890"/>
                </a:lnTo>
                <a:lnTo>
                  <a:pt x="72210" y="47100"/>
                </a:lnTo>
                <a:lnTo>
                  <a:pt x="72120" y="47160"/>
                </a:lnTo>
                <a:lnTo>
                  <a:pt x="72080" y="47190"/>
                </a:lnTo>
                <a:lnTo>
                  <a:pt x="72040" y="47230"/>
                </a:lnTo>
                <a:lnTo>
                  <a:pt x="72020" y="47280"/>
                </a:lnTo>
                <a:lnTo>
                  <a:pt x="71970" y="47390"/>
                </a:lnTo>
                <a:lnTo>
                  <a:pt x="71940" y="47430"/>
                </a:lnTo>
                <a:lnTo>
                  <a:pt x="71840" y="47480"/>
                </a:lnTo>
                <a:lnTo>
                  <a:pt x="71800" y="47520"/>
                </a:lnTo>
                <a:lnTo>
                  <a:pt x="71770" y="47560"/>
                </a:lnTo>
                <a:lnTo>
                  <a:pt x="71740" y="47600"/>
                </a:lnTo>
                <a:lnTo>
                  <a:pt x="71710" y="47650"/>
                </a:lnTo>
                <a:lnTo>
                  <a:pt x="71700" y="47710"/>
                </a:lnTo>
                <a:lnTo>
                  <a:pt x="71670" y="47980"/>
                </a:lnTo>
                <a:lnTo>
                  <a:pt x="71640" y="48090"/>
                </a:lnTo>
                <a:lnTo>
                  <a:pt x="71630" y="48120"/>
                </a:lnTo>
                <a:lnTo>
                  <a:pt x="71610" y="48160"/>
                </a:lnTo>
                <a:lnTo>
                  <a:pt x="71600" y="48180"/>
                </a:lnTo>
                <a:lnTo>
                  <a:pt x="71550" y="48220"/>
                </a:lnTo>
                <a:lnTo>
                  <a:pt x="71220" y="48360"/>
                </a:lnTo>
                <a:lnTo>
                  <a:pt x="71100" y="48510"/>
                </a:lnTo>
                <a:lnTo>
                  <a:pt x="71010" y="48650"/>
                </a:lnTo>
                <a:lnTo>
                  <a:pt x="70880" y="48760"/>
                </a:lnTo>
                <a:lnTo>
                  <a:pt x="70740" y="48890"/>
                </a:lnTo>
                <a:lnTo>
                  <a:pt x="70500" y="49010"/>
                </a:lnTo>
                <a:lnTo>
                  <a:pt x="70430" y="49020"/>
                </a:lnTo>
                <a:lnTo>
                  <a:pt x="70370" y="49010"/>
                </a:lnTo>
                <a:lnTo>
                  <a:pt x="70300" y="49000"/>
                </a:lnTo>
                <a:lnTo>
                  <a:pt x="70220" y="49000"/>
                </a:lnTo>
                <a:lnTo>
                  <a:pt x="69810" y="49110"/>
                </a:lnTo>
                <a:lnTo>
                  <a:pt x="69370" y="49330"/>
                </a:lnTo>
                <a:lnTo>
                  <a:pt x="69300" y="49360"/>
                </a:lnTo>
                <a:lnTo>
                  <a:pt x="69200" y="49360"/>
                </a:lnTo>
                <a:lnTo>
                  <a:pt x="69060" y="49380"/>
                </a:lnTo>
                <a:lnTo>
                  <a:pt x="68740" y="49450"/>
                </a:lnTo>
                <a:lnTo>
                  <a:pt x="68590" y="49470"/>
                </a:lnTo>
                <a:lnTo>
                  <a:pt x="68490" y="49460"/>
                </a:lnTo>
                <a:lnTo>
                  <a:pt x="68430" y="49380"/>
                </a:lnTo>
                <a:lnTo>
                  <a:pt x="68340" y="49350"/>
                </a:lnTo>
                <a:lnTo>
                  <a:pt x="68220" y="49340"/>
                </a:lnTo>
                <a:lnTo>
                  <a:pt x="67960" y="49370"/>
                </a:lnTo>
                <a:lnTo>
                  <a:pt x="67830" y="49370"/>
                </a:lnTo>
                <a:lnTo>
                  <a:pt x="67730" y="49360"/>
                </a:lnTo>
                <a:lnTo>
                  <a:pt x="67490" y="49230"/>
                </a:lnTo>
                <a:lnTo>
                  <a:pt x="67390" y="49210"/>
                </a:lnTo>
                <a:lnTo>
                  <a:pt x="67240" y="49210"/>
                </a:lnTo>
                <a:lnTo>
                  <a:pt x="66660" y="49240"/>
                </a:lnTo>
                <a:lnTo>
                  <a:pt x="66150" y="49120"/>
                </a:lnTo>
                <a:lnTo>
                  <a:pt x="65910" y="49090"/>
                </a:lnTo>
                <a:lnTo>
                  <a:pt x="65820" y="49100"/>
                </a:lnTo>
                <a:lnTo>
                  <a:pt x="65760" y="49120"/>
                </a:lnTo>
                <a:lnTo>
                  <a:pt x="65670" y="49210"/>
                </a:lnTo>
                <a:lnTo>
                  <a:pt x="65610" y="49250"/>
                </a:lnTo>
                <a:lnTo>
                  <a:pt x="65540" y="49270"/>
                </a:lnTo>
                <a:lnTo>
                  <a:pt x="65450" y="49280"/>
                </a:lnTo>
                <a:lnTo>
                  <a:pt x="65200" y="49260"/>
                </a:lnTo>
                <a:lnTo>
                  <a:pt x="65090" y="49280"/>
                </a:lnTo>
                <a:lnTo>
                  <a:pt x="64960" y="49310"/>
                </a:lnTo>
                <a:lnTo>
                  <a:pt x="64760" y="49400"/>
                </a:lnTo>
                <a:lnTo>
                  <a:pt x="64690" y="49420"/>
                </a:lnTo>
                <a:lnTo>
                  <a:pt x="64620" y="49420"/>
                </a:lnTo>
                <a:lnTo>
                  <a:pt x="64540" y="49390"/>
                </a:lnTo>
                <a:lnTo>
                  <a:pt x="64470" y="49370"/>
                </a:lnTo>
                <a:lnTo>
                  <a:pt x="64360" y="49360"/>
                </a:lnTo>
                <a:lnTo>
                  <a:pt x="64290" y="49370"/>
                </a:lnTo>
                <a:lnTo>
                  <a:pt x="64230" y="49390"/>
                </a:lnTo>
                <a:lnTo>
                  <a:pt x="64180" y="49420"/>
                </a:lnTo>
                <a:lnTo>
                  <a:pt x="64140" y="49450"/>
                </a:lnTo>
                <a:lnTo>
                  <a:pt x="64070" y="49500"/>
                </a:lnTo>
                <a:lnTo>
                  <a:pt x="63630" y="49640"/>
                </a:lnTo>
                <a:lnTo>
                  <a:pt x="62910" y="49750"/>
                </a:lnTo>
                <a:lnTo>
                  <a:pt x="62440" y="49750"/>
                </a:lnTo>
                <a:lnTo>
                  <a:pt x="62340" y="49760"/>
                </a:lnTo>
                <a:lnTo>
                  <a:pt x="62260" y="49790"/>
                </a:lnTo>
                <a:lnTo>
                  <a:pt x="62090" y="49880"/>
                </a:lnTo>
                <a:lnTo>
                  <a:pt x="61890" y="49960"/>
                </a:lnTo>
                <a:lnTo>
                  <a:pt x="61780" y="49980"/>
                </a:lnTo>
                <a:lnTo>
                  <a:pt x="61710" y="49990"/>
                </a:lnTo>
                <a:lnTo>
                  <a:pt x="61680" y="49980"/>
                </a:lnTo>
                <a:lnTo>
                  <a:pt x="61010" y="50030"/>
                </a:lnTo>
                <a:lnTo>
                  <a:pt x="60950" y="50020"/>
                </a:lnTo>
                <a:lnTo>
                  <a:pt x="60840" y="50000"/>
                </a:lnTo>
                <a:lnTo>
                  <a:pt x="60790" y="49980"/>
                </a:lnTo>
                <a:lnTo>
                  <a:pt x="60530" y="49830"/>
                </a:lnTo>
                <a:lnTo>
                  <a:pt x="60480" y="49810"/>
                </a:lnTo>
                <a:lnTo>
                  <a:pt x="60430" y="49780"/>
                </a:lnTo>
                <a:lnTo>
                  <a:pt x="60310" y="49730"/>
                </a:lnTo>
                <a:lnTo>
                  <a:pt x="60050" y="497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