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00" y="75930"/>
                </a:moveTo>
                <a:lnTo>
                  <a:pt x="56370" y="75880"/>
                </a:lnTo>
                <a:lnTo>
                  <a:pt x="56480" y="75730"/>
                </a:lnTo>
                <a:lnTo>
                  <a:pt x="56330" y="75350"/>
                </a:lnTo>
                <a:lnTo>
                  <a:pt x="56300" y="75140"/>
                </a:lnTo>
                <a:lnTo>
                  <a:pt x="56450" y="75040"/>
                </a:lnTo>
                <a:lnTo>
                  <a:pt x="56630" y="74980"/>
                </a:lnTo>
                <a:lnTo>
                  <a:pt x="56820" y="74830"/>
                </a:lnTo>
                <a:lnTo>
                  <a:pt x="56990" y="74650"/>
                </a:lnTo>
                <a:lnTo>
                  <a:pt x="57100" y="74510"/>
                </a:lnTo>
                <a:lnTo>
                  <a:pt x="56990" y="74480"/>
                </a:lnTo>
                <a:lnTo>
                  <a:pt x="56900" y="74440"/>
                </a:lnTo>
                <a:lnTo>
                  <a:pt x="56820" y="74380"/>
                </a:lnTo>
                <a:lnTo>
                  <a:pt x="56760" y="74280"/>
                </a:lnTo>
                <a:lnTo>
                  <a:pt x="56970" y="73960"/>
                </a:lnTo>
                <a:lnTo>
                  <a:pt x="57090" y="73840"/>
                </a:lnTo>
                <a:lnTo>
                  <a:pt x="57310" y="73750"/>
                </a:lnTo>
                <a:lnTo>
                  <a:pt x="57420" y="73740"/>
                </a:lnTo>
                <a:lnTo>
                  <a:pt x="57520" y="73750"/>
                </a:lnTo>
                <a:lnTo>
                  <a:pt x="57620" y="73740"/>
                </a:lnTo>
                <a:lnTo>
                  <a:pt x="57720" y="73670"/>
                </a:lnTo>
                <a:lnTo>
                  <a:pt x="57750" y="73590"/>
                </a:lnTo>
                <a:lnTo>
                  <a:pt x="57810" y="73340"/>
                </a:lnTo>
                <a:lnTo>
                  <a:pt x="57830" y="73290"/>
                </a:lnTo>
                <a:lnTo>
                  <a:pt x="58120" y="73330"/>
                </a:lnTo>
                <a:lnTo>
                  <a:pt x="58280" y="73320"/>
                </a:lnTo>
                <a:lnTo>
                  <a:pt x="58350" y="73250"/>
                </a:lnTo>
                <a:lnTo>
                  <a:pt x="58390" y="72990"/>
                </a:lnTo>
                <a:lnTo>
                  <a:pt x="58500" y="72920"/>
                </a:lnTo>
                <a:lnTo>
                  <a:pt x="58640" y="72880"/>
                </a:lnTo>
                <a:lnTo>
                  <a:pt x="58760" y="72760"/>
                </a:lnTo>
                <a:lnTo>
                  <a:pt x="58810" y="72560"/>
                </a:lnTo>
                <a:lnTo>
                  <a:pt x="58940" y="71590"/>
                </a:lnTo>
                <a:lnTo>
                  <a:pt x="58930" y="71410"/>
                </a:lnTo>
                <a:lnTo>
                  <a:pt x="58860" y="71270"/>
                </a:lnTo>
                <a:lnTo>
                  <a:pt x="58720" y="71110"/>
                </a:lnTo>
                <a:lnTo>
                  <a:pt x="58530" y="70960"/>
                </a:lnTo>
                <a:lnTo>
                  <a:pt x="58770" y="70740"/>
                </a:lnTo>
                <a:lnTo>
                  <a:pt x="59020" y="70470"/>
                </a:lnTo>
                <a:lnTo>
                  <a:pt x="59120" y="70020"/>
                </a:lnTo>
                <a:lnTo>
                  <a:pt x="59070" y="69610"/>
                </a:lnTo>
                <a:lnTo>
                  <a:pt x="58920" y="69330"/>
                </a:lnTo>
                <a:lnTo>
                  <a:pt x="58680" y="69090"/>
                </a:lnTo>
                <a:lnTo>
                  <a:pt x="58810" y="68950"/>
                </a:lnTo>
                <a:lnTo>
                  <a:pt x="58970" y="68720"/>
                </a:lnTo>
                <a:lnTo>
                  <a:pt x="59100" y="68440"/>
                </a:lnTo>
                <a:lnTo>
                  <a:pt x="59190" y="68130"/>
                </a:lnTo>
                <a:lnTo>
                  <a:pt x="59220" y="67850"/>
                </a:lnTo>
                <a:lnTo>
                  <a:pt x="59270" y="67700"/>
                </a:lnTo>
                <a:lnTo>
                  <a:pt x="59400" y="67680"/>
                </a:lnTo>
                <a:lnTo>
                  <a:pt x="59680" y="67740"/>
                </a:lnTo>
                <a:lnTo>
                  <a:pt x="59970" y="67740"/>
                </a:lnTo>
                <a:lnTo>
                  <a:pt x="60190" y="68080"/>
                </a:lnTo>
                <a:lnTo>
                  <a:pt x="60230" y="68110"/>
                </a:lnTo>
                <a:lnTo>
                  <a:pt x="60630" y="68370"/>
                </a:lnTo>
                <a:lnTo>
                  <a:pt x="60730" y="68460"/>
                </a:lnTo>
                <a:lnTo>
                  <a:pt x="61030" y="68990"/>
                </a:lnTo>
                <a:lnTo>
                  <a:pt x="61340" y="69330"/>
                </a:lnTo>
                <a:lnTo>
                  <a:pt x="61460" y="69520"/>
                </a:lnTo>
                <a:lnTo>
                  <a:pt x="61520" y="69660"/>
                </a:lnTo>
                <a:lnTo>
                  <a:pt x="61550" y="69830"/>
                </a:lnTo>
                <a:lnTo>
                  <a:pt x="61610" y="70040"/>
                </a:lnTo>
                <a:lnTo>
                  <a:pt x="61960" y="70680"/>
                </a:lnTo>
                <a:lnTo>
                  <a:pt x="62060" y="70820"/>
                </a:lnTo>
                <a:lnTo>
                  <a:pt x="62120" y="70870"/>
                </a:lnTo>
                <a:lnTo>
                  <a:pt x="62190" y="70900"/>
                </a:lnTo>
                <a:lnTo>
                  <a:pt x="62260" y="70900"/>
                </a:lnTo>
                <a:lnTo>
                  <a:pt x="62320" y="70880"/>
                </a:lnTo>
                <a:lnTo>
                  <a:pt x="62360" y="70850"/>
                </a:lnTo>
                <a:lnTo>
                  <a:pt x="62430" y="70790"/>
                </a:lnTo>
                <a:lnTo>
                  <a:pt x="62480" y="70750"/>
                </a:lnTo>
                <a:lnTo>
                  <a:pt x="62530" y="70740"/>
                </a:lnTo>
                <a:lnTo>
                  <a:pt x="62590" y="70750"/>
                </a:lnTo>
                <a:lnTo>
                  <a:pt x="62700" y="70870"/>
                </a:lnTo>
                <a:lnTo>
                  <a:pt x="62910" y="71210"/>
                </a:lnTo>
                <a:lnTo>
                  <a:pt x="62500" y="71460"/>
                </a:lnTo>
                <a:lnTo>
                  <a:pt x="62210" y="71730"/>
                </a:lnTo>
                <a:lnTo>
                  <a:pt x="62140" y="71810"/>
                </a:lnTo>
                <a:lnTo>
                  <a:pt x="61290" y="73180"/>
                </a:lnTo>
                <a:lnTo>
                  <a:pt x="60970" y="73560"/>
                </a:lnTo>
                <a:lnTo>
                  <a:pt x="60610" y="73910"/>
                </a:lnTo>
                <a:lnTo>
                  <a:pt x="60490" y="74080"/>
                </a:lnTo>
                <a:lnTo>
                  <a:pt x="60380" y="74300"/>
                </a:lnTo>
                <a:lnTo>
                  <a:pt x="60260" y="74690"/>
                </a:lnTo>
                <a:lnTo>
                  <a:pt x="60220" y="75020"/>
                </a:lnTo>
                <a:lnTo>
                  <a:pt x="60230" y="75270"/>
                </a:lnTo>
                <a:lnTo>
                  <a:pt x="60470" y="76030"/>
                </a:lnTo>
                <a:lnTo>
                  <a:pt x="60490" y="76230"/>
                </a:lnTo>
                <a:lnTo>
                  <a:pt x="60450" y="76470"/>
                </a:lnTo>
                <a:lnTo>
                  <a:pt x="60180" y="76990"/>
                </a:lnTo>
                <a:lnTo>
                  <a:pt x="59950" y="77280"/>
                </a:lnTo>
                <a:lnTo>
                  <a:pt x="59480" y="77730"/>
                </a:lnTo>
                <a:lnTo>
                  <a:pt x="59350" y="77420"/>
                </a:lnTo>
                <a:lnTo>
                  <a:pt x="59090" y="77080"/>
                </a:lnTo>
                <a:lnTo>
                  <a:pt x="59040" y="76980"/>
                </a:lnTo>
                <a:lnTo>
                  <a:pt x="59010" y="76880"/>
                </a:lnTo>
                <a:lnTo>
                  <a:pt x="58990" y="76760"/>
                </a:lnTo>
                <a:lnTo>
                  <a:pt x="58960" y="76690"/>
                </a:lnTo>
                <a:lnTo>
                  <a:pt x="58920" y="76640"/>
                </a:lnTo>
                <a:lnTo>
                  <a:pt x="58710" y="76550"/>
                </a:lnTo>
                <a:lnTo>
                  <a:pt x="58610" y="76490"/>
                </a:lnTo>
                <a:lnTo>
                  <a:pt x="58340" y="76260"/>
                </a:lnTo>
                <a:lnTo>
                  <a:pt x="58110" y="76110"/>
                </a:lnTo>
                <a:lnTo>
                  <a:pt x="57880" y="75920"/>
                </a:lnTo>
                <a:lnTo>
                  <a:pt x="57750" y="75770"/>
                </a:lnTo>
                <a:lnTo>
                  <a:pt x="57610" y="75590"/>
                </a:lnTo>
                <a:lnTo>
                  <a:pt x="57530" y="75520"/>
                </a:lnTo>
                <a:lnTo>
                  <a:pt x="57470" y="75490"/>
                </a:lnTo>
                <a:lnTo>
                  <a:pt x="57400" y="75490"/>
                </a:lnTo>
                <a:lnTo>
                  <a:pt x="57190" y="75540"/>
                </a:lnTo>
                <a:lnTo>
                  <a:pt x="57130" y="75540"/>
                </a:lnTo>
                <a:lnTo>
                  <a:pt x="57060" y="75530"/>
                </a:lnTo>
                <a:lnTo>
                  <a:pt x="56860" y="75460"/>
                </a:lnTo>
                <a:lnTo>
                  <a:pt x="56810" y="75450"/>
                </a:lnTo>
                <a:lnTo>
                  <a:pt x="56760" y="75460"/>
                </a:lnTo>
                <a:lnTo>
                  <a:pt x="56720" y="75500"/>
                </a:lnTo>
                <a:lnTo>
                  <a:pt x="56700" y="75550"/>
                </a:lnTo>
                <a:lnTo>
                  <a:pt x="56690" y="75640"/>
                </a:lnTo>
                <a:lnTo>
                  <a:pt x="56700" y="75830"/>
                </a:lnTo>
                <a:lnTo>
                  <a:pt x="56700" y="75900"/>
                </a:lnTo>
                <a:lnTo>
                  <a:pt x="56690" y="75950"/>
                </a:lnTo>
                <a:lnTo>
                  <a:pt x="56630" y="75990"/>
                </a:lnTo>
                <a:lnTo>
                  <a:pt x="56580" y="76010"/>
                </a:lnTo>
                <a:lnTo>
                  <a:pt x="56340" y="75950"/>
                </a:lnTo>
                <a:lnTo>
                  <a:pt x="5630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