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Canindeyú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anindey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1050" y="63520"/>
                </a:moveTo>
                <a:lnTo>
                  <a:pt x="91040" y="63520"/>
                </a:lnTo>
                <a:lnTo>
                  <a:pt x="90810" y="63420"/>
                </a:lnTo>
                <a:lnTo>
                  <a:pt x="90670" y="63400"/>
                </a:lnTo>
                <a:lnTo>
                  <a:pt x="90410" y="63400"/>
                </a:lnTo>
                <a:lnTo>
                  <a:pt x="90180" y="63420"/>
                </a:lnTo>
                <a:lnTo>
                  <a:pt x="89930" y="63420"/>
                </a:lnTo>
                <a:lnTo>
                  <a:pt x="89690" y="63370"/>
                </a:lnTo>
                <a:lnTo>
                  <a:pt x="89410" y="63250"/>
                </a:lnTo>
                <a:lnTo>
                  <a:pt x="89120" y="63170"/>
                </a:lnTo>
                <a:lnTo>
                  <a:pt x="88350" y="63050"/>
                </a:lnTo>
                <a:lnTo>
                  <a:pt x="88260" y="63010"/>
                </a:lnTo>
                <a:lnTo>
                  <a:pt x="88190" y="62930"/>
                </a:lnTo>
                <a:lnTo>
                  <a:pt x="88130" y="62840"/>
                </a:lnTo>
                <a:lnTo>
                  <a:pt x="88020" y="62560"/>
                </a:lnTo>
                <a:lnTo>
                  <a:pt x="87980" y="62510"/>
                </a:lnTo>
                <a:lnTo>
                  <a:pt x="87930" y="62500"/>
                </a:lnTo>
                <a:lnTo>
                  <a:pt x="87850" y="62510"/>
                </a:lnTo>
                <a:lnTo>
                  <a:pt x="87700" y="62550"/>
                </a:lnTo>
                <a:lnTo>
                  <a:pt x="87640" y="62560"/>
                </a:lnTo>
                <a:lnTo>
                  <a:pt x="87550" y="62550"/>
                </a:lnTo>
                <a:lnTo>
                  <a:pt x="87480" y="62520"/>
                </a:lnTo>
                <a:lnTo>
                  <a:pt x="87360" y="62460"/>
                </a:lnTo>
                <a:lnTo>
                  <a:pt x="87280" y="62440"/>
                </a:lnTo>
                <a:lnTo>
                  <a:pt x="87160" y="62450"/>
                </a:lnTo>
                <a:lnTo>
                  <a:pt x="87080" y="62510"/>
                </a:lnTo>
                <a:lnTo>
                  <a:pt x="87030" y="62560"/>
                </a:lnTo>
                <a:lnTo>
                  <a:pt x="86970" y="62660"/>
                </a:lnTo>
                <a:lnTo>
                  <a:pt x="86930" y="62710"/>
                </a:lnTo>
                <a:lnTo>
                  <a:pt x="86870" y="62760"/>
                </a:lnTo>
                <a:lnTo>
                  <a:pt x="86820" y="62800"/>
                </a:lnTo>
                <a:lnTo>
                  <a:pt x="86770" y="62820"/>
                </a:lnTo>
                <a:lnTo>
                  <a:pt x="86710" y="62830"/>
                </a:lnTo>
                <a:lnTo>
                  <a:pt x="86660" y="62800"/>
                </a:lnTo>
                <a:lnTo>
                  <a:pt x="86600" y="62720"/>
                </a:lnTo>
                <a:lnTo>
                  <a:pt x="86600" y="62620"/>
                </a:lnTo>
                <a:lnTo>
                  <a:pt x="86610" y="62560"/>
                </a:lnTo>
                <a:lnTo>
                  <a:pt x="86610" y="62510"/>
                </a:lnTo>
                <a:lnTo>
                  <a:pt x="86570" y="62470"/>
                </a:lnTo>
                <a:lnTo>
                  <a:pt x="86490" y="62430"/>
                </a:lnTo>
                <a:lnTo>
                  <a:pt x="86350" y="62420"/>
                </a:lnTo>
                <a:lnTo>
                  <a:pt x="85990" y="62400"/>
                </a:lnTo>
                <a:lnTo>
                  <a:pt x="85900" y="62390"/>
                </a:lnTo>
                <a:lnTo>
                  <a:pt x="85820" y="62360"/>
                </a:lnTo>
                <a:lnTo>
                  <a:pt x="85760" y="62290"/>
                </a:lnTo>
                <a:lnTo>
                  <a:pt x="85740" y="62230"/>
                </a:lnTo>
                <a:lnTo>
                  <a:pt x="85740" y="62170"/>
                </a:lnTo>
                <a:lnTo>
                  <a:pt x="85760" y="62110"/>
                </a:lnTo>
                <a:lnTo>
                  <a:pt x="85780" y="62050"/>
                </a:lnTo>
                <a:lnTo>
                  <a:pt x="85780" y="61980"/>
                </a:lnTo>
                <a:lnTo>
                  <a:pt x="85760" y="61880"/>
                </a:lnTo>
                <a:lnTo>
                  <a:pt x="85650" y="61760"/>
                </a:lnTo>
                <a:lnTo>
                  <a:pt x="85450" y="61650"/>
                </a:lnTo>
                <a:lnTo>
                  <a:pt x="84680" y="61400"/>
                </a:lnTo>
                <a:lnTo>
                  <a:pt x="84600" y="61400"/>
                </a:lnTo>
                <a:lnTo>
                  <a:pt x="84450" y="61430"/>
                </a:lnTo>
                <a:lnTo>
                  <a:pt x="84210" y="61530"/>
                </a:lnTo>
                <a:lnTo>
                  <a:pt x="84090" y="61550"/>
                </a:lnTo>
                <a:lnTo>
                  <a:pt x="83960" y="61530"/>
                </a:lnTo>
                <a:lnTo>
                  <a:pt x="83810" y="61470"/>
                </a:lnTo>
                <a:lnTo>
                  <a:pt x="83670" y="61330"/>
                </a:lnTo>
                <a:lnTo>
                  <a:pt x="83620" y="61190"/>
                </a:lnTo>
                <a:lnTo>
                  <a:pt x="83610" y="61070"/>
                </a:lnTo>
                <a:lnTo>
                  <a:pt x="83650" y="60660"/>
                </a:lnTo>
                <a:lnTo>
                  <a:pt x="83430" y="60610"/>
                </a:lnTo>
                <a:lnTo>
                  <a:pt x="82320" y="60990"/>
                </a:lnTo>
                <a:lnTo>
                  <a:pt x="79690" y="61440"/>
                </a:lnTo>
                <a:lnTo>
                  <a:pt x="79490" y="61500"/>
                </a:lnTo>
                <a:lnTo>
                  <a:pt x="79360" y="61580"/>
                </a:lnTo>
                <a:lnTo>
                  <a:pt x="78260" y="62770"/>
                </a:lnTo>
                <a:lnTo>
                  <a:pt x="77760" y="63160"/>
                </a:lnTo>
                <a:lnTo>
                  <a:pt x="77620" y="63320"/>
                </a:lnTo>
                <a:lnTo>
                  <a:pt x="77330" y="63760"/>
                </a:lnTo>
                <a:lnTo>
                  <a:pt x="77070" y="64090"/>
                </a:lnTo>
                <a:lnTo>
                  <a:pt x="76530" y="63760"/>
                </a:lnTo>
                <a:lnTo>
                  <a:pt x="76430" y="63680"/>
                </a:lnTo>
                <a:lnTo>
                  <a:pt x="76370" y="63560"/>
                </a:lnTo>
                <a:lnTo>
                  <a:pt x="76300" y="63400"/>
                </a:lnTo>
                <a:lnTo>
                  <a:pt x="76210" y="63150"/>
                </a:lnTo>
                <a:lnTo>
                  <a:pt x="76010" y="62940"/>
                </a:lnTo>
                <a:lnTo>
                  <a:pt x="75840" y="62800"/>
                </a:lnTo>
                <a:lnTo>
                  <a:pt x="75550" y="62610"/>
                </a:lnTo>
                <a:lnTo>
                  <a:pt x="75440" y="62450"/>
                </a:lnTo>
                <a:lnTo>
                  <a:pt x="75330" y="62210"/>
                </a:lnTo>
                <a:lnTo>
                  <a:pt x="75180" y="61750"/>
                </a:lnTo>
                <a:lnTo>
                  <a:pt x="74970" y="61310"/>
                </a:lnTo>
                <a:lnTo>
                  <a:pt x="74440" y="60560"/>
                </a:lnTo>
                <a:lnTo>
                  <a:pt x="74230" y="60080"/>
                </a:lnTo>
                <a:lnTo>
                  <a:pt x="74180" y="60010"/>
                </a:lnTo>
                <a:lnTo>
                  <a:pt x="74120" y="59960"/>
                </a:lnTo>
                <a:lnTo>
                  <a:pt x="74050" y="59920"/>
                </a:lnTo>
                <a:lnTo>
                  <a:pt x="73860" y="59850"/>
                </a:lnTo>
                <a:lnTo>
                  <a:pt x="73770" y="59810"/>
                </a:lnTo>
                <a:lnTo>
                  <a:pt x="73690" y="59750"/>
                </a:lnTo>
                <a:lnTo>
                  <a:pt x="73600" y="59670"/>
                </a:lnTo>
                <a:lnTo>
                  <a:pt x="73530" y="59580"/>
                </a:lnTo>
                <a:lnTo>
                  <a:pt x="73470" y="59470"/>
                </a:lnTo>
                <a:lnTo>
                  <a:pt x="73420" y="59340"/>
                </a:lnTo>
                <a:lnTo>
                  <a:pt x="73380" y="59170"/>
                </a:lnTo>
                <a:lnTo>
                  <a:pt x="73340" y="58810"/>
                </a:lnTo>
                <a:lnTo>
                  <a:pt x="73310" y="58690"/>
                </a:lnTo>
                <a:lnTo>
                  <a:pt x="73270" y="58590"/>
                </a:lnTo>
                <a:lnTo>
                  <a:pt x="73210" y="58520"/>
                </a:lnTo>
                <a:lnTo>
                  <a:pt x="73000" y="58340"/>
                </a:lnTo>
                <a:lnTo>
                  <a:pt x="72980" y="58200"/>
                </a:lnTo>
                <a:lnTo>
                  <a:pt x="72980" y="57990"/>
                </a:lnTo>
                <a:lnTo>
                  <a:pt x="73040" y="57470"/>
                </a:lnTo>
                <a:lnTo>
                  <a:pt x="73030" y="57230"/>
                </a:lnTo>
                <a:lnTo>
                  <a:pt x="73070" y="57060"/>
                </a:lnTo>
                <a:lnTo>
                  <a:pt x="73110" y="57000"/>
                </a:lnTo>
                <a:lnTo>
                  <a:pt x="73300" y="56740"/>
                </a:lnTo>
                <a:lnTo>
                  <a:pt x="73340" y="56700"/>
                </a:lnTo>
                <a:lnTo>
                  <a:pt x="73390" y="56670"/>
                </a:lnTo>
                <a:lnTo>
                  <a:pt x="73440" y="56650"/>
                </a:lnTo>
                <a:lnTo>
                  <a:pt x="73680" y="56590"/>
                </a:lnTo>
                <a:lnTo>
                  <a:pt x="73730" y="56570"/>
                </a:lnTo>
                <a:lnTo>
                  <a:pt x="73770" y="56540"/>
                </a:lnTo>
                <a:lnTo>
                  <a:pt x="73900" y="56360"/>
                </a:lnTo>
                <a:lnTo>
                  <a:pt x="74130" y="56140"/>
                </a:lnTo>
                <a:lnTo>
                  <a:pt x="74260" y="55970"/>
                </a:lnTo>
                <a:lnTo>
                  <a:pt x="74410" y="55820"/>
                </a:lnTo>
                <a:lnTo>
                  <a:pt x="74450" y="55790"/>
                </a:lnTo>
                <a:lnTo>
                  <a:pt x="74500" y="55770"/>
                </a:lnTo>
                <a:lnTo>
                  <a:pt x="74540" y="55770"/>
                </a:lnTo>
                <a:lnTo>
                  <a:pt x="74560" y="55770"/>
                </a:lnTo>
                <a:lnTo>
                  <a:pt x="74630" y="55790"/>
                </a:lnTo>
                <a:lnTo>
                  <a:pt x="74650" y="55710"/>
                </a:lnTo>
                <a:lnTo>
                  <a:pt x="74590" y="55460"/>
                </a:lnTo>
                <a:lnTo>
                  <a:pt x="73980" y="53800"/>
                </a:lnTo>
                <a:lnTo>
                  <a:pt x="74100" y="53880"/>
                </a:lnTo>
                <a:lnTo>
                  <a:pt x="74240" y="53950"/>
                </a:lnTo>
                <a:lnTo>
                  <a:pt x="74300" y="53970"/>
                </a:lnTo>
                <a:lnTo>
                  <a:pt x="74370" y="53980"/>
                </a:lnTo>
                <a:lnTo>
                  <a:pt x="74420" y="53970"/>
                </a:lnTo>
                <a:lnTo>
                  <a:pt x="74480" y="53950"/>
                </a:lnTo>
                <a:lnTo>
                  <a:pt x="74560" y="53900"/>
                </a:lnTo>
                <a:lnTo>
                  <a:pt x="74640" y="53870"/>
                </a:lnTo>
                <a:lnTo>
                  <a:pt x="75000" y="53840"/>
                </a:lnTo>
                <a:lnTo>
                  <a:pt x="75250" y="53780"/>
                </a:lnTo>
                <a:lnTo>
                  <a:pt x="75510" y="53670"/>
                </a:lnTo>
                <a:lnTo>
                  <a:pt x="75600" y="53610"/>
                </a:lnTo>
                <a:lnTo>
                  <a:pt x="75660" y="53540"/>
                </a:lnTo>
                <a:lnTo>
                  <a:pt x="75800" y="53290"/>
                </a:lnTo>
                <a:lnTo>
                  <a:pt x="75910" y="53190"/>
                </a:lnTo>
                <a:lnTo>
                  <a:pt x="76330" y="52950"/>
                </a:lnTo>
                <a:lnTo>
                  <a:pt x="77370" y="52180"/>
                </a:lnTo>
                <a:lnTo>
                  <a:pt x="77590" y="52050"/>
                </a:lnTo>
                <a:lnTo>
                  <a:pt x="77730" y="51990"/>
                </a:lnTo>
                <a:lnTo>
                  <a:pt x="78020" y="51980"/>
                </a:lnTo>
                <a:lnTo>
                  <a:pt x="78110" y="51960"/>
                </a:lnTo>
                <a:lnTo>
                  <a:pt x="78190" y="51920"/>
                </a:lnTo>
                <a:lnTo>
                  <a:pt x="78610" y="51680"/>
                </a:lnTo>
                <a:lnTo>
                  <a:pt x="78720" y="51570"/>
                </a:lnTo>
                <a:lnTo>
                  <a:pt x="78790" y="51460"/>
                </a:lnTo>
                <a:lnTo>
                  <a:pt x="78870" y="51040"/>
                </a:lnTo>
                <a:lnTo>
                  <a:pt x="79050" y="50550"/>
                </a:lnTo>
                <a:lnTo>
                  <a:pt x="79150" y="50390"/>
                </a:lnTo>
                <a:lnTo>
                  <a:pt x="79240" y="50310"/>
                </a:lnTo>
                <a:lnTo>
                  <a:pt x="79250" y="50310"/>
                </a:lnTo>
                <a:lnTo>
                  <a:pt x="79260" y="50350"/>
                </a:lnTo>
                <a:lnTo>
                  <a:pt x="79250" y="50740"/>
                </a:lnTo>
                <a:lnTo>
                  <a:pt x="79280" y="51110"/>
                </a:lnTo>
                <a:lnTo>
                  <a:pt x="79470" y="51390"/>
                </a:lnTo>
                <a:lnTo>
                  <a:pt x="79920" y="51870"/>
                </a:lnTo>
                <a:lnTo>
                  <a:pt x="80140" y="52560"/>
                </a:lnTo>
                <a:lnTo>
                  <a:pt x="80290" y="54680"/>
                </a:lnTo>
                <a:lnTo>
                  <a:pt x="80380" y="54960"/>
                </a:lnTo>
                <a:lnTo>
                  <a:pt x="80610" y="55210"/>
                </a:lnTo>
                <a:lnTo>
                  <a:pt x="80920" y="55350"/>
                </a:lnTo>
                <a:lnTo>
                  <a:pt x="81550" y="55390"/>
                </a:lnTo>
                <a:lnTo>
                  <a:pt x="81870" y="55460"/>
                </a:lnTo>
                <a:lnTo>
                  <a:pt x="81870" y="55470"/>
                </a:lnTo>
                <a:lnTo>
                  <a:pt x="82230" y="55600"/>
                </a:lnTo>
                <a:lnTo>
                  <a:pt x="82590" y="55670"/>
                </a:lnTo>
                <a:lnTo>
                  <a:pt x="82950" y="55640"/>
                </a:lnTo>
                <a:lnTo>
                  <a:pt x="83290" y="55470"/>
                </a:lnTo>
                <a:lnTo>
                  <a:pt x="83290" y="55460"/>
                </a:lnTo>
                <a:lnTo>
                  <a:pt x="83550" y="55330"/>
                </a:lnTo>
                <a:lnTo>
                  <a:pt x="84180" y="55340"/>
                </a:lnTo>
                <a:lnTo>
                  <a:pt x="84490" y="55250"/>
                </a:lnTo>
                <a:lnTo>
                  <a:pt x="84660" y="55160"/>
                </a:lnTo>
                <a:lnTo>
                  <a:pt x="85000" y="55150"/>
                </a:lnTo>
                <a:lnTo>
                  <a:pt x="85170" y="55120"/>
                </a:lnTo>
                <a:lnTo>
                  <a:pt x="85340" y="55020"/>
                </a:lnTo>
                <a:lnTo>
                  <a:pt x="85560" y="54720"/>
                </a:lnTo>
                <a:lnTo>
                  <a:pt x="85690" y="54590"/>
                </a:lnTo>
                <a:lnTo>
                  <a:pt x="86340" y="54220"/>
                </a:lnTo>
                <a:lnTo>
                  <a:pt x="87650" y="53760"/>
                </a:lnTo>
                <a:lnTo>
                  <a:pt x="87820" y="53670"/>
                </a:lnTo>
                <a:lnTo>
                  <a:pt x="88070" y="53390"/>
                </a:lnTo>
                <a:lnTo>
                  <a:pt x="88230" y="53310"/>
                </a:lnTo>
                <a:lnTo>
                  <a:pt x="88490" y="53390"/>
                </a:lnTo>
                <a:lnTo>
                  <a:pt x="90190" y="54360"/>
                </a:lnTo>
                <a:lnTo>
                  <a:pt x="90400" y="54510"/>
                </a:lnTo>
                <a:lnTo>
                  <a:pt x="90950" y="55290"/>
                </a:lnTo>
                <a:lnTo>
                  <a:pt x="91900" y="55860"/>
                </a:lnTo>
                <a:lnTo>
                  <a:pt x="92180" y="56010"/>
                </a:lnTo>
                <a:lnTo>
                  <a:pt x="92180" y="56020"/>
                </a:lnTo>
                <a:lnTo>
                  <a:pt x="91970" y="56180"/>
                </a:lnTo>
                <a:lnTo>
                  <a:pt x="91620" y="56450"/>
                </a:lnTo>
                <a:lnTo>
                  <a:pt x="91380" y="56760"/>
                </a:lnTo>
                <a:lnTo>
                  <a:pt x="91280" y="57100"/>
                </a:lnTo>
                <a:lnTo>
                  <a:pt x="91310" y="57270"/>
                </a:lnTo>
                <a:lnTo>
                  <a:pt x="91440" y="57620"/>
                </a:lnTo>
                <a:lnTo>
                  <a:pt x="91490" y="58040"/>
                </a:lnTo>
                <a:lnTo>
                  <a:pt x="91570" y="58170"/>
                </a:lnTo>
                <a:lnTo>
                  <a:pt x="91810" y="58490"/>
                </a:lnTo>
                <a:lnTo>
                  <a:pt x="91890" y="58740"/>
                </a:lnTo>
                <a:lnTo>
                  <a:pt x="92020" y="59080"/>
                </a:lnTo>
                <a:lnTo>
                  <a:pt x="92010" y="59400"/>
                </a:lnTo>
                <a:lnTo>
                  <a:pt x="91920" y="59740"/>
                </a:lnTo>
                <a:lnTo>
                  <a:pt x="91790" y="59990"/>
                </a:lnTo>
                <a:lnTo>
                  <a:pt x="91400" y="60570"/>
                </a:lnTo>
                <a:lnTo>
                  <a:pt x="91290" y="60930"/>
                </a:lnTo>
                <a:lnTo>
                  <a:pt x="91280" y="61270"/>
                </a:lnTo>
                <a:lnTo>
                  <a:pt x="91420" y="62020"/>
                </a:lnTo>
                <a:lnTo>
                  <a:pt x="91420" y="62380"/>
                </a:lnTo>
                <a:lnTo>
                  <a:pt x="91050" y="63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