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Caazapá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Paraguay • State Map | Fully Editable Vector Shape</a:t>
            </a:r>
          </a:p>
        </p:txBody>
      </p:sp>
      <p:sp>
        <p:nvSpPr>
          <p:cNvPr id="101" name="Caazapá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9700" y="72660"/>
                </a:moveTo>
                <a:lnTo>
                  <a:pt x="80060" y="72550"/>
                </a:lnTo>
                <a:lnTo>
                  <a:pt x="80150" y="72560"/>
                </a:lnTo>
                <a:lnTo>
                  <a:pt x="80290" y="72600"/>
                </a:lnTo>
                <a:lnTo>
                  <a:pt x="80340" y="72650"/>
                </a:lnTo>
                <a:lnTo>
                  <a:pt x="80360" y="72720"/>
                </a:lnTo>
                <a:lnTo>
                  <a:pt x="80360" y="72800"/>
                </a:lnTo>
                <a:lnTo>
                  <a:pt x="80380" y="72900"/>
                </a:lnTo>
                <a:lnTo>
                  <a:pt x="80420" y="73000"/>
                </a:lnTo>
                <a:lnTo>
                  <a:pt x="80550" y="73180"/>
                </a:lnTo>
                <a:lnTo>
                  <a:pt x="80600" y="73250"/>
                </a:lnTo>
                <a:lnTo>
                  <a:pt x="80610" y="73330"/>
                </a:lnTo>
                <a:lnTo>
                  <a:pt x="80590" y="73410"/>
                </a:lnTo>
                <a:lnTo>
                  <a:pt x="80530" y="73500"/>
                </a:lnTo>
                <a:lnTo>
                  <a:pt x="80280" y="73730"/>
                </a:lnTo>
                <a:lnTo>
                  <a:pt x="80200" y="73840"/>
                </a:lnTo>
                <a:lnTo>
                  <a:pt x="80140" y="73990"/>
                </a:lnTo>
                <a:lnTo>
                  <a:pt x="80130" y="74250"/>
                </a:lnTo>
                <a:lnTo>
                  <a:pt x="80090" y="74400"/>
                </a:lnTo>
                <a:lnTo>
                  <a:pt x="79930" y="74890"/>
                </a:lnTo>
                <a:lnTo>
                  <a:pt x="79890" y="75000"/>
                </a:lnTo>
                <a:lnTo>
                  <a:pt x="79830" y="75080"/>
                </a:lnTo>
                <a:lnTo>
                  <a:pt x="79620" y="75250"/>
                </a:lnTo>
                <a:lnTo>
                  <a:pt x="79590" y="75300"/>
                </a:lnTo>
                <a:lnTo>
                  <a:pt x="79390" y="75740"/>
                </a:lnTo>
                <a:lnTo>
                  <a:pt x="79320" y="75940"/>
                </a:lnTo>
                <a:lnTo>
                  <a:pt x="79320" y="76060"/>
                </a:lnTo>
                <a:lnTo>
                  <a:pt x="79380" y="76150"/>
                </a:lnTo>
                <a:lnTo>
                  <a:pt x="79420" y="76220"/>
                </a:lnTo>
                <a:lnTo>
                  <a:pt x="79460" y="76330"/>
                </a:lnTo>
                <a:lnTo>
                  <a:pt x="79420" y="76450"/>
                </a:lnTo>
                <a:lnTo>
                  <a:pt x="79430" y="76560"/>
                </a:lnTo>
                <a:lnTo>
                  <a:pt x="79490" y="76780"/>
                </a:lnTo>
                <a:lnTo>
                  <a:pt x="79490" y="76890"/>
                </a:lnTo>
                <a:lnTo>
                  <a:pt x="79460" y="77190"/>
                </a:lnTo>
                <a:lnTo>
                  <a:pt x="79490" y="77320"/>
                </a:lnTo>
                <a:lnTo>
                  <a:pt x="79550" y="77400"/>
                </a:lnTo>
                <a:lnTo>
                  <a:pt x="79600" y="77440"/>
                </a:lnTo>
                <a:lnTo>
                  <a:pt x="80010" y="77610"/>
                </a:lnTo>
                <a:lnTo>
                  <a:pt x="80150" y="77680"/>
                </a:lnTo>
                <a:lnTo>
                  <a:pt x="80230" y="77710"/>
                </a:lnTo>
                <a:lnTo>
                  <a:pt x="80300" y="77730"/>
                </a:lnTo>
                <a:lnTo>
                  <a:pt x="80430" y="77660"/>
                </a:lnTo>
                <a:lnTo>
                  <a:pt x="80520" y="77650"/>
                </a:lnTo>
                <a:lnTo>
                  <a:pt x="80760" y="77660"/>
                </a:lnTo>
                <a:lnTo>
                  <a:pt x="81050" y="77640"/>
                </a:lnTo>
                <a:lnTo>
                  <a:pt x="81220" y="77600"/>
                </a:lnTo>
                <a:lnTo>
                  <a:pt x="81540" y="77510"/>
                </a:lnTo>
                <a:lnTo>
                  <a:pt x="81600" y="77520"/>
                </a:lnTo>
                <a:lnTo>
                  <a:pt x="81660" y="77560"/>
                </a:lnTo>
                <a:lnTo>
                  <a:pt x="81700" y="77610"/>
                </a:lnTo>
                <a:lnTo>
                  <a:pt x="81740" y="77660"/>
                </a:lnTo>
                <a:lnTo>
                  <a:pt x="81790" y="77720"/>
                </a:lnTo>
                <a:lnTo>
                  <a:pt x="81860" y="77770"/>
                </a:lnTo>
                <a:lnTo>
                  <a:pt x="81940" y="77800"/>
                </a:lnTo>
                <a:lnTo>
                  <a:pt x="82130" y="77810"/>
                </a:lnTo>
                <a:lnTo>
                  <a:pt x="82200" y="77830"/>
                </a:lnTo>
                <a:lnTo>
                  <a:pt x="82270" y="77870"/>
                </a:lnTo>
                <a:lnTo>
                  <a:pt x="82330" y="77950"/>
                </a:lnTo>
                <a:lnTo>
                  <a:pt x="82330" y="78050"/>
                </a:lnTo>
                <a:lnTo>
                  <a:pt x="82290" y="78150"/>
                </a:lnTo>
                <a:lnTo>
                  <a:pt x="82210" y="78230"/>
                </a:lnTo>
                <a:lnTo>
                  <a:pt x="81680" y="78540"/>
                </a:lnTo>
                <a:lnTo>
                  <a:pt x="81550" y="78520"/>
                </a:lnTo>
                <a:lnTo>
                  <a:pt x="81510" y="78490"/>
                </a:lnTo>
                <a:lnTo>
                  <a:pt x="81470" y="78480"/>
                </a:lnTo>
                <a:lnTo>
                  <a:pt x="81440" y="78490"/>
                </a:lnTo>
                <a:lnTo>
                  <a:pt x="81420" y="78520"/>
                </a:lnTo>
                <a:lnTo>
                  <a:pt x="81400" y="78610"/>
                </a:lnTo>
                <a:lnTo>
                  <a:pt x="81400" y="78690"/>
                </a:lnTo>
                <a:lnTo>
                  <a:pt x="81390" y="78750"/>
                </a:lnTo>
                <a:lnTo>
                  <a:pt x="81370" y="78830"/>
                </a:lnTo>
                <a:lnTo>
                  <a:pt x="81350" y="78920"/>
                </a:lnTo>
                <a:lnTo>
                  <a:pt x="81360" y="79460"/>
                </a:lnTo>
                <a:lnTo>
                  <a:pt x="81330" y="79550"/>
                </a:lnTo>
                <a:lnTo>
                  <a:pt x="81270" y="79650"/>
                </a:lnTo>
                <a:lnTo>
                  <a:pt x="81190" y="79750"/>
                </a:lnTo>
                <a:lnTo>
                  <a:pt x="80780" y="80160"/>
                </a:lnTo>
                <a:lnTo>
                  <a:pt x="79930" y="80820"/>
                </a:lnTo>
                <a:lnTo>
                  <a:pt x="79750" y="80930"/>
                </a:lnTo>
                <a:lnTo>
                  <a:pt x="79070" y="81190"/>
                </a:lnTo>
                <a:lnTo>
                  <a:pt x="78860" y="81230"/>
                </a:lnTo>
                <a:lnTo>
                  <a:pt x="78720" y="81240"/>
                </a:lnTo>
                <a:lnTo>
                  <a:pt x="78580" y="81200"/>
                </a:lnTo>
                <a:lnTo>
                  <a:pt x="78400" y="81200"/>
                </a:lnTo>
                <a:lnTo>
                  <a:pt x="78190" y="81220"/>
                </a:lnTo>
                <a:lnTo>
                  <a:pt x="77770" y="81350"/>
                </a:lnTo>
                <a:lnTo>
                  <a:pt x="77180" y="81600"/>
                </a:lnTo>
                <a:lnTo>
                  <a:pt x="77070" y="81730"/>
                </a:lnTo>
                <a:lnTo>
                  <a:pt x="76990" y="81960"/>
                </a:lnTo>
                <a:lnTo>
                  <a:pt x="76920" y="82040"/>
                </a:lnTo>
                <a:lnTo>
                  <a:pt x="76730" y="82200"/>
                </a:lnTo>
                <a:lnTo>
                  <a:pt x="76260" y="82700"/>
                </a:lnTo>
                <a:lnTo>
                  <a:pt x="76100" y="82810"/>
                </a:lnTo>
                <a:lnTo>
                  <a:pt x="75930" y="82890"/>
                </a:lnTo>
                <a:lnTo>
                  <a:pt x="75230" y="83020"/>
                </a:lnTo>
                <a:lnTo>
                  <a:pt x="74730" y="83180"/>
                </a:lnTo>
                <a:lnTo>
                  <a:pt x="74580" y="83300"/>
                </a:lnTo>
                <a:lnTo>
                  <a:pt x="74360" y="83640"/>
                </a:lnTo>
                <a:lnTo>
                  <a:pt x="74310" y="83750"/>
                </a:lnTo>
                <a:lnTo>
                  <a:pt x="74220" y="84020"/>
                </a:lnTo>
                <a:lnTo>
                  <a:pt x="74120" y="84170"/>
                </a:lnTo>
                <a:lnTo>
                  <a:pt x="74000" y="84310"/>
                </a:lnTo>
                <a:lnTo>
                  <a:pt x="73860" y="84430"/>
                </a:lnTo>
                <a:lnTo>
                  <a:pt x="73770" y="84520"/>
                </a:lnTo>
                <a:lnTo>
                  <a:pt x="73710" y="84630"/>
                </a:lnTo>
                <a:lnTo>
                  <a:pt x="73620" y="84980"/>
                </a:lnTo>
                <a:lnTo>
                  <a:pt x="73540" y="85060"/>
                </a:lnTo>
                <a:lnTo>
                  <a:pt x="73380" y="85130"/>
                </a:lnTo>
                <a:lnTo>
                  <a:pt x="73070" y="85180"/>
                </a:lnTo>
                <a:lnTo>
                  <a:pt x="72460" y="85380"/>
                </a:lnTo>
                <a:lnTo>
                  <a:pt x="71600" y="85840"/>
                </a:lnTo>
                <a:lnTo>
                  <a:pt x="70440" y="86300"/>
                </a:lnTo>
                <a:lnTo>
                  <a:pt x="70270" y="86310"/>
                </a:lnTo>
                <a:lnTo>
                  <a:pt x="70110" y="86270"/>
                </a:lnTo>
                <a:lnTo>
                  <a:pt x="69960" y="86170"/>
                </a:lnTo>
                <a:lnTo>
                  <a:pt x="69650" y="85910"/>
                </a:lnTo>
                <a:lnTo>
                  <a:pt x="69580" y="85870"/>
                </a:lnTo>
                <a:lnTo>
                  <a:pt x="68830" y="85700"/>
                </a:lnTo>
                <a:lnTo>
                  <a:pt x="68810" y="85610"/>
                </a:lnTo>
                <a:lnTo>
                  <a:pt x="68810" y="85580"/>
                </a:lnTo>
                <a:lnTo>
                  <a:pt x="68820" y="85530"/>
                </a:lnTo>
                <a:lnTo>
                  <a:pt x="68870" y="85410"/>
                </a:lnTo>
                <a:lnTo>
                  <a:pt x="68890" y="85310"/>
                </a:lnTo>
                <a:lnTo>
                  <a:pt x="68870" y="85210"/>
                </a:lnTo>
                <a:lnTo>
                  <a:pt x="68780" y="85120"/>
                </a:lnTo>
                <a:lnTo>
                  <a:pt x="68610" y="85070"/>
                </a:lnTo>
                <a:lnTo>
                  <a:pt x="68290" y="85060"/>
                </a:lnTo>
                <a:lnTo>
                  <a:pt x="68150" y="85030"/>
                </a:lnTo>
                <a:lnTo>
                  <a:pt x="68000" y="84960"/>
                </a:lnTo>
                <a:lnTo>
                  <a:pt x="67570" y="84670"/>
                </a:lnTo>
                <a:lnTo>
                  <a:pt x="67410" y="84520"/>
                </a:lnTo>
                <a:lnTo>
                  <a:pt x="67220" y="84220"/>
                </a:lnTo>
                <a:lnTo>
                  <a:pt x="67140" y="84060"/>
                </a:lnTo>
                <a:lnTo>
                  <a:pt x="67060" y="83920"/>
                </a:lnTo>
                <a:lnTo>
                  <a:pt x="67000" y="83850"/>
                </a:lnTo>
                <a:lnTo>
                  <a:pt x="66710" y="83660"/>
                </a:lnTo>
                <a:lnTo>
                  <a:pt x="66810" y="83410"/>
                </a:lnTo>
                <a:lnTo>
                  <a:pt x="66950" y="83290"/>
                </a:lnTo>
                <a:lnTo>
                  <a:pt x="67070" y="83210"/>
                </a:lnTo>
                <a:lnTo>
                  <a:pt x="67260" y="83040"/>
                </a:lnTo>
                <a:lnTo>
                  <a:pt x="67350" y="82910"/>
                </a:lnTo>
                <a:lnTo>
                  <a:pt x="67390" y="82770"/>
                </a:lnTo>
                <a:lnTo>
                  <a:pt x="67400" y="82640"/>
                </a:lnTo>
                <a:lnTo>
                  <a:pt x="67440" y="82520"/>
                </a:lnTo>
                <a:lnTo>
                  <a:pt x="67500" y="82420"/>
                </a:lnTo>
                <a:lnTo>
                  <a:pt x="67640" y="82290"/>
                </a:lnTo>
                <a:lnTo>
                  <a:pt x="67680" y="82170"/>
                </a:lnTo>
                <a:lnTo>
                  <a:pt x="67690" y="82060"/>
                </a:lnTo>
                <a:lnTo>
                  <a:pt x="67670" y="81960"/>
                </a:lnTo>
                <a:lnTo>
                  <a:pt x="67660" y="81850"/>
                </a:lnTo>
                <a:lnTo>
                  <a:pt x="67680" y="81780"/>
                </a:lnTo>
                <a:lnTo>
                  <a:pt x="67720" y="81730"/>
                </a:lnTo>
                <a:lnTo>
                  <a:pt x="67930" y="81580"/>
                </a:lnTo>
                <a:lnTo>
                  <a:pt x="67970" y="81490"/>
                </a:lnTo>
                <a:lnTo>
                  <a:pt x="68000" y="81390"/>
                </a:lnTo>
                <a:lnTo>
                  <a:pt x="68030" y="80990"/>
                </a:lnTo>
                <a:lnTo>
                  <a:pt x="68140" y="80570"/>
                </a:lnTo>
                <a:lnTo>
                  <a:pt x="68210" y="80430"/>
                </a:lnTo>
                <a:lnTo>
                  <a:pt x="68560" y="80030"/>
                </a:lnTo>
                <a:lnTo>
                  <a:pt x="68610" y="79930"/>
                </a:lnTo>
                <a:lnTo>
                  <a:pt x="68680" y="79580"/>
                </a:lnTo>
                <a:lnTo>
                  <a:pt x="69010" y="79580"/>
                </a:lnTo>
                <a:lnTo>
                  <a:pt x="69260" y="79610"/>
                </a:lnTo>
                <a:lnTo>
                  <a:pt x="69400" y="79550"/>
                </a:lnTo>
                <a:lnTo>
                  <a:pt x="69480" y="79460"/>
                </a:lnTo>
                <a:lnTo>
                  <a:pt x="69550" y="78970"/>
                </a:lnTo>
                <a:lnTo>
                  <a:pt x="69620" y="78780"/>
                </a:lnTo>
                <a:lnTo>
                  <a:pt x="69730" y="78590"/>
                </a:lnTo>
                <a:lnTo>
                  <a:pt x="69830" y="78510"/>
                </a:lnTo>
                <a:lnTo>
                  <a:pt x="69970" y="78460"/>
                </a:lnTo>
                <a:lnTo>
                  <a:pt x="70460" y="78440"/>
                </a:lnTo>
                <a:lnTo>
                  <a:pt x="70630" y="78380"/>
                </a:lnTo>
                <a:lnTo>
                  <a:pt x="70710" y="78290"/>
                </a:lnTo>
                <a:lnTo>
                  <a:pt x="70750" y="78170"/>
                </a:lnTo>
                <a:lnTo>
                  <a:pt x="70770" y="78040"/>
                </a:lnTo>
                <a:lnTo>
                  <a:pt x="70800" y="77910"/>
                </a:lnTo>
                <a:lnTo>
                  <a:pt x="70880" y="77770"/>
                </a:lnTo>
                <a:lnTo>
                  <a:pt x="70970" y="77730"/>
                </a:lnTo>
                <a:lnTo>
                  <a:pt x="71030" y="77730"/>
                </a:lnTo>
                <a:lnTo>
                  <a:pt x="71100" y="77770"/>
                </a:lnTo>
                <a:lnTo>
                  <a:pt x="71170" y="77790"/>
                </a:lnTo>
                <a:lnTo>
                  <a:pt x="71260" y="77780"/>
                </a:lnTo>
                <a:lnTo>
                  <a:pt x="71760" y="77560"/>
                </a:lnTo>
                <a:lnTo>
                  <a:pt x="71900" y="77520"/>
                </a:lnTo>
                <a:lnTo>
                  <a:pt x="72020" y="77520"/>
                </a:lnTo>
                <a:lnTo>
                  <a:pt x="72100" y="77560"/>
                </a:lnTo>
                <a:lnTo>
                  <a:pt x="72150" y="77590"/>
                </a:lnTo>
                <a:lnTo>
                  <a:pt x="72430" y="77820"/>
                </a:lnTo>
                <a:lnTo>
                  <a:pt x="72820" y="78080"/>
                </a:lnTo>
                <a:lnTo>
                  <a:pt x="73010" y="78100"/>
                </a:lnTo>
                <a:lnTo>
                  <a:pt x="73580" y="77820"/>
                </a:lnTo>
                <a:lnTo>
                  <a:pt x="73820" y="77650"/>
                </a:lnTo>
                <a:lnTo>
                  <a:pt x="73840" y="77620"/>
                </a:lnTo>
                <a:lnTo>
                  <a:pt x="73850" y="77600"/>
                </a:lnTo>
                <a:lnTo>
                  <a:pt x="73880" y="77510"/>
                </a:lnTo>
                <a:lnTo>
                  <a:pt x="74090" y="76650"/>
                </a:lnTo>
                <a:lnTo>
                  <a:pt x="74140" y="76540"/>
                </a:lnTo>
                <a:lnTo>
                  <a:pt x="74230" y="76430"/>
                </a:lnTo>
                <a:lnTo>
                  <a:pt x="74360" y="76370"/>
                </a:lnTo>
                <a:lnTo>
                  <a:pt x="74690" y="76280"/>
                </a:lnTo>
                <a:lnTo>
                  <a:pt x="74820" y="76200"/>
                </a:lnTo>
                <a:lnTo>
                  <a:pt x="75000" y="76030"/>
                </a:lnTo>
                <a:lnTo>
                  <a:pt x="75120" y="75980"/>
                </a:lnTo>
                <a:lnTo>
                  <a:pt x="75480" y="75900"/>
                </a:lnTo>
                <a:lnTo>
                  <a:pt x="75600" y="75850"/>
                </a:lnTo>
                <a:lnTo>
                  <a:pt x="75840" y="75660"/>
                </a:lnTo>
                <a:lnTo>
                  <a:pt x="75980" y="75570"/>
                </a:lnTo>
                <a:lnTo>
                  <a:pt x="76880" y="75200"/>
                </a:lnTo>
                <a:lnTo>
                  <a:pt x="77010" y="75130"/>
                </a:lnTo>
                <a:lnTo>
                  <a:pt x="77060" y="75070"/>
                </a:lnTo>
                <a:lnTo>
                  <a:pt x="77160" y="74850"/>
                </a:lnTo>
                <a:lnTo>
                  <a:pt x="77240" y="74750"/>
                </a:lnTo>
                <a:lnTo>
                  <a:pt x="77390" y="74620"/>
                </a:lnTo>
                <a:lnTo>
                  <a:pt x="77490" y="74590"/>
                </a:lnTo>
                <a:lnTo>
                  <a:pt x="77580" y="74600"/>
                </a:lnTo>
                <a:lnTo>
                  <a:pt x="77670" y="74630"/>
                </a:lnTo>
                <a:lnTo>
                  <a:pt x="77760" y="74630"/>
                </a:lnTo>
                <a:lnTo>
                  <a:pt x="77890" y="74600"/>
                </a:lnTo>
                <a:lnTo>
                  <a:pt x="77980" y="74500"/>
                </a:lnTo>
                <a:lnTo>
                  <a:pt x="78040" y="74390"/>
                </a:lnTo>
                <a:lnTo>
                  <a:pt x="78170" y="74040"/>
                </a:lnTo>
                <a:lnTo>
                  <a:pt x="78250" y="73880"/>
                </a:lnTo>
                <a:lnTo>
                  <a:pt x="78280" y="73830"/>
                </a:lnTo>
                <a:lnTo>
                  <a:pt x="78340" y="73710"/>
                </a:lnTo>
                <a:lnTo>
                  <a:pt x="78590" y="73790"/>
                </a:lnTo>
                <a:lnTo>
                  <a:pt x="79080" y="73600"/>
                </a:lnTo>
                <a:lnTo>
                  <a:pt x="79200" y="73530"/>
                </a:lnTo>
                <a:lnTo>
                  <a:pt x="79290" y="73450"/>
                </a:lnTo>
                <a:lnTo>
                  <a:pt x="79350" y="73370"/>
                </a:lnTo>
                <a:lnTo>
                  <a:pt x="79440" y="73260"/>
                </a:lnTo>
                <a:lnTo>
                  <a:pt x="79490" y="73190"/>
                </a:lnTo>
                <a:lnTo>
                  <a:pt x="79510" y="73110"/>
                </a:lnTo>
                <a:lnTo>
                  <a:pt x="79510" y="73060"/>
                </a:lnTo>
                <a:lnTo>
                  <a:pt x="79530" y="72920"/>
                </a:lnTo>
                <a:lnTo>
                  <a:pt x="79700" y="72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