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Caaguazú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aaguaz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2320" y="60990"/>
                </a:moveTo>
                <a:lnTo>
                  <a:pt x="82060" y="61360"/>
                </a:lnTo>
                <a:lnTo>
                  <a:pt x="81760" y="61720"/>
                </a:lnTo>
                <a:lnTo>
                  <a:pt x="81710" y="61800"/>
                </a:lnTo>
                <a:lnTo>
                  <a:pt x="81680" y="61890"/>
                </a:lnTo>
                <a:lnTo>
                  <a:pt x="81670" y="62000"/>
                </a:lnTo>
                <a:lnTo>
                  <a:pt x="81680" y="62160"/>
                </a:lnTo>
                <a:lnTo>
                  <a:pt x="81740" y="62410"/>
                </a:lnTo>
                <a:lnTo>
                  <a:pt x="81750" y="62520"/>
                </a:lnTo>
                <a:lnTo>
                  <a:pt x="81740" y="62610"/>
                </a:lnTo>
                <a:lnTo>
                  <a:pt x="81630" y="62800"/>
                </a:lnTo>
                <a:lnTo>
                  <a:pt x="81590" y="62910"/>
                </a:lnTo>
                <a:lnTo>
                  <a:pt x="81610" y="63360"/>
                </a:lnTo>
                <a:lnTo>
                  <a:pt x="81580" y="63490"/>
                </a:lnTo>
                <a:lnTo>
                  <a:pt x="81520" y="63630"/>
                </a:lnTo>
                <a:lnTo>
                  <a:pt x="81450" y="63690"/>
                </a:lnTo>
                <a:lnTo>
                  <a:pt x="81370" y="63740"/>
                </a:lnTo>
                <a:lnTo>
                  <a:pt x="81330" y="63810"/>
                </a:lnTo>
                <a:lnTo>
                  <a:pt x="81310" y="63930"/>
                </a:lnTo>
                <a:lnTo>
                  <a:pt x="81350" y="64140"/>
                </a:lnTo>
                <a:lnTo>
                  <a:pt x="81440" y="64400"/>
                </a:lnTo>
                <a:lnTo>
                  <a:pt x="81450" y="64500"/>
                </a:lnTo>
                <a:lnTo>
                  <a:pt x="81430" y="64600"/>
                </a:lnTo>
                <a:lnTo>
                  <a:pt x="81330" y="64760"/>
                </a:lnTo>
                <a:lnTo>
                  <a:pt x="81260" y="64830"/>
                </a:lnTo>
                <a:lnTo>
                  <a:pt x="81250" y="64950"/>
                </a:lnTo>
                <a:lnTo>
                  <a:pt x="81260" y="65030"/>
                </a:lnTo>
                <a:lnTo>
                  <a:pt x="81280" y="65100"/>
                </a:lnTo>
                <a:lnTo>
                  <a:pt x="81300" y="65150"/>
                </a:lnTo>
                <a:lnTo>
                  <a:pt x="81310" y="65210"/>
                </a:lnTo>
                <a:lnTo>
                  <a:pt x="81310" y="65280"/>
                </a:lnTo>
                <a:lnTo>
                  <a:pt x="81300" y="65450"/>
                </a:lnTo>
                <a:lnTo>
                  <a:pt x="81300" y="65520"/>
                </a:lnTo>
                <a:lnTo>
                  <a:pt x="81310" y="65590"/>
                </a:lnTo>
                <a:lnTo>
                  <a:pt x="81330" y="65640"/>
                </a:lnTo>
                <a:lnTo>
                  <a:pt x="81330" y="65710"/>
                </a:lnTo>
                <a:lnTo>
                  <a:pt x="81330" y="65800"/>
                </a:lnTo>
                <a:lnTo>
                  <a:pt x="81290" y="65940"/>
                </a:lnTo>
                <a:lnTo>
                  <a:pt x="81300" y="66040"/>
                </a:lnTo>
                <a:lnTo>
                  <a:pt x="81320" y="66110"/>
                </a:lnTo>
                <a:lnTo>
                  <a:pt x="81440" y="66290"/>
                </a:lnTo>
                <a:lnTo>
                  <a:pt x="81490" y="66390"/>
                </a:lnTo>
                <a:lnTo>
                  <a:pt x="81530" y="66490"/>
                </a:lnTo>
                <a:lnTo>
                  <a:pt x="81570" y="66600"/>
                </a:lnTo>
                <a:lnTo>
                  <a:pt x="81600" y="66650"/>
                </a:lnTo>
                <a:lnTo>
                  <a:pt x="81630" y="66690"/>
                </a:lnTo>
                <a:lnTo>
                  <a:pt x="81700" y="66770"/>
                </a:lnTo>
                <a:lnTo>
                  <a:pt x="81750" y="66800"/>
                </a:lnTo>
                <a:lnTo>
                  <a:pt x="81790" y="66830"/>
                </a:lnTo>
                <a:lnTo>
                  <a:pt x="81850" y="66860"/>
                </a:lnTo>
                <a:lnTo>
                  <a:pt x="81910" y="66870"/>
                </a:lnTo>
                <a:lnTo>
                  <a:pt x="81980" y="66880"/>
                </a:lnTo>
                <a:lnTo>
                  <a:pt x="82050" y="66880"/>
                </a:lnTo>
                <a:lnTo>
                  <a:pt x="82230" y="66850"/>
                </a:lnTo>
                <a:lnTo>
                  <a:pt x="82290" y="66860"/>
                </a:lnTo>
                <a:lnTo>
                  <a:pt x="82340" y="66880"/>
                </a:lnTo>
                <a:lnTo>
                  <a:pt x="82380" y="66920"/>
                </a:lnTo>
                <a:lnTo>
                  <a:pt x="82410" y="66960"/>
                </a:lnTo>
                <a:lnTo>
                  <a:pt x="82450" y="67000"/>
                </a:lnTo>
                <a:lnTo>
                  <a:pt x="82500" y="67020"/>
                </a:lnTo>
                <a:lnTo>
                  <a:pt x="82550" y="67020"/>
                </a:lnTo>
                <a:lnTo>
                  <a:pt x="82610" y="67010"/>
                </a:lnTo>
                <a:lnTo>
                  <a:pt x="82670" y="67010"/>
                </a:lnTo>
                <a:lnTo>
                  <a:pt x="82710" y="67030"/>
                </a:lnTo>
                <a:lnTo>
                  <a:pt x="82750" y="67070"/>
                </a:lnTo>
                <a:lnTo>
                  <a:pt x="82800" y="67150"/>
                </a:lnTo>
                <a:lnTo>
                  <a:pt x="83610" y="67920"/>
                </a:lnTo>
                <a:lnTo>
                  <a:pt x="84460" y="68540"/>
                </a:lnTo>
                <a:lnTo>
                  <a:pt x="84490" y="68570"/>
                </a:lnTo>
                <a:lnTo>
                  <a:pt x="84520" y="68620"/>
                </a:lnTo>
                <a:lnTo>
                  <a:pt x="84530" y="68680"/>
                </a:lnTo>
                <a:lnTo>
                  <a:pt x="84520" y="68750"/>
                </a:lnTo>
                <a:lnTo>
                  <a:pt x="84460" y="68960"/>
                </a:lnTo>
                <a:lnTo>
                  <a:pt x="84460" y="69020"/>
                </a:lnTo>
                <a:lnTo>
                  <a:pt x="84480" y="69070"/>
                </a:lnTo>
                <a:lnTo>
                  <a:pt x="84510" y="69110"/>
                </a:lnTo>
                <a:lnTo>
                  <a:pt x="84550" y="69140"/>
                </a:lnTo>
                <a:lnTo>
                  <a:pt x="84600" y="69170"/>
                </a:lnTo>
                <a:lnTo>
                  <a:pt x="84870" y="69280"/>
                </a:lnTo>
                <a:lnTo>
                  <a:pt x="84920" y="69310"/>
                </a:lnTo>
                <a:lnTo>
                  <a:pt x="84950" y="69360"/>
                </a:lnTo>
                <a:lnTo>
                  <a:pt x="84960" y="69410"/>
                </a:lnTo>
                <a:lnTo>
                  <a:pt x="84930" y="69610"/>
                </a:lnTo>
                <a:lnTo>
                  <a:pt x="84930" y="69680"/>
                </a:lnTo>
                <a:lnTo>
                  <a:pt x="84940" y="69740"/>
                </a:lnTo>
                <a:lnTo>
                  <a:pt x="84970" y="69790"/>
                </a:lnTo>
                <a:lnTo>
                  <a:pt x="84990" y="69840"/>
                </a:lnTo>
                <a:lnTo>
                  <a:pt x="85060" y="69930"/>
                </a:lnTo>
                <a:lnTo>
                  <a:pt x="85080" y="69980"/>
                </a:lnTo>
                <a:lnTo>
                  <a:pt x="85100" y="70040"/>
                </a:lnTo>
                <a:lnTo>
                  <a:pt x="85110" y="70100"/>
                </a:lnTo>
                <a:lnTo>
                  <a:pt x="85110" y="70240"/>
                </a:lnTo>
                <a:lnTo>
                  <a:pt x="84890" y="70310"/>
                </a:lnTo>
                <a:lnTo>
                  <a:pt x="84620" y="70300"/>
                </a:lnTo>
                <a:lnTo>
                  <a:pt x="84360" y="70260"/>
                </a:lnTo>
                <a:lnTo>
                  <a:pt x="84230" y="70020"/>
                </a:lnTo>
                <a:lnTo>
                  <a:pt x="84210" y="69870"/>
                </a:lnTo>
                <a:lnTo>
                  <a:pt x="84170" y="69740"/>
                </a:lnTo>
                <a:lnTo>
                  <a:pt x="84090" y="69650"/>
                </a:lnTo>
                <a:lnTo>
                  <a:pt x="83950" y="69590"/>
                </a:lnTo>
                <a:lnTo>
                  <a:pt x="83780" y="69550"/>
                </a:lnTo>
                <a:lnTo>
                  <a:pt x="83700" y="69530"/>
                </a:lnTo>
                <a:lnTo>
                  <a:pt x="83620" y="69470"/>
                </a:lnTo>
                <a:lnTo>
                  <a:pt x="83560" y="69400"/>
                </a:lnTo>
                <a:lnTo>
                  <a:pt x="83460" y="69240"/>
                </a:lnTo>
                <a:lnTo>
                  <a:pt x="83400" y="69170"/>
                </a:lnTo>
                <a:lnTo>
                  <a:pt x="83410" y="69290"/>
                </a:lnTo>
                <a:lnTo>
                  <a:pt x="83460" y="69510"/>
                </a:lnTo>
                <a:lnTo>
                  <a:pt x="83470" y="69620"/>
                </a:lnTo>
                <a:lnTo>
                  <a:pt x="83360" y="69630"/>
                </a:lnTo>
                <a:lnTo>
                  <a:pt x="83230" y="69590"/>
                </a:lnTo>
                <a:lnTo>
                  <a:pt x="82990" y="69510"/>
                </a:lnTo>
                <a:lnTo>
                  <a:pt x="82890" y="69450"/>
                </a:lnTo>
                <a:lnTo>
                  <a:pt x="82630" y="69190"/>
                </a:lnTo>
                <a:lnTo>
                  <a:pt x="82440" y="69060"/>
                </a:lnTo>
                <a:lnTo>
                  <a:pt x="82330" y="69050"/>
                </a:lnTo>
                <a:lnTo>
                  <a:pt x="82030" y="69390"/>
                </a:lnTo>
                <a:lnTo>
                  <a:pt x="79700" y="72660"/>
                </a:lnTo>
                <a:lnTo>
                  <a:pt x="79530" y="72920"/>
                </a:lnTo>
                <a:lnTo>
                  <a:pt x="79510" y="73060"/>
                </a:lnTo>
                <a:lnTo>
                  <a:pt x="79510" y="73110"/>
                </a:lnTo>
                <a:lnTo>
                  <a:pt x="79490" y="73190"/>
                </a:lnTo>
                <a:lnTo>
                  <a:pt x="79440" y="73260"/>
                </a:lnTo>
                <a:lnTo>
                  <a:pt x="79350" y="73370"/>
                </a:lnTo>
                <a:lnTo>
                  <a:pt x="79290" y="73450"/>
                </a:lnTo>
                <a:lnTo>
                  <a:pt x="79200" y="73530"/>
                </a:lnTo>
                <a:lnTo>
                  <a:pt x="79080" y="73600"/>
                </a:lnTo>
                <a:lnTo>
                  <a:pt x="78590" y="73790"/>
                </a:lnTo>
                <a:lnTo>
                  <a:pt x="78340" y="73710"/>
                </a:lnTo>
                <a:lnTo>
                  <a:pt x="78220" y="73570"/>
                </a:lnTo>
                <a:lnTo>
                  <a:pt x="78170" y="73550"/>
                </a:lnTo>
                <a:lnTo>
                  <a:pt x="78080" y="73540"/>
                </a:lnTo>
                <a:lnTo>
                  <a:pt x="77470" y="73790"/>
                </a:lnTo>
                <a:lnTo>
                  <a:pt x="76870" y="73980"/>
                </a:lnTo>
                <a:lnTo>
                  <a:pt x="76550" y="74030"/>
                </a:lnTo>
                <a:lnTo>
                  <a:pt x="76290" y="74010"/>
                </a:lnTo>
                <a:lnTo>
                  <a:pt x="76160" y="73930"/>
                </a:lnTo>
                <a:lnTo>
                  <a:pt x="76030" y="73820"/>
                </a:lnTo>
                <a:lnTo>
                  <a:pt x="75820" y="73560"/>
                </a:lnTo>
                <a:lnTo>
                  <a:pt x="75710" y="73440"/>
                </a:lnTo>
                <a:lnTo>
                  <a:pt x="75570" y="73350"/>
                </a:lnTo>
                <a:lnTo>
                  <a:pt x="75370" y="73260"/>
                </a:lnTo>
                <a:lnTo>
                  <a:pt x="75180" y="73230"/>
                </a:lnTo>
                <a:lnTo>
                  <a:pt x="74110" y="73260"/>
                </a:lnTo>
                <a:lnTo>
                  <a:pt x="73950" y="73230"/>
                </a:lnTo>
                <a:lnTo>
                  <a:pt x="73830" y="73170"/>
                </a:lnTo>
                <a:lnTo>
                  <a:pt x="73750" y="73090"/>
                </a:lnTo>
                <a:lnTo>
                  <a:pt x="73630" y="73020"/>
                </a:lnTo>
                <a:lnTo>
                  <a:pt x="72820" y="72990"/>
                </a:lnTo>
                <a:lnTo>
                  <a:pt x="72530" y="72940"/>
                </a:lnTo>
                <a:lnTo>
                  <a:pt x="72380" y="72930"/>
                </a:lnTo>
                <a:lnTo>
                  <a:pt x="72100" y="72960"/>
                </a:lnTo>
                <a:lnTo>
                  <a:pt x="70960" y="72900"/>
                </a:lnTo>
                <a:lnTo>
                  <a:pt x="70770" y="72920"/>
                </a:lnTo>
                <a:lnTo>
                  <a:pt x="70590" y="72980"/>
                </a:lnTo>
                <a:lnTo>
                  <a:pt x="70290" y="73170"/>
                </a:lnTo>
                <a:lnTo>
                  <a:pt x="70180" y="73220"/>
                </a:lnTo>
                <a:lnTo>
                  <a:pt x="70050" y="73260"/>
                </a:lnTo>
                <a:lnTo>
                  <a:pt x="69730" y="73310"/>
                </a:lnTo>
                <a:lnTo>
                  <a:pt x="69560" y="73380"/>
                </a:lnTo>
                <a:lnTo>
                  <a:pt x="69430" y="73460"/>
                </a:lnTo>
                <a:lnTo>
                  <a:pt x="68950" y="73920"/>
                </a:lnTo>
                <a:lnTo>
                  <a:pt x="68850" y="73980"/>
                </a:lnTo>
                <a:lnTo>
                  <a:pt x="68290" y="74250"/>
                </a:lnTo>
                <a:lnTo>
                  <a:pt x="68080" y="74380"/>
                </a:lnTo>
                <a:lnTo>
                  <a:pt x="67750" y="74340"/>
                </a:lnTo>
                <a:lnTo>
                  <a:pt x="67700" y="74310"/>
                </a:lnTo>
                <a:lnTo>
                  <a:pt x="67610" y="74260"/>
                </a:lnTo>
                <a:lnTo>
                  <a:pt x="67390" y="73980"/>
                </a:lnTo>
                <a:lnTo>
                  <a:pt x="67080" y="73750"/>
                </a:lnTo>
                <a:lnTo>
                  <a:pt x="67040" y="73660"/>
                </a:lnTo>
                <a:lnTo>
                  <a:pt x="67030" y="73630"/>
                </a:lnTo>
                <a:lnTo>
                  <a:pt x="66450" y="72430"/>
                </a:lnTo>
                <a:lnTo>
                  <a:pt x="66400" y="72290"/>
                </a:lnTo>
                <a:lnTo>
                  <a:pt x="66390" y="72180"/>
                </a:lnTo>
                <a:lnTo>
                  <a:pt x="66450" y="72110"/>
                </a:lnTo>
                <a:lnTo>
                  <a:pt x="68910" y="70360"/>
                </a:lnTo>
                <a:lnTo>
                  <a:pt x="69110" y="69670"/>
                </a:lnTo>
                <a:lnTo>
                  <a:pt x="69610" y="66730"/>
                </a:lnTo>
                <a:lnTo>
                  <a:pt x="70340" y="65970"/>
                </a:lnTo>
                <a:lnTo>
                  <a:pt x="70440" y="65900"/>
                </a:lnTo>
                <a:lnTo>
                  <a:pt x="70750" y="65730"/>
                </a:lnTo>
                <a:lnTo>
                  <a:pt x="70850" y="65630"/>
                </a:lnTo>
                <a:lnTo>
                  <a:pt x="70920" y="65500"/>
                </a:lnTo>
                <a:lnTo>
                  <a:pt x="70970" y="65390"/>
                </a:lnTo>
                <a:lnTo>
                  <a:pt x="71030" y="65280"/>
                </a:lnTo>
                <a:lnTo>
                  <a:pt x="71140" y="65180"/>
                </a:lnTo>
                <a:lnTo>
                  <a:pt x="71570" y="64920"/>
                </a:lnTo>
                <a:lnTo>
                  <a:pt x="71700" y="64790"/>
                </a:lnTo>
                <a:lnTo>
                  <a:pt x="71790" y="64640"/>
                </a:lnTo>
                <a:lnTo>
                  <a:pt x="71840" y="64500"/>
                </a:lnTo>
                <a:lnTo>
                  <a:pt x="71910" y="64370"/>
                </a:lnTo>
                <a:lnTo>
                  <a:pt x="71990" y="64250"/>
                </a:lnTo>
                <a:lnTo>
                  <a:pt x="72090" y="64150"/>
                </a:lnTo>
                <a:lnTo>
                  <a:pt x="72200" y="64090"/>
                </a:lnTo>
                <a:lnTo>
                  <a:pt x="72290" y="64100"/>
                </a:lnTo>
                <a:lnTo>
                  <a:pt x="72420" y="64220"/>
                </a:lnTo>
                <a:lnTo>
                  <a:pt x="72460" y="64350"/>
                </a:lnTo>
                <a:lnTo>
                  <a:pt x="72470" y="64470"/>
                </a:lnTo>
                <a:lnTo>
                  <a:pt x="72430" y="64640"/>
                </a:lnTo>
                <a:lnTo>
                  <a:pt x="72420" y="64720"/>
                </a:lnTo>
                <a:lnTo>
                  <a:pt x="72430" y="64810"/>
                </a:lnTo>
                <a:lnTo>
                  <a:pt x="72450" y="64890"/>
                </a:lnTo>
                <a:lnTo>
                  <a:pt x="72520" y="64970"/>
                </a:lnTo>
                <a:lnTo>
                  <a:pt x="72620" y="65040"/>
                </a:lnTo>
                <a:lnTo>
                  <a:pt x="73080" y="65210"/>
                </a:lnTo>
                <a:lnTo>
                  <a:pt x="73150" y="65250"/>
                </a:lnTo>
                <a:lnTo>
                  <a:pt x="73210" y="65310"/>
                </a:lnTo>
                <a:lnTo>
                  <a:pt x="73560" y="65700"/>
                </a:lnTo>
                <a:lnTo>
                  <a:pt x="74020" y="66130"/>
                </a:lnTo>
                <a:lnTo>
                  <a:pt x="74110" y="66170"/>
                </a:lnTo>
                <a:lnTo>
                  <a:pt x="74200" y="66100"/>
                </a:lnTo>
                <a:lnTo>
                  <a:pt x="74280" y="65970"/>
                </a:lnTo>
                <a:lnTo>
                  <a:pt x="74720" y="65090"/>
                </a:lnTo>
                <a:lnTo>
                  <a:pt x="74870" y="64910"/>
                </a:lnTo>
                <a:lnTo>
                  <a:pt x="75080" y="64740"/>
                </a:lnTo>
                <a:lnTo>
                  <a:pt x="75880" y="64400"/>
                </a:lnTo>
                <a:lnTo>
                  <a:pt x="77070" y="64090"/>
                </a:lnTo>
                <a:lnTo>
                  <a:pt x="77330" y="63760"/>
                </a:lnTo>
                <a:lnTo>
                  <a:pt x="77620" y="63320"/>
                </a:lnTo>
                <a:lnTo>
                  <a:pt x="77760" y="63160"/>
                </a:lnTo>
                <a:lnTo>
                  <a:pt x="78260" y="62770"/>
                </a:lnTo>
                <a:lnTo>
                  <a:pt x="79360" y="61580"/>
                </a:lnTo>
                <a:lnTo>
                  <a:pt x="79490" y="61500"/>
                </a:lnTo>
                <a:lnTo>
                  <a:pt x="79690" y="61440"/>
                </a:lnTo>
                <a:lnTo>
                  <a:pt x="82320" y="60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