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Boquerón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Boqueró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100" y="12840"/>
                </a:moveTo>
                <a:lnTo>
                  <a:pt x="15240" y="12960"/>
                </a:lnTo>
                <a:lnTo>
                  <a:pt x="16170" y="13560"/>
                </a:lnTo>
                <a:lnTo>
                  <a:pt x="34910" y="19120"/>
                </a:lnTo>
                <a:lnTo>
                  <a:pt x="35610" y="19420"/>
                </a:lnTo>
                <a:lnTo>
                  <a:pt x="35870" y="19620"/>
                </a:lnTo>
                <a:lnTo>
                  <a:pt x="35670" y="20460"/>
                </a:lnTo>
                <a:lnTo>
                  <a:pt x="35670" y="20500"/>
                </a:lnTo>
                <a:lnTo>
                  <a:pt x="35680" y="20570"/>
                </a:lnTo>
                <a:lnTo>
                  <a:pt x="35720" y="20630"/>
                </a:lnTo>
                <a:lnTo>
                  <a:pt x="35930" y="20910"/>
                </a:lnTo>
                <a:lnTo>
                  <a:pt x="36050" y="21120"/>
                </a:lnTo>
                <a:lnTo>
                  <a:pt x="36100" y="21260"/>
                </a:lnTo>
                <a:lnTo>
                  <a:pt x="36170" y="21510"/>
                </a:lnTo>
                <a:lnTo>
                  <a:pt x="36170" y="21610"/>
                </a:lnTo>
                <a:lnTo>
                  <a:pt x="36170" y="21700"/>
                </a:lnTo>
                <a:lnTo>
                  <a:pt x="36130" y="21980"/>
                </a:lnTo>
                <a:lnTo>
                  <a:pt x="36140" y="22070"/>
                </a:lnTo>
                <a:lnTo>
                  <a:pt x="36160" y="22150"/>
                </a:lnTo>
                <a:lnTo>
                  <a:pt x="36370" y="22520"/>
                </a:lnTo>
                <a:lnTo>
                  <a:pt x="36910" y="23270"/>
                </a:lnTo>
                <a:lnTo>
                  <a:pt x="36970" y="23370"/>
                </a:lnTo>
                <a:lnTo>
                  <a:pt x="37060" y="23600"/>
                </a:lnTo>
                <a:lnTo>
                  <a:pt x="37470" y="26360"/>
                </a:lnTo>
                <a:lnTo>
                  <a:pt x="37480" y="26470"/>
                </a:lnTo>
                <a:lnTo>
                  <a:pt x="37470" y="26560"/>
                </a:lnTo>
                <a:lnTo>
                  <a:pt x="37450" y="26630"/>
                </a:lnTo>
                <a:lnTo>
                  <a:pt x="37440" y="26690"/>
                </a:lnTo>
                <a:lnTo>
                  <a:pt x="37410" y="26740"/>
                </a:lnTo>
                <a:lnTo>
                  <a:pt x="37380" y="26770"/>
                </a:lnTo>
                <a:lnTo>
                  <a:pt x="37330" y="26820"/>
                </a:lnTo>
                <a:lnTo>
                  <a:pt x="36310" y="27430"/>
                </a:lnTo>
                <a:lnTo>
                  <a:pt x="36160" y="27560"/>
                </a:lnTo>
                <a:lnTo>
                  <a:pt x="36010" y="27720"/>
                </a:lnTo>
                <a:lnTo>
                  <a:pt x="35950" y="27810"/>
                </a:lnTo>
                <a:lnTo>
                  <a:pt x="35910" y="27920"/>
                </a:lnTo>
                <a:lnTo>
                  <a:pt x="35000" y="31980"/>
                </a:lnTo>
                <a:lnTo>
                  <a:pt x="34860" y="32410"/>
                </a:lnTo>
                <a:lnTo>
                  <a:pt x="34840" y="32550"/>
                </a:lnTo>
                <a:lnTo>
                  <a:pt x="34840" y="32650"/>
                </a:lnTo>
                <a:lnTo>
                  <a:pt x="35000" y="33650"/>
                </a:lnTo>
                <a:lnTo>
                  <a:pt x="35010" y="33980"/>
                </a:lnTo>
                <a:lnTo>
                  <a:pt x="35040" y="34090"/>
                </a:lnTo>
                <a:lnTo>
                  <a:pt x="35130" y="34130"/>
                </a:lnTo>
                <a:lnTo>
                  <a:pt x="36060" y="34100"/>
                </a:lnTo>
                <a:lnTo>
                  <a:pt x="36610" y="34010"/>
                </a:lnTo>
                <a:lnTo>
                  <a:pt x="40240" y="34150"/>
                </a:lnTo>
                <a:lnTo>
                  <a:pt x="40530" y="34250"/>
                </a:lnTo>
                <a:lnTo>
                  <a:pt x="41020" y="34550"/>
                </a:lnTo>
                <a:lnTo>
                  <a:pt x="41380" y="35620"/>
                </a:lnTo>
                <a:lnTo>
                  <a:pt x="41400" y="35770"/>
                </a:lnTo>
                <a:lnTo>
                  <a:pt x="41370" y="35830"/>
                </a:lnTo>
                <a:lnTo>
                  <a:pt x="41220" y="35970"/>
                </a:lnTo>
                <a:lnTo>
                  <a:pt x="40600" y="36350"/>
                </a:lnTo>
                <a:lnTo>
                  <a:pt x="40360" y="36470"/>
                </a:lnTo>
                <a:lnTo>
                  <a:pt x="40300" y="36470"/>
                </a:lnTo>
                <a:lnTo>
                  <a:pt x="40240" y="36450"/>
                </a:lnTo>
                <a:lnTo>
                  <a:pt x="40150" y="36400"/>
                </a:lnTo>
                <a:lnTo>
                  <a:pt x="40080" y="36350"/>
                </a:lnTo>
                <a:lnTo>
                  <a:pt x="39980" y="36250"/>
                </a:lnTo>
                <a:lnTo>
                  <a:pt x="39900" y="36200"/>
                </a:lnTo>
                <a:lnTo>
                  <a:pt x="39800" y="36140"/>
                </a:lnTo>
                <a:lnTo>
                  <a:pt x="39660" y="36180"/>
                </a:lnTo>
                <a:lnTo>
                  <a:pt x="39520" y="36230"/>
                </a:lnTo>
                <a:lnTo>
                  <a:pt x="38490" y="36850"/>
                </a:lnTo>
                <a:lnTo>
                  <a:pt x="38360" y="36980"/>
                </a:lnTo>
                <a:lnTo>
                  <a:pt x="38270" y="37100"/>
                </a:lnTo>
                <a:lnTo>
                  <a:pt x="38220" y="37220"/>
                </a:lnTo>
                <a:lnTo>
                  <a:pt x="38200" y="37290"/>
                </a:lnTo>
                <a:lnTo>
                  <a:pt x="38180" y="37400"/>
                </a:lnTo>
                <a:lnTo>
                  <a:pt x="38190" y="37480"/>
                </a:lnTo>
                <a:lnTo>
                  <a:pt x="38210" y="37560"/>
                </a:lnTo>
                <a:lnTo>
                  <a:pt x="38340" y="37820"/>
                </a:lnTo>
                <a:lnTo>
                  <a:pt x="38350" y="37890"/>
                </a:lnTo>
                <a:lnTo>
                  <a:pt x="38340" y="37970"/>
                </a:lnTo>
                <a:lnTo>
                  <a:pt x="38270" y="38120"/>
                </a:lnTo>
                <a:lnTo>
                  <a:pt x="38160" y="38180"/>
                </a:lnTo>
                <a:lnTo>
                  <a:pt x="38010" y="38220"/>
                </a:lnTo>
                <a:lnTo>
                  <a:pt x="37430" y="38220"/>
                </a:lnTo>
                <a:lnTo>
                  <a:pt x="37270" y="38250"/>
                </a:lnTo>
                <a:lnTo>
                  <a:pt x="37120" y="38320"/>
                </a:lnTo>
                <a:lnTo>
                  <a:pt x="37060" y="38410"/>
                </a:lnTo>
                <a:lnTo>
                  <a:pt x="37040" y="38540"/>
                </a:lnTo>
                <a:lnTo>
                  <a:pt x="37100" y="39040"/>
                </a:lnTo>
                <a:lnTo>
                  <a:pt x="37100" y="39090"/>
                </a:lnTo>
                <a:lnTo>
                  <a:pt x="37080" y="39250"/>
                </a:lnTo>
                <a:lnTo>
                  <a:pt x="37020" y="39390"/>
                </a:lnTo>
                <a:lnTo>
                  <a:pt x="35080" y="42290"/>
                </a:lnTo>
                <a:lnTo>
                  <a:pt x="34980" y="42500"/>
                </a:lnTo>
                <a:lnTo>
                  <a:pt x="34950" y="42680"/>
                </a:lnTo>
                <a:lnTo>
                  <a:pt x="34950" y="42960"/>
                </a:lnTo>
                <a:lnTo>
                  <a:pt x="34930" y="43100"/>
                </a:lnTo>
                <a:lnTo>
                  <a:pt x="34830" y="43450"/>
                </a:lnTo>
                <a:lnTo>
                  <a:pt x="34810" y="43570"/>
                </a:lnTo>
                <a:lnTo>
                  <a:pt x="34850" y="44120"/>
                </a:lnTo>
                <a:lnTo>
                  <a:pt x="34830" y="44620"/>
                </a:lnTo>
                <a:lnTo>
                  <a:pt x="34900" y="45140"/>
                </a:lnTo>
                <a:lnTo>
                  <a:pt x="34880" y="45320"/>
                </a:lnTo>
                <a:lnTo>
                  <a:pt x="34830" y="45540"/>
                </a:lnTo>
                <a:lnTo>
                  <a:pt x="34550" y="46290"/>
                </a:lnTo>
                <a:lnTo>
                  <a:pt x="34550" y="46360"/>
                </a:lnTo>
                <a:lnTo>
                  <a:pt x="34580" y="46440"/>
                </a:lnTo>
                <a:lnTo>
                  <a:pt x="34660" y="46630"/>
                </a:lnTo>
                <a:lnTo>
                  <a:pt x="34690" y="46750"/>
                </a:lnTo>
                <a:lnTo>
                  <a:pt x="34660" y="46940"/>
                </a:lnTo>
                <a:lnTo>
                  <a:pt x="34550" y="47260"/>
                </a:lnTo>
                <a:lnTo>
                  <a:pt x="34090" y="48180"/>
                </a:lnTo>
                <a:lnTo>
                  <a:pt x="33970" y="48570"/>
                </a:lnTo>
                <a:lnTo>
                  <a:pt x="33870" y="49000"/>
                </a:lnTo>
                <a:lnTo>
                  <a:pt x="33780" y="49980"/>
                </a:lnTo>
                <a:lnTo>
                  <a:pt x="33700" y="50040"/>
                </a:lnTo>
                <a:lnTo>
                  <a:pt x="32700" y="50580"/>
                </a:lnTo>
                <a:lnTo>
                  <a:pt x="32460" y="50670"/>
                </a:lnTo>
                <a:lnTo>
                  <a:pt x="32110" y="50740"/>
                </a:lnTo>
                <a:lnTo>
                  <a:pt x="28860" y="50920"/>
                </a:lnTo>
                <a:lnTo>
                  <a:pt x="28720" y="50950"/>
                </a:lnTo>
                <a:lnTo>
                  <a:pt x="28590" y="51000"/>
                </a:lnTo>
                <a:lnTo>
                  <a:pt x="28270" y="51180"/>
                </a:lnTo>
                <a:lnTo>
                  <a:pt x="27920" y="51330"/>
                </a:lnTo>
                <a:lnTo>
                  <a:pt x="27190" y="51450"/>
                </a:lnTo>
                <a:lnTo>
                  <a:pt x="27060" y="51490"/>
                </a:lnTo>
                <a:lnTo>
                  <a:pt x="26890" y="51580"/>
                </a:lnTo>
                <a:lnTo>
                  <a:pt x="26800" y="51670"/>
                </a:lnTo>
                <a:lnTo>
                  <a:pt x="26740" y="51770"/>
                </a:lnTo>
                <a:lnTo>
                  <a:pt x="26670" y="52160"/>
                </a:lnTo>
                <a:lnTo>
                  <a:pt x="26630" y="52290"/>
                </a:lnTo>
                <a:lnTo>
                  <a:pt x="26500" y="52520"/>
                </a:lnTo>
                <a:lnTo>
                  <a:pt x="26470" y="52590"/>
                </a:lnTo>
                <a:lnTo>
                  <a:pt x="26460" y="52660"/>
                </a:lnTo>
                <a:lnTo>
                  <a:pt x="26510" y="54070"/>
                </a:lnTo>
                <a:lnTo>
                  <a:pt x="26220" y="54080"/>
                </a:lnTo>
                <a:lnTo>
                  <a:pt x="26010" y="54050"/>
                </a:lnTo>
                <a:lnTo>
                  <a:pt x="25730" y="53880"/>
                </a:lnTo>
                <a:lnTo>
                  <a:pt x="25390" y="53600"/>
                </a:lnTo>
                <a:lnTo>
                  <a:pt x="25020" y="53420"/>
                </a:lnTo>
                <a:lnTo>
                  <a:pt x="24640" y="53530"/>
                </a:lnTo>
                <a:lnTo>
                  <a:pt x="24320" y="53320"/>
                </a:lnTo>
                <a:lnTo>
                  <a:pt x="24230" y="53230"/>
                </a:lnTo>
                <a:lnTo>
                  <a:pt x="24080" y="52990"/>
                </a:lnTo>
                <a:lnTo>
                  <a:pt x="24020" y="52920"/>
                </a:lnTo>
                <a:lnTo>
                  <a:pt x="24000" y="52780"/>
                </a:lnTo>
                <a:lnTo>
                  <a:pt x="23880" y="52550"/>
                </a:lnTo>
                <a:lnTo>
                  <a:pt x="23720" y="52340"/>
                </a:lnTo>
                <a:lnTo>
                  <a:pt x="23460" y="52190"/>
                </a:lnTo>
                <a:lnTo>
                  <a:pt x="23280" y="51900"/>
                </a:lnTo>
                <a:lnTo>
                  <a:pt x="23190" y="51800"/>
                </a:lnTo>
                <a:lnTo>
                  <a:pt x="23280" y="51620"/>
                </a:lnTo>
                <a:lnTo>
                  <a:pt x="23320" y="51370"/>
                </a:lnTo>
                <a:lnTo>
                  <a:pt x="23280" y="51150"/>
                </a:lnTo>
                <a:lnTo>
                  <a:pt x="23160" y="51050"/>
                </a:lnTo>
                <a:lnTo>
                  <a:pt x="22980" y="50990"/>
                </a:lnTo>
                <a:lnTo>
                  <a:pt x="22830" y="50860"/>
                </a:lnTo>
                <a:lnTo>
                  <a:pt x="22700" y="50710"/>
                </a:lnTo>
                <a:lnTo>
                  <a:pt x="22570" y="50600"/>
                </a:lnTo>
                <a:lnTo>
                  <a:pt x="22500" y="50590"/>
                </a:lnTo>
                <a:lnTo>
                  <a:pt x="22300" y="50610"/>
                </a:lnTo>
                <a:lnTo>
                  <a:pt x="22230" y="50600"/>
                </a:lnTo>
                <a:lnTo>
                  <a:pt x="22140" y="50540"/>
                </a:lnTo>
                <a:lnTo>
                  <a:pt x="21950" y="50340"/>
                </a:lnTo>
                <a:lnTo>
                  <a:pt x="21850" y="50300"/>
                </a:lnTo>
                <a:lnTo>
                  <a:pt x="21650" y="50240"/>
                </a:lnTo>
                <a:lnTo>
                  <a:pt x="21540" y="50090"/>
                </a:lnTo>
                <a:lnTo>
                  <a:pt x="21480" y="49910"/>
                </a:lnTo>
                <a:lnTo>
                  <a:pt x="21400" y="49770"/>
                </a:lnTo>
                <a:lnTo>
                  <a:pt x="20750" y="49480"/>
                </a:lnTo>
                <a:lnTo>
                  <a:pt x="20520" y="49470"/>
                </a:lnTo>
                <a:lnTo>
                  <a:pt x="20380" y="49430"/>
                </a:lnTo>
                <a:lnTo>
                  <a:pt x="20280" y="49360"/>
                </a:lnTo>
                <a:lnTo>
                  <a:pt x="20160" y="49250"/>
                </a:lnTo>
                <a:lnTo>
                  <a:pt x="20010" y="49140"/>
                </a:lnTo>
                <a:lnTo>
                  <a:pt x="19850" y="49070"/>
                </a:lnTo>
                <a:lnTo>
                  <a:pt x="19660" y="49040"/>
                </a:lnTo>
                <a:lnTo>
                  <a:pt x="19450" y="49030"/>
                </a:lnTo>
                <a:lnTo>
                  <a:pt x="19350" y="48970"/>
                </a:lnTo>
                <a:lnTo>
                  <a:pt x="19260" y="48710"/>
                </a:lnTo>
                <a:lnTo>
                  <a:pt x="19100" y="48610"/>
                </a:lnTo>
                <a:lnTo>
                  <a:pt x="19110" y="48500"/>
                </a:lnTo>
                <a:lnTo>
                  <a:pt x="19160" y="48370"/>
                </a:lnTo>
                <a:lnTo>
                  <a:pt x="19200" y="48280"/>
                </a:lnTo>
                <a:lnTo>
                  <a:pt x="19020" y="48280"/>
                </a:lnTo>
                <a:lnTo>
                  <a:pt x="18910" y="48260"/>
                </a:lnTo>
                <a:lnTo>
                  <a:pt x="18820" y="48210"/>
                </a:lnTo>
                <a:lnTo>
                  <a:pt x="18310" y="47670"/>
                </a:lnTo>
                <a:lnTo>
                  <a:pt x="18160" y="47600"/>
                </a:lnTo>
                <a:lnTo>
                  <a:pt x="17690" y="47600"/>
                </a:lnTo>
                <a:lnTo>
                  <a:pt x="17560" y="47560"/>
                </a:lnTo>
                <a:lnTo>
                  <a:pt x="17470" y="47510"/>
                </a:lnTo>
                <a:lnTo>
                  <a:pt x="17310" y="47330"/>
                </a:lnTo>
                <a:lnTo>
                  <a:pt x="17170" y="47240"/>
                </a:lnTo>
                <a:lnTo>
                  <a:pt x="17030" y="47170"/>
                </a:lnTo>
                <a:lnTo>
                  <a:pt x="16910" y="47080"/>
                </a:lnTo>
                <a:lnTo>
                  <a:pt x="16870" y="46890"/>
                </a:lnTo>
                <a:lnTo>
                  <a:pt x="16860" y="46680"/>
                </a:lnTo>
                <a:lnTo>
                  <a:pt x="16830" y="46560"/>
                </a:lnTo>
                <a:lnTo>
                  <a:pt x="16770" y="46450"/>
                </a:lnTo>
                <a:lnTo>
                  <a:pt x="16660" y="46320"/>
                </a:lnTo>
                <a:lnTo>
                  <a:pt x="16550" y="46230"/>
                </a:lnTo>
                <a:lnTo>
                  <a:pt x="16330" y="46100"/>
                </a:lnTo>
                <a:lnTo>
                  <a:pt x="16210" y="45990"/>
                </a:lnTo>
                <a:lnTo>
                  <a:pt x="15980" y="45660"/>
                </a:lnTo>
                <a:lnTo>
                  <a:pt x="15900" y="45580"/>
                </a:lnTo>
                <a:lnTo>
                  <a:pt x="14780" y="44890"/>
                </a:lnTo>
                <a:lnTo>
                  <a:pt x="14430" y="44490"/>
                </a:lnTo>
                <a:lnTo>
                  <a:pt x="14290" y="44280"/>
                </a:lnTo>
                <a:lnTo>
                  <a:pt x="14290" y="44240"/>
                </a:lnTo>
                <a:lnTo>
                  <a:pt x="14260" y="44180"/>
                </a:lnTo>
                <a:lnTo>
                  <a:pt x="14310" y="43930"/>
                </a:lnTo>
                <a:lnTo>
                  <a:pt x="14290" y="43830"/>
                </a:lnTo>
                <a:lnTo>
                  <a:pt x="14170" y="43660"/>
                </a:lnTo>
                <a:lnTo>
                  <a:pt x="13990" y="43260"/>
                </a:lnTo>
                <a:lnTo>
                  <a:pt x="13840" y="43040"/>
                </a:lnTo>
                <a:lnTo>
                  <a:pt x="13630" y="42810"/>
                </a:lnTo>
                <a:lnTo>
                  <a:pt x="13540" y="42690"/>
                </a:lnTo>
                <a:lnTo>
                  <a:pt x="13500" y="42560"/>
                </a:lnTo>
                <a:lnTo>
                  <a:pt x="13450" y="42550"/>
                </a:lnTo>
                <a:lnTo>
                  <a:pt x="13350" y="42490"/>
                </a:lnTo>
                <a:lnTo>
                  <a:pt x="13260" y="42410"/>
                </a:lnTo>
                <a:lnTo>
                  <a:pt x="13250" y="42370"/>
                </a:lnTo>
                <a:lnTo>
                  <a:pt x="13180" y="42330"/>
                </a:lnTo>
                <a:lnTo>
                  <a:pt x="13140" y="42250"/>
                </a:lnTo>
                <a:lnTo>
                  <a:pt x="13120" y="42150"/>
                </a:lnTo>
                <a:lnTo>
                  <a:pt x="13080" y="42070"/>
                </a:lnTo>
                <a:lnTo>
                  <a:pt x="12810" y="41770"/>
                </a:lnTo>
                <a:lnTo>
                  <a:pt x="12740" y="41650"/>
                </a:lnTo>
                <a:lnTo>
                  <a:pt x="12700" y="41530"/>
                </a:lnTo>
                <a:lnTo>
                  <a:pt x="12630" y="41440"/>
                </a:lnTo>
                <a:lnTo>
                  <a:pt x="12500" y="41400"/>
                </a:lnTo>
                <a:lnTo>
                  <a:pt x="12460" y="41340"/>
                </a:lnTo>
                <a:lnTo>
                  <a:pt x="12580" y="41080"/>
                </a:lnTo>
                <a:lnTo>
                  <a:pt x="12390" y="40960"/>
                </a:lnTo>
                <a:lnTo>
                  <a:pt x="12390" y="40820"/>
                </a:lnTo>
                <a:lnTo>
                  <a:pt x="12460" y="40580"/>
                </a:lnTo>
                <a:lnTo>
                  <a:pt x="12410" y="40470"/>
                </a:lnTo>
                <a:lnTo>
                  <a:pt x="12370" y="40450"/>
                </a:lnTo>
                <a:lnTo>
                  <a:pt x="12310" y="40460"/>
                </a:lnTo>
                <a:lnTo>
                  <a:pt x="12190" y="40420"/>
                </a:lnTo>
                <a:lnTo>
                  <a:pt x="11940" y="40310"/>
                </a:lnTo>
                <a:lnTo>
                  <a:pt x="11810" y="40200"/>
                </a:lnTo>
                <a:lnTo>
                  <a:pt x="11810" y="40060"/>
                </a:lnTo>
                <a:lnTo>
                  <a:pt x="11950" y="39870"/>
                </a:lnTo>
                <a:lnTo>
                  <a:pt x="12010" y="39680"/>
                </a:lnTo>
                <a:lnTo>
                  <a:pt x="11930" y="39490"/>
                </a:lnTo>
                <a:lnTo>
                  <a:pt x="11700" y="39230"/>
                </a:lnTo>
                <a:lnTo>
                  <a:pt x="11650" y="39210"/>
                </a:lnTo>
                <a:lnTo>
                  <a:pt x="11580" y="39220"/>
                </a:lnTo>
                <a:lnTo>
                  <a:pt x="11520" y="39200"/>
                </a:lnTo>
                <a:lnTo>
                  <a:pt x="11500" y="39130"/>
                </a:lnTo>
                <a:lnTo>
                  <a:pt x="11500" y="39010"/>
                </a:lnTo>
                <a:lnTo>
                  <a:pt x="11490" y="38950"/>
                </a:lnTo>
                <a:lnTo>
                  <a:pt x="11460" y="38900"/>
                </a:lnTo>
                <a:lnTo>
                  <a:pt x="11390" y="38850"/>
                </a:lnTo>
                <a:lnTo>
                  <a:pt x="11280" y="38820"/>
                </a:lnTo>
                <a:lnTo>
                  <a:pt x="10920" y="38770"/>
                </a:lnTo>
                <a:lnTo>
                  <a:pt x="10850" y="38760"/>
                </a:lnTo>
                <a:lnTo>
                  <a:pt x="10650" y="38690"/>
                </a:lnTo>
                <a:lnTo>
                  <a:pt x="9950" y="38200"/>
                </a:lnTo>
                <a:lnTo>
                  <a:pt x="9780" y="38030"/>
                </a:lnTo>
                <a:lnTo>
                  <a:pt x="9710" y="37860"/>
                </a:lnTo>
                <a:lnTo>
                  <a:pt x="9620" y="37790"/>
                </a:lnTo>
                <a:lnTo>
                  <a:pt x="9220" y="37660"/>
                </a:lnTo>
                <a:lnTo>
                  <a:pt x="9090" y="37610"/>
                </a:lnTo>
                <a:lnTo>
                  <a:pt x="8850" y="37290"/>
                </a:lnTo>
                <a:lnTo>
                  <a:pt x="8680" y="37140"/>
                </a:lnTo>
                <a:lnTo>
                  <a:pt x="8440" y="37080"/>
                </a:lnTo>
                <a:lnTo>
                  <a:pt x="8330" y="37070"/>
                </a:lnTo>
                <a:lnTo>
                  <a:pt x="8190" y="37030"/>
                </a:lnTo>
                <a:lnTo>
                  <a:pt x="8070" y="36960"/>
                </a:lnTo>
                <a:lnTo>
                  <a:pt x="8000" y="36860"/>
                </a:lnTo>
                <a:lnTo>
                  <a:pt x="8020" y="36770"/>
                </a:lnTo>
                <a:lnTo>
                  <a:pt x="8080" y="36670"/>
                </a:lnTo>
                <a:lnTo>
                  <a:pt x="8120" y="36560"/>
                </a:lnTo>
                <a:lnTo>
                  <a:pt x="8060" y="36410"/>
                </a:lnTo>
                <a:lnTo>
                  <a:pt x="8130" y="36410"/>
                </a:lnTo>
                <a:lnTo>
                  <a:pt x="8080" y="36330"/>
                </a:lnTo>
                <a:lnTo>
                  <a:pt x="8010" y="36260"/>
                </a:lnTo>
                <a:lnTo>
                  <a:pt x="7920" y="36210"/>
                </a:lnTo>
                <a:lnTo>
                  <a:pt x="7820" y="36190"/>
                </a:lnTo>
                <a:lnTo>
                  <a:pt x="8050" y="35650"/>
                </a:lnTo>
                <a:lnTo>
                  <a:pt x="8330" y="34620"/>
                </a:lnTo>
                <a:lnTo>
                  <a:pt x="8600" y="33660"/>
                </a:lnTo>
                <a:lnTo>
                  <a:pt x="9030" y="32190"/>
                </a:lnTo>
                <a:lnTo>
                  <a:pt x="9400" y="30970"/>
                </a:lnTo>
                <a:lnTo>
                  <a:pt x="9870" y="29400"/>
                </a:lnTo>
                <a:lnTo>
                  <a:pt x="10210" y="28260"/>
                </a:lnTo>
                <a:lnTo>
                  <a:pt x="10580" y="27000"/>
                </a:lnTo>
                <a:lnTo>
                  <a:pt x="10930" y="25800"/>
                </a:lnTo>
                <a:lnTo>
                  <a:pt x="11260" y="24680"/>
                </a:lnTo>
                <a:lnTo>
                  <a:pt x="11580" y="23580"/>
                </a:lnTo>
                <a:lnTo>
                  <a:pt x="11620" y="22870"/>
                </a:lnTo>
                <a:lnTo>
                  <a:pt x="11600" y="21300"/>
                </a:lnTo>
                <a:lnTo>
                  <a:pt x="11590" y="20270"/>
                </a:lnTo>
                <a:lnTo>
                  <a:pt x="11570" y="19330"/>
                </a:lnTo>
                <a:lnTo>
                  <a:pt x="11560" y="18350"/>
                </a:lnTo>
                <a:lnTo>
                  <a:pt x="11650" y="18070"/>
                </a:lnTo>
                <a:lnTo>
                  <a:pt x="12010" y="17510"/>
                </a:lnTo>
                <a:lnTo>
                  <a:pt x="12230" y="17190"/>
                </a:lnTo>
                <a:lnTo>
                  <a:pt x="12440" y="16880"/>
                </a:lnTo>
                <a:lnTo>
                  <a:pt x="12890" y="16230"/>
                </a:lnTo>
                <a:lnTo>
                  <a:pt x="13340" y="15580"/>
                </a:lnTo>
                <a:lnTo>
                  <a:pt x="13790" y="14930"/>
                </a:lnTo>
                <a:lnTo>
                  <a:pt x="14240" y="14280"/>
                </a:lnTo>
                <a:lnTo>
                  <a:pt x="14410" y="14020"/>
                </a:lnTo>
                <a:lnTo>
                  <a:pt x="14570" y="13770"/>
                </a:lnTo>
                <a:lnTo>
                  <a:pt x="14740" y="13520"/>
                </a:lnTo>
                <a:lnTo>
                  <a:pt x="14910" y="13260"/>
                </a:lnTo>
                <a:lnTo>
                  <a:pt x="15040" y="12980"/>
                </a:lnTo>
                <a:lnTo>
                  <a:pt x="15100" y="12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