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Asunción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Paraguay • State Map | Fully Editable Vector Shape</a:t>
            </a:r>
          </a:p>
        </p:txBody>
      </p:sp>
      <p:sp>
        <p:nvSpPr>
          <p:cNvPr id="101" name="Asunció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530" y="70960"/>
                </a:moveTo>
                <a:lnTo>
                  <a:pt x="58100" y="70620"/>
                </a:lnTo>
                <a:lnTo>
                  <a:pt x="58100" y="70490"/>
                </a:lnTo>
                <a:lnTo>
                  <a:pt x="57790" y="69710"/>
                </a:lnTo>
                <a:lnTo>
                  <a:pt x="57790" y="69700"/>
                </a:lnTo>
                <a:lnTo>
                  <a:pt x="58000" y="69430"/>
                </a:lnTo>
                <a:lnTo>
                  <a:pt x="58120" y="69330"/>
                </a:lnTo>
                <a:lnTo>
                  <a:pt x="58270" y="69240"/>
                </a:lnTo>
                <a:lnTo>
                  <a:pt x="58550" y="69150"/>
                </a:lnTo>
                <a:lnTo>
                  <a:pt x="58680" y="69090"/>
                </a:lnTo>
                <a:lnTo>
                  <a:pt x="58920" y="69330"/>
                </a:lnTo>
                <a:lnTo>
                  <a:pt x="59070" y="69610"/>
                </a:lnTo>
                <a:lnTo>
                  <a:pt x="59120" y="70020"/>
                </a:lnTo>
                <a:lnTo>
                  <a:pt x="59020" y="70470"/>
                </a:lnTo>
                <a:lnTo>
                  <a:pt x="58770" y="70740"/>
                </a:lnTo>
                <a:lnTo>
                  <a:pt x="58530" y="70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