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Amambay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Amamb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110" y="36780"/>
                </a:moveTo>
                <a:lnTo>
                  <a:pt x="66340" y="36530"/>
                </a:lnTo>
                <a:lnTo>
                  <a:pt x="66410" y="36430"/>
                </a:lnTo>
                <a:lnTo>
                  <a:pt x="66420" y="36360"/>
                </a:lnTo>
                <a:lnTo>
                  <a:pt x="66460" y="36340"/>
                </a:lnTo>
                <a:lnTo>
                  <a:pt x="66590" y="36390"/>
                </a:lnTo>
                <a:lnTo>
                  <a:pt x="66670" y="36380"/>
                </a:lnTo>
                <a:lnTo>
                  <a:pt x="67000" y="36280"/>
                </a:lnTo>
                <a:lnTo>
                  <a:pt x="67070" y="36290"/>
                </a:lnTo>
                <a:lnTo>
                  <a:pt x="67090" y="36340"/>
                </a:lnTo>
                <a:lnTo>
                  <a:pt x="67110" y="36360"/>
                </a:lnTo>
                <a:lnTo>
                  <a:pt x="67210" y="36300"/>
                </a:lnTo>
                <a:lnTo>
                  <a:pt x="67260" y="36220"/>
                </a:lnTo>
                <a:lnTo>
                  <a:pt x="67340" y="36030"/>
                </a:lnTo>
                <a:lnTo>
                  <a:pt x="67390" y="35980"/>
                </a:lnTo>
                <a:lnTo>
                  <a:pt x="67560" y="36070"/>
                </a:lnTo>
                <a:lnTo>
                  <a:pt x="67900" y="36470"/>
                </a:lnTo>
                <a:lnTo>
                  <a:pt x="68060" y="36510"/>
                </a:lnTo>
                <a:lnTo>
                  <a:pt x="68100" y="36420"/>
                </a:lnTo>
                <a:lnTo>
                  <a:pt x="68000" y="36220"/>
                </a:lnTo>
                <a:lnTo>
                  <a:pt x="68060" y="36160"/>
                </a:lnTo>
                <a:lnTo>
                  <a:pt x="68170" y="36120"/>
                </a:lnTo>
                <a:lnTo>
                  <a:pt x="68250" y="36090"/>
                </a:lnTo>
                <a:lnTo>
                  <a:pt x="68590" y="35830"/>
                </a:lnTo>
                <a:lnTo>
                  <a:pt x="68700" y="35710"/>
                </a:lnTo>
                <a:lnTo>
                  <a:pt x="68870" y="35410"/>
                </a:lnTo>
                <a:lnTo>
                  <a:pt x="68890" y="35380"/>
                </a:lnTo>
                <a:lnTo>
                  <a:pt x="68970" y="35340"/>
                </a:lnTo>
                <a:lnTo>
                  <a:pt x="69000" y="35300"/>
                </a:lnTo>
                <a:lnTo>
                  <a:pt x="69060" y="35130"/>
                </a:lnTo>
                <a:lnTo>
                  <a:pt x="69090" y="35060"/>
                </a:lnTo>
                <a:lnTo>
                  <a:pt x="69240" y="34830"/>
                </a:lnTo>
                <a:lnTo>
                  <a:pt x="69330" y="34730"/>
                </a:lnTo>
                <a:lnTo>
                  <a:pt x="69440" y="34640"/>
                </a:lnTo>
                <a:lnTo>
                  <a:pt x="69610" y="34590"/>
                </a:lnTo>
                <a:lnTo>
                  <a:pt x="70340" y="34460"/>
                </a:lnTo>
                <a:lnTo>
                  <a:pt x="70480" y="34470"/>
                </a:lnTo>
                <a:lnTo>
                  <a:pt x="70580" y="34580"/>
                </a:lnTo>
                <a:lnTo>
                  <a:pt x="70850" y="35250"/>
                </a:lnTo>
                <a:lnTo>
                  <a:pt x="71080" y="35600"/>
                </a:lnTo>
                <a:lnTo>
                  <a:pt x="71390" y="35900"/>
                </a:lnTo>
                <a:lnTo>
                  <a:pt x="71950" y="36240"/>
                </a:lnTo>
                <a:lnTo>
                  <a:pt x="72250" y="36530"/>
                </a:lnTo>
                <a:lnTo>
                  <a:pt x="72420" y="36630"/>
                </a:lnTo>
                <a:lnTo>
                  <a:pt x="72590" y="36680"/>
                </a:lnTo>
                <a:lnTo>
                  <a:pt x="74320" y="36760"/>
                </a:lnTo>
                <a:lnTo>
                  <a:pt x="74450" y="36730"/>
                </a:lnTo>
                <a:lnTo>
                  <a:pt x="74580" y="36650"/>
                </a:lnTo>
                <a:lnTo>
                  <a:pt x="74720" y="36720"/>
                </a:lnTo>
                <a:lnTo>
                  <a:pt x="74860" y="36840"/>
                </a:lnTo>
                <a:lnTo>
                  <a:pt x="75020" y="36920"/>
                </a:lnTo>
                <a:lnTo>
                  <a:pt x="75640" y="36980"/>
                </a:lnTo>
                <a:lnTo>
                  <a:pt x="75830" y="37090"/>
                </a:lnTo>
                <a:lnTo>
                  <a:pt x="75850" y="37010"/>
                </a:lnTo>
                <a:lnTo>
                  <a:pt x="75960" y="36790"/>
                </a:lnTo>
                <a:lnTo>
                  <a:pt x="76470" y="37480"/>
                </a:lnTo>
                <a:lnTo>
                  <a:pt x="76880" y="37790"/>
                </a:lnTo>
                <a:lnTo>
                  <a:pt x="76980" y="37900"/>
                </a:lnTo>
                <a:lnTo>
                  <a:pt x="77060" y="38160"/>
                </a:lnTo>
                <a:lnTo>
                  <a:pt x="77100" y="39080"/>
                </a:lnTo>
                <a:lnTo>
                  <a:pt x="77170" y="39480"/>
                </a:lnTo>
                <a:lnTo>
                  <a:pt x="77340" y="39830"/>
                </a:lnTo>
                <a:lnTo>
                  <a:pt x="77600" y="40110"/>
                </a:lnTo>
                <a:lnTo>
                  <a:pt x="77930" y="40300"/>
                </a:lnTo>
                <a:lnTo>
                  <a:pt x="78140" y="40370"/>
                </a:lnTo>
                <a:lnTo>
                  <a:pt x="78270" y="40450"/>
                </a:lnTo>
                <a:lnTo>
                  <a:pt x="78350" y="40580"/>
                </a:lnTo>
                <a:lnTo>
                  <a:pt x="78380" y="40810"/>
                </a:lnTo>
                <a:lnTo>
                  <a:pt x="78370" y="40890"/>
                </a:lnTo>
                <a:lnTo>
                  <a:pt x="78310" y="41070"/>
                </a:lnTo>
                <a:lnTo>
                  <a:pt x="78300" y="41160"/>
                </a:lnTo>
                <a:lnTo>
                  <a:pt x="78330" y="41260"/>
                </a:lnTo>
                <a:lnTo>
                  <a:pt x="78390" y="41430"/>
                </a:lnTo>
                <a:lnTo>
                  <a:pt x="78400" y="41530"/>
                </a:lnTo>
                <a:lnTo>
                  <a:pt x="78300" y="41890"/>
                </a:lnTo>
                <a:lnTo>
                  <a:pt x="78120" y="42200"/>
                </a:lnTo>
                <a:lnTo>
                  <a:pt x="77990" y="42530"/>
                </a:lnTo>
                <a:lnTo>
                  <a:pt x="78020" y="42940"/>
                </a:lnTo>
                <a:lnTo>
                  <a:pt x="78240" y="43780"/>
                </a:lnTo>
                <a:lnTo>
                  <a:pt x="78240" y="43970"/>
                </a:lnTo>
                <a:lnTo>
                  <a:pt x="78180" y="44340"/>
                </a:lnTo>
                <a:lnTo>
                  <a:pt x="78200" y="44520"/>
                </a:lnTo>
                <a:lnTo>
                  <a:pt x="78470" y="44830"/>
                </a:lnTo>
                <a:lnTo>
                  <a:pt x="78580" y="45000"/>
                </a:lnTo>
                <a:lnTo>
                  <a:pt x="78630" y="45210"/>
                </a:lnTo>
                <a:lnTo>
                  <a:pt x="78580" y="45610"/>
                </a:lnTo>
                <a:lnTo>
                  <a:pt x="78590" y="45790"/>
                </a:lnTo>
                <a:lnTo>
                  <a:pt x="78700" y="45930"/>
                </a:lnTo>
                <a:lnTo>
                  <a:pt x="78980" y="46110"/>
                </a:lnTo>
                <a:lnTo>
                  <a:pt x="79010" y="46200"/>
                </a:lnTo>
                <a:lnTo>
                  <a:pt x="79230" y="47020"/>
                </a:lnTo>
                <a:lnTo>
                  <a:pt x="79230" y="47200"/>
                </a:lnTo>
                <a:lnTo>
                  <a:pt x="79000" y="47700"/>
                </a:lnTo>
                <a:lnTo>
                  <a:pt x="78960" y="47880"/>
                </a:lnTo>
                <a:lnTo>
                  <a:pt x="79030" y="48120"/>
                </a:lnTo>
                <a:lnTo>
                  <a:pt x="79340" y="48450"/>
                </a:lnTo>
                <a:lnTo>
                  <a:pt x="79450" y="48660"/>
                </a:lnTo>
                <a:lnTo>
                  <a:pt x="79430" y="48990"/>
                </a:lnTo>
                <a:lnTo>
                  <a:pt x="79160" y="49600"/>
                </a:lnTo>
                <a:lnTo>
                  <a:pt x="79190" y="49980"/>
                </a:lnTo>
                <a:lnTo>
                  <a:pt x="79250" y="50310"/>
                </a:lnTo>
                <a:lnTo>
                  <a:pt x="79240" y="50310"/>
                </a:lnTo>
                <a:lnTo>
                  <a:pt x="79150" y="50390"/>
                </a:lnTo>
                <a:lnTo>
                  <a:pt x="79050" y="50550"/>
                </a:lnTo>
                <a:lnTo>
                  <a:pt x="78870" y="51040"/>
                </a:lnTo>
                <a:lnTo>
                  <a:pt x="78790" y="51460"/>
                </a:lnTo>
                <a:lnTo>
                  <a:pt x="78720" y="51570"/>
                </a:lnTo>
                <a:lnTo>
                  <a:pt x="78610" y="51680"/>
                </a:lnTo>
                <a:lnTo>
                  <a:pt x="78190" y="51920"/>
                </a:lnTo>
                <a:lnTo>
                  <a:pt x="78110" y="51960"/>
                </a:lnTo>
                <a:lnTo>
                  <a:pt x="78020" y="51980"/>
                </a:lnTo>
                <a:lnTo>
                  <a:pt x="77730" y="51990"/>
                </a:lnTo>
                <a:lnTo>
                  <a:pt x="77590" y="52050"/>
                </a:lnTo>
                <a:lnTo>
                  <a:pt x="77370" y="52180"/>
                </a:lnTo>
                <a:lnTo>
                  <a:pt x="76330" y="52950"/>
                </a:lnTo>
                <a:lnTo>
                  <a:pt x="75910" y="53190"/>
                </a:lnTo>
                <a:lnTo>
                  <a:pt x="75800" y="53290"/>
                </a:lnTo>
                <a:lnTo>
                  <a:pt x="75660" y="53540"/>
                </a:lnTo>
                <a:lnTo>
                  <a:pt x="75600" y="53610"/>
                </a:lnTo>
                <a:lnTo>
                  <a:pt x="75510" y="53670"/>
                </a:lnTo>
                <a:lnTo>
                  <a:pt x="75250" y="53780"/>
                </a:lnTo>
                <a:lnTo>
                  <a:pt x="75000" y="53840"/>
                </a:lnTo>
                <a:lnTo>
                  <a:pt x="74640" y="53870"/>
                </a:lnTo>
                <a:lnTo>
                  <a:pt x="74560" y="53900"/>
                </a:lnTo>
                <a:lnTo>
                  <a:pt x="74480" y="53950"/>
                </a:lnTo>
                <a:lnTo>
                  <a:pt x="74420" y="53970"/>
                </a:lnTo>
                <a:lnTo>
                  <a:pt x="74370" y="53980"/>
                </a:lnTo>
                <a:lnTo>
                  <a:pt x="74300" y="53970"/>
                </a:lnTo>
                <a:lnTo>
                  <a:pt x="74240" y="53950"/>
                </a:lnTo>
                <a:lnTo>
                  <a:pt x="74100" y="53880"/>
                </a:lnTo>
                <a:lnTo>
                  <a:pt x="73980" y="53800"/>
                </a:lnTo>
                <a:lnTo>
                  <a:pt x="74050" y="53780"/>
                </a:lnTo>
                <a:lnTo>
                  <a:pt x="74150" y="53740"/>
                </a:lnTo>
                <a:lnTo>
                  <a:pt x="74490" y="53490"/>
                </a:lnTo>
                <a:lnTo>
                  <a:pt x="74510" y="53470"/>
                </a:lnTo>
                <a:lnTo>
                  <a:pt x="74530" y="53430"/>
                </a:lnTo>
                <a:lnTo>
                  <a:pt x="74580" y="53240"/>
                </a:lnTo>
                <a:lnTo>
                  <a:pt x="74750" y="52920"/>
                </a:lnTo>
                <a:lnTo>
                  <a:pt x="74800" y="52810"/>
                </a:lnTo>
                <a:lnTo>
                  <a:pt x="74810" y="52750"/>
                </a:lnTo>
                <a:lnTo>
                  <a:pt x="74820" y="52680"/>
                </a:lnTo>
                <a:lnTo>
                  <a:pt x="74820" y="52400"/>
                </a:lnTo>
                <a:lnTo>
                  <a:pt x="74790" y="52130"/>
                </a:lnTo>
                <a:lnTo>
                  <a:pt x="74750" y="51960"/>
                </a:lnTo>
                <a:lnTo>
                  <a:pt x="74740" y="51910"/>
                </a:lnTo>
                <a:lnTo>
                  <a:pt x="74760" y="51860"/>
                </a:lnTo>
                <a:lnTo>
                  <a:pt x="74980" y="51560"/>
                </a:lnTo>
                <a:lnTo>
                  <a:pt x="75090" y="51440"/>
                </a:lnTo>
                <a:lnTo>
                  <a:pt x="75150" y="51350"/>
                </a:lnTo>
                <a:lnTo>
                  <a:pt x="75220" y="51200"/>
                </a:lnTo>
                <a:lnTo>
                  <a:pt x="75230" y="51130"/>
                </a:lnTo>
                <a:lnTo>
                  <a:pt x="75240" y="51070"/>
                </a:lnTo>
                <a:lnTo>
                  <a:pt x="75200" y="50670"/>
                </a:lnTo>
                <a:lnTo>
                  <a:pt x="75210" y="50530"/>
                </a:lnTo>
                <a:lnTo>
                  <a:pt x="75240" y="50400"/>
                </a:lnTo>
                <a:lnTo>
                  <a:pt x="75240" y="50350"/>
                </a:lnTo>
                <a:lnTo>
                  <a:pt x="75210" y="50310"/>
                </a:lnTo>
                <a:lnTo>
                  <a:pt x="75110" y="50290"/>
                </a:lnTo>
                <a:lnTo>
                  <a:pt x="74970" y="50300"/>
                </a:lnTo>
                <a:lnTo>
                  <a:pt x="74360" y="50420"/>
                </a:lnTo>
                <a:lnTo>
                  <a:pt x="74270" y="50460"/>
                </a:lnTo>
                <a:lnTo>
                  <a:pt x="74230" y="50490"/>
                </a:lnTo>
                <a:lnTo>
                  <a:pt x="74220" y="50550"/>
                </a:lnTo>
                <a:lnTo>
                  <a:pt x="74220" y="50710"/>
                </a:lnTo>
                <a:lnTo>
                  <a:pt x="74210" y="50800"/>
                </a:lnTo>
                <a:lnTo>
                  <a:pt x="74180" y="50870"/>
                </a:lnTo>
                <a:lnTo>
                  <a:pt x="74150" y="50930"/>
                </a:lnTo>
                <a:lnTo>
                  <a:pt x="74090" y="50960"/>
                </a:lnTo>
                <a:lnTo>
                  <a:pt x="73980" y="51020"/>
                </a:lnTo>
                <a:lnTo>
                  <a:pt x="73910" y="51070"/>
                </a:lnTo>
                <a:lnTo>
                  <a:pt x="73760" y="51190"/>
                </a:lnTo>
                <a:lnTo>
                  <a:pt x="73700" y="51220"/>
                </a:lnTo>
                <a:lnTo>
                  <a:pt x="73650" y="51230"/>
                </a:lnTo>
                <a:lnTo>
                  <a:pt x="73550" y="51150"/>
                </a:lnTo>
                <a:lnTo>
                  <a:pt x="73420" y="51010"/>
                </a:lnTo>
                <a:lnTo>
                  <a:pt x="73240" y="50690"/>
                </a:lnTo>
                <a:lnTo>
                  <a:pt x="73160" y="50510"/>
                </a:lnTo>
                <a:lnTo>
                  <a:pt x="73110" y="50360"/>
                </a:lnTo>
                <a:lnTo>
                  <a:pt x="73090" y="50270"/>
                </a:lnTo>
                <a:lnTo>
                  <a:pt x="73090" y="50190"/>
                </a:lnTo>
                <a:lnTo>
                  <a:pt x="73120" y="50140"/>
                </a:lnTo>
                <a:lnTo>
                  <a:pt x="73950" y="49450"/>
                </a:lnTo>
                <a:lnTo>
                  <a:pt x="74040" y="49350"/>
                </a:lnTo>
                <a:lnTo>
                  <a:pt x="74100" y="49250"/>
                </a:lnTo>
                <a:lnTo>
                  <a:pt x="74130" y="49200"/>
                </a:lnTo>
                <a:lnTo>
                  <a:pt x="74140" y="49140"/>
                </a:lnTo>
                <a:lnTo>
                  <a:pt x="74140" y="49100"/>
                </a:lnTo>
                <a:lnTo>
                  <a:pt x="74120" y="49040"/>
                </a:lnTo>
                <a:lnTo>
                  <a:pt x="74090" y="48960"/>
                </a:lnTo>
                <a:lnTo>
                  <a:pt x="74050" y="48890"/>
                </a:lnTo>
                <a:lnTo>
                  <a:pt x="74010" y="48850"/>
                </a:lnTo>
                <a:lnTo>
                  <a:pt x="73840" y="48700"/>
                </a:lnTo>
                <a:lnTo>
                  <a:pt x="73790" y="48630"/>
                </a:lnTo>
                <a:lnTo>
                  <a:pt x="73780" y="48580"/>
                </a:lnTo>
                <a:lnTo>
                  <a:pt x="73790" y="48520"/>
                </a:lnTo>
                <a:lnTo>
                  <a:pt x="73840" y="48410"/>
                </a:lnTo>
                <a:lnTo>
                  <a:pt x="73870" y="48340"/>
                </a:lnTo>
                <a:lnTo>
                  <a:pt x="73870" y="48270"/>
                </a:lnTo>
                <a:lnTo>
                  <a:pt x="73850" y="48200"/>
                </a:lnTo>
                <a:lnTo>
                  <a:pt x="73800" y="48130"/>
                </a:lnTo>
                <a:lnTo>
                  <a:pt x="73720" y="48050"/>
                </a:lnTo>
                <a:lnTo>
                  <a:pt x="73640" y="48000"/>
                </a:lnTo>
                <a:lnTo>
                  <a:pt x="73490" y="47970"/>
                </a:lnTo>
                <a:lnTo>
                  <a:pt x="73070" y="47940"/>
                </a:lnTo>
                <a:lnTo>
                  <a:pt x="72940" y="47920"/>
                </a:lnTo>
                <a:lnTo>
                  <a:pt x="72780" y="47870"/>
                </a:lnTo>
                <a:lnTo>
                  <a:pt x="72730" y="47880"/>
                </a:lnTo>
                <a:lnTo>
                  <a:pt x="72640" y="47930"/>
                </a:lnTo>
                <a:lnTo>
                  <a:pt x="72520" y="47950"/>
                </a:lnTo>
                <a:lnTo>
                  <a:pt x="72310" y="47990"/>
                </a:lnTo>
                <a:lnTo>
                  <a:pt x="72120" y="48040"/>
                </a:lnTo>
                <a:lnTo>
                  <a:pt x="71890" y="48160"/>
                </a:lnTo>
                <a:lnTo>
                  <a:pt x="71780" y="48250"/>
                </a:lnTo>
                <a:lnTo>
                  <a:pt x="71700" y="48290"/>
                </a:lnTo>
                <a:lnTo>
                  <a:pt x="71650" y="48300"/>
                </a:lnTo>
                <a:lnTo>
                  <a:pt x="71550" y="48220"/>
                </a:lnTo>
                <a:lnTo>
                  <a:pt x="71600" y="48180"/>
                </a:lnTo>
                <a:lnTo>
                  <a:pt x="71610" y="48160"/>
                </a:lnTo>
                <a:lnTo>
                  <a:pt x="71630" y="48120"/>
                </a:lnTo>
                <a:lnTo>
                  <a:pt x="71640" y="48090"/>
                </a:lnTo>
                <a:lnTo>
                  <a:pt x="71670" y="47980"/>
                </a:lnTo>
                <a:lnTo>
                  <a:pt x="71700" y="47710"/>
                </a:lnTo>
                <a:lnTo>
                  <a:pt x="71710" y="47650"/>
                </a:lnTo>
                <a:lnTo>
                  <a:pt x="71740" y="47600"/>
                </a:lnTo>
                <a:lnTo>
                  <a:pt x="71770" y="47560"/>
                </a:lnTo>
                <a:lnTo>
                  <a:pt x="71800" y="47520"/>
                </a:lnTo>
                <a:lnTo>
                  <a:pt x="71840" y="47480"/>
                </a:lnTo>
                <a:lnTo>
                  <a:pt x="71940" y="47430"/>
                </a:lnTo>
                <a:lnTo>
                  <a:pt x="71970" y="47390"/>
                </a:lnTo>
                <a:lnTo>
                  <a:pt x="72020" y="47280"/>
                </a:lnTo>
                <a:lnTo>
                  <a:pt x="72040" y="47230"/>
                </a:lnTo>
                <a:lnTo>
                  <a:pt x="72080" y="47190"/>
                </a:lnTo>
                <a:lnTo>
                  <a:pt x="72120" y="47160"/>
                </a:lnTo>
                <a:lnTo>
                  <a:pt x="72210" y="47100"/>
                </a:lnTo>
                <a:lnTo>
                  <a:pt x="72590" y="46890"/>
                </a:lnTo>
                <a:lnTo>
                  <a:pt x="72640" y="46850"/>
                </a:lnTo>
                <a:lnTo>
                  <a:pt x="72660" y="46790"/>
                </a:lnTo>
                <a:lnTo>
                  <a:pt x="72650" y="46710"/>
                </a:lnTo>
                <a:lnTo>
                  <a:pt x="72610" y="46550"/>
                </a:lnTo>
                <a:lnTo>
                  <a:pt x="72610" y="46460"/>
                </a:lnTo>
                <a:lnTo>
                  <a:pt x="72620" y="46390"/>
                </a:lnTo>
                <a:lnTo>
                  <a:pt x="72630" y="46330"/>
                </a:lnTo>
                <a:lnTo>
                  <a:pt x="72650" y="46270"/>
                </a:lnTo>
                <a:lnTo>
                  <a:pt x="72680" y="46230"/>
                </a:lnTo>
                <a:lnTo>
                  <a:pt x="72730" y="46190"/>
                </a:lnTo>
                <a:lnTo>
                  <a:pt x="72780" y="46170"/>
                </a:lnTo>
                <a:lnTo>
                  <a:pt x="72820" y="46140"/>
                </a:lnTo>
                <a:lnTo>
                  <a:pt x="72830" y="46090"/>
                </a:lnTo>
                <a:lnTo>
                  <a:pt x="72810" y="45980"/>
                </a:lnTo>
                <a:lnTo>
                  <a:pt x="72810" y="45910"/>
                </a:lnTo>
                <a:lnTo>
                  <a:pt x="72820" y="45850"/>
                </a:lnTo>
                <a:lnTo>
                  <a:pt x="72840" y="45800"/>
                </a:lnTo>
                <a:lnTo>
                  <a:pt x="72880" y="45780"/>
                </a:lnTo>
                <a:lnTo>
                  <a:pt x="72930" y="45780"/>
                </a:lnTo>
                <a:lnTo>
                  <a:pt x="73030" y="45830"/>
                </a:lnTo>
                <a:lnTo>
                  <a:pt x="73080" y="45840"/>
                </a:lnTo>
                <a:lnTo>
                  <a:pt x="73140" y="45840"/>
                </a:lnTo>
                <a:lnTo>
                  <a:pt x="73190" y="45820"/>
                </a:lnTo>
                <a:lnTo>
                  <a:pt x="73230" y="45780"/>
                </a:lnTo>
                <a:lnTo>
                  <a:pt x="73250" y="45730"/>
                </a:lnTo>
                <a:lnTo>
                  <a:pt x="73260" y="45670"/>
                </a:lnTo>
                <a:lnTo>
                  <a:pt x="73270" y="45280"/>
                </a:lnTo>
                <a:lnTo>
                  <a:pt x="73290" y="45160"/>
                </a:lnTo>
                <a:lnTo>
                  <a:pt x="73280" y="45090"/>
                </a:lnTo>
                <a:lnTo>
                  <a:pt x="71840" y="41320"/>
                </a:lnTo>
                <a:lnTo>
                  <a:pt x="71810" y="41260"/>
                </a:lnTo>
                <a:lnTo>
                  <a:pt x="71760" y="41200"/>
                </a:lnTo>
                <a:lnTo>
                  <a:pt x="71610" y="41140"/>
                </a:lnTo>
                <a:lnTo>
                  <a:pt x="71550" y="41130"/>
                </a:lnTo>
                <a:lnTo>
                  <a:pt x="71500" y="41130"/>
                </a:lnTo>
                <a:lnTo>
                  <a:pt x="71450" y="41140"/>
                </a:lnTo>
                <a:lnTo>
                  <a:pt x="71400" y="41160"/>
                </a:lnTo>
                <a:lnTo>
                  <a:pt x="71140" y="41360"/>
                </a:lnTo>
                <a:lnTo>
                  <a:pt x="71100" y="41390"/>
                </a:lnTo>
                <a:lnTo>
                  <a:pt x="71050" y="41410"/>
                </a:lnTo>
                <a:lnTo>
                  <a:pt x="70930" y="41440"/>
                </a:lnTo>
                <a:lnTo>
                  <a:pt x="70880" y="41460"/>
                </a:lnTo>
                <a:lnTo>
                  <a:pt x="70830" y="41490"/>
                </a:lnTo>
                <a:lnTo>
                  <a:pt x="70790" y="41530"/>
                </a:lnTo>
                <a:lnTo>
                  <a:pt x="70760" y="41580"/>
                </a:lnTo>
                <a:lnTo>
                  <a:pt x="70640" y="41780"/>
                </a:lnTo>
                <a:lnTo>
                  <a:pt x="70580" y="41870"/>
                </a:lnTo>
                <a:lnTo>
                  <a:pt x="70540" y="41910"/>
                </a:lnTo>
                <a:lnTo>
                  <a:pt x="70500" y="41940"/>
                </a:lnTo>
                <a:lnTo>
                  <a:pt x="70400" y="41990"/>
                </a:lnTo>
                <a:lnTo>
                  <a:pt x="70340" y="42010"/>
                </a:lnTo>
                <a:lnTo>
                  <a:pt x="69810" y="42100"/>
                </a:lnTo>
                <a:lnTo>
                  <a:pt x="69760" y="42120"/>
                </a:lnTo>
                <a:lnTo>
                  <a:pt x="69710" y="42150"/>
                </a:lnTo>
                <a:lnTo>
                  <a:pt x="69630" y="42210"/>
                </a:lnTo>
                <a:lnTo>
                  <a:pt x="69570" y="42280"/>
                </a:lnTo>
                <a:lnTo>
                  <a:pt x="69550" y="42300"/>
                </a:lnTo>
                <a:lnTo>
                  <a:pt x="69540" y="42320"/>
                </a:lnTo>
                <a:lnTo>
                  <a:pt x="69510" y="42410"/>
                </a:lnTo>
                <a:lnTo>
                  <a:pt x="69490" y="42480"/>
                </a:lnTo>
                <a:lnTo>
                  <a:pt x="69460" y="42690"/>
                </a:lnTo>
                <a:lnTo>
                  <a:pt x="69440" y="42750"/>
                </a:lnTo>
                <a:lnTo>
                  <a:pt x="69410" y="42800"/>
                </a:lnTo>
                <a:lnTo>
                  <a:pt x="69300" y="42940"/>
                </a:lnTo>
                <a:lnTo>
                  <a:pt x="69230" y="43100"/>
                </a:lnTo>
                <a:lnTo>
                  <a:pt x="69190" y="43140"/>
                </a:lnTo>
                <a:lnTo>
                  <a:pt x="69140" y="43170"/>
                </a:lnTo>
                <a:lnTo>
                  <a:pt x="69030" y="43190"/>
                </a:lnTo>
                <a:lnTo>
                  <a:pt x="68830" y="43280"/>
                </a:lnTo>
                <a:lnTo>
                  <a:pt x="68780" y="43300"/>
                </a:lnTo>
                <a:lnTo>
                  <a:pt x="68720" y="43310"/>
                </a:lnTo>
                <a:lnTo>
                  <a:pt x="68650" y="43300"/>
                </a:lnTo>
                <a:lnTo>
                  <a:pt x="68590" y="43280"/>
                </a:lnTo>
                <a:lnTo>
                  <a:pt x="68530" y="43240"/>
                </a:lnTo>
                <a:lnTo>
                  <a:pt x="68470" y="43190"/>
                </a:lnTo>
                <a:lnTo>
                  <a:pt x="68380" y="43090"/>
                </a:lnTo>
                <a:lnTo>
                  <a:pt x="68310" y="43050"/>
                </a:lnTo>
                <a:lnTo>
                  <a:pt x="68250" y="43040"/>
                </a:lnTo>
                <a:lnTo>
                  <a:pt x="68200" y="43060"/>
                </a:lnTo>
                <a:lnTo>
                  <a:pt x="68120" y="43140"/>
                </a:lnTo>
                <a:lnTo>
                  <a:pt x="68080" y="43160"/>
                </a:lnTo>
                <a:lnTo>
                  <a:pt x="68030" y="43180"/>
                </a:lnTo>
                <a:lnTo>
                  <a:pt x="67840" y="43200"/>
                </a:lnTo>
                <a:lnTo>
                  <a:pt x="67700" y="43200"/>
                </a:lnTo>
                <a:lnTo>
                  <a:pt x="67640" y="43200"/>
                </a:lnTo>
                <a:lnTo>
                  <a:pt x="67600" y="43190"/>
                </a:lnTo>
                <a:lnTo>
                  <a:pt x="67600" y="43150"/>
                </a:lnTo>
                <a:lnTo>
                  <a:pt x="67620" y="43020"/>
                </a:lnTo>
                <a:lnTo>
                  <a:pt x="67680" y="42940"/>
                </a:lnTo>
                <a:lnTo>
                  <a:pt x="67740" y="42860"/>
                </a:lnTo>
                <a:lnTo>
                  <a:pt x="67970" y="42710"/>
                </a:lnTo>
                <a:lnTo>
                  <a:pt x="68010" y="42640"/>
                </a:lnTo>
                <a:lnTo>
                  <a:pt x="68020" y="42530"/>
                </a:lnTo>
                <a:lnTo>
                  <a:pt x="67960" y="42330"/>
                </a:lnTo>
                <a:lnTo>
                  <a:pt x="67880" y="41890"/>
                </a:lnTo>
                <a:lnTo>
                  <a:pt x="67800" y="41680"/>
                </a:lnTo>
                <a:lnTo>
                  <a:pt x="67720" y="41540"/>
                </a:lnTo>
                <a:lnTo>
                  <a:pt x="67650" y="41460"/>
                </a:lnTo>
                <a:lnTo>
                  <a:pt x="67600" y="41420"/>
                </a:lnTo>
                <a:lnTo>
                  <a:pt x="67540" y="41390"/>
                </a:lnTo>
                <a:lnTo>
                  <a:pt x="67500" y="41340"/>
                </a:lnTo>
                <a:lnTo>
                  <a:pt x="67470" y="41260"/>
                </a:lnTo>
                <a:lnTo>
                  <a:pt x="67500" y="41100"/>
                </a:lnTo>
                <a:lnTo>
                  <a:pt x="67510" y="41020"/>
                </a:lnTo>
                <a:lnTo>
                  <a:pt x="67490" y="40940"/>
                </a:lnTo>
                <a:lnTo>
                  <a:pt x="67390" y="40820"/>
                </a:lnTo>
                <a:lnTo>
                  <a:pt x="67350" y="40740"/>
                </a:lnTo>
                <a:lnTo>
                  <a:pt x="67330" y="40640"/>
                </a:lnTo>
                <a:lnTo>
                  <a:pt x="67340" y="40520"/>
                </a:lnTo>
                <a:lnTo>
                  <a:pt x="67370" y="40430"/>
                </a:lnTo>
                <a:lnTo>
                  <a:pt x="67390" y="40330"/>
                </a:lnTo>
                <a:lnTo>
                  <a:pt x="67400" y="40200"/>
                </a:lnTo>
                <a:lnTo>
                  <a:pt x="67370" y="40000"/>
                </a:lnTo>
                <a:lnTo>
                  <a:pt x="67380" y="39790"/>
                </a:lnTo>
                <a:lnTo>
                  <a:pt x="67370" y="39730"/>
                </a:lnTo>
                <a:lnTo>
                  <a:pt x="67320" y="39510"/>
                </a:lnTo>
                <a:lnTo>
                  <a:pt x="67320" y="39430"/>
                </a:lnTo>
                <a:lnTo>
                  <a:pt x="67340" y="39380"/>
                </a:lnTo>
                <a:lnTo>
                  <a:pt x="67440" y="39310"/>
                </a:lnTo>
                <a:lnTo>
                  <a:pt x="67480" y="39250"/>
                </a:lnTo>
                <a:lnTo>
                  <a:pt x="67490" y="39160"/>
                </a:lnTo>
                <a:lnTo>
                  <a:pt x="67440" y="38930"/>
                </a:lnTo>
                <a:lnTo>
                  <a:pt x="67450" y="38850"/>
                </a:lnTo>
                <a:lnTo>
                  <a:pt x="67480" y="38790"/>
                </a:lnTo>
                <a:lnTo>
                  <a:pt x="67520" y="38730"/>
                </a:lnTo>
                <a:lnTo>
                  <a:pt x="67570" y="38670"/>
                </a:lnTo>
                <a:lnTo>
                  <a:pt x="67890" y="38450"/>
                </a:lnTo>
                <a:lnTo>
                  <a:pt x="67970" y="38390"/>
                </a:lnTo>
                <a:lnTo>
                  <a:pt x="68400" y="37770"/>
                </a:lnTo>
                <a:lnTo>
                  <a:pt x="68450" y="37730"/>
                </a:lnTo>
                <a:lnTo>
                  <a:pt x="68690" y="37610"/>
                </a:lnTo>
                <a:lnTo>
                  <a:pt x="68730" y="37570"/>
                </a:lnTo>
                <a:lnTo>
                  <a:pt x="68320" y="37410"/>
                </a:lnTo>
                <a:lnTo>
                  <a:pt x="66200" y="36880"/>
                </a:lnTo>
                <a:lnTo>
                  <a:pt x="66110" y="36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