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Alto Paraná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Paraguay • State Map | Fully Editable Vector Shape</a:t>
            </a:r>
          </a:p>
        </p:txBody>
      </p:sp>
      <p:sp>
        <p:nvSpPr>
          <p:cNvPr id="101" name="Alto Paraná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7970" y="80280"/>
                </a:moveTo>
                <a:lnTo>
                  <a:pt x="87960" y="80280"/>
                </a:lnTo>
                <a:lnTo>
                  <a:pt x="87940" y="80280"/>
                </a:lnTo>
                <a:lnTo>
                  <a:pt x="87370" y="80230"/>
                </a:lnTo>
                <a:lnTo>
                  <a:pt x="87260" y="80210"/>
                </a:lnTo>
                <a:lnTo>
                  <a:pt x="87200" y="80140"/>
                </a:lnTo>
                <a:lnTo>
                  <a:pt x="87180" y="80070"/>
                </a:lnTo>
                <a:lnTo>
                  <a:pt x="87180" y="79990"/>
                </a:lnTo>
                <a:lnTo>
                  <a:pt x="87190" y="79920"/>
                </a:lnTo>
                <a:lnTo>
                  <a:pt x="87190" y="79860"/>
                </a:lnTo>
                <a:lnTo>
                  <a:pt x="87180" y="79810"/>
                </a:lnTo>
                <a:lnTo>
                  <a:pt x="87160" y="79780"/>
                </a:lnTo>
                <a:lnTo>
                  <a:pt x="87120" y="79740"/>
                </a:lnTo>
                <a:lnTo>
                  <a:pt x="87060" y="79700"/>
                </a:lnTo>
                <a:lnTo>
                  <a:pt x="86870" y="79610"/>
                </a:lnTo>
                <a:lnTo>
                  <a:pt x="86730" y="79550"/>
                </a:lnTo>
                <a:lnTo>
                  <a:pt x="86530" y="79510"/>
                </a:lnTo>
                <a:lnTo>
                  <a:pt x="86380" y="79510"/>
                </a:lnTo>
                <a:lnTo>
                  <a:pt x="86300" y="79540"/>
                </a:lnTo>
                <a:lnTo>
                  <a:pt x="86210" y="79580"/>
                </a:lnTo>
                <a:lnTo>
                  <a:pt x="86080" y="79700"/>
                </a:lnTo>
                <a:lnTo>
                  <a:pt x="86020" y="79740"/>
                </a:lnTo>
                <a:lnTo>
                  <a:pt x="85960" y="79760"/>
                </a:lnTo>
                <a:lnTo>
                  <a:pt x="85890" y="79760"/>
                </a:lnTo>
                <a:lnTo>
                  <a:pt x="85810" y="79740"/>
                </a:lnTo>
                <a:lnTo>
                  <a:pt x="85720" y="79660"/>
                </a:lnTo>
                <a:lnTo>
                  <a:pt x="85690" y="79610"/>
                </a:lnTo>
                <a:lnTo>
                  <a:pt x="85700" y="79530"/>
                </a:lnTo>
                <a:lnTo>
                  <a:pt x="85740" y="79370"/>
                </a:lnTo>
                <a:lnTo>
                  <a:pt x="85750" y="79310"/>
                </a:lnTo>
                <a:lnTo>
                  <a:pt x="85740" y="79260"/>
                </a:lnTo>
                <a:lnTo>
                  <a:pt x="85730" y="79230"/>
                </a:lnTo>
                <a:lnTo>
                  <a:pt x="85690" y="79210"/>
                </a:lnTo>
                <a:lnTo>
                  <a:pt x="85650" y="79210"/>
                </a:lnTo>
                <a:lnTo>
                  <a:pt x="85590" y="79240"/>
                </a:lnTo>
                <a:lnTo>
                  <a:pt x="85540" y="79280"/>
                </a:lnTo>
                <a:lnTo>
                  <a:pt x="85480" y="79340"/>
                </a:lnTo>
                <a:lnTo>
                  <a:pt x="85410" y="79450"/>
                </a:lnTo>
                <a:lnTo>
                  <a:pt x="85260" y="79730"/>
                </a:lnTo>
                <a:lnTo>
                  <a:pt x="85220" y="79780"/>
                </a:lnTo>
                <a:lnTo>
                  <a:pt x="85150" y="79850"/>
                </a:lnTo>
                <a:lnTo>
                  <a:pt x="85080" y="79890"/>
                </a:lnTo>
                <a:lnTo>
                  <a:pt x="85020" y="79920"/>
                </a:lnTo>
                <a:lnTo>
                  <a:pt x="84880" y="79950"/>
                </a:lnTo>
                <a:lnTo>
                  <a:pt x="84550" y="79980"/>
                </a:lnTo>
                <a:lnTo>
                  <a:pt x="84480" y="80050"/>
                </a:lnTo>
                <a:lnTo>
                  <a:pt x="84440" y="80110"/>
                </a:lnTo>
                <a:lnTo>
                  <a:pt x="84410" y="80190"/>
                </a:lnTo>
                <a:lnTo>
                  <a:pt x="84400" y="80210"/>
                </a:lnTo>
                <a:lnTo>
                  <a:pt x="84370" y="80230"/>
                </a:lnTo>
                <a:lnTo>
                  <a:pt x="84330" y="80260"/>
                </a:lnTo>
                <a:lnTo>
                  <a:pt x="84270" y="80250"/>
                </a:lnTo>
                <a:lnTo>
                  <a:pt x="84190" y="80210"/>
                </a:lnTo>
                <a:lnTo>
                  <a:pt x="84040" y="80100"/>
                </a:lnTo>
                <a:lnTo>
                  <a:pt x="83930" y="80030"/>
                </a:lnTo>
                <a:lnTo>
                  <a:pt x="83610" y="79950"/>
                </a:lnTo>
                <a:lnTo>
                  <a:pt x="83350" y="79840"/>
                </a:lnTo>
                <a:lnTo>
                  <a:pt x="83250" y="79810"/>
                </a:lnTo>
                <a:lnTo>
                  <a:pt x="83170" y="79800"/>
                </a:lnTo>
                <a:lnTo>
                  <a:pt x="82970" y="79790"/>
                </a:lnTo>
                <a:lnTo>
                  <a:pt x="82230" y="79830"/>
                </a:lnTo>
                <a:lnTo>
                  <a:pt x="82020" y="79630"/>
                </a:lnTo>
                <a:lnTo>
                  <a:pt x="81680" y="78540"/>
                </a:lnTo>
                <a:lnTo>
                  <a:pt x="82210" y="78230"/>
                </a:lnTo>
                <a:lnTo>
                  <a:pt x="82290" y="78150"/>
                </a:lnTo>
                <a:lnTo>
                  <a:pt x="82330" y="78050"/>
                </a:lnTo>
                <a:lnTo>
                  <a:pt x="82330" y="77950"/>
                </a:lnTo>
                <a:lnTo>
                  <a:pt x="82270" y="77870"/>
                </a:lnTo>
                <a:lnTo>
                  <a:pt x="82200" y="77830"/>
                </a:lnTo>
                <a:lnTo>
                  <a:pt x="82130" y="77810"/>
                </a:lnTo>
                <a:lnTo>
                  <a:pt x="81940" y="77800"/>
                </a:lnTo>
                <a:lnTo>
                  <a:pt x="81860" y="77770"/>
                </a:lnTo>
                <a:lnTo>
                  <a:pt x="81790" y="77720"/>
                </a:lnTo>
                <a:lnTo>
                  <a:pt x="81740" y="77660"/>
                </a:lnTo>
                <a:lnTo>
                  <a:pt x="81700" y="77610"/>
                </a:lnTo>
                <a:lnTo>
                  <a:pt x="81660" y="77560"/>
                </a:lnTo>
                <a:lnTo>
                  <a:pt x="81600" y="77520"/>
                </a:lnTo>
                <a:lnTo>
                  <a:pt x="81540" y="77510"/>
                </a:lnTo>
                <a:lnTo>
                  <a:pt x="81220" y="77600"/>
                </a:lnTo>
                <a:lnTo>
                  <a:pt x="81050" y="77640"/>
                </a:lnTo>
                <a:lnTo>
                  <a:pt x="80760" y="77660"/>
                </a:lnTo>
                <a:lnTo>
                  <a:pt x="80520" y="77650"/>
                </a:lnTo>
                <a:lnTo>
                  <a:pt x="80430" y="77660"/>
                </a:lnTo>
                <a:lnTo>
                  <a:pt x="80300" y="77730"/>
                </a:lnTo>
                <a:lnTo>
                  <a:pt x="80230" y="77710"/>
                </a:lnTo>
                <a:lnTo>
                  <a:pt x="80150" y="77680"/>
                </a:lnTo>
                <a:lnTo>
                  <a:pt x="80010" y="77610"/>
                </a:lnTo>
                <a:lnTo>
                  <a:pt x="79600" y="77440"/>
                </a:lnTo>
                <a:lnTo>
                  <a:pt x="79550" y="77400"/>
                </a:lnTo>
                <a:lnTo>
                  <a:pt x="79490" y="77320"/>
                </a:lnTo>
                <a:lnTo>
                  <a:pt x="79460" y="77190"/>
                </a:lnTo>
                <a:lnTo>
                  <a:pt x="79490" y="76890"/>
                </a:lnTo>
                <a:lnTo>
                  <a:pt x="79490" y="76780"/>
                </a:lnTo>
                <a:lnTo>
                  <a:pt x="79430" y="76560"/>
                </a:lnTo>
                <a:lnTo>
                  <a:pt x="79420" y="76450"/>
                </a:lnTo>
                <a:lnTo>
                  <a:pt x="79460" y="76330"/>
                </a:lnTo>
                <a:lnTo>
                  <a:pt x="79420" y="76220"/>
                </a:lnTo>
                <a:lnTo>
                  <a:pt x="79380" y="76150"/>
                </a:lnTo>
                <a:lnTo>
                  <a:pt x="79320" y="76060"/>
                </a:lnTo>
                <a:lnTo>
                  <a:pt x="79320" y="75940"/>
                </a:lnTo>
                <a:lnTo>
                  <a:pt x="79390" y="75740"/>
                </a:lnTo>
                <a:lnTo>
                  <a:pt x="79590" y="75300"/>
                </a:lnTo>
                <a:lnTo>
                  <a:pt x="79620" y="75250"/>
                </a:lnTo>
                <a:lnTo>
                  <a:pt x="79830" y="75080"/>
                </a:lnTo>
                <a:lnTo>
                  <a:pt x="79890" y="75000"/>
                </a:lnTo>
                <a:lnTo>
                  <a:pt x="79930" y="74890"/>
                </a:lnTo>
                <a:lnTo>
                  <a:pt x="80090" y="74400"/>
                </a:lnTo>
                <a:lnTo>
                  <a:pt x="80130" y="74250"/>
                </a:lnTo>
                <a:lnTo>
                  <a:pt x="80140" y="73990"/>
                </a:lnTo>
                <a:lnTo>
                  <a:pt x="80200" y="73840"/>
                </a:lnTo>
                <a:lnTo>
                  <a:pt x="80280" y="73730"/>
                </a:lnTo>
                <a:lnTo>
                  <a:pt x="80530" y="73500"/>
                </a:lnTo>
                <a:lnTo>
                  <a:pt x="80590" y="73410"/>
                </a:lnTo>
                <a:lnTo>
                  <a:pt x="80610" y="73330"/>
                </a:lnTo>
                <a:lnTo>
                  <a:pt x="80600" y="73250"/>
                </a:lnTo>
                <a:lnTo>
                  <a:pt x="80550" y="73180"/>
                </a:lnTo>
                <a:lnTo>
                  <a:pt x="80420" y="73000"/>
                </a:lnTo>
                <a:lnTo>
                  <a:pt x="80380" y="72900"/>
                </a:lnTo>
                <a:lnTo>
                  <a:pt x="80360" y="72800"/>
                </a:lnTo>
                <a:lnTo>
                  <a:pt x="80360" y="72720"/>
                </a:lnTo>
                <a:lnTo>
                  <a:pt x="80340" y="72650"/>
                </a:lnTo>
                <a:lnTo>
                  <a:pt x="80290" y="72600"/>
                </a:lnTo>
                <a:lnTo>
                  <a:pt x="80150" y="72560"/>
                </a:lnTo>
                <a:lnTo>
                  <a:pt x="80060" y="72550"/>
                </a:lnTo>
                <a:lnTo>
                  <a:pt x="79700" y="72660"/>
                </a:lnTo>
                <a:lnTo>
                  <a:pt x="82030" y="69390"/>
                </a:lnTo>
                <a:lnTo>
                  <a:pt x="82330" y="69050"/>
                </a:lnTo>
                <a:lnTo>
                  <a:pt x="82440" y="69060"/>
                </a:lnTo>
                <a:lnTo>
                  <a:pt x="82630" y="69190"/>
                </a:lnTo>
                <a:lnTo>
                  <a:pt x="82890" y="69450"/>
                </a:lnTo>
                <a:lnTo>
                  <a:pt x="82990" y="69510"/>
                </a:lnTo>
                <a:lnTo>
                  <a:pt x="83230" y="69590"/>
                </a:lnTo>
                <a:lnTo>
                  <a:pt x="83360" y="69630"/>
                </a:lnTo>
                <a:lnTo>
                  <a:pt x="83470" y="69620"/>
                </a:lnTo>
                <a:lnTo>
                  <a:pt x="83460" y="69510"/>
                </a:lnTo>
                <a:lnTo>
                  <a:pt x="83410" y="69290"/>
                </a:lnTo>
                <a:lnTo>
                  <a:pt x="83400" y="69170"/>
                </a:lnTo>
                <a:lnTo>
                  <a:pt x="83460" y="69240"/>
                </a:lnTo>
                <a:lnTo>
                  <a:pt x="83560" y="69400"/>
                </a:lnTo>
                <a:lnTo>
                  <a:pt x="83620" y="69470"/>
                </a:lnTo>
                <a:lnTo>
                  <a:pt x="83700" y="69530"/>
                </a:lnTo>
                <a:lnTo>
                  <a:pt x="83780" y="69550"/>
                </a:lnTo>
                <a:lnTo>
                  <a:pt x="83950" y="69590"/>
                </a:lnTo>
                <a:lnTo>
                  <a:pt x="84090" y="69650"/>
                </a:lnTo>
                <a:lnTo>
                  <a:pt x="84170" y="69740"/>
                </a:lnTo>
                <a:lnTo>
                  <a:pt x="84210" y="69870"/>
                </a:lnTo>
                <a:lnTo>
                  <a:pt x="84230" y="70020"/>
                </a:lnTo>
                <a:lnTo>
                  <a:pt x="84360" y="70260"/>
                </a:lnTo>
                <a:lnTo>
                  <a:pt x="84620" y="70300"/>
                </a:lnTo>
                <a:lnTo>
                  <a:pt x="84890" y="70310"/>
                </a:lnTo>
                <a:lnTo>
                  <a:pt x="85110" y="70240"/>
                </a:lnTo>
                <a:lnTo>
                  <a:pt x="85110" y="70100"/>
                </a:lnTo>
                <a:lnTo>
                  <a:pt x="85100" y="70040"/>
                </a:lnTo>
                <a:lnTo>
                  <a:pt x="85080" y="69980"/>
                </a:lnTo>
                <a:lnTo>
                  <a:pt x="85060" y="69930"/>
                </a:lnTo>
                <a:lnTo>
                  <a:pt x="84990" y="69840"/>
                </a:lnTo>
                <a:lnTo>
                  <a:pt x="84970" y="69790"/>
                </a:lnTo>
                <a:lnTo>
                  <a:pt x="84940" y="69740"/>
                </a:lnTo>
                <a:lnTo>
                  <a:pt x="84930" y="69680"/>
                </a:lnTo>
                <a:lnTo>
                  <a:pt x="84930" y="69610"/>
                </a:lnTo>
                <a:lnTo>
                  <a:pt x="84960" y="69410"/>
                </a:lnTo>
                <a:lnTo>
                  <a:pt x="84950" y="69360"/>
                </a:lnTo>
                <a:lnTo>
                  <a:pt x="84920" y="69310"/>
                </a:lnTo>
                <a:lnTo>
                  <a:pt x="84870" y="69280"/>
                </a:lnTo>
                <a:lnTo>
                  <a:pt x="84600" y="69170"/>
                </a:lnTo>
                <a:lnTo>
                  <a:pt x="84550" y="69140"/>
                </a:lnTo>
                <a:lnTo>
                  <a:pt x="84510" y="69110"/>
                </a:lnTo>
                <a:lnTo>
                  <a:pt x="84480" y="69070"/>
                </a:lnTo>
                <a:lnTo>
                  <a:pt x="84460" y="69020"/>
                </a:lnTo>
                <a:lnTo>
                  <a:pt x="84460" y="68960"/>
                </a:lnTo>
                <a:lnTo>
                  <a:pt x="84520" y="68750"/>
                </a:lnTo>
                <a:lnTo>
                  <a:pt x="84530" y="68680"/>
                </a:lnTo>
                <a:lnTo>
                  <a:pt x="84520" y="68620"/>
                </a:lnTo>
                <a:lnTo>
                  <a:pt x="84490" y="68570"/>
                </a:lnTo>
                <a:lnTo>
                  <a:pt x="84460" y="68540"/>
                </a:lnTo>
                <a:lnTo>
                  <a:pt x="83610" y="67920"/>
                </a:lnTo>
                <a:lnTo>
                  <a:pt x="82800" y="67150"/>
                </a:lnTo>
                <a:lnTo>
                  <a:pt x="82750" y="67070"/>
                </a:lnTo>
                <a:lnTo>
                  <a:pt x="82710" y="67030"/>
                </a:lnTo>
                <a:lnTo>
                  <a:pt x="82670" y="67010"/>
                </a:lnTo>
                <a:lnTo>
                  <a:pt x="82610" y="67010"/>
                </a:lnTo>
                <a:lnTo>
                  <a:pt x="82550" y="67020"/>
                </a:lnTo>
                <a:lnTo>
                  <a:pt x="82500" y="67020"/>
                </a:lnTo>
                <a:lnTo>
                  <a:pt x="82450" y="67000"/>
                </a:lnTo>
                <a:lnTo>
                  <a:pt x="82410" y="66960"/>
                </a:lnTo>
                <a:lnTo>
                  <a:pt x="82380" y="66920"/>
                </a:lnTo>
                <a:lnTo>
                  <a:pt x="82340" y="66880"/>
                </a:lnTo>
                <a:lnTo>
                  <a:pt x="82290" y="66860"/>
                </a:lnTo>
                <a:lnTo>
                  <a:pt x="82230" y="66850"/>
                </a:lnTo>
                <a:lnTo>
                  <a:pt x="82050" y="66880"/>
                </a:lnTo>
                <a:lnTo>
                  <a:pt x="81980" y="66880"/>
                </a:lnTo>
                <a:lnTo>
                  <a:pt x="81910" y="66870"/>
                </a:lnTo>
                <a:lnTo>
                  <a:pt x="81850" y="66860"/>
                </a:lnTo>
                <a:lnTo>
                  <a:pt x="81790" y="66830"/>
                </a:lnTo>
                <a:lnTo>
                  <a:pt x="81750" y="66800"/>
                </a:lnTo>
                <a:lnTo>
                  <a:pt x="81700" y="66770"/>
                </a:lnTo>
                <a:lnTo>
                  <a:pt x="81630" y="66690"/>
                </a:lnTo>
                <a:lnTo>
                  <a:pt x="81600" y="66650"/>
                </a:lnTo>
                <a:lnTo>
                  <a:pt x="81570" y="66600"/>
                </a:lnTo>
                <a:lnTo>
                  <a:pt x="81530" y="66490"/>
                </a:lnTo>
                <a:lnTo>
                  <a:pt x="81490" y="66390"/>
                </a:lnTo>
                <a:lnTo>
                  <a:pt x="81440" y="66290"/>
                </a:lnTo>
                <a:lnTo>
                  <a:pt x="81320" y="66110"/>
                </a:lnTo>
                <a:lnTo>
                  <a:pt x="81300" y="66040"/>
                </a:lnTo>
                <a:lnTo>
                  <a:pt x="81290" y="65940"/>
                </a:lnTo>
                <a:lnTo>
                  <a:pt x="81330" y="65800"/>
                </a:lnTo>
                <a:lnTo>
                  <a:pt x="81330" y="65710"/>
                </a:lnTo>
                <a:lnTo>
                  <a:pt x="81330" y="65640"/>
                </a:lnTo>
                <a:lnTo>
                  <a:pt x="81310" y="65590"/>
                </a:lnTo>
                <a:lnTo>
                  <a:pt x="81300" y="65520"/>
                </a:lnTo>
                <a:lnTo>
                  <a:pt x="81300" y="65450"/>
                </a:lnTo>
                <a:lnTo>
                  <a:pt x="81310" y="65280"/>
                </a:lnTo>
                <a:lnTo>
                  <a:pt x="81310" y="65210"/>
                </a:lnTo>
                <a:lnTo>
                  <a:pt x="81300" y="65150"/>
                </a:lnTo>
                <a:lnTo>
                  <a:pt x="81280" y="65100"/>
                </a:lnTo>
                <a:lnTo>
                  <a:pt x="81260" y="65030"/>
                </a:lnTo>
                <a:lnTo>
                  <a:pt x="81250" y="64950"/>
                </a:lnTo>
                <a:lnTo>
                  <a:pt x="81260" y="64830"/>
                </a:lnTo>
                <a:lnTo>
                  <a:pt x="81330" y="64760"/>
                </a:lnTo>
                <a:lnTo>
                  <a:pt x="81430" y="64600"/>
                </a:lnTo>
                <a:lnTo>
                  <a:pt x="81450" y="64500"/>
                </a:lnTo>
                <a:lnTo>
                  <a:pt x="81440" y="64400"/>
                </a:lnTo>
                <a:lnTo>
                  <a:pt x="81350" y="64140"/>
                </a:lnTo>
                <a:lnTo>
                  <a:pt x="81310" y="63930"/>
                </a:lnTo>
                <a:lnTo>
                  <a:pt x="81330" y="63810"/>
                </a:lnTo>
                <a:lnTo>
                  <a:pt x="81370" y="63740"/>
                </a:lnTo>
                <a:lnTo>
                  <a:pt x="81450" y="63690"/>
                </a:lnTo>
                <a:lnTo>
                  <a:pt x="81520" y="63630"/>
                </a:lnTo>
                <a:lnTo>
                  <a:pt x="81580" y="63490"/>
                </a:lnTo>
                <a:lnTo>
                  <a:pt x="81610" y="63360"/>
                </a:lnTo>
                <a:lnTo>
                  <a:pt x="81590" y="62910"/>
                </a:lnTo>
                <a:lnTo>
                  <a:pt x="81630" y="62800"/>
                </a:lnTo>
                <a:lnTo>
                  <a:pt x="81740" y="62610"/>
                </a:lnTo>
                <a:lnTo>
                  <a:pt x="81750" y="62520"/>
                </a:lnTo>
                <a:lnTo>
                  <a:pt x="81740" y="62410"/>
                </a:lnTo>
                <a:lnTo>
                  <a:pt x="81680" y="62160"/>
                </a:lnTo>
                <a:lnTo>
                  <a:pt x="81670" y="62000"/>
                </a:lnTo>
                <a:lnTo>
                  <a:pt x="81680" y="61890"/>
                </a:lnTo>
                <a:lnTo>
                  <a:pt x="81710" y="61800"/>
                </a:lnTo>
                <a:lnTo>
                  <a:pt x="81760" y="61720"/>
                </a:lnTo>
                <a:lnTo>
                  <a:pt x="82060" y="61360"/>
                </a:lnTo>
                <a:lnTo>
                  <a:pt x="82320" y="60990"/>
                </a:lnTo>
                <a:lnTo>
                  <a:pt x="83430" y="60610"/>
                </a:lnTo>
                <a:lnTo>
                  <a:pt x="83650" y="60660"/>
                </a:lnTo>
                <a:lnTo>
                  <a:pt x="83610" y="61070"/>
                </a:lnTo>
                <a:lnTo>
                  <a:pt x="83620" y="61190"/>
                </a:lnTo>
                <a:lnTo>
                  <a:pt x="83670" y="61330"/>
                </a:lnTo>
                <a:lnTo>
                  <a:pt x="83810" y="61470"/>
                </a:lnTo>
                <a:lnTo>
                  <a:pt x="83960" y="61530"/>
                </a:lnTo>
                <a:lnTo>
                  <a:pt x="84090" y="61550"/>
                </a:lnTo>
                <a:lnTo>
                  <a:pt x="84210" y="61530"/>
                </a:lnTo>
                <a:lnTo>
                  <a:pt x="84450" y="61430"/>
                </a:lnTo>
                <a:lnTo>
                  <a:pt x="84600" y="61400"/>
                </a:lnTo>
                <a:lnTo>
                  <a:pt x="84680" y="61400"/>
                </a:lnTo>
                <a:lnTo>
                  <a:pt x="85450" y="61650"/>
                </a:lnTo>
                <a:lnTo>
                  <a:pt x="85650" y="61760"/>
                </a:lnTo>
                <a:lnTo>
                  <a:pt x="85760" y="61880"/>
                </a:lnTo>
                <a:lnTo>
                  <a:pt x="85780" y="61980"/>
                </a:lnTo>
                <a:lnTo>
                  <a:pt x="85780" y="62050"/>
                </a:lnTo>
                <a:lnTo>
                  <a:pt x="85760" y="62110"/>
                </a:lnTo>
                <a:lnTo>
                  <a:pt x="85740" y="62170"/>
                </a:lnTo>
                <a:lnTo>
                  <a:pt x="85740" y="62230"/>
                </a:lnTo>
                <a:lnTo>
                  <a:pt x="85760" y="62290"/>
                </a:lnTo>
                <a:lnTo>
                  <a:pt x="85820" y="62360"/>
                </a:lnTo>
                <a:lnTo>
                  <a:pt x="85900" y="62390"/>
                </a:lnTo>
                <a:lnTo>
                  <a:pt x="85990" y="62400"/>
                </a:lnTo>
                <a:lnTo>
                  <a:pt x="86350" y="62420"/>
                </a:lnTo>
                <a:lnTo>
                  <a:pt x="86490" y="62430"/>
                </a:lnTo>
                <a:lnTo>
                  <a:pt x="86570" y="62470"/>
                </a:lnTo>
                <a:lnTo>
                  <a:pt x="86610" y="62510"/>
                </a:lnTo>
                <a:lnTo>
                  <a:pt x="86610" y="62560"/>
                </a:lnTo>
                <a:lnTo>
                  <a:pt x="86600" y="62620"/>
                </a:lnTo>
                <a:lnTo>
                  <a:pt x="86600" y="62720"/>
                </a:lnTo>
                <a:lnTo>
                  <a:pt x="86660" y="62800"/>
                </a:lnTo>
                <a:lnTo>
                  <a:pt x="86710" y="62830"/>
                </a:lnTo>
                <a:lnTo>
                  <a:pt x="86770" y="62820"/>
                </a:lnTo>
                <a:lnTo>
                  <a:pt x="86820" y="62800"/>
                </a:lnTo>
                <a:lnTo>
                  <a:pt x="86870" y="62760"/>
                </a:lnTo>
                <a:lnTo>
                  <a:pt x="86930" y="62710"/>
                </a:lnTo>
                <a:lnTo>
                  <a:pt x="86970" y="62660"/>
                </a:lnTo>
                <a:lnTo>
                  <a:pt x="87030" y="62560"/>
                </a:lnTo>
                <a:lnTo>
                  <a:pt x="87080" y="62510"/>
                </a:lnTo>
                <a:lnTo>
                  <a:pt x="87160" y="62450"/>
                </a:lnTo>
                <a:lnTo>
                  <a:pt x="87280" y="62440"/>
                </a:lnTo>
                <a:lnTo>
                  <a:pt x="87360" y="62460"/>
                </a:lnTo>
                <a:lnTo>
                  <a:pt x="87480" y="62520"/>
                </a:lnTo>
                <a:lnTo>
                  <a:pt x="87550" y="62550"/>
                </a:lnTo>
                <a:lnTo>
                  <a:pt x="87640" y="62560"/>
                </a:lnTo>
                <a:lnTo>
                  <a:pt x="87700" y="62550"/>
                </a:lnTo>
                <a:lnTo>
                  <a:pt x="87850" y="62510"/>
                </a:lnTo>
                <a:lnTo>
                  <a:pt x="87930" y="62500"/>
                </a:lnTo>
                <a:lnTo>
                  <a:pt x="87980" y="62510"/>
                </a:lnTo>
                <a:lnTo>
                  <a:pt x="88020" y="62560"/>
                </a:lnTo>
                <a:lnTo>
                  <a:pt x="88130" y="62840"/>
                </a:lnTo>
                <a:lnTo>
                  <a:pt x="88190" y="62930"/>
                </a:lnTo>
                <a:lnTo>
                  <a:pt x="88260" y="63010"/>
                </a:lnTo>
                <a:lnTo>
                  <a:pt x="88350" y="63050"/>
                </a:lnTo>
                <a:lnTo>
                  <a:pt x="89120" y="63170"/>
                </a:lnTo>
                <a:lnTo>
                  <a:pt x="89410" y="63250"/>
                </a:lnTo>
                <a:lnTo>
                  <a:pt x="89690" y="63370"/>
                </a:lnTo>
                <a:lnTo>
                  <a:pt x="89930" y="63420"/>
                </a:lnTo>
                <a:lnTo>
                  <a:pt x="90180" y="63420"/>
                </a:lnTo>
                <a:lnTo>
                  <a:pt x="90410" y="63400"/>
                </a:lnTo>
                <a:lnTo>
                  <a:pt x="90670" y="63400"/>
                </a:lnTo>
                <a:lnTo>
                  <a:pt x="90810" y="63420"/>
                </a:lnTo>
                <a:lnTo>
                  <a:pt x="91040" y="63520"/>
                </a:lnTo>
                <a:lnTo>
                  <a:pt x="91050" y="63520"/>
                </a:lnTo>
                <a:lnTo>
                  <a:pt x="90920" y="63910"/>
                </a:lnTo>
                <a:lnTo>
                  <a:pt x="90630" y="64330"/>
                </a:lnTo>
                <a:lnTo>
                  <a:pt x="90550" y="64510"/>
                </a:lnTo>
                <a:lnTo>
                  <a:pt x="90090" y="66520"/>
                </a:lnTo>
                <a:lnTo>
                  <a:pt x="90000" y="66900"/>
                </a:lnTo>
                <a:lnTo>
                  <a:pt x="89980" y="67110"/>
                </a:lnTo>
                <a:lnTo>
                  <a:pt x="89990" y="67300"/>
                </a:lnTo>
                <a:lnTo>
                  <a:pt x="90070" y="67510"/>
                </a:lnTo>
                <a:lnTo>
                  <a:pt x="90330" y="67940"/>
                </a:lnTo>
                <a:lnTo>
                  <a:pt x="90360" y="68150"/>
                </a:lnTo>
                <a:lnTo>
                  <a:pt x="90270" y="68340"/>
                </a:lnTo>
                <a:lnTo>
                  <a:pt x="89930" y="68660"/>
                </a:lnTo>
                <a:lnTo>
                  <a:pt x="89810" y="68850"/>
                </a:lnTo>
                <a:lnTo>
                  <a:pt x="89590" y="69580"/>
                </a:lnTo>
                <a:lnTo>
                  <a:pt x="89340" y="69980"/>
                </a:lnTo>
                <a:lnTo>
                  <a:pt x="89150" y="70220"/>
                </a:lnTo>
                <a:lnTo>
                  <a:pt x="88870" y="70490"/>
                </a:lnTo>
                <a:lnTo>
                  <a:pt x="88640" y="70900"/>
                </a:lnTo>
                <a:lnTo>
                  <a:pt x="88520" y="71290"/>
                </a:lnTo>
                <a:lnTo>
                  <a:pt x="88500" y="71420"/>
                </a:lnTo>
                <a:lnTo>
                  <a:pt x="88500" y="71660"/>
                </a:lnTo>
                <a:lnTo>
                  <a:pt x="88540" y="71900"/>
                </a:lnTo>
                <a:lnTo>
                  <a:pt x="88640" y="72100"/>
                </a:lnTo>
                <a:lnTo>
                  <a:pt x="88710" y="72310"/>
                </a:lnTo>
                <a:lnTo>
                  <a:pt x="88680" y="72580"/>
                </a:lnTo>
                <a:lnTo>
                  <a:pt x="88620" y="72850"/>
                </a:lnTo>
                <a:lnTo>
                  <a:pt x="88620" y="72870"/>
                </a:lnTo>
                <a:lnTo>
                  <a:pt x="88600" y="73070"/>
                </a:lnTo>
                <a:lnTo>
                  <a:pt x="88760" y="73430"/>
                </a:lnTo>
                <a:lnTo>
                  <a:pt x="88790" y="73650"/>
                </a:lnTo>
                <a:lnTo>
                  <a:pt x="88640" y="73750"/>
                </a:lnTo>
                <a:lnTo>
                  <a:pt x="88280" y="73730"/>
                </a:lnTo>
                <a:lnTo>
                  <a:pt x="88190" y="73840"/>
                </a:lnTo>
                <a:lnTo>
                  <a:pt x="88190" y="74130"/>
                </a:lnTo>
                <a:lnTo>
                  <a:pt x="88370" y="74710"/>
                </a:lnTo>
                <a:lnTo>
                  <a:pt x="88400" y="74930"/>
                </a:lnTo>
                <a:lnTo>
                  <a:pt x="88450" y="75080"/>
                </a:lnTo>
                <a:lnTo>
                  <a:pt x="88680" y="75370"/>
                </a:lnTo>
                <a:lnTo>
                  <a:pt x="88740" y="75500"/>
                </a:lnTo>
                <a:lnTo>
                  <a:pt x="88730" y="75750"/>
                </a:lnTo>
                <a:lnTo>
                  <a:pt x="88630" y="75940"/>
                </a:lnTo>
                <a:lnTo>
                  <a:pt x="88520" y="76120"/>
                </a:lnTo>
                <a:lnTo>
                  <a:pt x="88470" y="76300"/>
                </a:lnTo>
                <a:lnTo>
                  <a:pt x="88550" y="76810"/>
                </a:lnTo>
                <a:lnTo>
                  <a:pt x="88560" y="77010"/>
                </a:lnTo>
                <a:lnTo>
                  <a:pt x="88470" y="77180"/>
                </a:lnTo>
                <a:lnTo>
                  <a:pt x="88380" y="77210"/>
                </a:lnTo>
                <a:lnTo>
                  <a:pt x="88140" y="77230"/>
                </a:lnTo>
                <a:lnTo>
                  <a:pt x="88060" y="77270"/>
                </a:lnTo>
                <a:lnTo>
                  <a:pt x="88000" y="77390"/>
                </a:lnTo>
                <a:lnTo>
                  <a:pt x="88000" y="77500"/>
                </a:lnTo>
                <a:lnTo>
                  <a:pt x="88040" y="77620"/>
                </a:lnTo>
                <a:lnTo>
                  <a:pt x="88090" y="77950"/>
                </a:lnTo>
                <a:lnTo>
                  <a:pt x="88190" y="78310"/>
                </a:lnTo>
                <a:lnTo>
                  <a:pt x="88190" y="78560"/>
                </a:lnTo>
                <a:lnTo>
                  <a:pt x="87980" y="79280"/>
                </a:lnTo>
                <a:lnTo>
                  <a:pt x="88020" y="79450"/>
                </a:lnTo>
                <a:lnTo>
                  <a:pt x="88200" y="79670"/>
                </a:lnTo>
                <a:lnTo>
                  <a:pt x="88240" y="79810"/>
                </a:lnTo>
                <a:lnTo>
                  <a:pt x="88170" y="79940"/>
                </a:lnTo>
                <a:lnTo>
                  <a:pt x="88060" y="80100"/>
                </a:lnTo>
                <a:lnTo>
                  <a:pt x="87980" y="80250"/>
                </a:lnTo>
                <a:lnTo>
                  <a:pt x="87970" y="80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