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Alto Paraguay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Alto Paragu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20" y="34550"/>
                </a:moveTo>
                <a:lnTo>
                  <a:pt x="40530" y="34250"/>
                </a:lnTo>
                <a:lnTo>
                  <a:pt x="40240" y="34150"/>
                </a:lnTo>
                <a:lnTo>
                  <a:pt x="36610" y="34010"/>
                </a:lnTo>
                <a:lnTo>
                  <a:pt x="36060" y="34100"/>
                </a:lnTo>
                <a:lnTo>
                  <a:pt x="35130" y="34130"/>
                </a:lnTo>
                <a:lnTo>
                  <a:pt x="35040" y="34090"/>
                </a:lnTo>
                <a:lnTo>
                  <a:pt x="35010" y="33980"/>
                </a:lnTo>
                <a:lnTo>
                  <a:pt x="35000" y="33650"/>
                </a:lnTo>
                <a:lnTo>
                  <a:pt x="34840" y="32650"/>
                </a:lnTo>
                <a:lnTo>
                  <a:pt x="34840" y="32550"/>
                </a:lnTo>
                <a:lnTo>
                  <a:pt x="34860" y="32410"/>
                </a:lnTo>
                <a:lnTo>
                  <a:pt x="35000" y="31980"/>
                </a:lnTo>
                <a:lnTo>
                  <a:pt x="35910" y="27920"/>
                </a:lnTo>
                <a:lnTo>
                  <a:pt x="35950" y="27810"/>
                </a:lnTo>
                <a:lnTo>
                  <a:pt x="36010" y="27720"/>
                </a:lnTo>
                <a:lnTo>
                  <a:pt x="36160" y="27560"/>
                </a:lnTo>
                <a:lnTo>
                  <a:pt x="36310" y="27430"/>
                </a:lnTo>
                <a:lnTo>
                  <a:pt x="37330" y="26820"/>
                </a:lnTo>
                <a:lnTo>
                  <a:pt x="37380" y="26770"/>
                </a:lnTo>
                <a:lnTo>
                  <a:pt x="37410" y="26740"/>
                </a:lnTo>
                <a:lnTo>
                  <a:pt x="37440" y="26690"/>
                </a:lnTo>
                <a:lnTo>
                  <a:pt x="37450" y="26630"/>
                </a:lnTo>
                <a:lnTo>
                  <a:pt x="37470" y="26560"/>
                </a:lnTo>
                <a:lnTo>
                  <a:pt x="37480" y="26470"/>
                </a:lnTo>
                <a:lnTo>
                  <a:pt x="37470" y="26360"/>
                </a:lnTo>
                <a:lnTo>
                  <a:pt x="37060" y="23600"/>
                </a:lnTo>
                <a:lnTo>
                  <a:pt x="36970" y="23370"/>
                </a:lnTo>
                <a:lnTo>
                  <a:pt x="36910" y="23270"/>
                </a:lnTo>
                <a:lnTo>
                  <a:pt x="36370" y="22520"/>
                </a:lnTo>
                <a:lnTo>
                  <a:pt x="36160" y="22150"/>
                </a:lnTo>
                <a:lnTo>
                  <a:pt x="36140" y="22070"/>
                </a:lnTo>
                <a:lnTo>
                  <a:pt x="36130" y="21980"/>
                </a:lnTo>
                <a:lnTo>
                  <a:pt x="36170" y="21700"/>
                </a:lnTo>
                <a:lnTo>
                  <a:pt x="36170" y="21610"/>
                </a:lnTo>
                <a:lnTo>
                  <a:pt x="36170" y="21510"/>
                </a:lnTo>
                <a:lnTo>
                  <a:pt x="36100" y="21260"/>
                </a:lnTo>
                <a:lnTo>
                  <a:pt x="36050" y="21120"/>
                </a:lnTo>
                <a:lnTo>
                  <a:pt x="35930" y="20910"/>
                </a:lnTo>
                <a:lnTo>
                  <a:pt x="35720" y="20630"/>
                </a:lnTo>
                <a:lnTo>
                  <a:pt x="35680" y="20570"/>
                </a:lnTo>
                <a:lnTo>
                  <a:pt x="35670" y="20500"/>
                </a:lnTo>
                <a:lnTo>
                  <a:pt x="35670" y="20460"/>
                </a:lnTo>
                <a:lnTo>
                  <a:pt x="35870" y="19620"/>
                </a:lnTo>
                <a:lnTo>
                  <a:pt x="35610" y="19420"/>
                </a:lnTo>
                <a:lnTo>
                  <a:pt x="34910" y="19120"/>
                </a:lnTo>
                <a:lnTo>
                  <a:pt x="16170" y="13560"/>
                </a:lnTo>
                <a:lnTo>
                  <a:pt x="15240" y="12960"/>
                </a:lnTo>
                <a:lnTo>
                  <a:pt x="15100" y="12840"/>
                </a:lnTo>
                <a:lnTo>
                  <a:pt x="15170" y="12710"/>
                </a:lnTo>
                <a:lnTo>
                  <a:pt x="15290" y="12430"/>
                </a:lnTo>
                <a:lnTo>
                  <a:pt x="15420" y="12160"/>
                </a:lnTo>
                <a:lnTo>
                  <a:pt x="15710" y="11370"/>
                </a:lnTo>
                <a:lnTo>
                  <a:pt x="15990" y="10590"/>
                </a:lnTo>
                <a:lnTo>
                  <a:pt x="16270" y="9800"/>
                </a:lnTo>
                <a:lnTo>
                  <a:pt x="16550" y="9020"/>
                </a:lnTo>
                <a:lnTo>
                  <a:pt x="16740" y="8500"/>
                </a:lnTo>
                <a:lnTo>
                  <a:pt x="16820" y="8370"/>
                </a:lnTo>
                <a:lnTo>
                  <a:pt x="16980" y="8300"/>
                </a:lnTo>
                <a:lnTo>
                  <a:pt x="17880" y="8170"/>
                </a:lnTo>
                <a:lnTo>
                  <a:pt x="18090" y="8130"/>
                </a:lnTo>
                <a:lnTo>
                  <a:pt x="18570" y="8060"/>
                </a:lnTo>
                <a:lnTo>
                  <a:pt x="19040" y="7990"/>
                </a:lnTo>
                <a:lnTo>
                  <a:pt x="19260" y="7950"/>
                </a:lnTo>
                <a:lnTo>
                  <a:pt x="22650" y="7210"/>
                </a:lnTo>
                <a:lnTo>
                  <a:pt x="26050" y="6470"/>
                </a:lnTo>
                <a:lnTo>
                  <a:pt x="29450" y="5730"/>
                </a:lnTo>
                <a:lnTo>
                  <a:pt x="32840" y="5000"/>
                </a:lnTo>
                <a:lnTo>
                  <a:pt x="34360" y="4670"/>
                </a:lnTo>
                <a:lnTo>
                  <a:pt x="35180" y="4660"/>
                </a:lnTo>
                <a:lnTo>
                  <a:pt x="37070" y="4630"/>
                </a:lnTo>
                <a:lnTo>
                  <a:pt x="38960" y="4610"/>
                </a:lnTo>
                <a:lnTo>
                  <a:pt x="40850" y="4580"/>
                </a:lnTo>
                <a:lnTo>
                  <a:pt x="42740" y="4560"/>
                </a:lnTo>
                <a:lnTo>
                  <a:pt x="43560" y="4550"/>
                </a:lnTo>
                <a:lnTo>
                  <a:pt x="43760" y="4600"/>
                </a:lnTo>
                <a:lnTo>
                  <a:pt x="44060" y="4810"/>
                </a:lnTo>
                <a:lnTo>
                  <a:pt x="44350" y="5020"/>
                </a:lnTo>
                <a:lnTo>
                  <a:pt x="44850" y="5330"/>
                </a:lnTo>
                <a:lnTo>
                  <a:pt x="45790" y="5910"/>
                </a:lnTo>
                <a:lnTo>
                  <a:pt x="46730" y="6500"/>
                </a:lnTo>
                <a:lnTo>
                  <a:pt x="47660" y="7080"/>
                </a:lnTo>
                <a:lnTo>
                  <a:pt x="48600" y="7660"/>
                </a:lnTo>
                <a:lnTo>
                  <a:pt x="49530" y="8240"/>
                </a:lnTo>
                <a:lnTo>
                  <a:pt x="50470" y="8830"/>
                </a:lnTo>
                <a:lnTo>
                  <a:pt x="51410" y="9410"/>
                </a:lnTo>
                <a:lnTo>
                  <a:pt x="52340" y="9990"/>
                </a:lnTo>
                <a:lnTo>
                  <a:pt x="52740" y="10240"/>
                </a:lnTo>
                <a:lnTo>
                  <a:pt x="52840" y="10360"/>
                </a:lnTo>
                <a:lnTo>
                  <a:pt x="52880" y="10520"/>
                </a:lnTo>
                <a:lnTo>
                  <a:pt x="52850" y="10870"/>
                </a:lnTo>
                <a:lnTo>
                  <a:pt x="52870" y="11210"/>
                </a:lnTo>
                <a:lnTo>
                  <a:pt x="53040" y="11820"/>
                </a:lnTo>
                <a:lnTo>
                  <a:pt x="53070" y="12160"/>
                </a:lnTo>
                <a:lnTo>
                  <a:pt x="53040" y="12390"/>
                </a:lnTo>
                <a:lnTo>
                  <a:pt x="53060" y="12840"/>
                </a:lnTo>
                <a:lnTo>
                  <a:pt x="53040" y="13070"/>
                </a:lnTo>
                <a:lnTo>
                  <a:pt x="52890" y="13630"/>
                </a:lnTo>
                <a:lnTo>
                  <a:pt x="52900" y="13910"/>
                </a:lnTo>
                <a:lnTo>
                  <a:pt x="52910" y="14080"/>
                </a:lnTo>
                <a:lnTo>
                  <a:pt x="52970" y="14120"/>
                </a:lnTo>
                <a:lnTo>
                  <a:pt x="53050" y="14110"/>
                </a:lnTo>
                <a:lnTo>
                  <a:pt x="53120" y="14130"/>
                </a:lnTo>
                <a:lnTo>
                  <a:pt x="53190" y="14200"/>
                </a:lnTo>
                <a:lnTo>
                  <a:pt x="53290" y="14330"/>
                </a:lnTo>
                <a:lnTo>
                  <a:pt x="53310" y="14440"/>
                </a:lnTo>
                <a:lnTo>
                  <a:pt x="52940" y="14570"/>
                </a:lnTo>
                <a:lnTo>
                  <a:pt x="52860" y="14750"/>
                </a:lnTo>
                <a:lnTo>
                  <a:pt x="52930" y="14940"/>
                </a:lnTo>
                <a:lnTo>
                  <a:pt x="53120" y="15080"/>
                </a:lnTo>
                <a:lnTo>
                  <a:pt x="53180" y="15060"/>
                </a:lnTo>
                <a:lnTo>
                  <a:pt x="53230" y="15000"/>
                </a:lnTo>
                <a:lnTo>
                  <a:pt x="53290" y="14940"/>
                </a:lnTo>
                <a:lnTo>
                  <a:pt x="53390" y="14930"/>
                </a:lnTo>
                <a:lnTo>
                  <a:pt x="53460" y="14970"/>
                </a:lnTo>
                <a:lnTo>
                  <a:pt x="53540" y="15060"/>
                </a:lnTo>
                <a:lnTo>
                  <a:pt x="53590" y="15160"/>
                </a:lnTo>
                <a:lnTo>
                  <a:pt x="53490" y="15450"/>
                </a:lnTo>
                <a:lnTo>
                  <a:pt x="53510" y="15730"/>
                </a:lnTo>
                <a:lnTo>
                  <a:pt x="53580" y="15990"/>
                </a:lnTo>
                <a:lnTo>
                  <a:pt x="53660" y="16170"/>
                </a:lnTo>
                <a:lnTo>
                  <a:pt x="53820" y="16360"/>
                </a:lnTo>
                <a:lnTo>
                  <a:pt x="54040" y="16530"/>
                </a:lnTo>
                <a:lnTo>
                  <a:pt x="54260" y="16650"/>
                </a:lnTo>
                <a:lnTo>
                  <a:pt x="54450" y="16690"/>
                </a:lnTo>
                <a:lnTo>
                  <a:pt x="54600" y="16780"/>
                </a:lnTo>
                <a:lnTo>
                  <a:pt x="54570" y="16970"/>
                </a:lnTo>
                <a:lnTo>
                  <a:pt x="54420" y="17280"/>
                </a:lnTo>
                <a:lnTo>
                  <a:pt x="54390" y="17500"/>
                </a:lnTo>
                <a:lnTo>
                  <a:pt x="54410" y="17770"/>
                </a:lnTo>
                <a:lnTo>
                  <a:pt x="54450" y="18030"/>
                </a:lnTo>
                <a:lnTo>
                  <a:pt x="54560" y="18290"/>
                </a:lnTo>
                <a:lnTo>
                  <a:pt x="54570" y="18410"/>
                </a:lnTo>
                <a:lnTo>
                  <a:pt x="54560" y="18640"/>
                </a:lnTo>
                <a:lnTo>
                  <a:pt x="54590" y="18790"/>
                </a:lnTo>
                <a:lnTo>
                  <a:pt x="54720" y="19000"/>
                </a:lnTo>
                <a:lnTo>
                  <a:pt x="54760" y="19120"/>
                </a:lnTo>
                <a:lnTo>
                  <a:pt x="54760" y="19230"/>
                </a:lnTo>
                <a:lnTo>
                  <a:pt x="54680" y="19440"/>
                </a:lnTo>
                <a:lnTo>
                  <a:pt x="54690" y="19560"/>
                </a:lnTo>
                <a:lnTo>
                  <a:pt x="54750" y="19680"/>
                </a:lnTo>
                <a:lnTo>
                  <a:pt x="54850" y="19760"/>
                </a:lnTo>
                <a:lnTo>
                  <a:pt x="54930" y="19750"/>
                </a:lnTo>
                <a:lnTo>
                  <a:pt x="55020" y="19370"/>
                </a:lnTo>
                <a:lnTo>
                  <a:pt x="55160" y="19290"/>
                </a:lnTo>
                <a:lnTo>
                  <a:pt x="55320" y="19320"/>
                </a:lnTo>
                <a:lnTo>
                  <a:pt x="55460" y="19420"/>
                </a:lnTo>
                <a:lnTo>
                  <a:pt x="55500" y="19480"/>
                </a:lnTo>
                <a:lnTo>
                  <a:pt x="55550" y="19640"/>
                </a:lnTo>
                <a:lnTo>
                  <a:pt x="55590" y="19710"/>
                </a:lnTo>
                <a:lnTo>
                  <a:pt x="55660" y="19770"/>
                </a:lnTo>
                <a:lnTo>
                  <a:pt x="55810" y="19880"/>
                </a:lnTo>
                <a:lnTo>
                  <a:pt x="55900" y="19970"/>
                </a:lnTo>
                <a:lnTo>
                  <a:pt x="55920" y="20070"/>
                </a:lnTo>
                <a:lnTo>
                  <a:pt x="55850" y="20150"/>
                </a:lnTo>
                <a:lnTo>
                  <a:pt x="55730" y="20200"/>
                </a:lnTo>
                <a:lnTo>
                  <a:pt x="55510" y="20250"/>
                </a:lnTo>
                <a:lnTo>
                  <a:pt x="55430" y="20310"/>
                </a:lnTo>
                <a:lnTo>
                  <a:pt x="55320" y="20440"/>
                </a:lnTo>
                <a:lnTo>
                  <a:pt x="55170" y="20550"/>
                </a:lnTo>
                <a:lnTo>
                  <a:pt x="55090" y="20650"/>
                </a:lnTo>
                <a:lnTo>
                  <a:pt x="55160" y="20710"/>
                </a:lnTo>
                <a:lnTo>
                  <a:pt x="55420" y="20740"/>
                </a:lnTo>
                <a:lnTo>
                  <a:pt x="55620" y="20780"/>
                </a:lnTo>
                <a:lnTo>
                  <a:pt x="55790" y="20890"/>
                </a:lnTo>
                <a:lnTo>
                  <a:pt x="55900" y="21050"/>
                </a:lnTo>
                <a:lnTo>
                  <a:pt x="55930" y="21250"/>
                </a:lnTo>
                <a:lnTo>
                  <a:pt x="55830" y="21360"/>
                </a:lnTo>
                <a:lnTo>
                  <a:pt x="55410" y="21590"/>
                </a:lnTo>
                <a:lnTo>
                  <a:pt x="55320" y="21730"/>
                </a:lnTo>
                <a:lnTo>
                  <a:pt x="55350" y="21850"/>
                </a:lnTo>
                <a:lnTo>
                  <a:pt x="55420" y="21900"/>
                </a:lnTo>
                <a:lnTo>
                  <a:pt x="55490" y="21920"/>
                </a:lnTo>
                <a:lnTo>
                  <a:pt x="55520" y="21950"/>
                </a:lnTo>
                <a:lnTo>
                  <a:pt x="55570" y="21950"/>
                </a:lnTo>
                <a:lnTo>
                  <a:pt x="55800" y="22140"/>
                </a:lnTo>
                <a:lnTo>
                  <a:pt x="56030" y="22390"/>
                </a:lnTo>
                <a:lnTo>
                  <a:pt x="56100" y="22390"/>
                </a:lnTo>
                <a:lnTo>
                  <a:pt x="56140" y="22200"/>
                </a:lnTo>
                <a:lnTo>
                  <a:pt x="56330" y="22360"/>
                </a:lnTo>
                <a:lnTo>
                  <a:pt x="56340" y="22600"/>
                </a:lnTo>
                <a:lnTo>
                  <a:pt x="56250" y="22850"/>
                </a:lnTo>
                <a:lnTo>
                  <a:pt x="55980" y="23270"/>
                </a:lnTo>
                <a:lnTo>
                  <a:pt x="55980" y="23420"/>
                </a:lnTo>
                <a:lnTo>
                  <a:pt x="56140" y="23750"/>
                </a:lnTo>
                <a:lnTo>
                  <a:pt x="56200" y="24230"/>
                </a:lnTo>
                <a:lnTo>
                  <a:pt x="56160" y="24730"/>
                </a:lnTo>
                <a:lnTo>
                  <a:pt x="56020" y="25190"/>
                </a:lnTo>
                <a:lnTo>
                  <a:pt x="55790" y="25530"/>
                </a:lnTo>
                <a:lnTo>
                  <a:pt x="55510" y="25740"/>
                </a:lnTo>
                <a:lnTo>
                  <a:pt x="55460" y="25820"/>
                </a:lnTo>
                <a:lnTo>
                  <a:pt x="55450" y="25960"/>
                </a:lnTo>
                <a:lnTo>
                  <a:pt x="55500" y="26040"/>
                </a:lnTo>
                <a:lnTo>
                  <a:pt x="55560" y="26100"/>
                </a:lnTo>
                <a:lnTo>
                  <a:pt x="55590" y="26160"/>
                </a:lnTo>
                <a:lnTo>
                  <a:pt x="55680" y="26270"/>
                </a:lnTo>
                <a:lnTo>
                  <a:pt x="55840" y="26320"/>
                </a:lnTo>
                <a:lnTo>
                  <a:pt x="55940" y="26420"/>
                </a:lnTo>
                <a:lnTo>
                  <a:pt x="55870" y="26700"/>
                </a:lnTo>
                <a:lnTo>
                  <a:pt x="55200" y="27740"/>
                </a:lnTo>
                <a:lnTo>
                  <a:pt x="55040" y="28110"/>
                </a:lnTo>
                <a:lnTo>
                  <a:pt x="55010" y="28340"/>
                </a:lnTo>
                <a:lnTo>
                  <a:pt x="55020" y="28580"/>
                </a:lnTo>
                <a:lnTo>
                  <a:pt x="55100" y="28770"/>
                </a:lnTo>
                <a:lnTo>
                  <a:pt x="55280" y="28850"/>
                </a:lnTo>
                <a:lnTo>
                  <a:pt x="55380" y="28940"/>
                </a:lnTo>
                <a:lnTo>
                  <a:pt x="55300" y="29150"/>
                </a:lnTo>
                <a:lnTo>
                  <a:pt x="55180" y="29400"/>
                </a:lnTo>
                <a:lnTo>
                  <a:pt x="55110" y="29580"/>
                </a:lnTo>
                <a:lnTo>
                  <a:pt x="55150" y="29770"/>
                </a:lnTo>
                <a:lnTo>
                  <a:pt x="55250" y="29960"/>
                </a:lnTo>
                <a:lnTo>
                  <a:pt x="55380" y="30120"/>
                </a:lnTo>
                <a:lnTo>
                  <a:pt x="55490" y="30180"/>
                </a:lnTo>
                <a:lnTo>
                  <a:pt x="55540" y="30280"/>
                </a:lnTo>
                <a:lnTo>
                  <a:pt x="55110" y="31000"/>
                </a:lnTo>
                <a:lnTo>
                  <a:pt x="55110" y="31210"/>
                </a:lnTo>
                <a:lnTo>
                  <a:pt x="55150" y="31410"/>
                </a:lnTo>
                <a:lnTo>
                  <a:pt x="55140" y="31620"/>
                </a:lnTo>
                <a:lnTo>
                  <a:pt x="55010" y="31850"/>
                </a:lnTo>
                <a:lnTo>
                  <a:pt x="54940" y="32040"/>
                </a:lnTo>
                <a:lnTo>
                  <a:pt x="55030" y="32200"/>
                </a:lnTo>
                <a:lnTo>
                  <a:pt x="55170" y="32370"/>
                </a:lnTo>
                <a:lnTo>
                  <a:pt x="55240" y="32620"/>
                </a:lnTo>
                <a:lnTo>
                  <a:pt x="55200" y="32760"/>
                </a:lnTo>
                <a:lnTo>
                  <a:pt x="54960" y="33200"/>
                </a:lnTo>
                <a:lnTo>
                  <a:pt x="54870" y="33290"/>
                </a:lnTo>
                <a:lnTo>
                  <a:pt x="54850" y="33400"/>
                </a:lnTo>
                <a:lnTo>
                  <a:pt x="54630" y="34030"/>
                </a:lnTo>
                <a:lnTo>
                  <a:pt x="54610" y="34180"/>
                </a:lnTo>
                <a:lnTo>
                  <a:pt x="54620" y="34350"/>
                </a:lnTo>
                <a:lnTo>
                  <a:pt x="54630" y="34460"/>
                </a:lnTo>
                <a:lnTo>
                  <a:pt x="54760" y="34530"/>
                </a:lnTo>
                <a:lnTo>
                  <a:pt x="54680" y="34630"/>
                </a:lnTo>
                <a:lnTo>
                  <a:pt x="54750" y="35080"/>
                </a:lnTo>
                <a:lnTo>
                  <a:pt x="54830" y="35260"/>
                </a:lnTo>
                <a:lnTo>
                  <a:pt x="54720" y="35930"/>
                </a:lnTo>
                <a:lnTo>
                  <a:pt x="54760" y="36190"/>
                </a:lnTo>
                <a:lnTo>
                  <a:pt x="54840" y="36430"/>
                </a:lnTo>
                <a:lnTo>
                  <a:pt x="54930" y="36570"/>
                </a:lnTo>
                <a:lnTo>
                  <a:pt x="55090" y="36620"/>
                </a:lnTo>
                <a:lnTo>
                  <a:pt x="55340" y="36630"/>
                </a:lnTo>
                <a:lnTo>
                  <a:pt x="55530" y="36680"/>
                </a:lnTo>
                <a:lnTo>
                  <a:pt x="55630" y="36790"/>
                </a:lnTo>
                <a:lnTo>
                  <a:pt x="55720" y="37150"/>
                </a:lnTo>
                <a:lnTo>
                  <a:pt x="56190" y="37740"/>
                </a:lnTo>
                <a:lnTo>
                  <a:pt x="56230" y="37860"/>
                </a:lnTo>
                <a:lnTo>
                  <a:pt x="56050" y="38040"/>
                </a:lnTo>
                <a:lnTo>
                  <a:pt x="55980" y="38120"/>
                </a:lnTo>
                <a:lnTo>
                  <a:pt x="56010" y="38240"/>
                </a:lnTo>
                <a:lnTo>
                  <a:pt x="52550" y="36690"/>
                </a:lnTo>
                <a:lnTo>
                  <a:pt x="52400" y="36600"/>
                </a:lnTo>
                <a:lnTo>
                  <a:pt x="52320" y="36490"/>
                </a:lnTo>
                <a:lnTo>
                  <a:pt x="52250" y="35970"/>
                </a:lnTo>
                <a:lnTo>
                  <a:pt x="52110" y="35870"/>
                </a:lnTo>
                <a:lnTo>
                  <a:pt x="51850" y="35800"/>
                </a:lnTo>
                <a:lnTo>
                  <a:pt x="47140" y="35470"/>
                </a:lnTo>
                <a:lnTo>
                  <a:pt x="46620" y="35530"/>
                </a:lnTo>
                <a:lnTo>
                  <a:pt x="44470" y="35350"/>
                </a:lnTo>
                <a:lnTo>
                  <a:pt x="42930" y="35410"/>
                </a:lnTo>
                <a:lnTo>
                  <a:pt x="42760" y="35390"/>
                </a:lnTo>
                <a:lnTo>
                  <a:pt x="42530" y="35330"/>
                </a:lnTo>
                <a:lnTo>
                  <a:pt x="42150" y="35180"/>
                </a:lnTo>
                <a:lnTo>
                  <a:pt x="41020" y="3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