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Paraguay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oqueró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100" y="12840"/>
                </a:moveTo>
                <a:lnTo>
                  <a:pt x="15240" y="12960"/>
                </a:lnTo>
                <a:lnTo>
                  <a:pt x="16170" y="13560"/>
                </a:lnTo>
                <a:lnTo>
                  <a:pt x="34910" y="19120"/>
                </a:lnTo>
                <a:lnTo>
                  <a:pt x="35610" y="19420"/>
                </a:lnTo>
                <a:lnTo>
                  <a:pt x="35870" y="19620"/>
                </a:lnTo>
                <a:lnTo>
                  <a:pt x="35670" y="20460"/>
                </a:lnTo>
                <a:lnTo>
                  <a:pt x="35670" y="20500"/>
                </a:lnTo>
                <a:lnTo>
                  <a:pt x="35680" y="20570"/>
                </a:lnTo>
                <a:lnTo>
                  <a:pt x="35720" y="20630"/>
                </a:lnTo>
                <a:lnTo>
                  <a:pt x="35930" y="20910"/>
                </a:lnTo>
                <a:lnTo>
                  <a:pt x="36050" y="21120"/>
                </a:lnTo>
                <a:lnTo>
                  <a:pt x="36100" y="21260"/>
                </a:lnTo>
                <a:lnTo>
                  <a:pt x="36170" y="21510"/>
                </a:lnTo>
                <a:lnTo>
                  <a:pt x="36170" y="21610"/>
                </a:lnTo>
                <a:lnTo>
                  <a:pt x="36170" y="21700"/>
                </a:lnTo>
                <a:lnTo>
                  <a:pt x="36130" y="21980"/>
                </a:lnTo>
                <a:lnTo>
                  <a:pt x="36140" y="22070"/>
                </a:lnTo>
                <a:lnTo>
                  <a:pt x="36160" y="22150"/>
                </a:lnTo>
                <a:lnTo>
                  <a:pt x="36370" y="22520"/>
                </a:lnTo>
                <a:lnTo>
                  <a:pt x="36910" y="23270"/>
                </a:lnTo>
                <a:lnTo>
                  <a:pt x="36970" y="23370"/>
                </a:lnTo>
                <a:lnTo>
                  <a:pt x="37060" y="23600"/>
                </a:lnTo>
                <a:lnTo>
                  <a:pt x="37470" y="26360"/>
                </a:lnTo>
                <a:lnTo>
                  <a:pt x="37480" y="26470"/>
                </a:lnTo>
                <a:lnTo>
                  <a:pt x="37470" y="26560"/>
                </a:lnTo>
                <a:lnTo>
                  <a:pt x="37450" y="26630"/>
                </a:lnTo>
                <a:lnTo>
                  <a:pt x="37440" y="26690"/>
                </a:lnTo>
                <a:lnTo>
                  <a:pt x="37410" y="26740"/>
                </a:lnTo>
                <a:lnTo>
                  <a:pt x="37380" y="26770"/>
                </a:lnTo>
                <a:lnTo>
                  <a:pt x="37330" y="26820"/>
                </a:lnTo>
                <a:lnTo>
                  <a:pt x="36310" y="27430"/>
                </a:lnTo>
                <a:lnTo>
                  <a:pt x="36160" y="27560"/>
                </a:lnTo>
                <a:lnTo>
                  <a:pt x="36010" y="27720"/>
                </a:lnTo>
                <a:lnTo>
                  <a:pt x="35950" y="27810"/>
                </a:lnTo>
                <a:lnTo>
                  <a:pt x="35910" y="27920"/>
                </a:lnTo>
                <a:lnTo>
                  <a:pt x="35000" y="31980"/>
                </a:lnTo>
                <a:lnTo>
                  <a:pt x="34860" y="32410"/>
                </a:lnTo>
                <a:lnTo>
                  <a:pt x="34840" y="32550"/>
                </a:lnTo>
                <a:lnTo>
                  <a:pt x="34840" y="32650"/>
                </a:lnTo>
                <a:lnTo>
                  <a:pt x="35000" y="33650"/>
                </a:lnTo>
                <a:lnTo>
                  <a:pt x="35010" y="33980"/>
                </a:lnTo>
                <a:lnTo>
                  <a:pt x="35040" y="34090"/>
                </a:lnTo>
                <a:lnTo>
                  <a:pt x="35130" y="34130"/>
                </a:lnTo>
                <a:lnTo>
                  <a:pt x="36060" y="34100"/>
                </a:lnTo>
                <a:lnTo>
                  <a:pt x="36610" y="34010"/>
                </a:lnTo>
                <a:lnTo>
                  <a:pt x="40240" y="34150"/>
                </a:lnTo>
                <a:lnTo>
                  <a:pt x="40530" y="34250"/>
                </a:lnTo>
                <a:lnTo>
                  <a:pt x="41020" y="34550"/>
                </a:lnTo>
                <a:lnTo>
                  <a:pt x="41380" y="35620"/>
                </a:lnTo>
                <a:lnTo>
                  <a:pt x="41400" y="35770"/>
                </a:lnTo>
                <a:lnTo>
                  <a:pt x="41370" y="35830"/>
                </a:lnTo>
                <a:lnTo>
                  <a:pt x="41220" y="35970"/>
                </a:lnTo>
                <a:lnTo>
                  <a:pt x="40600" y="36350"/>
                </a:lnTo>
                <a:lnTo>
                  <a:pt x="40360" y="36470"/>
                </a:lnTo>
                <a:lnTo>
                  <a:pt x="40300" y="36470"/>
                </a:lnTo>
                <a:lnTo>
                  <a:pt x="40240" y="36450"/>
                </a:lnTo>
                <a:lnTo>
                  <a:pt x="40150" y="36400"/>
                </a:lnTo>
                <a:lnTo>
                  <a:pt x="40080" y="36350"/>
                </a:lnTo>
                <a:lnTo>
                  <a:pt x="39980" y="36250"/>
                </a:lnTo>
                <a:lnTo>
                  <a:pt x="39900" y="36200"/>
                </a:lnTo>
                <a:lnTo>
                  <a:pt x="39800" y="36140"/>
                </a:lnTo>
                <a:lnTo>
                  <a:pt x="39660" y="36180"/>
                </a:lnTo>
                <a:lnTo>
                  <a:pt x="39520" y="36230"/>
                </a:lnTo>
                <a:lnTo>
                  <a:pt x="38490" y="36850"/>
                </a:lnTo>
                <a:lnTo>
                  <a:pt x="38360" y="36980"/>
                </a:lnTo>
                <a:lnTo>
                  <a:pt x="38270" y="37100"/>
                </a:lnTo>
                <a:lnTo>
                  <a:pt x="38220" y="37220"/>
                </a:lnTo>
                <a:lnTo>
                  <a:pt x="38200" y="37290"/>
                </a:lnTo>
                <a:lnTo>
                  <a:pt x="38180" y="37400"/>
                </a:lnTo>
                <a:lnTo>
                  <a:pt x="38190" y="37480"/>
                </a:lnTo>
                <a:lnTo>
                  <a:pt x="38210" y="37560"/>
                </a:lnTo>
                <a:lnTo>
                  <a:pt x="38340" y="37820"/>
                </a:lnTo>
                <a:lnTo>
                  <a:pt x="38350" y="37890"/>
                </a:lnTo>
                <a:lnTo>
                  <a:pt x="38340" y="37970"/>
                </a:lnTo>
                <a:lnTo>
                  <a:pt x="38270" y="38120"/>
                </a:lnTo>
                <a:lnTo>
                  <a:pt x="38160" y="38180"/>
                </a:lnTo>
                <a:lnTo>
                  <a:pt x="38010" y="38220"/>
                </a:lnTo>
                <a:lnTo>
                  <a:pt x="37430" y="38220"/>
                </a:lnTo>
                <a:lnTo>
                  <a:pt x="37270" y="38250"/>
                </a:lnTo>
                <a:lnTo>
                  <a:pt x="37120" y="38320"/>
                </a:lnTo>
                <a:lnTo>
                  <a:pt x="37060" y="38410"/>
                </a:lnTo>
                <a:lnTo>
                  <a:pt x="37040" y="38540"/>
                </a:lnTo>
                <a:lnTo>
                  <a:pt x="37100" y="39040"/>
                </a:lnTo>
                <a:lnTo>
                  <a:pt x="37100" y="39090"/>
                </a:lnTo>
                <a:lnTo>
                  <a:pt x="37080" y="39250"/>
                </a:lnTo>
                <a:lnTo>
                  <a:pt x="37020" y="39390"/>
                </a:lnTo>
                <a:lnTo>
                  <a:pt x="35080" y="42290"/>
                </a:lnTo>
                <a:lnTo>
                  <a:pt x="34980" y="42500"/>
                </a:lnTo>
                <a:lnTo>
                  <a:pt x="34950" y="42680"/>
                </a:lnTo>
                <a:lnTo>
                  <a:pt x="34950" y="42960"/>
                </a:lnTo>
                <a:lnTo>
                  <a:pt x="34930" y="43100"/>
                </a:lnTo>
                <a:lnTo>
                  <a:pt x="34830" y="43450"/>
                </a:lnTo>
                <a:lnTo>
                  <a:pt x="34810" y="43570"/>
                </a:lnTo>
                <a:lnTo>
                  <a:pt x="34850" y="44120"/>
                </a:lnTo>
                <a:lnTo>
                  <a:pt x="34830" y="44620"/>
                </a:lnTo>
                <a:lnTo>
                  <a:pt x="34900" y="45140"/>
                </a:lnTo>
                <a:lnTo>
                  <a:pt x="34880" y="45320"/>
                </a:lnTo>
                <a:lnTo>
                  <a:pt x="34830" y="45540"/>
                </a:lnTo>
                <a:lnTo>
                  <a:pt x="34550" y="46290"/>
                </a:lnTo>
                <a:lnTo>
                  <a:pt x="34550" y="46360"/>
                </a:lnTo>
                <a:lnTo>
                  <a:pt x="34580" y="46440"/>
                </a:lnTo>
                <a:lnTo>
                  <a:pt x="34660" y="46630"/>
                </a:lnTo>
                <a:lnTo>
                  <a:pt x="34690" y="46750"/>
                </a:lnTo>
                <a:lnTo>
                  <a:pt x="34660" y="46940"/>
                </a:lnTo>
                <a:lnTo>
                  <a:pt x="34550" y="47260"/>
                </a:lnTo>
                <a:lnTo>
                  <a:pt x="34090" y="48180"/>
                </a:lnTo>
                <a:lnTo>
                  <a:pt x="33970" y="48570"/>
                </a:lnTo>
                <a:lnTo>
                  <a:pt x="33870" y="49000"/>
                </a:lnTo>
                <a:lnTo>
                  <a:pt x="33780" y="49980"/>
                </a:lnTo>
                <a:lnTo>
                  <a:pt x="33700" y="50040"/>
                </a:lnTo>
                <a:lnTo>
                  <a:pt x="32700" y="50580"/>
                </a:lnTo>
                <a:lnTo>
                  <a:pt x="32460" y="50670"/>
                </a:lnTo>
                <a:lnTo>
                  <a:pt x="32110" y="50740"/>
                </a:lnTo>
                <a:lnTo>
                  <a:pt x="28860" y="50920"/>
                </a:lnTo>
                <a:lnTo>
                  <a:pt x="28720" y="50950"/>
                </a:lnTo>
                <a:lnTo>
                  <a:pt x="28590" y="51000"/>
                </a:lnTo>
                <a:lnTo>
                  <a:pt x="28270" y="51180"/>
                </a:lnTo>
                <a:lnTo>
                  <a:pt x="27920" y="51330"/>
                </a:lnTo>
                <a:lnTo>
                  <a:pt x="27190" y="51450"/>
                </a:lnTo>
                <a:lnTo>
                  <a:pt x="27060" y="51490"/>
                </a:lnTo>
                <a:lnTo>
                  <a:pt x="26890" y="51580"/>
                </a:lnTo>
                <a:lnTo>
                  <a:pt x="26800" y="51670"/>
                </a:lnTo>
                <a:lnTo>
                  <a:pt x="26740" y="51770"/>
                </a:lnTo>
                <a:lnTo>
                  <a:pt x="26670" y="52160"/>
                </a:lnTo>
                <a:lnTo>
                  <a:pt x="26630" y="52290"/>
                </a:lnTo>
                <a:lnTo>
                  <a:pt x="26500" y="52520"/>
                </a:lnTo>
                <a:lnTo>
                  <a:pt x="26470" y="52590"/>
                </a:lnTo>
                <a:lnTo>
                  <a:pt x="26460" y="52660"/>
                </a:lnTo>
                <a:lnTo>
                  <a:pt x="26510" y="54070"/>
                </a:lnTo>
                <a:lnTo>
                  <a:pt x="26220" y="54080"/>
                </a:lnTo>
                <a:lnTo>
                  <a:pt x="26010" y="54050"/>
                </a:lnTo>
                <a:lnTo>
                  <a:pt x="25730" y="53880"/>
                </a:lnTo>
                <a:lnTo>
                  <a:pt x="25390" y="53600"/>
                </a:lnTo>
                <a:lnTo>
                  <a:pt x="25020" y="53420"/>
                </a:lnTo>
                <a:lnTo>
                  <a:pt x="24640" y="53530"/>
                </a:lnTo>
                <a:lnTo>
                  <a:pt x="24320" y="53320"/>
                </a:lnTo>
                <a:lnTo>
                  <a:pt x="24230" y="53230"/>
                </a:lnTo>
                <a:lnTo>
                  <a:pt x="24080" y="52990"/>
                </a:lnTo>
                <a:lnTo>
                  <a:pt x="24020" y="52920"/>
                </a:lnTo>
                <a:lnTo>
                  <a:pt x="24000" y="52780"/>
                </a:lnTo>
                <a:lnTo>
                  <a:pt x="23880" y="52550"/>
                </a:lnTo>
                <a:lnTo>
                  <a:pt x="23720" y="52340"/>
                </a:lnTo>
                <a:lnTo>
                  <a:pt x="23460" y="52190"/>
                </a:lnTo>
                <a:lnTo>
                  <a:pt x="23280" y="51900"/>
                </a:lnTo>
                <a:lnTo>
                  <a:pt x="23190" y="51800"/>
                </a:lnTo>
                <a:lnTo>
                  <a:pt x="23280" y="51620"/>
                </a:lnTo>
                <a:lnTo>
                  <a:pt x="23320" y="51370"/>
                </a:lnTo>
                <a:lnTo>
                  <a:pt x="23280" y="51150"/>
                </a:lnTo>
                <a:lnTo>
                  <a:pt x="23160" y="51050"/>
                </a:lnTo>
                <a:lnTo>
                  <a:pt x="22980" y="50990"/>
                </a:lnTo>
                <a:lnTo>
                  <a:pt x="22830" y="50860"/>
                </a:lnTo>
                <a:lnTo>
                  <a:pt x="22700" y="50710"/>
                </a:lnTo>
                <a:lnTo>
                  <a:pt x="22570" y="50600"/>
                </a:lnTo>
                <a:lnTo>
                  <a:pt x="22500" y="50590"/>
                </a:lnTo>
                <a:lnTo>
                  <a:pt x="22300" y="50610"/>
                </a:lnTo>
                <a:lnTo>
                  <a:pt x="22230" y="50600"/>
                </a:lnTo>
                <a:lnTo>
                  <a:pt x="22140" y="50540"/>
                </a:lnTo>
                <a:lnTo>
                  <a:pt x="21950" y="50340"/>
                </a:lnTo>
                <a:lnTo>
                  <a:pt x="21850" y="50300"/>
                </a:lnTo>
                <a:lnTo>
                  <a:pt x="21650" y="50240"/>
                </a:lnTo>
                <a:lnTo>
                  <a:pt x="21540" y="50090"/>
                </a:lnTo>
                <a:lnTo>
                  <a:pt x="21480" y="49910"/>
                </a:lnTo>
                <a:lnTo>
                  <a:pt x="21400" y="49770"/>
                </a:lnTo>
                <a:lnTo>
                  <a:pt x="20750" y="49480"/>
                </a:lnTo>
                <a:lnTo>
                  <a:pt x="20520" y="49470"/>
                </a:lnTo>
                <a:lnTo>
                  <a:pt x="20380" y="49430"/>
                </a:lnTo>
                <a:lnTo>
                  <a:pt x="20280" y="49360"/>
                </a:lnTo>
                <a:lnTo>
                  <a:pt x="20160" y="49250"/>
                </a:lnTo>
                <a:lnTo>
                  <a:pt x="20010" y="49140"/>
                </a:lnTo>
                <a:lnTo>
                  <a:pt x="19850" y="49070"/>
                </a:lnTo>
                <a:lnTo>
                  <a:pt x="19660" y="49040"/>
                </a:lnTo>
                <a:lnTo>
                  <a:pt x="19450" y="49030"/>
                </a:lnTo>
                <a:lnTo>
                  <a:pt x="19350" y="48970"/>
                </a:lnTo>
                <a:lnTo>
                  <a:pt x="19260" y="48710"/>
                </a:lnTo>
                <a:lnTo>
                  <a:pt x="19100" y="48610"/>
                </a:lnTo>
                <a:lnTo>
                  <a:pt x="19110" y="48500"/>
                </a:lnTo>
                <a:lnTo>
                  <a:pt x="19160" y="48370"/>
                </a:lnTo>
                <a:lnTo>
                  <a:pt x="19200" y="48280"/>
                </a:lnTo>
                <a:lnTo>
                  <a:pt x="19020" y="48280"/>
                </a:lnTo>
                <a:lnTo>
                  <a:pt x="18910" y="48260"/>
                </a:lnTo>
                <a:lnTo>
                  <a:pt x="18820" y="48210"/>
                </a:lnTo>
                <a:lnTo>
                  <a:pt x="18310" y="47670"/>
                </a:lnTo>
                <a:lnTo>
                  <a:pt x="18160" y="47600"/>
                </a:lnTo>
                <a:lnTo>
                  <a:pt x="17690" y="47600"/>
                </a:lnTo>
                <a:lnTo>
                  <a:pt x="17560" y="47560"/>
                </a:lnTo>
                <a:lnTo>
                  <a:pt x="17470" y="47510"/>
                </a:lnTo>
                <a:lnTo>
                  <a:pt x="17310" y="47330"/>
                </a:lnTo>
                <a:lnTo>
                  <a:pt x="17170" y="47240"/>
                </a:lnTo>
                <a:lnTo>
                  <a:pt x="17030" y="47170"/>
                </a:lnTo>
                <a:lnTo>
                  <a:pt x="16910" y="47080"/>
                </a:lnTo>
                <a:lnTo>
                  <a:pt x="16870" y="46890"/>
                </a:lnTo>
                <a:lnTo>
                  <a:pt x="16860" y="46680"/>
                </a:lnTo>
                <a:lnTo>
                  <a:pt x="16830" y="46560"/>
                </a:lnTo>
                <a:lnTo>
                  <a:pt x="16770" y="46450"/>
                </a:lnTo>
                <a:lnTo>
                  <a:pt x="16660" y="46320"/>
                </a:lnTo>
                <a:lnTo>
                  <a:pt x="16550" y="46230"/>
                </a:lnTo>
                <a:lnTo>
                  <a:pt x="16330" y="46100"/>
                </a:lnTo>
                <a:lnTo>
                  <a:pt x="16210" y="45990"/>
                </a:lnTo>
                <a:lnTo>
                  <a:pt x="15980" y="45660"/>
                </a:lnTo>
                <a:lnTo>
                  <a:pt x="15900" y="45580"/>
                </a:lnTo>
                <a:lnTo>
                  <a:pt x="14780" y="44890"/>
                </a:lnTo>
                <a:lnTo>
                  <a:pt x="14430" y="44490"/>
                </a:lnTo>
                <a:lnTo>
                  <a:pt x="14290" y="44280"/>
                </a:lnTo>
                <a:lnTo>
                  <a:pt x="14290" y="44240"/>
                </a:lnTo>
                <a:lnTo>
                  <a:pt x="14260" y="44180"/>
                </a:lnTo>
                <a:lnTo>
                  <a:pt x="14310" y="43930"/>
                </a:lnTo>
                <a:lnTo>
                  <a:pt x="14290" y="43830"/>
                </a:lnTo>
                <a:lnTo>
                  <a:pt x="14170" y="43660"/>
                </a:lnTo>
                <a:lnTo>
                  <a:pt x="13990" y="43260"/>
                </a:lnTo>
                <a:lnTo>
                  <a:pt x="13840" y="43040"/>
                </a:lnTo>
                <a:lnTo>
                  <a:pt x="13630" y="42810"/>
                </a:lnTo>
                <a:lnTo>
                  <a:pt x="13540" y="42690"/>
                </a:lnTo>
                <a:lnTo>
                  <a:pt x="13500" y="42560"/>
                </a:lnTo>
                <a:lnTo>
                  <a:pt x="13450" y="42550"/>
                </a:lnTo>
                <a:lnTo>
                  <a:pt x="13350" y="42490"/>
                </a:lnTo>
                <a:lnTo>
                  <a:pt x="13260" y="42410"/>
                </a:lnTo>
                <a:lnTo>
                  <a:pt x="13250" y="42370"/>
                </a:lnTo>
                <a:lnTo>
                  <a:pt x="13180" y="42330"/>
                </a:lnTo>
                <a:lnTo>
                  <a:pt x="13140" y="42250"/>
                </a:lnTo>
                <a:lnTo>
                  <a:pt x="13120" y="42150"/>
                </a:lnTo>
                <a:lnTo>
                  <a:pt x="13080" y="42070"/>
                </a:lnTo>
                <a:lnTo>
                  <a:pt x="12810" y="41770"/>
                </a:lnTo>
                <a:lnTo>
                  <a:pt x="12740" y="41650"/>
                </a:lnTo>
                <a:lnTo>
                  <a:pt x="12700" y="41530"/>
                </a:lnTo>
                <a:lnTo>
                  <a:pt x="12630" y="41440"/>
                </a:lnTo>
                <a:lnTo>
                  <a:pt x="12500" y="41400"/>
                </a:lnTo>
                <a:lnTo>
                  <a:pt x="12460" y="41340"/>
                </a:lnTo>
                <a:lnTo>
                  <a:pt x="12580" y="41080"/>
                </a:lnTo>
                <a:lnTo>
                  <a:pt x="12390" y="40960"/>
                </a:lnTo>
                <a:lnTo>
                  <a:pt x="12390" y="40820"/>
                </a:lnTo>
                <a:lnTo>
                  <a:pt x="12460" y="40580"/>
                </a:lnTo>
                <a:lnTo>
                  <a:pt x="12410" y="40470"/>
                </a:lnTo>
                <a:lnTo>
                  <a:pt x="12370" y="40450"/>
                </a:lnTo>
                <a:lnTo>
                  <a:pt x="12310" y="40460"/>
                </a:lnTo>
                <a:lnTo>
                  <a:pt x="12190" y="40420"/>
                </a:lnTo>
                <a:lnTo>
                  <a:pt x="11940" y="40310"/>
                </a:lnTo>
                <a:lnTo>
                  <a:pt x="11810" y="40200"/>
                </a:lnTo>
                <a:lnTo>
                  <a:pt x="11810" y="40060"/>
                </a:lnTo>
                <a:lnTo>
                  <a:pt x="11950" y="39870"/>
                </a:lnTo>
                <a:lnTo>
                  <a:pt x="12010" y="39680"/>
                </a:lnTo>
                <a:lnTo>
                  <a:pt x="11930" y="39490"/>
                </a:lnTo>
                <a:lnTo>
                  <a:pt x="11700" y="39230"/>
                </a:lnTo>
                <a:lnTo>
                  <a:pt x="11650" y="39210"/>
                </a:lnTo>
                <a:lnTo>
                  <a:pt x="11580" y="39220"/>
                </a:lnTo>
                <a:lnTo>
                  <a:pt x="11520" y="39200"/>
                </a:lnTo>
                <a:lnTo>
                  <a:pt x="11500" y="39130"/>
                </a:lnTo>
                <a:lnTo>
                  <a:pt x="11500" y="39010"/>
                </a:lnTo>
                <a:lnTo>
                  <a:pt x="11490" y="38950"/>
                </a:lnTo>
                <a:lnTo>
                  <a:pt x="11460" y="38900"/>
                </a:lnTo>
                <a:lnTo>
                  <a:pt x="11390" y="38850"/>
                </a:lnTo>
                <a:lnTo>
                  <a:pt x="11280" y="38820"/>
                </a:lnTo>
                <a:lnTo>
                  <a:pt x="10920" y="38770"/>
                </a:lnTo>
                <a:lnTo>
                  <a:pt x="10850" y="38760"/>
                </a:lnTo>
                <a:lnTo>
                  <a:pt x="10650" y="38690"/>
                </a:lnTo>
                <a:lnTo>
                  <a:pt x="9950" y="38200"/>
                </a:lnTo>
                <a:lnTo>
                  <a:pt x="9780" y="38030"/>
                </a:lnTo>
                <a:lnTo>
                  <a:pt x="9710" y="37860"/>
                </a:lnTo>
                <a:lnTo>
                  <a:pt x="9620" y="37790"/>
                </a:lnTo>
                <a:lnTo>
                  <a:pt x="9220" y="37660"/>
                </a:lnTo>
                <a:lnTo>
                  <a:pt x="9090" y="37610"/>
                </a:lnTo>
                <a:lnTo>
                  <a:pt x="8850" y="37290"/>
                </a:lnTo>
                <a:lnTo>
                  <a:pt x="8680" y="37140"/>
                </a:lnTo>
                <a:lnTo>
                  <a:pt x="8440" y="37080"/>
                </a:lnTo>
                <a:lnTo>
                  <a:pt x="8330" y="37070"/>
                </a:lnTo>
                <a:lnTo>
                  <a:pt x="8190" y="37030"/>
                </a:lnTo>
                <a:lnTo>
                  <a:pt x="8070" y="36960"/>
                </a:lnTo>
                <a:lnTo>
                  <a:pt x="8000" y="36860"/>
                </a:lnTo>
                <a:lnTo>
                  <a:pt x="8020" y="36770"/>
                </a:lnTo>
                <a:lnTo>
                  <a:pt x="8080" y="36670"/>
                </a:lnTo>
                <a:lnTo>
                  <a:pt x="8120" y="36560"/>
                </a:lnTo>
                <a:lnTo>
                  <a:pt x="8060" y="36410"/>
                </a:lnTo>
                <a:lnTo>
                  <a:pt x="8130" y="36410"/>
                </a:lnTo>
                <a:lnTo>
                  <a:pt x="8080" y="36330"/>
                </a:lnTo>
                <a:lnTo>
                  <a:pt x="8010" y="36260"/>
                </a:lnTo>
                <a:lnTo>
                  <a:pt x="7920" y="36210"/>
                </a:lnTo>
                <a:lnTo>
                  <a:pt x="7820" y="36190"/>
                </a:lnTo>
                <a:lnTo>
                  <a:pt x="8050" y="35650"/>
                </a:lnTo>
                <a:lnTo>
                  <a:pt x="8330" y="34620"/>
                </a:lnTo>
                <a:lnTo>
                  <a:pt x="8600" y="33660"/>
                </a:lnTo>
                <a:lnTo>
                  <a:pt x="9030" y="32190"/>
                </a:lnTo>
                <a:lnTo>
                  <a:pt x="9400" y="30970"/>
                </a:lnTo>
                <a:lnTo>
                  <a:pt x="9870" y="29400"/>
                </a:lnTo>
                <a:lnTo>
                  <a:pt x="10210" y="28260"/>
                </a:lnTo>
                <a:lnTo>
                  <a:pt x="10580" y="27000"/>
                </a:lnTo>
                <a:lnTo>
                  <a:pt x="10930" y="25800"/>
                </a:lnTo>
                <a:lnTo>
                  <a:pt x="11260" y="24680"/>
                </a:lnTo>
                <a:lnTo>
                  <a:pt x="11580" y="23580"/>
                </a:lnTo>
                <a:lnTo>
                  <a:pt x="11620" y="22870"/>
                </a:lnTo>
                <a:lnTo>
                  <a:pt x="11600" y="21300"/>
                </a:lnTo>
                <a:lnTo>
                  <a:pt x="11590" y="20270"/>
                </a:lnTo>
                <a:lnTo>
                  <a:pt x="11570" y="19330"/>
                </a:lnTo>
                <a:lnTo>
                  <a:pt x="11560" y="18350"/>
                </a:lnTo>
                <a:lnTo>
                  <a:pt x="11650" y="18070"/>
                </a:lnTo>
                <a:lnTo>
                  <a:pt x="12010" y="17510"/>
                </a:lnTo>
                <a:lnTo>
                  <a:pt x="12230" y="17190"/>
                </a:lnTo>
                <a:lnTo>
                  <a:pt x="12440" y="16880"/>
                </a:lnTo>
                <a:lnTo>
                  <a:pt x="12890" y="16230"/>
                </a:lnTo>
                <a:lnTo>
                  <a:pt x="13340" y="15580"/>
                </a:lnTo>
                <a:lnTo>
                  <a:pt x="13790" y="14930"/>
                </a:lnTo>
                <a:lnTo>
                  <a:pt x="14240" y="14280"/>
                </a:lnTo>
                <a:lnTo>
                  <a:pt x="14410" y="14020"/>
                </a:lnTo>
                <a:lnTo>
                  <a:pt x="14570" y="13770"/>
                </a:lnTo>
                <a:lnTo>
                  <a:pt x="14740" y="13520"/>
                </a:lnTo>
                <a:lnTo>
                  <a:pt x="14910" y="13260"/>
                </a:lnTo>
                <a:lnTo>
                  <a:pt x="15040" y="12980"/>
                </a:lnTo>
                <a:lnTo>
                  <a:pt x="15100" y="12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Presidente Hay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510" y="54070"/>
                </a:moveTo>
                <a:lnTo>
                  <a:pt x="26460" y="52660"/>
                </a:lnTo>
                <a:lnTo>
                  <a:pt x="26470" y="52590"/>
                </a:lnTo>
                <a:lnTo>
                  <a:pt x="26500" y="52520"/>
                </a:lnTo>
                <a:lnTo>
                  <a:pt x="26630" y="52290"/>
                </a:lnTo>
                <a:lnTo>
                  <a:pt x="26670" y="52160"/>
                </a:lnTo>
                <a:lnTo>
                  <a:pt x="26740" y="51770"/>
                </a:lnTo>
                <a:lnTo>
                  <a:pt x="26800" y="51670"/>
                </a:lnTo>
                <a:lnTo>
                  <a:pt x="26890" y="51580"/>
                </a:lnTo>
                <a:lnTo>
                  <a:pt x="27060" y="51490"/>
                </a:lnTo>
                <a:lnTo>
                  <a:pt x="27190" y="51450"/>
                </a:lnTo>
                <a:lnTo>
                  <a:pt x="27920" y="51330"/>
                </a:lnTo>
                <a:lnTo>
                  <a:pt x="28270" y="51180"/>
                </a:lnTo>
                <a:lnTo>
                  <a:pt x="28590" y="51000"/>
                </a:lnTo>
                <a:lnTo>
                  <a:pt x="28720" y="50950"/>
                </a:lnTo>
                <a:lnTo>
                  <a:pt x="28860" y="50920"/>
                </a:lnTo>
                <a:lnTo>
                  <a:pt x="32110" y="50740"/>
                </a:lnTo>
                <a:lnTo>
                  <a:pt x="32460" y="50670"/>
                </a:lnTo>
                <a:lnTo>
                  <a:pt x="32700" y="50580"/>
                </a:lnTo>
                <a:lnTo>
                  <a:pt x="33700" y="50040"/>
                </a:lnTo>
                <a:lnTo>
                  <a:pt x="33780" y="49980"/>
                </a:lnTo>
                <a:lnTo>
                  <a:pt x="33870" y="49000"/>
                </a:lnTo>
                <a:lnTo>
                  <a:pt x="33970" y="48570"/>
                </a:lnTo>
                <a:lnTo>
                  <a:pt x="34090" y="48180"/>
                </a:lnTo>
                <a:lnTo>
                  <a:pt x="34550" y="47260"/>
                </a:lnTo>
                <a:lnTo>
                  <a:pt x="34660" y="46940"/>
                </a:lnTo>
                <a:lnTo>
                  <a:pt x="34690" y="46750"/>
                </a:lnTo>
                <a:lnTo>
                  <a:pt x="34660" y="46630"/>
                </a:lnTo>
                <a:lnTo>
                  <a:pt x="34580" y="46440"/>
                </a:lnTo>
                <a:lnTo>
                  <a:pt x="34550" y="46360"/>
                </a:lnTo>
                <a:lnTo>
                  <a:pt x="34550" y="46290"/>
                </a:lnTo>
                <a:lnTo>
                  <a:pt x="34830" y="45540"/>
                </a:lnTo>
                <a:lnTo>
                  <a:pt x="34880" y="45320"/>
                </a:lnTo>
                <a:lnTo>
                  <a:pt x="34900" y="45140"/>
                </a:lnTo>
                <a:lnTo>
                  <a:pt x="34830" y="44620"/>
                </a:lnTo>
                <a:lnTo>
                  <a:pt x="34850" y="44120"/>
                </a:lnTo>
                <a:lnTo>
                  <a:pt x="34810" y="43570"/>
                </a:lnTo>
                <a:lnTo>
                  <a:pt x="34830" y="43450"/>
                </a:lnTo>
                <a:lnTo>
                  <a:pt x="34930" y="43100"/>
                </a:lnTo>
                <a:lnTo>
                  <a:pt x="34950" y="42960"/>
                </a:lnTo>
                <a:lnTo>
                  <a:pt x="34950" y="42680"/>
                </a:lnTo>
                <a:lnTo>
                  <a:pt x="34980" y="42500"/>
                </a:lnTo>
                <a:lnTo>
                  <a:pt x="35080" y="42290"/>
                </a:lnTo>
                <a:lnTo>
                  <a:pt x="37020" y="39390"/>
                </a:lnTo>
                <a:lnTo>
                  <a:pt x="37080" y="39250"/>
                </a:lnTo>
                <a:lnTo>
                  <a:pt x="37100" y="39090"/>
                </a:lnTo>
                <a:lnTo>
                  <a:pt x="37100" y="39040"/>
                </a:lnTo>
                <a:lnTo>
                  <a:pt x="37040" y="38540"/>
                </a:lnTo>
                <a:lnTo>
                  <a:pt x="37060" y="38410"/>
                </a:lnTo>
                <a:lnTo>
                  <a:pt x="37120" y="38320"/>
                </a:lnTo>
                <a:lnTo>
                  <a:pt x="37270" y="38250"/>
                </a:lnTo>
                <a:lnTo>
                  <a:pt x="37430" y="38220"/>
                </a:lnTo>
                <a:lnTo>
                  <a:pt x="38010" y="38220"/>
                </a:lnTo>
                <a:lnTo>
                  <a:pt x="38160" y="38180"/>
                </a:lnTo>
                <a:lnTo>
                  <a:pt x="38270" y="38120"/>
                </a:lnTo>
                <a:lnTo>
                  <a:pt x="38340" y="37970"/>
                </a:lnTo>
                <a:lnTo>
                  <a:pt x="38350" y="37890"/>
                </a:lnTo>
                <a:lnTo>
                  <a:pt x="38340" y="37820"/>
                </a:lnTo>
                <a:lnTo>
                  <a:pt x="38210" y="37560"/>
                </a:lnTo>
                <a:lnTo>
                  <a:pt x="38190" y="37480"/>
                </a:lnTo>
                <a:lnTo>
                  <a:pt x="38180" y="37400"/>
                </a:lnTo>
                <a:lnTo>
                  <a:pt x="38200" y="37290"/>
                </a:lnTo>
                <a:lnTo>
                  <a:pt x="38220" y="37220"/>
                </a:lnTo>
                <a:lnTo>
                  <a:pt x="38270" y="37100"/>
                </a:lnTo>
                <a:lnTo>
                  <a:pt x="38360" y="36980"/>
                </a:lnTo>
                <a:lnTo>
                  <a:pt x="38490" y="36850"/>
                </a:lnTo>
                <a:lnTo>
                  <a:pt x="39520" y="36230"/>
                </a:lnTo>
                <a:lnTo>
                  <a:pt x="39660" y="36180"/>
                </a:lnTo>
                <a:lnTo>
                  <a:pt x="39800" y="36140"/>
                </a:lnTo>
                <a:lnTo>
                  <a:pt x="39900" y="36200"/>
                </a:lnTo>
                <a:lnTo>
                  <a:pt x="39980" y="36250"/>
                </a:lnTo>
                <a:lnTo>
                  <a:pt x="40080" y="36350"/>
                </a:lnTo>
                <a:lnTo>
                  <a:pt x="40150" y="36400"/>
                </a:lnTo>
                <a:lnTo>
                  <a:pt x="40240" y="36450"/>
                </a:lnTo>
                <a:lnTo>
                  <a:pt x="40300" y="36470"/>
                </a:lnTo>
                <a:lnTo>
                  <a:pt x="40360" y="36470"/>
                </a:lnTo>
                <a:lnTo>
                  <a:pt x="40600" y="36350"/>
                </a:lnTo>
                <a:lnTo>
                  <a:pt x="41220" y="35970"/>
                </a:lnTo>
                <a:lnTo>
                  <a:pt x="41370" y="35830"/>
                </a:lnTo>
                <a:lnTo>
                  <a:pt x="41400" y="35770"/>
                </a:lnTo>
                <a:lnTo>
                  <a:pt x="41380" y="35620"/>
                </a:lnTo>
                <a:lnTo>
                  <a:pt x="41020" y="34550"/>
                </a:lnTo>
                <a:lnTo>
                  <a:pt x="42150" y="35180"/>
                </a:lnTo>
                <a:lnTo>
                  <a:pt x="42530" y="35330"/>
                </a:lnTo>
                <a:lnTo>
                  <a:pt x="42760" y="35390"/>
                </a:lnTo>
                <a:lnTo>
                  <a:pt x="42930" y="35410"/>
                </a:lnTo>
                <a:lnTo>
                  <a:pt x="44470" y="35350"/>
                </a:lnTo>
                <a:lnTo>
                  <a:pt x="46620" y="35530"/>
                </a:lnTo>
                <a:lnTo>
                  <a:pt x="47140" y="35470"/>
                </a:lnTo>
                <a:lnTo>
                  <a:pt x="51850" y="35800"/>
                </a:lnTo>
                <a:lnTo>
                  <a:pt x="52110" y="35870"/>
                </a:lnTo>
                <a:lnTo>
                  <a:pt x="52250" y="35970"/>
                </a:lnTo>
                <a:lnTo>
                  <a:pt x="52320" y="36490"/>
                </a:lnTo>
                <a:lnTo>
                  <a:pt x="52400" y="36600"/>
                </a:lnTo>
                <a:lnTo>
                  <a:pt x="52550" y="36690"/>
                </a:lnTo>
                <a:lnTo>
                  <a:pt x="56010" y="38240"/>
                </a:lnTo>
                <a:lnTo>
                  <a:pt x="56070" y="38490"/>
                </a:lnTo>
                <a:lnTo>
                  <a:pt x="56200" y="39720"/>
                </a:lnTo>
                <a:lnTo>
                  <a:pt x="56340" y="40050"/>
                </a:lnTo>
                <a:lnTo>
                  <a:pt x="56600" y="40350"/>
                </a:lnTo>
                <a:lnTo>
                  <a:pt x="56710" y="40530"/>
                </a:lnTo>
                <a:lnTo>
                  <a:pt x="56750" y="40760"/>
                </a:lnTo>
                <a:lnTo>
                  <a:pt x="56660" y="40870"/>
                </a:lnTo>
                <a:lnTo>
                  <a:pt x="56430" y="40870"/>
                </a:lnTo>
                <a:lnTo>
                  <a:pt x="56000" y="40800"/>
                </a:lnTo>
                <a:lnTo>
                  <a:pt x="55540" y="40870"/>
                </a:lnTo>
                <a:lnTo>
                  <a:pt x="55210" y="41100"/>
                </a:lnTo>
                <a:lnTo>
                  <a:pt x="55090" y="41430"/>
                </a:lnTo>
                <a:lnTo>
                  <a:pt x="55310" y="41760"/>
                </a:lnTo>
                <a:lnTo>
                  <a:pt x="55410" y="41800"/>
                </a:lnTo>
                <a:lnTo>
                  <a:pt x="55640" y="41870"/>
                </a:lnTo>
                <a:lnTo>
                  <a:pt x="55720" y="41920"/>
                </a:lnTo>
                <a:lnTo>
                  <a:pt x="55780" y="42030"/>
                </a:lnTo>
                <a:lnTo>
                  <a:pt x="55830" y="42280"/>
                </a:lnTo>
                <a:lnTo>
                  <a:pt x="55890" y="42400"/>
                </a:lnTo>
                <a:lnTo>
                  <a:pt x="55980" y="42450"/>
                </a:lnTo>
                <a:lnTo>
                  <a:pt x="56210" y="42440"/>
                </a:lnTo>
                <a:lnTo>
                  <a:pt x="56310" y="42480"/>
                </a:lnTo>
                <a:lnTo>
                  <a:pt x="56380" y="42570"/>
                </a:lnTo>
                <a:lnTo>
                  <a:pt x="56410" y="42620"/>
                </a:lnTo>
                <a:lnTo>
                  <a:pt x="56480" y="42810"/>
                </a:lnTo>
                <a:lnTo>
                  <a:pt x="56580" y="42950"/>
                </a:lnTo>
                <a:lnTo>
                  <a:pt x="56620" y="43060"/>
                </a:lnTo>
                <a:lnTo>
                  <a:pt x="56610" y="43190"/>
                </a:lnTo>
                <a:lnTo>
                  <a:pt x="56520" y="43290"/>
                </a:lnTo>
                <a:lnTo>
                  <a:pt x="56390" y="43390"/>
                </a:lnTo>
                <a:lnTo>
                  <a:pt x="56290" y="43490"/>
                </a:lnTo>
                <a:lnTo>
                  <a:pt x="56310" y="43600"/>
                </a:lnTo>
                <a:lnTo>
                  <a:pt x="56640" y="43910"/>
                </a:lnTo>
                <a:lnTo>
                  <a:pt x="56770" y="44090"/>
                </a:lnTo>
                <a:lnTo>
                  <a:pt x="56830" y="44310"/>
                </a:lnTo>
                <a:lnTo>
                  <a:pt x="56610" y="44750"/>
                </a:lnTo>
                <a:lnTo>
                  <a:pt x="56760" y="44890"/>
                </a:lnTo>
                <a:lnTo>
                  <a:pt x="57210" y="45110"/>
                </a:lnTo>
                <a:lnTo>
                  <a:pt x="57300" y="45240"/>
                </a:lnTo>
                <a:lnTo>
                  <a:pt x="57360" y="45440"/>
                </a:lnTo>
                <a:lnTo>
                  <a:pt x="57520" y="45500"/>
                </a:lnTo>
                <a:lnTo>
                  <a:pt x="57920" y="45510"/>
                </a:lnTo>
                <a:lnTo>
                  <a:pt x="58110" y="45590"/>
                </a:lnTo>
                <a:lnTo>
                  <a:pt x="58190" y="45730"/>
                </a:lnTo>
                <a:lnTo>
                  <a:pt x="58200" y="45910"/>
                </a:lnTo>
                <a:lnTo>
                  <a:pt x="58200" y="46140"/>
                </a:lnTo>
                <a:lnTo>
                  <a:pt x="58260" y="46320"/>
                </a:lnTo>
                <a:lnTo>
                  <a:pt x="58420" y="46480"/>
                </a:lnTo>
                <a:lnTo>
                  <a:pt x="58630" y="46610"/>
                </a:lnTo>
                <a:lnTo>
                  <a:pt x="59000" y="46790"/>
                </a:lnTo>
                <a:lnTo>
                  <a:pt x="59070" y="46840"/>
                </a:lnTo>
                <a:lnTo>
                  <a:pt x="59160" y="46920"/>
                </a:lnTo>
                <a:lnTo>
                  <a:pt x="59400" y="47250"/>
                </a:lnTo>
                <a:lnTo>
                  <a:pt x="59510" y="47330"/>
                </a:lnTo>
                <a:lnTo>
                  <a:pt x="59670" y="47500"/>
                </a:lnTo>
                <a:lnTo>
                  <a:pt x="59710" y="47560"/>
                </a:lnTo>
                <a:lnTo>
                  <a:pt x="59710" y="47800"/>
                </a:lnTo>
                <a:lnTo>
                  <a:pt x="59690" y="47860"/>
                </a:lnTo>
                <a:lnTo>
                  <a:pt x="59640" y="47970"/>
                </a:lnTo>
                <a:lnTo>
                  <a:pt x="59560" y="48120"/>
                </a:lnTo>
                <a:lnTo>
                  <a:pt x="59500" y="48190"/>
                </a:lnTo>
                <a:lnTo>
                  <a:pt x="59480" y="48270"/>
                </a:lnTo>
                <a:lnTo>
                  <a:pt x="59510" y="48420"/>
                </a:lnTo>
                <a:lnTo>
                  <a:pt x="59570" y="48530"/>
                </a:lnTo>
                <a:lnTo>
                  <a:pt x="59740" y="48690"/>
                </a:lnTo>
                <a:lnTo>
                  <a:pt x="59810" y="48820"/>
                </a:lnTo>
                <a:lnTo>
                  <a:pt x="59950" y="48930"/>
                </a:lnTo>
                <a:lnTo>
                  <a:pt x="59980" y="48980"/>
                </a:lnTo>
                <a:lnTo>
                  <a:pt x="59990" y="49070"/>
                </a:lnTo>
                <a:lnTo>
                  <a:pt x="60050" y="49400"/>
                </a:lnTo>
                <a:lnTo>
                  <a:pt x="60090" y="49510"/>
                </a:lnTo>
                <a:lnTo>
                  <a:pt x="60090" y="49590"/>
                </a:lnTo>
                <a:lnTo>
                  <a:pt x="60050" y="49700"/>
                </a:lnTo>
                <a:lnTo>
                  <a:pt x="60030" y="49820"/>
                </a:lnTo>
                <a:lnTo>
                  <a:pt x="59940" y="50030"/>
                </a:lnTo>
                <a:lnTo>
                  <a:pt x="59920" y="50150"/>
                </a:lnTo>
                <a:lnTo>
                  <a:pt x="59920" y="50280"/>
                </a:lnTo>
                <a:lnTo>
                  <a:pt x="59970" y="50510"/>
                </a:lnTo>
                <a:lnTo>
                  <a:pt x="59980" y="50630"/>
                </a:lnTo>
                <a:lnTo>
                  <a:pt x="60010" y="50790"/>
                </a:lnTo>
                <a:lnTo>
                  <a:pt x="60260" y="51270"/>
                </a:lnTo>
                <a:lnTo>
                  <a:pt x="60540" y="51570"/>
                </a:lnTo>
                <a:lnTo>
                  <a:pt x="61260" y="51980"/>
                </a:lnTo>
                <a:lnTo>
                  <a:pt x="61570" y="52250"/>
                </a:lnTo>
                <a:lnTo>
                  <a:pt x="61720" y="52420"/>
                </a:lnTo>
                <a:lnTo>
                  <a:pt x="61760" y="52510"/>
                </a:lnTo>
                <a:lnTo>
                  <a:pt x="61770" y="52630"/>
                </a:lnTo>
                <a:lnTo>
                  <a:pt x="61710" y="52730"/>
                </a:lnTo>
                <a:lnTo>
                  <a:pt x="61530" y="52800"/>
                </a:lnTo>
                <a:lnTo>
                  <a:pt x="61490" y="52880"/>
                </a:lnTo>
                <a:lnTo>
                  <a:pt x="61530" y="52990"/>
                </a:lnTo>
                <a:lnTo>
                  <a:pt x="61600" y="53070"/>
                </a:lnTo>
                <a:lnTo>
                  <a:pt x="61680" y="53130"/>
                </a:lnTo>
                <a:lnTo>
                  <a:pt x="61710" y="53190"/>
                </a:lnTo>
                <a:lnTo>
                  <a:pt x="61710" y="53270"/>
                </a:lnTo>
                <a:lnTo>
                  <a:pt x="61640" y="53600"/>
                </a:lnTo>
                <a:lnTo>
                  <a:pt x="61610" y="53940"/>
                </a:lnTo>
                <a:lnTo>
                  <a:pt x="61570" y="54050"/>
                </a:lnTo>
                <a:lnTo>
                  <a:pt x="61340" y="54210"/>
                </a:lnTo>
                <a:lnTo>
                  <a:pt x="61300" y="54240"/>
                </a:lnTo>
                <a:lnTo>
                  <a:pt x="61270" y="54300"/>
                </a:lnTo>
                <a:lnTo>
                  <a:pt x="61190" y="54380"/>
                </a:lnTo>
                <a:lnTo>
                  <a:pt x="61120" y="54490"/>
                </a:lnTo>
                <a:lnTo>
                  <a:pt x="61080" y="54620"/>
                </a:lnTo>
                <a:lnTo>
                  <a:pt x="61130" y="54700"/>
                </a:lnTo>
                <a:lnTo>
                  <a:pt x="61260" y="54720"/>
                </a:lnTo>
                <a:lnTo>
                  <a:pt x="61390" y="54710"/>
                </a:lnTo>
                <a:lnTo>
                  <a:pt x="61490" y="54730"/>
                </a:lnTo>
                <a:lnTo>
                  <a:pt x="61680" y="54960"/>
                </a:lnTo>
                <a:lnTo>
                  <a:pt x="61720" y="55230"/>
                </a:lnTo>
                <a:lnTo>
                  <a:pt x="61740" y="55520"/>
                </a:lnTo>
                <a:lnTo>
                  <a:pt x="61840" y="55790"/>
                </a:lnTo>
                <a:lnTo>
                  <a:pt x="62040" y="55720"/>
                </a:lnTo>
                <a:lnTo>
                  <a:pt x="62210" y="55830"/>
                </a:lnTo>
                <a:lnTo>
                  <a:pt x="62280" y="56020"/>
                </a:lnTo>
                <a:lnTo>
                  <a:pt x="62220" y="56200"/>
                </a:lnTo>
                <a:lnTo>
                  <a:pt x="62160" y="56290"/>
                </a:lnTo>
                <a:lnTo>
                  <a:pt x="62140" y="56410"/>
                </a:lnTo>
                <a:lnTo>
                  <a:pt x="62190" y="56500"/>
                </a:lnTo>
                <a:lnTo>
                  <a:pt x="62290" y="56540"/>
                </a:lnTo>
                <a:lnTo>
                  <a:pt x="62650" y="56520"/>
                </a:lnTo>
                <a:lnTo>
                  <a:pt x="62740" y="56540"/>
                </a:lnTo>
                <a:lnTo>
                  <a:pt x="62900" y="56750"/>
                </a:lnTo>
                <a:lnTo>
                  <a:pt x="62800" y="56970"/>
                </a:lnTo>
                <a:lnTo>
                  <a:pt x="62630" y="57180"/>
                </a:lnTo>
                <a:lnTo>
                  <a:pt x="62550" y="57370"/>
                </a:lnTo>
                <a:lnTo>
                  <a:pt x="62360" y="57580"/>
                </a:lnTo>
                <a:lnTo>
                  <a:pt x="62330" y="57640"/>
                </a:lnTo>
                <a:lnTo>
                  <a:pt x="62320" y="57680"/>
                </a:lnTo>
                <a:lnTo>
                  <a:pt x="62310" y="57750"/>
                </a:lnTo>
                <a:lnTo>
                  <a:pt x="62330" y="57890"/>
                </a:lnTo>
                <a:lnTo>
                  <a:pt x="62360" y="57980"/>
                </a:lnTo>
                <a:lnTo>
                  <a:pt x="62400" y="58060"/>
                </a:lnTo>
                <a:lnTo>
                  <a:pt x="62590" y="58270"/>
                </a:lnTo>
                <a:lnTo>
                  <a:pt x="62670" y="58390"/>
                </a:lnTo>
                <a:lnTo>
                  <a:pt x="62780" y="58590"/>
                </a:lnTo>
                <a:lnTo>
                  <a:pt x="62820" y="58740"/>
                </a:lnTo>
                <a:lnTo>
                  <a:pt x="62870" y="59420"/>
                </a:lnTo>
                <a:lnTo>
                  <a:pt x="62950" y="59750"/>
                </a:lnTo>
                <a:lnTo>
                  <a:pt x="63060" y="60530"/>
                </a:lnTo>
                <a:lnTo>
                  <a:pt x="63110" y="60690"/>
                </a:lnTo>
                <a:lnTo>
                  <a:pt x="63220" y="60970"/>
                </a:lnTo>
                <a:lnTo>
                  <a:pt x="63210" y="61070"/>
                </a:lnTo>
                <a:lnTo>
                  <a:pt x="63110" y="61430"/>
                </a:lnTo>
                <a:lnTo>
                  <a:pt x="63070" y="61880"/>
                </a:lnTo>
                <a:lnTo>
                  <a:pt x="63080" y="62100"/>
                </a:lnTo>
                <a:lnTo>
                  <a:pt x="63120" y="62250"/>
                </a:lnTo>
                <a:lnTo>
                  <a:pt x="63190" y="62390"/>
                </a:lnTo>
                <a:lnTo>
                  <a:pt x="63260" y="62530"/>
                </a:lnTo>
                <a:lnTo>
                  <a:pt x="63400" y="62610"/>
                </a:lnTo>
                <a:lnTo>
                  <a:pt x="63550" y="62750"/>
                </a:lnTo>
                <a:lnTo>
                  <a:pt x="63620" y="62920"/>
                </a:lnTo>
                <a:lnTo>
                  <a:pt x="63410" y="63370"/>
                </a:lnTo>
                <a:lnTo>
                  <a:pt x="63360" y="63570"/>
                </a:lnTo>
                <a:lnTo>
                  <a:pt x="63300" y="63750"/>
                </a:lnTo>
                <a:lnTo>
                  <a:pt x="63150" y="63860"/>
                </a:lnTo>
                <a:lnTo>
                  <a:pt x="63030" y="63870"/>
                </a:lnTo>
                <a:lnTo>
                  <a:pt x="62950" y="63830"/>
                </a:lnTo>
                <a:lnTo>
                  <a:pt x="62860" y="63810"/>
                </a:lnTo>
                <a:lnTo>
                  <a:pt x="62740" y="63860"/>
                </a:lnTo>
                <a:lnTo>
                  <a:pt x="62710" y="63940"/>
                </a:lnTo>
                <a:lnTo>
                  <a:pt x="62550" y="64570"/>
                </a:lnTo>
                <a:lnTo>
                  <a:pt x="62040" y="65290"/>
                </a:lnTo>
                <a:lnTo>
                  <a:pt x="62040" y="65350"/>
                </a:lnTo>
                <a:lnTo>
                  <a:pt x="62120" y="65450"/>
                </a:lnTo>
                <a:lnTo>
                  <a:pt x="62210" y="65460"/>
                </a:lnTo>
                <a:lnTo>
                  <a:pt x="62300" y="65400"/>
                </a:lnTo>
                <a:lnTo>
                  <a:pt x="62360" y="65400"/>
                </a:lnTo>
                <a:lnTo>
                  <a:pt x="62390" y="65570"/>
                </a:lnTo>
                <a:lnTo>
                  <a:pt x="62370" y="65700"/>
                </a:lnTo>
                <a:lnTo>
                  <a:pt x="62330" y="65800"/>
                </a:lnTo>
                <a:lnTo>
                  <a:pt x="62340" y="65900"/>
                </a:lnTo>
                <a:lnTo>
                  <a:pt x="62420" y="66020"/>
                </a:lnTo>
                <a:lnTo>
                  <a:pt x="62540" y="66160"/>
                </a:lnTo>
                <a:lnTo>
                  <a:pt x="62580" y="66250"/>
                </a:lnTo>
                <a:lnTo>
                  <a:pt x="62530" y="66320"/>
                </a:lnTo>
                <a:lnTo>
                  <a:pt x="62390" y="66370"/>
                </a:lnTo>
                <a:lnTo>
                  <a:pt x="62180" y="66340"/>
                </a:lnTo>
                <a:lnTo>
                  <a:pt x="61900" y="66270"/>
                </a:lnTo>
                <a:lnTo>
                  <a:pt x="61670" y="66300"/>
                </a:lnTo>
                <a:lnTo>
                  <a:pt x="61570" y="66560"/>
                </a:lnTo>
                <a:lnTo>
                  <a:pt x="61080" y="67210"/>
                </a:lnTo>
                <a:lnTo>
                  <a:pt x="60980" y="67290"/>
                </a:lnTo>
                <a:lnTo>
                  <a:pt x="60860" y="67360"/>
                </a:lnTo>
                <a:lnTo>
                  <a:pt x="60740" y="67410"/>
                </a:lnTo>
                <a:lnTo>
                  <a:pt x="60640" y="67430"/>
                </a:lnTo>
                <a:lnTo>
                  <a:pt x="60560" y="67480"/>
                </a:lnTo>
                <a:lnTo>
                  <a:pt x="60370" y="67690"/>
                </a:lnTo>
                <a:lnTo>
                  <a:pt x="60290" y="67740"/>
                </a:lnTo>
                <a:lnTo>
                  <a:pt x="59970" y="67740"/>
                </a:lnTo>
                <a:lnTo>
                  <a:pt x="59680" y="67740"/>
                </a:lnTo>
                <a:lnTo>
                  <a:pt x="59400" y="67680"/>
                </a:lnTo>
                <a:lnTo>
                  <a:pt x="59270" y="67700"/>
                </a:lnTo>
                <a:lnTo>
                  <a:pt x="59220" y="67850"/>
                </a:lnTo>
                <a:lnTo>
                  <a:pt x="59190" y="68130"/>
                </a:lnTo>
                <a:lnTo>
                  <a:pt x="59100" y="68440"/>
                </a:lnTo>
                <a:lnTo>
                  <a:pt x="58970" y="68720"/>
                </a:lnTo>
                <a:lnTo>
                  <a:pt x="58810" y="68950"/>
                </a:lnTo>
                <a:lnTo>
                  <a:pt x="58680" y="69090"/>
                </a:lnTo>
                <a:lnTo>
                  <a:pt x="58550" y="69150"/>
                </a:lnTo>
                <a:lnTo>
                  <a:pt x="58270" y="69240"/>
                </a:lnTo>
                <a:lnTo>
                  <a:pt x="58120" y="69330"/>
                </a:lnTo>
                <a:lnTo>
                  <a:pt x="58000" y="69430"/>
                </a:lnTo>
                <a:lnTo>
                  <a:pt x="57790" y="69700"/>
                </a:lnTo>
                <a:lnTo>
                  <a:pt x="57480" y="69490"/>
                </a:lnTo>
                <a:lnTo>
                  <a:pt x="57290" y="69220"/>
                </a:lnTo>
                <a:lnTo>
                  <a:pt x="56960" y="68500"/>
                </a:lnTo>
                <a:lnTo>
                  <a:pt x="56840" y="68350"/>
                </a:lnTo>
                <a:lnTo>
                  <a:pt x="56530" y="68200"/>
                </a:lnTo>
                <a:lnTo>
                  <a:pt x="56380" y="68080"/>
                </a:lnTo>
                <a:lnTo>
                  <a:pt x="55940" y="67560"/>
                </a:lnTo>
                <a:lnTo>
                  <a:pt x="55790" y="67440"/>
                </a:lnTo>
                <a:lnTo>
                  <a:pt x="55590" y="67360"/>
                </a:lnTo>
                <a:lnTo>
                  <a:pt x="54800" y="67360"/>
                </a:lnTo>
                <a:lnTo>
                  <a:pt x="54660" y="67310"/>
                </a:lnTo>
                <a:lnTo>
                  <a:pt x="54600" y="67200"/>
                </a:lnTo>
                <a:lnTo>
                  <a:pt x="54560" y="67070"/>
                </a:lnTo>
                <a:lnTo>
                  <a:pt x="54490" y="66980"/>
                </a:lnTo>
                <a:lnTo>
                  <a:pt x="54400" y="66960"/>
                </a:lnTo>
                <a:lnTo>
                  <a:pt x="54170" y="66990"/>
                </a:lnTo>
                <a:lnTo>
                  <a:pt x="54070" y="66980"/>
                </a:lnTo>
                <a:lnTo>
                  <a:pt x="53380" y="66630"/>
                </a:lnTo>
                <a:lnTo>
                  <a:pt x="53250" y="66630"/>
                </a:lnTo>
                <a:lnTo>
                  <a:pt x="53150" y="66470"/>
                </a:lnTo>
                <a:lnTo>
                  <a:pt x="52250" y="65840"/>
                </a:lnTo>
                <a:lnTo>
                  <a:pt x="52060" y="65850"/>
                </a:lnTo>
                <a:lnTo>
                  <a:pt x="51890" y="65970"/>
                </a:lnTo>
                <a:lnTo>
                  <a:pt x="51610" y="66270"/>
                </a:lnTo>
                <a:lnTo>
                  <a:pt x="51490" y="66350"/>
                </a:lnTo>
                <a:lnTo>
                  <a:pt x="51360" y="66420"/>
                </a:lnTo>
                <a:lnTo>
                  <a:pt x="51250" y="66440"/>
                </a:lnTo>
                <a:lnTo>
                  <a:pt x="51120" y="66400"/>
                </a:lnTo>
                <a:lnTo>
                  <a:pt x="51070" y="66340"/>
                </a:lnTo>
                <a:lnTo>
                  <a:pt x="51040" y="66250"/>
                </a:lnTo>
                <a:lnTo>
                  <a:pt x="50980" y="66140"/>
                </a:lnTo>
                <a:lnTo>
                  <a:pt x="50330" y="65420"/>
                </a:lnTo>
                <a:lnTo>
                  <a:pt x="50090" y="65080"/>
                </a:lnTo>
                <a:lnTo>
                  <a:pt x="49970" y="64960"/>
                </a:lnTo>
                <a:lnTo>
                  <a:pt x="49740" y="64840"/>
                </a:lnTo>
                <a:lnTo>
                  <a:pt x="47530" y="64410"/>
                </a:lnTo>
                <a:lnTo>
                  <a:pt x="47480" y="64360"/>
                </a:lnTo>
                <a:lnTo>
                  <a:pt x="47450" y="64270"/>
                </a:lnTo>
                <a:lnTo>
                  <a:pt x="47390" y="64220"/>
                </a:lnTo>
                <a:lnTo>
                  <a:pt x="47310" y="64190"/>
                </a:lnTo>
                <a:lnTo>
                  <a:pt x="47240" y="64130"/>
                </a:lnTo>
                <a:lnTo>
                  <a:pt x="47090" y="64090"/>
                </a:lnTo>
                <a:lnTo>
                  <a:pt x="46580" y="64070"/>
                </a:lnTo>
                <a:lnTo>
                  <a:pt x="46370" y="64020"/>
                </a:lnTo>
                <a:lnTo>
                  <a:pt x="44450" y="62560"/>
                </a:lnTo>
                <a:lnTo>
                  <a:pt x="44130" y="62480"/>
                </a:lnTo>
                <a:lnTo>
                  <a:pt x="44030" y="62400"/>
                </a:lnTo>
                <a:lnTo>
                  <a:pt x="43830" y="62200"/>
                </a:lnTo>
                <a:lnTo>
                  <a:pt x="43730" y="62140"/>
                </a:lnTo>
                <a:lnTo>
                  <a:pt x="43670" y="62130"/>
                </a:lnTo>
                <a:lnTo>
                  <a:pt x="43480" y="62130"/>
                </a:lnTo>
                <a:lnTo>
                  <a:pt x="43280" y="62050"/>
                </a:lnTo>
                <a:lnTo>
                  <a:pt x="42910" y="61810"/>
                </a:lnTo>
                <a:lnTo>
                  <a:pt x="42670" y="61720"/>
                </a:lnTo>
                <a:lnTo>
                  <a:pt x="42390" y="61520"/>
                </a:lnTo>
                <a:lnTo>
                  <a:pt x="41970" y="61370"/>
                </a:lnTo>
                <a:lnTo>
                  <a:pt x="41870" y="61300"/>
                </a:lnTo>
                <a:lnTo>
                  <a:pt x="41820" y="61220"/>
                </a:lnTo>
                <a:lnTo>
                  <a:pt x="41740" y="61160"/>
                </a:lnTo>
                <a:lnTo>
                  <a:pt x="41590" y="61140"/>
                </a:lnTo>
                <a:lnTo>
                  <a:pt x="41500" y="61110"/>
                </a:lnTo>
                <a:lnTo>
                  <a:pt x="41370" y="60950"/>
                </a:lnTo>
                <a:lnTo>
                  <a:pt x="41040" y="60830"/>
                </a:lnTo>
                <a:lnTo>
                  <a:pt x="40870" y="60620"/>
                </a:lnTo>
                <a:lnTo>
                  <a:pt x="40670" y="60230"/>
                </a:lnTo>
                <a:lnTo>
                  <a:pt x="40570" y="60120"/>
                </a:lnTo>
                <a:lnTo>
                  <a:pt x="40180" y="59780"/>
                </a:lnTo>
                <a:lnTo>
                  <a:pt x="39940" y="59670"/>
                </a:lnTo>
                <a:lnTo>
                  <a:pt x="39900" y="59580"/>
                </a:lnTo>
                <a:lnTo>
                  <a:pt x="39880" y="59480"/>
                </a:lnTo>
                <a:lnTo>
                  <a:pt x="39840" y="59400"/>
                </a:lnTo>
                <a:lnTo>
                  <a:pt x="39780" y="59350"/>
                </a:lnTo>
                <a:lnTo>
                  <a:pt x="39560" y="59250"/>
                </a:lnTo>
                <a:lnTo>
                  <a:pt x="39330" y="59120"/>
                </a:lnTo>
                <a:lnTo>
                  <a:pt x="39230" y="59040"/>
                </a:lnTo>
                <a:lnTo>
                  <a:pt x="39120" y="58910"/>
                </a:lnTo>
                <a:lnTo>
                  <a:pt x="39040" y="58860"/>
                </a:lnTo>
                <a:lnTo>
                  <a:pt x="38850" y="58820"/>
                </a:lnTo>
                <a:lnTo>
                  <a:pt x="38680" y="58710"/>
                </a:lnTo>
                <a:lnTo>
                  <a:pt x="38430" y="58680"/>
                </a:lnTo>
                <a:lnTo>
                  <a:pt x="38330" y="58650"/>
                </a:lnTo>
                <a:lnTo>
                  <a:pt x="38260" y="58580"/>
                </a:lnTo>
                <a:lnTo>
                  <a:pt x="38080" y="58340"/>
                </a:lnTo>
                <a:lnTo>
                  <a:pt x="37700" y="57940"/>
                </a:lnTo>
                <a:lnTo>
                  <a:pt x="34080" y="55540"/>
                </a:lnTo>
                <a:lnTo>
                  <a:pt x="33900" y="55490"/>
                </a:lnTo>
                <a:lnTo>
                  <a:pt x="33690" y="55510"/>
                </a:lnTo>
                <a:lnTo>
                  <a:pt x="33220" y="55680"/>
                </a:lnTo>
                <a:lnTo>
                  <a:pt x="32980" y="55740"/>
                </a:lnTo>
                <a:lnTo>
                  <a:pt x="32230" y="55760"/>
                </a:lnTo>
                <a:lnTo>
                  <a:pt x="31450" y="55640"/>
                </a:lnTo>
                <a:lnTo>
                  <a:pt x="31130" y="55660"/>
                </a:lnTo>
                <a:lnTo>
                  <a:pt x="31030" y="55640"/>
                </a:lnTo>
                <a:lnTo>
                  <a:pt x="30930" y="55580"/>
                </a:lnTo>
                <a:lnTo>
                  <a:pt x="30730" y="55400"/>
                </a:lnTo>
                <a:lnTo>
                  <a:pt x="30620" y="55330"/>
                </a:lnTo>
                <a:lnTo>
                  <a:pt x="30530" y="55320"/>
                </a:lnTo>
                <a:lnTo>
                  <a:pt x="30170" y="55330"/>
                </a:lnTo>
                <a:lnTo>
                  <a:pt x="29550" y="55210"/>
                </a:lnTo>
                <a:lnTo>
                  <a:pt x="29220" y="54970"/>
                </a:lnTo>
                <a:lnTo>
                  <a:pt x="29040" y="54880"/>
                </a:lnTo>
                <a:lnTo>
                  <a:pt x="28680" y="54870"/>
                </a:lnTo>
                <a:lnTo>
                  <a:pt x="28620" y="54850"/>
                </a:lnTo>
                <a:lnTo>
                  <a:pt x="28460" y="54500"/>
                </a:lnTo>
                <a:lnTo>
                  <a:pt x="28450" y="54430"/>
                </a:lnTo>
                <a:lnTo>
                  <a:pt x="28360" y="54410"/>
                </a:lnTo>
                <a:lnTo>
                  <a:pt x="28190" y="54320"/>
                </a:lnTo>
                <a:lnTo>
                  <a:pt x="28080" y="54280"/>
                </a:lnTo>
                <a:lnTo>
                  <a:pt x="27960" y="54270"/>
                </a:lnTo>
                <a:lnTo>
                  <a:pt x="27500" y="54290"/>
                </a:lnTo>
                <a:lnTo>
                  <a:pt x="27400" y="54270"/>
                </a:lnTo>
                <a:lnTo>
                  <a:pt x="27200" y="54090"/>
                </a:lnTo>
                <a:lnTo>
                  <a:pt x="27100" y="54060"/>
                </a:lnTo>
                <a:lnTo>
                  <a:pt x="26510" y="54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entr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300" y="75930"/>
                </a:moveTo>
                <a:lnTo>
                  <a:pt x="56370" y="75880"/>
                </a:lnTo>
                <a:lnTo>
                  <a:pt x="56480" y="75730"/>
                </a:lnTo>
                <a:lnTo>
                  <a:pt x="56330" y="75350"/>
                </a:lnTo>
                <a:lnTo>
                  <a:pt x="56300" y="75140"/>
                </a:lnTo>
                <a:lnTo>
                  <a:pt x="56450" y="75040"/>
                </a:lnTo>
                <a:lnTo>
                  <a:pt x="56630" y="74980"/>
                </a:lnTo>
                <a:lnTo>
                  <a:pt x="56820" y="74830"/>
                </a:lnTo>
                <a:lnTo>
                  <a:pt x="56990" y="74650"/>
                </a:lnTo>
                <a:lnTo>
                  <a:pt x="57100" y="74510"/>
                </a:lnTo>
                <a:lnTo>
                  <a:pt x="56990" y="74480"/>
                </a:lnTo>
                <a:lnTo>
                  <a:pt x="56900" y="74440"/>
                </a:lnTo>
                <a:lnTo>
                  <a:pt x="56820" y="74380"/>
                </a:lnTo>
                <a:lnTo>
                  <a:pt x="56760" y="74280"/>
                </a:lnTo>
                <a:lnTo>
                  <a:pt x="56970" y="73960"/>
                </a:lnTo>
                <a:lnTo>
                  <a:pt x="57090" y="73840"/>
                </a:lnTo>
                <a:lnTo>
                  <a:pt x="57310" y="73750"/>
                </a:lnTo>
                <a:lnTo>
                  <a:pt x="57420" y="73740"/>
                </a:lnTo>
                <a:lnTo>
                  <a:pt x="57520" y="73750"/>
                </a:lnTo>
                <a:lnTo>
                  <a:pt x="57620" y="73740"/>
                </a:lnTo>
                <a:lnTo>
                  <a:pt x="57720" y="73670"/>
                </a:lnTo>
                <a:lnTo>
                  <a:pt x="57750" y="73590"/>
                </a:lnTo>
                <a:lnTo>
                  <a:pt x="57810" y="73340"/>
                </a:lnTo>
                <a:lnTo>
                  <a:pt x="57830" y="73290"/>
                </a:lnTo>
                <a:lnTo>
                  <a:pt x="58120" y="73330"/>
                </a:lnTo>
                <a:lnTo>
                  <a:pt x="58280" y="73320"/>
                </a:lnTo>
                <a:lnTo>
                  <a:pt x="58350" y="73250"/>
                </a:lnTo>
                <a:lnTo>
                  <a:pt x="58390" y="72990"/>
                </a:lnTo>
                <a:lnTo>
                  <a:pt x="58500" y="72920"/>
                </a:lnTo>
                <a:lnTo>
                  <a:pt x="58640" y="72880"/>
                </a:lnTo>
                <a:lnTo>
                  <a:pt x="58760" y="72760"/>
                </a:lnTo>
                <a:lnTo>
                  <a:pt x="58810" y="72560"/>
                </a:lnTo>
                <a:lnTo>
                  <a:pt x="58940" y="71590"/>
                </a:lnTo>
                <a:lnTo>
                  <a:pt x="58930" y="71410"/>
                </a:lnTo>
                <a:lnTo>
                  <a:pt x="58860" y="71270"/>
                </a:lnTo>
                <a:lnTo>
                  <a:pt x="58720" y="71110"/>
                </a:lnTo>
                <a:lnTo>
                  <a:pt x="58530" y="70960"/>
                </a:lnTo>
                <a:lnTo>
                  <a:pt x="58770" y="70740"/>
                </a:lnTo>
                <a:lnTo>
                  <a:pt x="59020" y="70470"/>
                </a:lnTo>
                <a:lnTo>
                  <a:pt x="59120" y="70020"/>
                </a:lnTo>
                <a:lnTo>
                  <a:pt x="59070" y="69610"/>
                </a:lnTo>
                <a:lnTo>
                  <a:pt x="58920" y="69330"/>
                </a:lnTo>
                <a:lnTo>
                  <a:pt x="58680" y="69090"/>
                </a:lnTo>
                <a:lnTo>
                  <a:pt x="58810" y="68950"/>
                </a:lnTo>
                <a:lnTo>
                  <a:pt x="58970" y="68720"/>
                </a:lnTo>
                <a:lnTo>
                  <a:pt x="59100" y="68440"/>
                </a:lnTo>
                <a:lnTo>
                  <a:pt x="59190" y="68130"/>
                </a:lnTo>
                <a:lnTo>
                  <a:pt x="59220" y="67850"/>
                </a:lnTo>
                <a:lnTo>
                  <a:pt x="59270" y="67700"/>
                </a:lnTo>
                <a:lnTo>
                  <a:pt x="59400" y="67680"/>
                </a:lnTo>
                <a:lnTo>
                  <a:pt x="59680" y="67740"/>
                </a:lnTo>
                <a:lnTo>
                  <a:pt x="59970" y="67740"/>
                </a:lnTo>
                <a:lnTo>
                  <a:pt x="60190" y="68080"/>
                </a:lnTo>
                <a:lnTo>
                  <a:pt x="60230" y="68110"/>
                </a:lnTo>
                <a:lnTo>
                  <a:pt x="60630" y="68370"/>
                </a:lnTo>
                <a:lnTo>
                  <a:pt x="60730" y="68460"/>
                </a:lnTo>
                <a:lnTo>
                  <a:pt x="61030" y="68990"/>
                </a:lnTo>
                <a:lnTo>
                  <a:pt x="61340" y="69330"/>
                </a:lnTo>
                <a:lnTo>
                  <a:pt x="61460" y="69520"/>
                </a:lnTo>
                <a:lnTo>
                  <a:pt x="61520" y="69660"/>
                </a:lnTo>
                <a:lnTo>
                  <a:pt x="61550" y="69830"/>
                </a:lnTo>
                <a:lnTo>
                  <a:pt x="61610" y="70040"/>
                </a:lnTo>
                <a:lnTo>
                  <a:pt x="61960" y="70680"/>
                </a:lnTo>
                <a:lnTo>
                  <a:pt x="62060" y="70820"/>
                </a:lnTo>
                <a:lnTo>
                  <a:pt x="62120" y="70870"/>
                </a:lnTo>
                <a:lnTo>
                  <a:pt x="62190" y="70900"/>
                </a:lnTo>
                <a:lnTo>
                  <a:pt x="62260" y="70900"/>
                </a:lnTo>
                <a:lnTo>
                  <a:pt x="62320" y="70880"/>
                </a:lnTo>
                <a:lnTo>
                  <a:pt x="62360" y="70850"/>
                </a:lnTo>
                <a:lnTo>
                  <a:pt x="62430" y="70790"/>
                </a:lnTo>
                <a:lnTo>
                  <a:pt x="62480" y="70750"/>
                </a:lnTo>
                <a:lnTo>
                  <a:pt x="62530" y="70740"/>
                </a:lnTo>
                <a:lnTo>
                  <a:pt x="62590" y="70750"/>
                </a:lnTo>
                <a:lnTo>
                  <a:pt x="62700" y="70870"/>
                </a:lnTo>
                <a:lnTo>
                  <a:pt x="62910" y="71210"/>
                </a:lnTo>
                <a:lnTo>
                  <a:pt x="62500" y="71460"/>
                </a:lnTo>
                <a:lnTo>
                  <a:pt x="62210" y="71730"/>
                </a:lnTo>
                <a:lnTo>
                  <a:pt x="62140" y="71810"/>
                </a:lnTo>
                <a:lnTo>
                  <a:pt x="61290" y="73180"/>
                </a:lnTo>
                <a:lnTo>
                  <a:pt x="60970" y="73560"/>
                </a:lnTo>
                <a:lnTo>
                  <a:pt x="60610" y="73910"/>
                </a:lnTo>
                <a:lnTo>
                  <a:pt x="60490" y="74080"/>
                </a:lnTo>
                <a:lnTo>
                  <a:pt x="60380" y="74300"/>
                </a:lnTo>
                <a:lnTo>
                  <a:pt x="60260" y="74690"/>
                </a:lnTo>
                <a:lnTo>
                  <a:pt x="60220" y="75020"/>
                </a:lnTo>
                <a:lnTo>
                  <a:pt x="60230" y="75270"/>
                </a:lnTo>
                <a:lnTo>
                  <a:pt x="60470" y="76030"/>
                </a:lnTo>
                <a:lnTo>
                  <a:pt x="60490" y="76230"/>
                </a:lnTo>
                <a:lnTo>
                  <a:pt x="60450" y="76470"/>
                </a:lnTo>
                <a:lnTo>
                  <a:pt x="60180" y="76990"/>
                </a:lnTo>
                <a:lnTo>
                  <a:pt x="59950" y="77280"/>
                </a:lnTo>
                <a:lnTo>
                  <a:pt x="59480" y="77730"/>
                </a:lnTo>
                <a:lnTo>
                  <a:pt x="59350" y="77420"/>
                </a:lnTo>
                <a:lnTo>
                  <a:pt x="59090" y="77080"/>
                </a:lnTo>
                <a:lnTo>
                  <a:pt x="59040" y="76980"/>
                </a:lnTo>
                <a:lnTo>
                  <a:pt x="59010" y="76880"/>
                </a:lnTo>
                <a:lnTo>
                  <a:pt x="58990" y="76760"/>
                </a:lnTo>
                <a:lnTo>
                  <a:pt x="58960" y="76690"/>
                </a:lnTo>
                <a:lnTo>
                  <a:pt x="58920" y="76640"/>
                </a:lnTo>
                <a:lnTo>
                  <a:pt x="58710" y="76550"/>
                </a:lnTo>
                <a:lnTo>
                  <a:pt x="58610" y="76490"/>
                </a:lnTo>
                <a:lnTo>
                  <a:pt x="58340" y="76260"/>
                </a:lnTo>
                <a:lnTo>
                  <a:pt x="58110" y="76110"/>
                </a:lnTo>
                <a:lnTo>
                  <a:pt x="57880" y="75920"/>
                </a:lnTo>
                <a:lnTo>
                  <a:pt x="57750" y="75770"/>
                </a:lnTo>
                <a:lnTo>
                  <a:pt x="57610" y="75590"/>
                </a:lnTo>
                <a:lnTo>
                  <a:pt x="57530" y="75520"/>
                </a:lnTo>
                <a:lnTo>
                  <a:pt x="57470" y="75490"/>
                </a:lnTo>
                <a:lnTo>
                  <a:pt x="57400" y="75490"/>
                </a:lnTo>
                <a:lnTo>
                  <a:pt x="57190" y="75540"/>
                </a:lnTo>
                <a:lnTo>
                  <a:pt x="57130" y="75540"/>
                </a:lnTo>
                <a:lnTo>
                  <a:pt x="57060" y="75530"/>
                </a:lnTo>
                <a:lnTo>
                  <a:pt x="56860" y="75460"/>
                </a:lnTo>
                <a:lnTo>
                  <a:pt x="56810" y="75450"/>
                </a:lnTo>
                <a:lnTo>
                  <a:pt x="56760" y="75460"/>
                </a:lnTo>
                <a:lnTo>
                  <a:pt x="56720" y="75500"/>
                </a:lnTo>
                <a:lnTo>
                  <a:pt x="56700" y="75550"/>
                </a:lnTo>
                <a:lnTo>
                  <a:pt x="56690" y="75640"/>
                </a:lnTo>
                <a:lnTo>
                  <a:pt x="56700" y="75830"/>
                </a:lnTo>
                <a:lnTo>
                  <a:pt x="56700" y="75900"/>
                </a:lnTo>
                <a:lnTo>
                  <a:pt x="56690" y="75950"/>
                </a:lnTo>
                <a:lnTo>
                  <a:pt x="56630" y="75990"/>
                </a:lnTo>
                <a:lnTo>
                  <a:pt x="56580" y="76010"/>
                </a:lnTo>
                <a:lnTo>
                  <a:pt x="56340" y="75950"/>
                </a:lnTo>
                <a:lnTo>
                  <a:pt x="56300" y="75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sunció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530" y="70960"/>
                </a:moveTo>
                <a:lnTo>
                  <a:pt x="58100" y="70620"/>
                </a:lnTo>
                <a:lnTo>
                  <a:pt x="58100" y="70490"/>
                </a:lnTo>
                <a:lnTo>
                  <a:pt x="57790" y="69710"/>
                </a:lnTo>
                <a:lnTo>
                  <a:pt x="57790" y="69700"/>
                </a:lnTo>
                <a:lnTo>
                  <a:pt x="58000" y="69430"/>
                </a:lnTo>
                <a:lnTo>
                  <a:pt x="58120" y="69330"/>
                </a:lnTo>
                <a:lnTo>
                  <a:pt x="58270" y="69240"/>
                </a:lnTo>
                <a:lnTo>
                  <a:pt x="58550" y="69150"/>
                </a:lnTo>
                <a:lnTo>
                  <a:pt x="58680" y="69090"/>
                </a:lnTo>
                <a:lnTo>
                  <a:pt x="58920" y="69330"/>
                </a:lnTo>
                <a:lnTo>
                  <a:pt x="59070" y="69610"/>
                </a:lnTo>
                <a:lnTo>
                  <a:pt x="59120" y="70020"/>
                </a:lnTo>
                <a:lnTo>
                  <a:pt x="59020" y="70470"/>
                </a:lnTo>
                <a:lnTo>
                  <a:pt x="58770" y="70740"/>
                </a:lnTo>
                <a:lnTo>
                  <a:pt x="58530" y="70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lto Paran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970" y="80280"/>
                </a:moveTo>
                <a:lnTo>
                  <a:pt x="87960" y="80280"/>
                </a:lnTo>
                <a:lnTo>
                  <a:pt x="87940" y="80280"/>
                </a:lnTo>
                <a:lnTo>
                  <a:pt x="87370" y="80230"/>
                </a:lnTo>
                <a:lnTo>
                  <a:pt x="87260" y="80210"/>
                </a:lnTo>
                <a:lnTo>
                  <a:pt x="87200" y="80140"/>
                </a:lnTo>
                <a:lnTo>
                  <a:pt x="87180" y="80070"/>
                </a:lnTo>
                <a:lnTo>
                  <a:pt x="87180" y="79990"/>
                </a:lnTo>
                <a:lnTo>
                  <a:pt x="87190" y="79920"/>
                </a:lnTo>
                <a:lnTo>
                  <a:pt x="87190" y="79860"/>
                </a:lnTo>
                <a:lnTo>
                  <a:pt x="87180" y="79810"/>
                </a:lnTo>
                <a:lnTo>
                  <a:pt x="87160" y="79780"/>
                </a:lnTo>
                <a:lnTo>
                  <a:pt x="87120" y="79740"/>
                </a:lnTo>
                <a:lnTo>
                  <a:pt x="87060" y="79700"/>
                </a:lnTo>
                <a:lnTo>
                  <a:pt x="86870" y="79610"/>
                </a:lnTo>
                <a:lnTo>
                  <a:pt x="86730" y="79550"/>
                </a:lnTo>
                <a:lnTo>
                  <a:pt x="86530" y="79510"/>
                </a:lnTo>
                <a:lnTo>
                  <a:pt x="86380" y="79510"/>
                </a:lnTo>
                <a:lnTo>
                  <a:pt x="86300" y="79540"/>
                </a:lnTo>
                <a:lnTo>
                  <a:pt x="86210" y="79580"/>
                </a:lnTo>
                <a:lnTo>
                  <a:pt x="86080" y="79700"/>
                </a:lnTo>
                <a:lnTo>
                  <a:pt x="86020" y="79740"/>
                </a:lnTo>
                <a:lnTo>
                  <a:pt x="85960" y="79760"/>
                </a:lnTo>
                <a:lnTo>
                  <a:pt x="85890" y="79760"/>
                </a:lnTo>
                <a:lnTo>
                  <a:pt x="85810" y="79740"/>
                </a:lnTo>
                <a:lnTo>
                  <a:pt x="85720" y="79660"/>
                </a:lnTo>
                <a:lnTo>
                  <a:pt x="85690" y="79610"/>
                </a:lnTo>
                <a:lnTo>
                  <a:pt x="85700" y="79530"/>
                </a:lnTo>
                <a:lnTo>
                  <a:pt x="85740" y="79370"/>
                </a:lnTo>
                <a:lnTo>
                  <a:pt x="85750" y="79310"/>
                </a:lnTo>
                <a:lnTo>
                  <a:pt x="85740" y="79260"/>
                </a:lnTo>
                <a:lnTo>
                  <a:pt x="85730" y="79230"/>
                </a:lnTo>
                <a:lnTo>
                  <a:pt x="85690" y="79210"/>
                </a:lnTo>
                <a:lnTo>
                  <a:pt x="85650" y="79210"/>
                </a:lnTo>
                <a:lnTo>
                  <a:pt x="85590" y="79240"/>
                </a:lnTo>
                <a:lnTo>
                  <a:pt x="85540" y="79280"/>
                </a:lnTo>
                <a:lnTo>
                  <a:pt x="85480" y="79340"/>
                </a:lnTo>
                <a:lnTo>
                  <a:pt x="85410" y="79450"/>
                </a:lnTo>
                <a:lnTo>
                  <a:pt x="85260" y="79730"/>
                </a:lnTo>
                <a:lnTo>
                  <a:pt x="85220" y="79780"/>
                </a:lnTo>
                <a:lnTo>
                  <a:pt x="85150" y="79850"/>
                </a:lnTo>
                <a:lnTo>
                  <a:pt x="85080" y="79890"/>
                </a:lnTo>
                <a:lnTo>
                  <a:pt x="85020" y="79920"/>
                </a:lnTo>
                <a:lnTo>
                  <a:pt x="84880" y="79950"/>
                </a:lnTo>
                <a:lnTo>
                  <a:pt x="84550" y="79980"/>
                </a:lnTo>
                <a:lnTo>
                  <a:pt x="84480" y="80050"/>
                </a:lnTo>
                <a:lnTo>
                  <a:pt x="84440" y="80110"/>
                </a:lnTo>
                <a:lnTo>
                  <a:pt x="84410" y="80190"/>
                </a:lnTo>
                <a:lnTo>
                  <a:pt x="84400" y="80210"/>
                </a:lnTo>
                <a:lnTo>
                  <a:pt x="84370" y="80230"/>
                </a:lnTo>
                <a:lnTo>
                  <a:pt x="84330" y="80260"/>
                </a:lnTo>
                <a:lnTo>
                  <a:pt x="84270" y="80250"/>
                </a:lnTo>
                <a:lnTo>
                  <a:pt x="84190" y="80210"/>
                </a:lnTo>
                <a:lnTo>
                  <a:pt x="84040" y="80100"/>
                </a:lnTo>
                <a:lnTo>
                  <a:pt x="83930" y="80030"/>
                </a:lnTo>
                <a:lnTo>
                  <a:pt x="83610" y="79950"/>
                </a:lnTo>
                <a:lnTo>
                  <a:pt x="83350" y="79840"/>
                </a:lnTo>
                <a:lnTo>
                  <a:pt x="83250" y="79810"/>
                </a:lnTo>
                <a:lnTo>
                  <a:pt x="83170" y="79800"/>
                </a:lnTo>
                <a:lnTo>
                  <a:pt x="82970" y="79790"/>
                </a:lnTo>
                <a:lnTo>
                  <a:pt x="82230" y="79830"/>
                </a:lnTo>
                <a:lnTo>
                  <a:pt x="82020" y="79630"/>
                </a:lnTo>
                <a:lnTo>
                  <a:pt x="81680" y="78540"/>
                </a:lnTo>
                <a:lnTo>
                  <a:pt x="82210" y="78230"/>
                </a:lnTo>
                <a:lnTo>
                  <a:pt x="82290" y="78150"/>
                </a:lnTo>
                <a:lnTo>
                  <a:pt x="82330" y="78050"/>
                </a:lnTo>
                <a:lnTo>
                  <a:pt x="82330" y="77950"/>
                </a:lnTo>
                <a:lnTo>
                  <a:pt x="82270" y="77870"/>
                </a:lnTo>
                <a:lnTo>
                  <a:pt x="82200" y="77830"/>
                </a:lnTo>
                <a:lnTo>
                  <a:pt x="82130" y="77810"/>
                </a:lnTo>
                <a:lnTo>
                  <a:pt x="81940" y="77800"/>
                </a:lnTo>
                <a:lnTo>
                  <a:pt x="81860" y="77770"/>
                </a:lnTo>
                <a:lnTo>
                  <a:pt x="81790" y="77720"/>
                </a:lnTo>
                <a:lnTo>
                  <a:pt x="81740" y="77660"/>
                </a:lnTo>
                <a:lnTo>
                  <a:pt x="81700" y="77610"/>
                </a:lnTo>
                <a:lnTo>
                  <a:pt x="81660" y="77560"/>
                </a:lnTo>
                <a:lnTo>
                  <a:pt x="81600" y="77520"/>
                </a:lnTo>
                <a:lnTo>
                  <a:pt x="81540" y="77510"/>
                </a:lnTo>
                <a:lnTo>
                  <a:pt x="81220" y="77600"/>
                </a:lnTo>
                <a:lnTo>
                  <a:pt x="81050" y="77640"/>
                </a:lnTo>
                <a:lnTo>
                  <a:pt x="80760" y="77660"/>
                </a:lnTo>
                <a:lnTo>
                  <a:pt x="80520" y="77650"/>
                </a:lnTo>
                <a:lnTo>
                  <a:pt x="80430" y="77660"/>
                </a:lnTo>
                <a:lnTo>
                  <a:pt x="80300" y="77730"/>
                </a:lnTo>
                <a:lnTo>
                  <a:pt x="80230" y="77710"/>
                </a:lnTo>
                <a:lnTo>
                  <a:pt x="80150" y="77680"/>
                </a:lnTo>
                <a:lnTo>
                  <a:pt x="80010" y="77610"/>
                </a:lnTo>
                <a:lnTo>
                  <a:pt x="79600" y="77440"/>
                </a:lnTo>
                <a:lnTo>
                  <a:pt x="79550" y="77400"/>
                </a:lnTo>
                <a:lnTo>
                  <a:pt x="79490" y="77320"/>
                </a:lnTo>
                <a:lnTo>
                  <a:pt x="79460" y="77190"/>
                </a:lnTo>
                <a:lnTo>
                  <a:pt x="79490" y="76890"/>
                </a:lnTo>
                <a:lnTo>
                  <a:pt x="79490" y="76780"/>
                </a:lnTo>
                <a:lnTo>
                  <a:pt x="79430" y="76560"/>
                </a:lnTo>
                <a:lnTo>
                  <a:pt x="79420" y="76450"/>
                </a:lnTo>
                <a:lnTo>
                  <a:pt x="79460" y="76330"/>
                </a:lnTo>
                <a:lnTo>
                  <a:pt x="79420" y="76220"/>
                </a:lnTo>
                <a:lnTo>
                  <a:pt x="79380" y="76150"/>
                </a:lnTo>
                <a:lnTo>
                  <a:pt x="79320" y="76060"/>
                </a:lnTo>
                <a:lnTo>
                  <a:pt x="79320" y="75940"/>
                </a:lnTo>
                <a:lnTo>
                  <a:pt x="79390" y="75740"/>
                </a:lnTo>
                <a:lnTo>
                  <a:pt x="79590" y="75300"/>
                </a:lnTo>
                <a:lnTo>
                  <a:pt x="79620" y="75250"/>
                </a:lnTo>
                <a:lnTo>
                  <a:pt x="79830" y="75080"/>
                </a:lnTo>
                <a:lnTo>
                  <a:pt x="79890" y="75000"/>
                </a:lnTo>
                <a:lnTo>
                  <a:pt x="79930" y="74890"/>
                </a:lnTo>
                <a:lnTo>
                  <a:pt x="80090" y="74400"/>
                </a:lnTo>
                <a:lnTo>
                  <a:pt x="80130" y="74250"/>
                </a:lnTo>
                <a:lnTo>
                  <a:pt x="80140" y="73990"/>
                </a:lnTo>
                <a:lnTo>
                  <a:pt x="80200" y="73840"/>
                </a:lnTo>
                <a:lnTo>
                  <a:pt x="80280" y="73730"/>
                </a:lnTo>
                <a:lnTo>
                  <a:pt x="80530" y="73500"/>
                </a:lnTo>
                <a:lnTo>
                  <a:pt x="80590" y="73410"/>
                </a:lnTo>
                <a:lnTo>
                  <a:pt x="80610" y="73330"/>
                </a:lnTo>
                <a:lnTo>
                  <a:pt x="80600" y="73250"/>
                </a:lnTo>
                <a:lnTo>
                  <a:pt x="80550" y="73180"/>
                </a:lnTo>
                <a:lnTo>
                  <a:pt x="80420" y="73000"/>
                </a:lnTo>
                <a:lnTo>
                  <a:pt x="80380" y="72900"/>
                </a:lnTo>
                <a:lnTo>
                  <a:pt x="80360" y="72800"/>
                </a:lnTo>
                <a:lnTo>
                  <a:pt x="80360" y="72720"/>
                </a:lnTo>
                <a:lnTo>
                  <a:pt x="80340" y="72650"/>
                </a:lnTo>
                <a:lnTo>
                  <a:pt x="80290" y="72600"/>
                </a:lnTo>
                <a:lnTo>
                  <a:pt x="80150" y="72560"/>
                </a:lnTo>
                <a:lnTo>
                  <a:pt x="80060" y="72550"/>
                </a:lnTo>
                <a:lnTo>
                  <a:pt x="79700" y="72660"/>
                </a:lnTo>
                <a:lnTo>
                  <a:pt x="82030" y="69390"/>
                </a:lnTo>
                <a:lnTo>
                  <a:pt x="82330" y="69050"/>
                </a:lnTo>
                <a:lnTo>
                  <a:pt x="82440" y="69060"/>
                </a:lnTo>
                <a:lnTo>
                  <a:pt x="82630" y="69190"/>
                </a:lnTo>
                <a:lnTo>
                  <a:pt x="82890" y="69450"/>
                </a:lnTo>
                <a:lnTo>
                  <a:pt x="82990" y="69510"/>
                </a:lnTo>
                <a:lnTo>
                  <a:pt x="83230" y="69590"/>
                </a:lnTo>
                <a:lnTo>
                  <a:pt x="83360" y="69630"/>
                </a:lnTo>
                <a:lnTo>
                  <a:pt x="83470" y="69620"/>
                </a:lnTo>
                <a:lnTo>
                  <a:pt x="83460" y="69510"/>
                </a:lnTo>
                <a:lnTo>
                  <a:pt x="83410" y="69290"/>
                </a:lnTo>
                <a:lnTo>
                  <a:pt x="83400" y="69170"/>
                </a:lnTo>
                <a:lnTo>
                  <a:pt x="83460" y="69240"/>
                </a:lnTo>
                <a:lnTo>
                  <a:pt x="83560" y="69400"/>
                </a:lnTo>
                <a:lnTo>
                  <a:pt x="83620" y="69470"/>
                </a:lnTo>
                <a:lnTo>
                  <a:pt x="83700" y="69530"/>
                </a:lnTo>
                <a:lnTo>
                  <a:pt x="83780" y="69550"/>
                </a:lnTo>
                <a:lnTo>
                  <a:pt x="83950" y="69590"/>
                </a:lnTo>
                <a:lnTo>
                  <a:pt x="84090" y="69650"/>
                </a:lnTo>
                <a:lnTo>
                  <a:pt x="84170" y="69740"/>
                </a:lnTo>
                <a:lnTo>
                  <a:pt x="84210" y="69870"/>
                </a:lnTo>
                <a:lnTo>
                  <a:pt x="84230" y="70020"/>
                </a:lnTo>
                <a:lnTo>
                  <a:pt x="84360" y="70260"/>
                </a:lnTo>
                <a:lnTo>
                  <a:pt x="84620" y="70300"/>
                </a:lnTo>
                <a:lnTo>
                  <a:pt x="84890" y="70310"/>
                </a:lnTo>
                <a:lnTo>
                  <a:pt x="85110" y="70240"/>
                </a:lnTo>
                <a:lnTo>
                  <a:pt x="85110" y="70100"/>
                </a:lnTo>
                <a:lnTo>
                  <a:pt x="85100" y="70040"/>
                </a:lnTo>
                <a:lnTo>
                  <a:pt x="85080" y="69980"/>
                </a:lnTo>
                <a:lnTo>
                  <a:pt x="85060" y="69930"/>
                </a:lnTo>
                <a:lnTo>
                  <a:pt x="84990" y="69840"/>
                </a:lnTo>
                <a:lnTo>
                  <a:pt x="84970" y="69790"/>
                </a:lnTo>
                <a:lnTo>
                  <a:pt x="84940" y="69740"/>
                </a:lnTo>
                <a:lnTo>
                  <a:pt x="84930" y="69680"/>
                </a:lnTo>
                <a:lnTo>
                  <a:pt x="84930" y="69610"/>
                </a:lnTo>
                <a:lnTo>
                  <a:pt x="84960" y="69410"/>
                </a:lnTo>
                <a:lnTo>
                  <a:pt x="84950" y="69360"/>
                </a:lnTo>
                <a:lnTo>
                  <a:pt x="84920" y="69310"/>
                </a:lnTo>
                <a:lnTo>
                  <a:pt x="84870" y="69280"/>
                </a:lnTo>
                <a:lnTo>
                  <a:pt x="84600" y="69170"/>
                </a:lnTo>
                <a:lnTo>
                  <a:pt x="84550" y="69140"/>
                </a:lnTo>
                <a:lnTo>
                  <a:pt x="84510" y="69110"/>
                </a:lnTo>
                <a:lnTo>
                  <a:pt x="84480" y="69070"/>
                </a:lnTo>
                <a:lnTo>
                  <a:pt x="84460" y="69020"/>
                </a:lnTo>
                <a:lnTo>
                  <a:pt x="84460" y="68960"/>
                </a:lnTo>
                <a:lnTo>
                  <a:pt x="84520" y="68750"/>
                </a:lnTo>
                <a:lnTo>
                  <a:pt x="84530" y="68680"/>
                </a:lnTo>
                <a:lnTo>
                  <a:pt x="84520" y="68620"/>
                </a:lnTo>
                <a:lnTo>
                  <a:pt x="84490" y="68570"/>
                </a:lnTo>
                <a:lnTo>
                  <a:pt x="84460" y="68540"/>
                </a:lnTo>
                <a:lnTo>
                  <a:pt x="83610" y="67920"/>
                </a:lnTo>
                <a:lnTo>
                  <a:pt x="82800" y="67150"/>
                </a:lnTo>
                <a:lnTo>
                  <a:pt x="82750" y="67070"/>
                </a:lnTo>
                <a:lnTo>
                  <a:pt x="82710" y="67030"/>
                </a:lnTo>
                <a:lnTo>
                  <a:pt x="82670" y="67010"/>
                </a:lnTo>
                <a:lnTo>
                  <a:pt x="82610" y="67010"/>
                </a:lnTo>
                <a:lnTo>
                  <a:pt x="82550" y="67020"/>
                </a:lnTo>
                <a:lnTo>
                  <a:pt x="82500" y="67020"/>
                </a:lnTo>
                <a:lnTo>
                  <a:pt x="82450" y="67000"/>
                </a:lnTo>
                <a:lnTo>
                  <a:pt x="82410" y="66960"/>
                </a:lnTo>
                <a:lnTo>
                  <a:pt x="82380" y="66920"/>
                </a:lnTo>
                <a:lnTo>
                  <a:pt x="82340" y="66880"/>
                </a:lnTo>
                <a:lnTo>
                  <a:pt x="82290" y="66860"/>
                </a:lnTo>
                <a:lnTo>
                  <a:pt x="82230" y="66850"/>
                </a:lnTo>
                <a:lnTo>
                  <a:pt x="82050" y="66880"/>
                </a:lnTo>
                <a:lnTo>
                  <a:pt x="81980" y="66880"/>
                </a:lnTo>
                <a:lnTo>
                  <a:pt x="81910" y="66870"/>
                </a:lnTo>
                <a:lnTo>
                  <a:pt x="81850" y="66860"/>
                </a:lnTo>
                <a:lnTo>
                  <a:pt x="81790" y="66830"/>
                </a:lnTo>
                <a:lnTo>
                  <a:pt x="81750" y="66800"/>
                </a:lnTo>
                <a:lnTo>
                  <a:pt x="81700" y="66770"/>
                </a:lnTo>
                <a:lnTo>
                  <a:pt x="81630" y="66690"/>
                </a:lnTo>
                <a:lnTo>
                  <a:pt x="81600" y="66650"/>
                </a:lnTo>
                <a:lnTo>
                  <a:pt x="81570" y="66600"/>
                </a:lnTo>
                <a:lnTo>
                  <a:pt x="81530" y="66490"/>
                </a:lnTo>
                <a:lnTo>
                  <a:pt x="81490" y="66390"/>
                </a:lnTo>
                <a:lnTo>
                  <a:pt x="81440" y="66290"/>
                </a:lnTo>
                <a:lnTo>
                  <a:pt x="81320" y="66110"/>
                </a:lnTo>
                <a:lnTo>
                  <a:pt x="81300" y="66040"/>
                </a:lnTo>
                <a:lnTo>
                  <a:pt x="81290" y="65940"/>
                </a:lnTo>
                <a:lnTo>
                  <a:pt x="81330" y="65800"/>
                </a:lnTo>
                <a:lnTo>
                  <a:pt x="81330" y="65710"/>
                </a:lnTo>
                <a:lnTo>
                  <a:pt x="81330" y="65640"/>
                </a:lnTo>
                <a:lnTo>
                  <a:pt x="81310" y="65590"/>
                </a:lnTo>
                <a:lnTo>
                  <a:pt x="81300" y="65520"/>
                </a:lnTo>
                <a:lnTo>
                  <a:pt x="81300" y="65450"/>
                </a:lnTo>
                <a:lnTo>
                  <a:pt x="81310" y="65280"/>
                </a:lnTo>
                <a:lnTo>
                  <a:pt x="81310" y="65210"/>
                </a:lnTo>
                <a:lnTo>
                  <a:pt x="81300" y="65150"/>
                </a:lnTo>
                <a:lnTo>
                  <a:pt x="81280" y="65100"/>
                </a:lnTo>
                <a:lnTo>
                  <a:pt x="81260" y="65030"/>
                </a:lnTo>
                <a:lnTo>
                  <a:pt x="81250" y="64950"/>
                </a:lnTo>
                <a:lnTo>
                  <a:pt x="81260" y="64830"/>
                </a:lnTo>
                <a:lnTo>
                  <a:pt x="81330" y="64760"/>
                </a:lnTo>
                <a:lnTo>
                  <a:pt x="81430" y="64600"/>
                </a:lnTo>
                <a:lnTo>
                  <a:pt x="81450" y="64500"/>
                </a:lnTo>
                <a:lnTo>
                  <a:pt x="81440" y="64400"/>
                </a:lnTo>
                <a:lnTo>
                  <a:pt x="81350" y="64140"/>
                </a:lnTo>
                <a:lnTo>
                  <a:pt x="81310" y="63930"/>
                </a:lnTo>
                <a:lnTo>
                  <a:pt x="81330" y="63810"/>
                </a:lnTo>
                <a:lnTo>
                  <a:pt x="81370" y="63740"/>
                </a:lnTo>
                <a:lnTo>
                  <a:pt x="81450" y="63690"/>
                </a:lnTo>
                <a:lnTo>
                  <a:pt x="81520" y="63630"/>
                </a:lnTo>
                <a:lnTo>
                  <a:pt x="81580" y="63490"/>
                </a:lnTo>
                <a:lnTo>
                  <a:pt x="81610" y="63360"/>
                </a:lnTo>
                <a:lnTo>
                  <a:pt x="81590" y="62910"/>
                </a:lnTo>
                <a:lnTo>
                  <a:pt x="81630" y="62800"/>
                </a:lnTo>
                <a:lnTo>
                  <a:pt x="81740" y="62610"/>
                </a:lnTo>
                <a:lnTo>
                  <a:pt x="81750" y="62520"/>
                </a:lnTo>
                <a:lnTo>
                  <a:pt x="81740" y="62410"/>
                </a:lnTo>
                <a:lnTo>
                  <a:pt x="81680" y="62160"/>
                </a:lnTo>
                <a:lnTo>
                  <a:pt x="81670" y="62000"/>
                </a:lnTo>
                <a:lnTo>
                  <a:pt x="81680" y="61890"/>
                </a:lnTo>
                <a:lnTo>
                  <a:pt x="81710" y="61800"/>
                </a:lnTo>
                <a:lnTo>
                  <a:pt x="81760" y="61720"/>
                </a:lnTo>
                <a:lnTo>
                  <a:pt x="82060" y="61360"/>
                </a:lnTo>
                <a:lnTo>
                  <a:pt x="82320" y="60990"/>
                </a:lnTo>
                <a:lnTo>
                  <a:pt x="83430" y="60610"/>
                </a:lnTo>
                <a:lnTo>
                  <a:pt x="83650" y="60660"/>
                </a:lnTo>
                <a:lnTo>
                  <a:pt x="83610" y="61070"/>
                </a:lnTo>
                <a:lnTo>
                  <a:pt x="83620" y="61190"/>
                </a:lnTo>
                <a:lnTo>
                  <a:pt x="83670" y="61330"/>
                </a:lnTo>
                <a:lnTo>
                  <a:pt x="83810" y="61470"/>
                </a:lnTo>
                <a:lnTo>
                  <a:pt x="83960" y="61530"/>
                </a:lnTo>
                <a:lnTo>
                  <a:pt x="84090" y="61550"/>
                </a:lnTo>
                <a:lnTo>
                  <a:pt x="84210" y="61530"/>
                </a:lnTo>
                <a:lnTo>
                  <a:pt x="84450" y="61430"/>
                </a:lnTo>
                <a:lnTo>
                  <a:pt x="84600" y="61400"/>
                </a:lnTo>
                <a:lnTo>
                  <a:pt x="84680" y="61400"/>
                </a:lnTo>
                <a:lnTo>
                  <a:pt x="85450" y="61650"/>
                </a:lnTo>
                <a:lnTo>
                  <a:pt x="85650" y="61760"/>
                </a:lnTo>
                <a:lnTo>
                  <a:pt x="85760" y="61880"/>
                </a:lnTo>
                <a:lnTo>
                  <a:pt x="85780" y="61980"/>
                </a:lnTo>
                <a:lnTo>
                  <a:pt x="85780" y="62050"/>
                </a:lnTo>
                <a:lnTo>
                  <a:pt x="85760" y="62110"/>
                </a:lnTo>
                <a:lnTo>
                  <a:pt x="85740" y="62170"/>
                </a:lnTo>
                <a:lnTo>
                  <a:pt x="85740" y="62230"/>
                </a:lnTo>
                <a:lnTo>
                  <a:pt x="85760" y="62290"/>
                </a:lnTo>
                <a:lnTo>
                  <a:pt x="85820" y="62360"/>
                </a:lnTo>
                <a:lnTo>
                  <a:pt x="85900" y="62390"/>
                </a:lnTo>
                <a:lnTo>
                  <a:pt x="85990" y="62400"/>
                </a:lnTo>
                <a:lnTo>
                  <a:pt x="86350" y="62420"/>
                </a:lnTo>
                <a:lnTo>
                  <a:pt x="86490" y="62430"/>
                </a:lnTo>
                <a:lnTo>
                  <a:pt x="86570" y="62470"/>
                </a:lnTo>
                <a:lnTo>
                  <a:pt x="86610" y="62510"/>
                </a:lnTo>
                <a:lnTo>
                  <a:pt x="86610" y="62560"/>
                </a:lnTo>
                <a:lnTo>
                  <a:pt x="86600" y="62620"/>
                </a:lnTo>
                <a:lnTo>
                  <a:pt x="86600" y="62720"/>
                </a:lnTo>
                <a:lnTo>
                  <a:pt x="86660" y="62800"/>
                </a:lnTo>
                <a:lnTo>
                  <a:pt x="86710" y="62830"/>
                </a:lnTo>
                <a:lnTo>
                  <a:pt x="86770" y="62820"/>
                </a:lnTo>
                <a:lnTo>
                  <a:pt x="86820" y="62800"/>
                </a:lnTo>
                <a:lnTo>
                  <a:pt x="86870" y="62760"/>
                </a:lnTo>
                <a:lnTo>
                  <a:pt x="86930" y="62710"/>
                </a:lnTo>
                <a:lnTo>
                  <a:pt x="86970" y="62660"/>
                </a:lnTo>
                <a:lnTo>
                  <a:pt x="87030" y="62560"/>
                </a:lnTo>
                <a:lnTo>
                  <a:pt x="87080" y="62510"/>
                </a:lnTo>
                <a:lnTo>
                  <a:pt x="87160" y="62450"/>
                </a:lnTo>
                <a:lnTo>
                  <a:pt x="87280" y="62440"/>
                </a:lnTo>
                <a:lnTo>
                  <a:pt x="87360" y="62460"/>
                </a:lnTo>
                <a:lnTo>
                  <a:pt x="87480" y="62520"/>
                </a:lnTo>
                <a:lnTo>
                  <a:pt x="87550" y="62550"/>
                </a:lnTo>
                <a:lnTo>
                  <a:pt x="87640" y="62560"/>
                </a:lnTo>
                <a:lnTo>
                  <a:pt x="87700" y="62550"/>
                </a:lnTo>
                <a:lnTo>
                  <a:pt x="87850" y="62510"/>
                </a:lnTo>
                <a:lnTo>
                  <a:pt x="87930" y="62500"/>
                </a:lnTo>
                <a:lnTo>
                  <a:pt x="87980" y="62510"/>
                </a:lnTo>
                <a:lnTo>
                  <a:pt x="88020" y="62560"/>
                </a:lnTo>
                <a:lnTo>
                  <a:pt x="88130" y="62840"/>
                </a:lnTo>
                <a:lnTo>
                  <a:pt x="88190" y="62930"/>
                </a:lnTo>
                <a:lnTo>
                  <a:pt x="88260" y="63010"/>
                </a:lnTo>
                <a:lnTo>
                  <a:pt x="88350" y="63050"/>
                </a:lnTo>
                <a:lnTo>
                  <a:pt x="89120" y="63170"/>
                </a:lnTo>
                <a:lnTo>
                  <a:pt x="89410" y="63250"/>
                </a:lnTo>
                <a:lnTo>
                  <a:pt x="89690" y="63370"/>
                </a:lnTo>
                <a:lnTo>
                  <a:pt x="89930" y="63420"/>
                </a:lnTo>
                <a:lnTo>
                  <a:pt x="90180" y="63420"/>
                </a:lnTo>
                <a:lnTo>
                  <a:pt x="90410" y="63400"/>
                </a:lnTo>
                <a:lnTo>
                  <a:pt x="90670" y="63400"/>
                </a:lnTo>
                <a:lnTo>
                  <a:pt x="90810" y="63420"/>
                </a:lnTo>
                <a:lnTo>
                  <a:pt x="91040" y="63520"/>
                </a:lnTo>
                <a:lnTo>
                  <a:pt x="91050" y="63520"/>
                </a:lnTo>
                <a:lnTo>
                  <a:pt x="90920" y="63910"/>
                </a:lnTo>
                <a:lnTo>
                  <a:pt x="90630" y="64330"/>
                </a:lnTo>
                <a:lnTo>
                  <a:pt x="90550" y="64510"/>
                </a:lnTo>
                <a:lnTo>
                  <a:pt x="90090" y="66520"/>
                </a:lnTo>
                <a:lnTo>
                  <a:pt x="90000" y="66900"/>
                </a:lnTo>
                <a:lnTo>
                  <a:pt x="89980" y="67110"/>
                </a:lnTo>
                <a:lnTo>
                  <a:pt x="89990" y="67300"/>
                </a:lnTo>
                <a:lnTo>
                  <a:pt x="90070" y="67510"/>
                </a:lnTo>
                <a:lnTo>
                  <a:pt x="90330" y="67940"/>
                </a:lnTo>
                <a:lnTo>
                  <a:pt x="90360" y="68150"/>
                </a:lnTo>
                <a:lnTo>
                  <a:pt x="90270" y="68340"/>
                </a:lnTo>
                <a:lnTo>
                  <a:pt x="89930" y="68660"/>
                </a:lnTo>
                <a:lnTo>
                  <a:pt x="89810" y="68850"/>
                </a:lnTo>
                <a:lnTo>
                  <a:pt x="89590" y="69580"/>
                </a:lnTo>
                <a:lnTo>
                  <a:pt x="89340" y="69980"/>
                </a:lnTo>
                <a:lnTo>
                  <a:pt x="89150" y="70220"/>
                </a:lnTo>
                <a:lnTo>
                  <a:pt x="88870" y="70490"/>
                </a:lnTo>
                <a:lnTo>
                  <a:pt x="88640" y="70900"/>
                </a:lnTo>
                <a:lnTo>
                  <a:pt x="88520" y="71290"/>
                </a:lnTo>
                <a:lnTo>
                  <a:pt x="88500" y="71420"/>
                </a:lnTo>
                <a:lnTo>
                  <a:pt x="88500" y="71660"/>
                </a:lnTo>
                <a:lnTo>
                  <a:pt x="88540" y="71900"/>
                </a:lnTo>
                <a:lnTo>
                  <a:pt x="88640" y="72100"/>
                </a:lnTo>
                <a:lnTo>
                  <a:pt x="88710" y="72310"/>
                </a:lnTo>
                <a:lnTo>
                  <a:pt x="88680" y="72580"/>
                </a:lnTo>
                <a:lnTo>
                  <a:pt x="88620" y="72850"/>
                </a:lnTo>
                <a:lnTo>
                  <a:pt x="88620" y="72870"/>
                </a:lnTo>
                <a:lnTo>
                  <a:pt x="88600" y="73070"/>
                </a:lnTo>
                <a:lnTo>
                  <a:pt x="88760" y="73430"/>
                </a:lnTo>
                <a:lnTo>
                  <a:pt x="88790" y="73650"/>
                </a:lnTo>
                <a:lnTo>
                  <a:pt x="88640" y="73750"/>
                </a:lnTo>
                <a:lnTo>
                  <a:pt x="88280" y="73730"/>
                </a:lnTo>
                <a:lnTo>
                  <a:pt x="88190" y="73840"/>
                </a:lnTo>
                <a:lnTo>
                  <a:pt x="88190" y="74130"/>
                </a:lnTo>
                <a:lnTo>
                  <a:pt x="88370" y="74710"/>
                </a:lnTo>
                <a:lnTo>
                  <a:pt x="88400" y="74930"/>
                </a:lnTo>
                <a:lnTo>
                  <a:pt x="88450" y="75080"/>
                </a:lnTo>
                <a:lnTo>
                  <a:pt x="88680" y="75370"/>
                </a:lnTo>
                <a:lnTo>
                  <a:pt x="88740" y="75500"/>
                </a:lnTo>
                <a:lnTo>
                  <a:pt x="88730" y="75750"/>
                </a:lnTo>
                <a:lnTo>
                  <a:pt x="88630" y="75940"/>
                </a:lnTo>
                <a:lnTo>
                  <a:pt x="88520" y="76120"/>
                </a:lnTo>
                <a:lnTo>
                  <a:pt x="88470" y="76300"/>
                </a:lnTo>
                <a:lnTo>
                  <a:pt x="88550" y="76810"/>
                </a:lnTo>
                <a:lnTo>
                  <a:pt x="88560" y="77010"/>
                </a:lnTo>
                <a:lnTo>
                  <a:pt x="88470" y="77180"/>
                </a:lnTo>
                <a:lnTo>
                  <a:pt x="88380" y="77210"/>
                </a:lnTo>
                <a:lnTo>
                  <a:pt x="88140" y="77230"/>
                </a:lnTo>
                <a:lnTo>
                  <a:pt x="88060" y="77270"/>
                </a:lnTo>
                <a:lnTo>
                  <a:pt x="88000" y="77390"/>
                </a:lnTo>
                <a:lnTo>
                  <a:pt x="88000" y="77500"/>
                </a:lnTo>
                <a:lnTo>
                  <a:pt x="88040" y="77620"/>
                </a:lnTo>
                <a:lnTo>
                  <a:pt x="88090" y="77950"/>
                </a:lnTo>
                <a:lnTo>
                  <a:pt x="88190" y="78310"/>
                </a:lnTo>
                <a:lnTo>
                  <a:pt x="88190" y="78560"/>
                </a:lnTo>
                <a:lnTo>
                  <a:pt x="87980" y="79280"/>
                </a:lnTo>
                <a:lnTo>
                  <a:pt x="88020" y="79450"/>
                </a:lnTo>
                <a:lnTo>
                  <a:pt x="88200" y="79670"/>
                </a:lnTo>
                <a:lnTo>
                  <a:pt x="88240" y="79810"/>
                </a:lnTo>
                <a:lnTo>
                  <a:pt x="88170" y="79940"/>
                </a:lnTo>
                <a:lnTo>
                  <a:pt x="88060" y="80100"/>
                </a:lnTo>
                <a:lnTo>
                  <a:pt x="87980" y="80250"/>
                </a:lnTo>
                <a:lnTo>
                  <a:pt x="87970" y="80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Itapú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680" y="78540"/>
                </a:moveTo>
                <a:lnTo>
                  <a:pt x="82020" y="79630"/>
                </a:lnTo>
                <a:lnTo>
                  <a:pt x="82230" y="79830"/>
                </a:lnTo>
                <a:lnTo>
                  <a:pt x="82970" y="79790"/>
                </a:lnTo>
                <a:lnTo>
                  <a:pt x="83170" y="79800"/>
                </a:lnTo>
                <a:lnTo>
                  <a:pt x="83250" y="79810"/>
                </a:lnTo>
                <a:lnTo>
                  <a:pt x="83350" y="79840"/>
                </a:lnTo>
                <a:lnTo>
                  <a:pt x="83610" y="79950"/>
                </a:lnTo>
                <a:lnTo>
                  <a:pt x="83930" y="80030"/>
                </a:lnTo>
                <a:lnTo>
                  <a:pt x="84040" y="80100"/>
                </a:lnTo>
                <a:lnTo>
                  <a:pt x="84190" y="80210"/>
                </a:lnTo>
                <a:lnTo>
                  <a:pt x="84270" y="80250"/>
                </a:lnTo>
                <a:lnTo>
                  <a:pt x="84330" y="80260"/>
                </a:lnTo>
                <a:lnTo>
                  <a:pt x="84370" y="80230"/>
                </a:lnTo>
                <a:lnTo>
                  <a:pt x="84400" y="80210"/>
                </a:lnTo>
                <a:lnTo>
                  <a:pt x="84410" y="80190"/>
                </a:lnTo>
                <a:lnTo>
                  <a:pt x="84440" y="80110"/>
                </a:lnTo>
                <a:lnTo>
                  <a:pt x="84480" y="80050"/>
                </a:lnTo>
                <a:lnTo>
                  <a:pt x="84550" y="79980"/>
                </a:lnTo>
                <a:lnTo>
                  <a:pt x="84880" y="79950"/>
                </a:lnTo>
                <a:lnTo>
                  <a:pt x="85020" y="79920"/>
                </a:lnTo>
                <a:lnTo>
                  <a:pt x="85080" y="79890"/>
                </a:lnTo>
                <a:lnTo>
                  <a:pt x="85150" y="79850"/>
                </a:lnTo>
                <a:lnTo>
                  <a:pt x="85220" y="79780"/>
                </a:lnTo>
                <a:lnTo>
                  <a:pt x="85260" y="79730"/>
                </a:lnTo>
                <a:lnTo>
                  <a:pt x="85410" y="79450"/>
                </a:lnTo>
                <a:lnTo>
                  <a:pt x="85480" y="79340"/>
                </a:lnTo>
                <a:lnTo>
                  <a:pt x="85540" y="79280"/>
                </a:lnTo>
                <a:lnTo>
                  <a:pt x="85590" y="79240"/>
                </a:lnTo>
                <a:lnTo>
                  <a:pt x="85650" y="79210"/>
                </a:lnTo>
                <a:lnTo>
                  <a:pt x="85690" y="79210"/>
                </a:lnTo>
                <a:lnTo>
                  <a:pt x="85730" y="79230"/>
                </a:lnTo>
                <a:lnTo>
                  <a:pt x="85740" y="79260"/>
                </a:lnTo>
                <a:lnTo>
                  <a:pt x="85750" y="79310"/>
                </a:lnTo>
                <a:lnTo>
                  <a:pt x="85740" y="79370"/>
                </a:lnTo>
                <a:lnTo>
                  <a:pt x="85700" y="79530"/>
                </a:lnTo>
                <a:lnTo>
                  <a:pt x="85690" y="79610"/>
                </a:lnTo>
                <a:lnTo>
                  <a:pt x="85720" y="79660"/>
                </a:lnTo>
                <a:lnTo>
                  <a:pt x="85810" y="79740"/>
                </a:lnTo>
                <a:lnTo>
                  <a:pt x="85890" y="79760"/>
                </a:lnTo>
                <a:lnTo>
                  <a:pt x="85960" y="79760"/>
                </a:lnTo>
                <a:lnTo>
                  <a:pt x="86020" y="79740"/>
                </a:lnTo>
                <a:lnTo>
                  <a:pt x="86080" y="79700"/>
                </a:lnTo>
                <a:lnTo>
                  <a:pt x="86210" y="79580"/>
                </a:lnTo>
                <a:lnTo>
                  <a:pt x="86300" y="79540"/>
                </a:lnTo>
                <a:lnTo>
                  <a:pt x="86380" y="79510"/>
                </a:lnTo>
                <a:lnTo>
                  <a:pt x="86530" y="79510"/>
                </a:lnTo>
                <a:lnTo>
                  <a:pt x="86730" y="79550"/>
                </a:lnTo>
                <a:lnTo>
                  <a:pt x="86870" y="79610"/>
                </a:lnTo>
                <a:lnTo>
                  <a:pt x="87060" y="79700"/>
                </a:lnTo>
                <a:lnTo>
                  <a:pt x="87120" y="79740"/>
                </a:lnTo>
                <a:lnTo>
                  <a:pt x="87160" y="79780"/>
                </a:lnTo>
                <a:lnTo>
                  <a:pt x="87180" y="79810"/>
                </a:lnTo>
                <a:lnTo>
                  <a:pt x="87190" y="79860"/>
                </a:lnTo>
                <a:lnTo>
                  <a:pt x="87190" y="79920"/>
                </a:lnTo>
                <a:lnTo>
                  <a:pt x="87180" y="79990"/>
                </a:lnTo>
                <a:lnTo>
                  <a:pt x="87180" y="80070"/>
                </a:lnTo>
                <a:lnTo>
                  <a:pt x="87200" y="80140"/>
                </a:lnTo>
                <a:lnTo>
                  <a:pt x="87260" y="80210"/>
                </a:lnTo>
                <a:lnTo>
                  <a:pt x="87370" y="80230"/>
                </a:lnTo>
                <a:lnTo>
                  <a:pt x="87940" y="80280"/>
                </a:lnTo>
                <a:lnTo>
                  <a:pt x="87960" y="80280"/>
                </a:lnTo>
                <a:lnTo>
                  <a:pt x="87970" y="80280"/>
                </a:lnTo>
                <a:lnTo>
                  <a:pt x="87960" y="80330"/>
                </a:lnTo>
                <a:lnTo>
                  <a:pt x="87980" y="80550"/>
                </a:lnTo>
                <a:lnTo>
                  <a:pt x="87980" y="81060"/>
                </a:lnTo>
                <a:lnTo>
                  <a:pt x="87830" y="81410"/>
                </a:lnTo>
                <a:lnTo>
                  <a:pt x="87810" y="81470"/>
                </a:lnTo>
                <a:lnTo>
                  <a:pt x="87780" y="81530"/>
                </a:lnTo>
                <a:lnTo>
                  <a:pt x="87690" y="82220"/>
                </a:lnTo>
                <a:lnTo>
                  <a:pt x="87640" y="82400"/>
                </a:lnTo>
                <a:lnTo>
                  <a:pt x="87550" y="82550"/>
                </a:lnTo>
                <a:lnTo>
                  <a:pt x="87240" y="82910"/>
                </a:lnTo>
                <a:lnTo>
                  <a:pt x="86960" y="83140"/>
                </a:lnTo>
                <a:lnTo>
                  <a:pt x="86810" y="83320"/>
                </a:lnTo>
                <a:lnTo>
                  <a:pt x="86720" y="83530"/>
                </a:lnTo>
                <a:lnTo>
                  <a:pt x="86730" y="83680"/>
                </a:lnTo>
                <a:lnTo>
                  <a:pt x="86780" y="83840"/>
                </a:lnTo>
                <a:lnTo>
                  <a:pt x="86810" y="84050"/>
                </a:lnTo>
                <a:lnTo>
                  <a:pt x="86800" y="84310"/>
                </a:lnTo>
                <a:lnTo>
                  <a:pt x="86760" y="84580"/>
                </a:lnTo>
                <a:lnTo>
                  <a:pt x="86680" y="84830"/>
                </a:lnTo>
                <a:lnTo>
                  <a:pt x="86540" y="85020"/>
                </a:lnTo>
                <a:lnTo>
                  <a:pt x="86440" y="85070"/>
                </a:lnTo>
                <a:lnTo>
                  <a:pt x="86380" y="85040"/>
                </a:lnTo>
                <a:lnTo>
                  <a:pt x="86340" y="84980"/>
                </a:lnTo>
                <a:lnTo>
                  <a:pt x="86260" y="84940"/>
                </a:lnTo>
                <a:lnTo>
                  <a:pt x="85820" y="84940"/>
                </a:lnTo>
                <a:lnTo>
                  <a:pt x="85580" y="85000"/>
                </a:lnTo>
                <a:lnTo>
                  <a:pt x="85410" y="85160"/>
                </a:lnTo>
                <a:lnTo>
                  <a:pt x="85300" y="85380"/>
                </a:lnTo>
                <a:lnTo>
                  <a:pt x="85170" y="85900"/>
                </a:lnTo>
                <a:lnTo>
                  <a:pt x="85100" y="86100"/>
                </a:lnTo>
                <a:lnTo>
                  <a:pt x="85000" y="86260"/>
                </a:lnTo>
                <a:lnTo>
                  <a:pt x="84850" y="86440"/>
                </a:lnTo>
                <a:lnTo>
                  <a:pt x="84690" y="86520"/>
                </a:lnTo>
                <a:lnTo>
                  <a:pt x="84200" y="86560"/>
                </a:lnTo>
                <a:lnTo>
                  <a:pt x="83990" y="86630"/>
                </a:lnTo>
                <a:lnTo>
                  <a:pt x="83340" y="87290"/>
                </a:lnTo>
                <a:lnTo>
                  <a:pt x="83270" y="87480"/>
                </a:lnTo>
                <a:lnTo>
                  <a:pt x="83410" y="87930"/>
                </a:lnTo>
                <a:lnTo>
                  <a:pt x="83380" y="88170"/>
                </a:lnTo>
                <a:lnTo>
                  <a:pt x="83220" y="88310"/>
                </a:lnTo>
                <a:lnTo>
                  <a:pt x="82980" y="88350"/>
                </a:lnTo>
                <a:lnTo>
                  <a:pt x="82590" y="88320"/>
                </a:lnTo>
                <a:lnTo>
                  <a:pt x="82430" y="88280"/>
                </a:lnTo>
                <a:lnTo>
                  <a:pt x="82250" y="88180"/>
                </a:lnTo>
                <a:lnTo>
                  <a:pt x="82030" y="88090"/>
                </a:lnTo>
                <a:lnTo>
                  <a:pt x="81790" y="88090"/>
                </a:lnTo>
                <a:lnTo>
                  <a:pt x="81300" y="88360"/>
                </a:lnTo>
                <a:lnTo>
                  <a:pt x="80830" y="88420"/>
                </a:lnTo>
                <a:lnTo>
                  <a:pt x="80630" y="88480"/>
                </a:lnTo>
                <a:lnTo>
                  <a:pt x="80450" y="88600"/>
                </a:lnTo>
                <a:lnTo>
                  <a:pt x="80280" y="88790"/>
                </a:lnTo>
                <a:lnTo>
                  <a:pt x="80160" y="89000"/>
                </a:lnTo>
                <a:lnTo>
                  <a:pt x="80100" y="89230"/>
                </a:lnTo>
                <a:lnTo>
                  <a:pt x="80080" y="89750"/>
                </a:lnTo>
                <a:lnTo>
                  <a:pt x="79970" y="89930"/>
                </a:lnTo>
                <a:lnTo>
                  <a:pt x="79720" y="89950"/>
                </a:lnTo>
                <a:lnTo>
                  <a:pt x="79450" y="89920"/>
                </a:lnTo>
                <a:lnTo>
                  <a:pt x="79250" y="89950"/>
                </a:lnTo>
                <a:lnTo>
                  <a:pt x="79130" y="90130"/>
                </a:lnTo>
                <a:lnTo>
                  <a:pt x="79090" y="90360"/>
                </a:lnTo>
                <a:lnTo>
                  <a:pt x="79030" y="90560"/>
                </a:lnTo>
                <a:lnTo>
                  <a:pt x="78870" y="90650"/>
                </a:lnTo>
                <a:lnTo>
                  <a:pt x="78600" y="90720"/>
                </a:lnTo>
                <a:lnTo>
                  <a:pt x="78590" y="90890"/>
                </a:lnTo>
                <a:lnTo>
                  <a:pt x="78840" y="91350"/>
                </a:lnTo>
                <a:lnTo>
                  <a:pt x="78880" y="91480"/>
                </a:lnTo>
                <a:lnTo>
                  <a:pt x="78900" y="91600"/>
                </a:lnTo>
                <a:lnTo>
                  <a:pt x="78880" y="91720"/>
                </a:lnTo>
                <a:lnTo>
                  <a:pt x="78740" y="91950"/>
                </a:lnTo>
                <a:lnTo>
                  <a:pt x="78750" y="92020"/>
                </a:lnTo>
                <a:lnTo>
                  <a:pt x="78780" y="92120"/>
                </a:lnTo>
                <a:lnTo>
                  <a:pt x="78770" y="92270"/>
                </a:lnTo>
                <a:lnTo>
                  <a:pt x="78670" y="92530"/>
                </a:lnTo>
                <a:lnTo>
                  <a:pt x="78510" y="92720"/>
                </a:lnTo>
                <a:lnTo>
                  <a:pt x="78300" y="92850"/>
                </a:lnTo>
                <a:lnTo>
                  <a:pt x="78050" y="92890"/>
                </a:lnTo>
                <a:lnTo>
                  <a:pt x="77760" y="93110"/>
                </a:lnTo>
                <a:lnTo>
                  <a:pt x="77400" y="93540"/>
                </a:lnTo>
                <a:lnTo>
                  <a:pt x="77030" y="93830"/>
                </a:lnTo>
                <a:lnTo>
                  <a:pt x="76420" y="93500"/>
                </a:lnTo>
                <a:lnTo>
                  <a:pt x="76150" y="93420"/>
                </a:lnTo>
                <a:lnTo>
                  <a:pt x="76030" y="93350"/>
                </a:lnTo>
                <a:lnTo>
                  <a:pt x="75950" y="93240"/>
                </a:lnTo>
                <a:lnTo>
                  <a:pt x="75790" y="92820"/>
                </a:lnTo>
                <a:lnTo>
                  <a:pt x="75640" y="92600"/>
                </a:lnTo>
                <a:lnTo>
                  <a:pt x="75440" y="92520"/>
                </a:lnTo>
                <a:lnTo>
                  <a:pt x="75210" y="92530"/>
                </a:lnTo>
                <a:lnTo>
                  <a:pt x="74960" y="92570"/>
                </a:lnTo>
                <a:lnTo>
                  <a:pt x="74910" y="92570"/>
                </a:lnTo>
                <a:lnTo>
                  <a:pt x="74720" y="92580"/>
                </a:lnTo>
                <a:lnTo>
                  <a:pt x="74500" y="92530"/>
                </a:lnTo>
                <a:lnTo>
                  <a:pt x="73830" y="92270"/>
                </a:lnTo>
                <a:lnTo>
                  <a:pt x="73820" y="92260"/>
                </a:lnTo>
                <a:lnTo>
                  <a:pt x="73580" y="92220"/>
                </a:lnTo>
                <a:lnTo>
                  <a:pt x="73320" y="92200"/>
                </a:lnTo>
                <a:lnTo>
                  <a:pt x="73060" y="92340"/>
                </a:lnTo>
                <a:lnTo>
                  <a:pt x="72870" y="92490"/>
                </a:lnTo>
                <a:lnTo>
                  <a:pt x="72510" y="92910"/>
                </a:lnTo>
                <a:lnTo>
                  <a:pt x="72280" y="93020"/>
                </a:lnTo>
                <a:lnTo>
                  <a:pt x="71990" y="93090"/>
                </a:lnTo>
                <a:lnTo>
                  <a:pt x="71760" y="93220"/>
                </a:lnTo>
                <a:lnTo>
                  <a:pt x="71710" y="93470"/>
                </a:lnTo>
                <a:lnTo>
                  <a:pt x="71740" y="93780"/>
                </a:lnTo>
                <a:lnTo>
                  <a:pt x="71710" y="94030"/>
                </a:lnTo>
                <a:lnTo>
                  <a:pt x="71590" y="94260"/>
                </a:lnTo>
                <a:lnTo>
                  <a:pt x="71390" y="94480"/>
                </a:lnTo>
                <a:lnTo>
                  <a:pt x="71200" y="94760"/>
                </a:lnTo>
                <a:lnTo>
                  <a:pt x="71060" y="95110"/>
                </a:lnTo>
                <a:lnTo>
                  <a:pt x="70880" y="95380"/>
                </a:lnTo>
                <a:lnTo>
                  <a:pt x="70560" y="95450"/>
                </a:lnTo>
                <a:lnTo>
                  <a:pt x="70550" y="95450"/>
                </a:lnTo>
                <a:lnTo>
                  <a:pt x="70240" y="95320"/>
                </a:lnTo>
                <a:lnTo>
                  <a:pt x="69940" y="95080"/>
                </a:lnTo>
                <a:lnTo>
                  <a:pt x="69680" y="94780"/>
                </a:lnTo>
                <a:lnTo>
                  <a:pt x="69490" y="94470"/>
                </a:lnTo>
                <a:lnTo>
                  <a:pt x="69080" y="93960"/>
                </a:lnTo>
                <a:lnTo>
                  <a:pt x="68420" y="93860"/>
                </a:lnTo>
                <a:lnTo>
                  <a:pt x="68170" y="93940"/>
                </a:lnTo>
                <a:lnTo>
                  <a:pt x="68160" y="93940"/>
                </a:lnTo>
                <a:lnTo>
                  <a:pt x="68110" y="93140"/>
                </a:lnTo>
                <a:lnTo>
                  <a:pt x="68120" y="93080"/>
                </a:lnTo>
                <a:lnTo>
                  <a:pt x="68160" y="92990"/>
                </a:lnTo>
                <a:lnTo>
                  <a:pt x="68190" y="92940"/>
                </a:lnTo>
                <a:lnTo>
                  <a:pt x="68230" y="92870"/>
                </a:lnTo>
                <a:lnTo>
                  <a:pt x="68230" y="92810"/>
                </a:lnTo>
                <a:lnTo>
                  <a:pt x="68190" y="92720"/>
                </a:lnTo>
                <a:lnTo>
                  <a:pt x="68140" y="92660"/>
                </a:lnTo>
                <a:lnTo>
                  <a:pt x="67790" y="92320"/>
                </a:lnTo>
                <a:lnTo>
                  <a:pt x="67720" y="92240"/>
                </a:lnTo>
                <a:lnTo>
                  <a:pt x="67660" y="92140"/>
                </a:lnTo>
                <a:lnTo>
                  <a:pt x="67640" y="91960"/>
                </a:lnTo>
                <a:lnTo>
                  <a:pt x="67670" y="91710"/>
                </a:lnTo>
                <a:lnTo>
                  <a:pt x="67810" y="91250"/>
                </a:lnTo>
                <a:lnTo>
                  <a:pt x="67900" y="91080"/>
                </a:lnTo>
                <a:lnTo>
                  <a:pt x="68000" y="90960"/>
                </a:lnTo>
                <a:lnTo>
                  <a:pt x="68090" y="90900"/>
                </a:lnTo>
                <a:lnTo>
                  <a:pt x="68180" y="90830"/>
                </a:lnTo>
                <a:lnTo>
                  <a:pt x="68440" y="90530"/>
                </a:lnTo>
                <a:lnTo>
                  <a:pt x="68530" y="90470"/>
                </a:lnTo>
                <a:lnTo>
                  <a:pt x="68610" y="90440"/>
                </a:lnTo>
                <a:lnTo>
                  <a:pt x="69120" y="90380"/>
                </a:lnTo>
                <a:lnTo>
                  <a:pt x="69210" y="90190"/>
                </a:lnTo>
                <a:lnTo>
                  <a:pt x="69230" y="89800"/>
                </a:lnTo>
                <a:lnTo>
                  <a:pt x="68830" y="85700"/>
                </a:lnTo>
                <a:lnTo>
                  <a:pt x="69580" y="85870"/>
                </a:lnTo>
                <a:lnTo>
                  <a:pt x="69650" y="85910"/>
                </a:lnTo>
                <a:lnTo>
                  <a:pt x="69960" y="86170"/>
                </a:lnTo>
                <a:lnTo>
                  <a:pt x="70110" y="86270"/>
                </a:lnTo>
                <a:lnTo>
                  <a:pt x="70270" y="86310"/>
                </a:lnTo>
                <a:lnTo>
                  <a:pt x="70440" y="86300"/>
                </a:lnTo>
                <a:lnTo>
                  <a:pt x="71600" y="85840"/>
                </a:lnTo>
                <a:lnTo>
                  <a:pt x="72460" y="85380"/>
                </a:lnTo>
                <a:lnTo>
                  <a:pt x="73070" y="85180"/>
                </a:lnTo>
                <a:lnTo>
                  <a:pt x="73380" y="85130"/>
                </a:lnTo>
                <a:lnTo>
                  <a:pt x="73540" y="85060"/>
                </a:lnTo>
                <a:lnTo>
                  <a:pt x="73620" y="84980"/>
                </a:lnTo>
                <a:lnTo>
                  <a:pt x="73710" y="84630"/>
                </a:lnTo>
                <a:lnTo>
                  <a:pt x="73770" y="84520"/>
                </a:lnTo>
                <a:lnTo>
                  <a:pt x="73860" y="84430"/>
                </a:lnTo>
                <a:lnTo>
                  <a:pt x="74000" y="84310"/>
                </a:lnTo>
                <a:lnTo>
                  <a:pt x="74120" y="84170"/>
                </a:lnTo>
                <a:lnTo>
                  <a:pt x="74220" y="84020"/>
                </a:lnTo>
                <a:lnTo>
                  <a:pt x="74310" y="83750"/>
                </a:lnTo>
                <a:lnTo>
                  <a:pt x="74360" y="83640"/>
                </a:lnTo>
                <a:lnTo>
                  <a:pt x="74580" y="83300"/>
                </a:lnTo>
                <a:lnTo>
                  <a:pt x="74730" y="83180"/>
                </a:lnTo>
                <a:lnTo>
                  <a:pt x="75230" y="83020"/>
                </a:lnTo>
                <a:lnTo>
                  <a:pt x="75930" y="82890"/>
                </a:lnTo>
                <a:lnTo>
                  <a:pt x="76100" y="82810"/>
                </a:lnTo>
                <a:lnTo>
                  <a:pt x="76260" y="82700"/>
                </a:lnTo>
                <a:lnTo>
                  <a:pt x="76730" y="82200"/>
                </a:lnTo>
                <a:lnTo>
                  <a:pt x="76920" y="82040"/>
                </a:lnTo>
                <a:lnTo>
                  <a:pt x="76990" y="81960"/>
                </a:lnTo>
                <a:lnTo>
                  <a:pt x="77070" y="81730"/>
                </a:lnTo>
                <a:lnTo>
                  <a:pt x="77180" y="81600"/>
                </a:lnTo>
                <a:lnTo>
                  <a:pt x="77770" y="81350"/>
                </a:lnTo>
                <a:lnTo>
                  <a:pt x="78190" y="81220"/>
                </a:lnTo>
                <a:lnTo>
                  <a:pt x="78400" y="81200"/>
                </a:lnTo>
                <a:lnTo>
                  <a:pt x="78580" y="81200"/>
                </a:lnTo>
                <a:lnTo>
                  <a:pt x="78720" y="81240"/>
                </a:lnTo>
                <a:lnTo>
                  <a:pt x="78860" y="81230"/>
                </a:lnTo>
                <a:lnTo>
                  <a:pt x="79070" y="81190"/>
                </a:lnTo>
                <a:lnTo>
                  <a:pt x="79750" y="80930"/>
                </a:lnTo>
                <a:lnTo>
                  <a:pt x="79930" y="80820"/>
                </a:lnTo>
                <a:lnTo>
                  <a:pt x="80780" y="80160"/>
                </a:lnTo>
                <a:lnTo>
                  <a:pt x="81190" y="79750"/>
                </a:lnTo>
                <a:lnTo>
                  <a:pt x="81270" y="79650"/>
                </a:lnTo>
                <a:lnTo>
                  <a:pt x="81330" y="79550"/>
                </a:lnTo>
                <a:lnTo>
                  <a:pt x="81360" y="79460"/>
                </a:lnTo>
                <a:lnTo>
                  <a:pt x="81350" y="78920"/>
                </a:lnTo>
                <a:lnTo>
                  <a:pt x="81370" y="78830"/>
                </a:lnTo>
                <a:lnTo>
                  <a:pt x="81390" y="78750"/>
                </a:lnTo>
                <a:lnTo>
                  <a:pt x="81400" y="78690"/>
                </a:lnTo>
                <a:lnTo>
                  <a:pt x="81400" y="78610"/>
                </a:lnTo>
                <a:lnTo>
                  <a:pt x="81420" y="78520"/>
                </a:lnTo>
                <a:lnTo>
                  <a:pt x="81440" y="78490"/>
                </a:lnTo>
                <a:lnTo>
                  <a:pt x="81470" y="78480"/>
                </a:lnTo>
                <a:lnTo>
                  <a:pt x="81510" y="78490"/>
                </a:lnTo>
                <a:lnTo>
                  <a:pt x="81550" y="78520"/>
                </a:lnTo>
                <a:lnTo>
                  <a:pt x="81680" y="78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Ñeembucú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300" y="75930"/>
                </a:moveTo>
                <a:lnTo>
                  <a:pt x="56340" y="75950"/>
                </a:lnTo>
                <a:lnTo>
                  <a:pt x="56580" y="76010"/>
                </a:lnTo>
                <a:lnTo>
                  <a:pt x="56630" y="75990"/>
                </a:lnTo>
                <a:lnTo>
                  <a:pt x="56690" y="75950"/>
                </a:lnTo>
                <a:lnTo>
                  <a:pt x="56700" y="75900"/>
                </a:lnTo>
                <a:lnTo>
                  <a:pt x="56700" y="75830"/>
                </a:lnTo>
                <a:lnTo>
                  <a:pt x="56690" y="75640"/>
                </a:lnTo>
                <a:lnTo>
                  <a:pt x="56700" y="75550"/>
                </a:lnTo>
                <a:lnTo>
                  <a:pt x="56720" y="75500"/>
                </a:lnTo>
                <a:lnTo>
                  <a:pt x="56760" y="75460"/>
                </a:lnTo>
                <a:lnTo>
                  <a:pt x="56810" y="75450"/>
                </a:lnTo>
                <a:lnTo>
                  <a:pt x="56860" y="75460"/>
                </a:lnTo>
                <a:lnTo>
                  <a:pt x="57060" y="75530"/>
                </a:lnTo>
                <a:lnTo>
                  <a:pt x="57130" y="75540"/>
                </a:lnTo>
                <a:lnTo>
                  <a:pt x="57190" y="75540"/>
                </a:lnTo>
                <a:lnTo>
                  <a:pt x="57400" y="75490"/>
                </a:lnTo>
                <a:lnTo>
                  <a:pt x="57470" y="75490"/>
                </a:lnTo>
                <a:lnTo>
                  <a:pt x="57530" y="75520"/>
                </a:lnTo>
                <a:lnTo>
                  <a:pt x="57610" y="75590"/>
                </a:lnTo>
                <a:lnTo>
                  <a:pt x="57750" y="75770"/>
                </a:lnTo>
                <a:lnTo>
                  <a:pt x="57880" y="75920"/>
                </a:lnTo>
                <a:lnTo>
                  <a:pt x="58110" y="76110"/>
                </a:lnTo>
                <a:lnTo>
                  <a:pt x="58340" y="76260"/>
                </a:lnTo>
                <a:lnTo>
                  <a:pt x="58610" y="76490"/>
                </a:lnTo>
                <a:lnTo>
                  <a:pt x="58710" y="76550"/>
                </a:lnTo>
                <a:lnTo>
                  <a:pt x="58920" y="76640"/>
                </a:lnTo>
                <a:lnTo>
                  <a:pt x="58960" y="76690"/>
                </a:lnTo>
                <a:lnTo>
                  <a:pt x="58990" y="76760"/>
                </a:lnTo>
                <a:lnTo>
                  <a:pt x="59010" y="76880"/>
                </a:lnTo>
                <a:lnTo>
                  <a:pt x="59040" y="76980"/>
                </a:lnTo>
                <a:lnTo>
                  <a:pt x="59090" y="77080"/>
                </a:lnTo>
                <a:lnTo>
                  <a:pt x="59350" y="77420"/>
                </a:lnTo>
                <a:lnTo>
                  <a:pt x="59480" y="77730"/>
                </a:lnTo>
                <a:lnTo>
                  <a:pt x="59760" y="79360"/>
                </a:lnTo>
                <a:lnTo>
                  <a:pt x="59740" y="79480"/>
                </a:lnTo>
                <a:lnTo>
                  <a:pt x="59700" y="79560"/>
                </a:lnTo>
                <a:lnTo>
                  <a:pt x="58370" y="80900"/>
                </a:lnTo>
                <a:lnTo>
                  <a:pt x="57980" y="81660"/>
                </a:lnTo>
                <a:lnTo>
                  <a:pt x="57860" y="81830"/>
                </a:lnTo>
                <a:lnTo>
                  <a:pt x="57650" y="82000"/>
                </a:lnTo>
                <a:lnTo>
                  <a:pt x="57450" y="82230"/>
                </a:lnTo>
                <a:lnTo>
                  <a:pt x="58160" y="86360"/>
                </a:lnTo>
                <a:lnTo>
                  <a:pt x="58220" y="86560"/>
                </a:lnTo>
                <a:lnTo>
                  <a:pt x="58310" y="86780"/>
                </a:lnTo>
                <a:lnTo>
                  <a:pt x="59140" y="87970"/>
                </a:lnTo>
                <a:lnTo>
                  <a:pt x="60300" y="89330"/>
                </a:lnTo>
                <a:lnTo>
                  <a:pt x="60370" y="89370"/>
                </a:lnTo>
                <a:lnTo>
                  <a:pt x="62200" y="89650"/>
                </a:lnTo>
                <a:lnTo>
                  <a:pt x="62490" y="89730"/>
                </a:lnTo>
                <a:lnTo>
                  <a:pt x="62570" y="89900"/>
                </a:lnTo>
                <a:lnTo>
                  <a:pt x="62500" y="90340"/>
                </a:lnTo>
                <a:lnTo>
                  <a:pt x="61610" y="92910"/>
                </a:lnTo>
                <a:lnTo>
                  <a:pt x="61420" y="93660"/>
                </a:lnTo>
                <a:lnTo>
                  <a:pt x="61420" y="93670"/>
                </a:lnTo>
                <a:lnTo>
                  <a:pt x="61260" y="93510"/>
                </a:lnTo>
                <a:lnTo>
                  <a:pt x="61170" y="93450"/>
                </a:lnTo>
                <a:lnTo>
                  <a:pt x="60950" y="93390"/>
                </a:lnTo>
                <a:lnTo>
                  <a:pt x="60910" y="93380"/>
                </a:lnTo>
                <a:lnTo>
                  <a:pt x="60650" y="93380"/>
                </a:lnTo>
                <a:lnTo>
                  <a:pt x="59640" y="93530"/>
                </a:lnTo>
                <a:lnTo>
                  <a:pt x="59380" y="93500"/>
                </a:lnTo>
                <a:lnTo>
                  <a:pt x="59310" y="93480"/>
                </a:lnTo>
                <a:lnTo>
                  <a:pt x="59160" y="93420"/>
                </a:lnTo>
                <a:lnTo>
                  <a:pt x="57530" y="92590"/>
                </a:lnTo>
                <a:lnTo>
                  <a:pt x="57520" y="92590"/>
                </a:lnTo>
                <a:lnTo>
                  <a:pt x="57410" y="92550"/>
                </a:lnTo>
                <a:lnTo>
                  <a:pt x="56390" y="92330"/>
                </a:lnTo>
                <a:lnTo>
                  <a:pt x="56380" y="92330"/>
                </a:lnTo>
                <a:lnTo>
                  <a:pt x="55950" y="92180"/>
                </a:lnTo>
                <a:lnTo>
                  <a:pt x="55500" y="92090"/>
                </a:lnTo>
                <a:lnTo>
                  <a:pt x="55360" y="92060"/>
                </a:lnTo>
                <a:lnTo>
                  <a:pt x="55060" y="91920"/>
                </a:lnTo>
                <a:lnTo>
                  <a:pt x="55050" y="91920"/>
                </a:lnTo>
                <a:lnTo>
                  <a:pt x="54460" y="91800"/>
                </a:lnTo>
                <a:lnTo>
                  <a:pt x="54270" y="91760"/>
                </a:lnTo>
                <a:lnTo>
                  <a:pt x="53960" y="91750"/>
                </a:lnTo>
                <a:lnTo>
                  <a:pt x="53350" y="91860"/>
                </a:lnTo>
                <a:lnTo>
                  <a:pt x="53200" y="91870"/>
                </a:lnTo>
                <a:lnTo>
                  <a:pt x="52100" y="91730"/>
                </a:lnTo>
                <a:lnTo>
                  <a:pt x="49370" y="91970"/>
                </a:lnTo>
                <a:lnTo>
                  <a:pt x="48470" y="92360"/>
                </a:lnTo>
                <a:lnTo>
                  <a:pt x="48430" y="92390"/>
                </a:lnTo>
                <a:lnTo>
                  <a:pt x="48470" y="91830"/>
                </a:lnTo>
                <a:lnTo>
                  <a:pt x="48460" y="91600"/>
                </a:lnTo>
                <a:lnTo>
                  <a:pt x="48330" y="91380"/>
                </a:lnTo>
                <a:lnTo>
                  <a:pt x="48080" y="91200"/>
                </a:lnTo>
                <a:lnTo>
                  <a:pt x="47950" y="91060"/>
                </a:lnTo>
                <a:lnTo>
                  <a:pt x="47890" y="90910"/>
                </a:lnTo>
                <a:lnTo>
                  <a:pt x="47940" y="90590"/>
                </a:lnTo>
                <a:lnTo>
                  <a:pt x="48080" y="90360"/>
                </a:lnTo>
                <a:lnTo>
                  <a:pt x="48310" y="90220"/>
                </a:lnTo>
                <a:lnTo>
                  <a:pt x="48820" y="90130"/>
                </a:lnTo>
                <a:lnTo>
                  <a:pt x="48870" y="90020"/>
                </a:lnTo>
                <a:lnTo>
                  <a:pt x="48850" y="89840"/>
                </a:lnTo>
                <a:lnTo>
                  <a:pt x="48850" y="89640"/>
                </a:lnTo>
                <a:lnTo>
                  <a:pt x="48880" y="89540"/>
                </a:lnTo>
                <a:lnTo>
                  <a:pt x="48910" y="89450"/>
                </a:lnTo>
                <a:lnTo>
                  <a:pt x="48960" y="89370"/>
                </a:lnTo>
                <a:lnTo>
                  <a:pt x="49020" y="89290"/>
                </a:lnTo>
                <a:lnTo>
                  <a:pt x="49110" y="89240"/>
                </a:lnTo>
                <a:lnTo>
                  <a:pt x="49110" y="89230"/>
                </a:lnTo>
                <a:lnTo>
                  <a:pt x="49170" y="89280"/>
                </a:lnTo>
                <a:lnTo>
                  <a:pt x="49200" y="89360"/>
                </a:lnTo>
                <a:lnTo>
                  <a:pt x="49200" y="89410"/>
                </a:lnTo>
                <a:lnTo>
                  <a:pt x="49200" y="89440"/>
                </a:lnTo>
                <a:lnTo>
                  <a:pt x="49280" y="89480"/>
                </a:lnTo>
                <a:lnTo>
                  <a:pt x="49280" y="89490"/>
                </a:lnTo>
                <a:lnTo>
                  <a:pt x="49360" y="89500"/>
                </a:lnTo>
                <a:lnTo>
                  <a:pt x="49400" y="89450"/>
                </a:lnTo>
                <a:lnTo>
                  <a:pt x="49410" y="89260"/>
                </a:lnTo>
                <a:lnTo>
                  <a:pt x="49430" y="89180"/>
                </a:lnTo>
                <a:lnTo>
                  <a:pt x="49460" y="89090"/>
                </a:lnTo>
                <a:lnTo>
                  <a:pt x="49550" y="88940"/>
                </a:lnTo>
                <a:lnTo>
                  <a:pt x="49730" y="88710"/>
                </a:lnTo>
                <a:lnTo>
                  <a:pt x="49810" y="88560"/>
                </a:lnTo>
                <a:lnTo>
                  <a:pt x="49660" y="88420"/>
                </a:lnTo>
                <a:lnTo>
                  <a:pt x="49640" y="88270"/>
                </a:lnTo>
                <a:lnTo>
                  <a:pt x="49720" y="88130"/>
                </a:lnTo>
                <a:lnTo>
                  <a:pt x="49880" y="88020"/>
                </a:lnTo>
                <a:lnTo>
                  <a:pt x="50320" y="87900"/>
                </a:lnTo>
                <a:lnTo>
                  <a:pt x="50540" y="87810"/>
                </a:lnTo>
                <a:lnTo>
                  <a:pt x="50630" y="87670"/>
                </a:lnTo>
                <a:lnTo>
                  <a:pt x="50730" y="87560"/>
                </a:lnTo>
                <a:lnTo>
                  <a:pt x="50970" y="87540"/>
                </a:lnTo>
                <a:lnTo>
                  <a:pt x="51190" y="87520"/>
                </a:lnTo>
                <a:lnTo>
                  <a:pt x="51330" y="87410"/>
                </a:lnTo>
                <a:lnTo>
                  <a:pt x="51260" y="87210"/>
                </a:lnTo>
                <a:lnTo>
                  <a:pt x="51080" y="87080"/>
                </a:lnTo>
                <a:lnTo>
                  <a:pt x="50960" y="86920"/>
                </a:lnTo>
                <a:lnTo>
                  <a:pt x="51080" y="86670"/>
                </a:lnTo>
                <a:lnTo>
                  <a:pt x="51250" y="86620"/>
                </a:lnTo>
                <a:lnTo>
                  <a:pt x="51430" y="86680"/>
                </a:lnTo>
                <a:lnTo>
                  <a:pt x="51600" y="86700"/>
                </a:lnTo>
                <a:lnTo>
                  <a:pt x="51740" y="86560"/>
                </a:lnTo>
                <a:lnTo>
                  <a:pt x="51700" y="86470"/>
                </a:lnTo>
                <a:lnTo>
                  <a:pt x="51620" y="86340"/>
                </a:lnTo>
                <a:lnTo>
                  <a:pt x="51600" y="86220"/>
                </a:lnTo>
                <a:lnTo>
                  <a:pt x="51770" y="86170"/>
                </a:lnTo>
                <a:lnTo>
                  <a:pt x="51890" y="86180"/>
                </a:lnTo>
                <a:lnTo>
                  <a:pt x="51970" y="86160"/>
                </a:lnTo>
                <a:lnTo>
                  <a:pt x="52010" y="86110"/>
                </a:lnTo>
                <a:lnTo>
                  <a:pt x="52030" y="85230"/>
                </a:lnTo>
                <a:lnTo>
                  <a:pt x="52080" y="85020"/>
                </a:lnTo>
                <a:lnTo>
                  <a:pt x="52130" y="84890"/>
                </a:lnTo>
                <a:lnTo>
                  <a:pt x="52160" y="84870"/>
                </a:lnTo>
                <a:lnTo>
                  <a:pt x="52210" y="84910"/>
                </a:lnTo>
                <a:lnTo>
                  <a:pt x="52530" y="84970"/>
                </a:lnTo>
                <a:lnTo>
                  <a:pt x="52650" y="84970"/>
                </a:lnTo>
                <a:lnTo>
                  <a:pt x="52700" y="84900"/>
                </a:lnTo>
                <a:lnTo>
                  <a:pt x="52670" y="84800"/>
                </a:lnTo>
                <a:lnTo>
                  <a:pt x="52620" y="84710"/>
                </a:lnTo>
                <a:lnTo>
                  <a:pt x="52570" y="84600"/>
                </a:lnTo>
                <a:lnTo>
                  <a:pt x="52560" y="84470"/>
                </a:lnTo>
                <a:lnTo>
                  <a:pt x="52600" y="84440"/>
                </a:lnTo>
                <a:lnTo>
                  <a:pt x="52770" y="84310"/>
                </a:lnTo>
                <a:lnTo>
                  <a:pt x="52840" y="84240"/>
                </a:lnTo>
                <a:lnTo>
                  <a:pt x="52780" y="84180"/>
                </a:lnTo>
                <a:lnTo>
                  <a:pt x="52700" y="84020"/>
                </a:lnTo>
                <a:lnTo>
                  <a:pt x="52630" y="83940"/>
                </a:lnTo>
                <a:lnTo>
                  <a:pt x="52410" y="83770"/>
                </a:lnTo>
                <a:lnTo>
                  <a:pt x="52350" y="83710"/>
                </a:lnTo>
                <a:lnTo>
                  <a:pt x="52310" y="83520"/>
                </a:lnTo>
                <a:lnTo>
                  <a:pt x="52340" y="83350"/>
                </a:lnTo>
                <a:lnTo>
                  <a:pt x="52400" y="83170"/>
                </a:lnTo>
                <a:lnTo>
                  <a:pt x="52430" y="82980"/>
                </a:lnTo>
                <a:lnTo>
                  <a:pt x="52460" y="82890"/>
                </a:lnTo>
                <a:lnTo>
                  <a:pt x="52600" y="82780"/>
                </a:lnTo>
                <a:lnTo>
                  <a:pt x="52630" y="82670"/>
                </a:lnTo>
                <a:lnTo>
                  <a:pt x="52390" y="82440"/>
                </a:lnTo>
                <a:lnTo>
                  <a:pt x="52360" y="82290"/>
                </a:lnTo>
                <a:lnTo>
                  <a:pt x="52430" y="82120"/>
                </a:lnTo>
                <a:lnTo>
                  <a:pt x="52760" y="81520"/>
                </a:lnTo>
                <a:lnTo>
                  <a:pt x="52810" y="81360"/>
                </a:lnTo>
                <a:lnTo>
                  <a:pt x="52840" y="81170"/>
                </a:lnTo>
                <a:lnTo>
                  <a:pt x="52790" y="80810"/>
                </a:lnTo>
                <a:lnTo>
                  <a:pt x="52790" y="80630"/>
                </a:lnTo>
                <a:lnTo>
                  <a:pt x="52870" y="80550"/>
                </a:lnTo>
                <a:lnTo>
                  <a:pt x="53030" y="80520"/>
                </a:lnTo>
                <a:lnTo>
                  <a:pt x="53260" y="80420"/>
                </a:lnTo>
                <a:lnTo>
                  <a:pt x="53430" y="80290"/>
                </a:lnTo>
                <a:lnTo>
                  <a:pt x="53420" y="80140"/>
                </a:lnTo>
                <a:lnTo>
                  <a:pt x="53280" y="80030"/>
                </a:lnTo>
                <a:lnTo>
                  <a:pt x="53120" y="79950"/>
                </a:lnTo>
                <a:lnTo>
                  <a:pt x="53000" y="79840"/>
                </a:lnTo>
                <a:lnTo>
                  <a:pt x="52980" y="79640"/>
                </a:lnTo>
                <a:lnTo>
                  <a:pt x="53080" y="79680"/>
                </a:lnTo>
                <a:lnTo>
                  <a:pt x="53160" y="79720"/>
                </a:lnTo>
                <a:lnTo>
                  <a:pt x="53210" y="79790"/>
                </a:lnTo>
                <a:lnTo>
                  <a:pt x="53250" y="79870"/>
                </a:lnTo>
                <a:lnTo>
                  <a:pt x="53340" y="79750"/>
                </a:lnTo>
                <a:lnTo>
                  <a:pt x="53430" y="79510"/>
                </a:lnTo>
                <a:lnTo>
                  <a:pt x="53520" y="79140"/>
                </a:lnTo>
                <a:lnTo>
                  <a:pt x="53630" y="79030"/>
                </a:lnTo>
                <a:lnTo>
                  <a:pt x="54280" y="78790"/>
                </a:lnTo>
                <a:lnTo>
                  <a:pt x="54610" y="78600"/>
                </a:lnTo>
                <a:lnTo>
                  <a:pt x="55770" y="77730"/>
                </a:lnTo>
                <a:lnTo>
                  <a:pt x="55900" y="77550"/>
                </a:lnTo>
                <a:lnTo>
                  <a:pt x="55900" y="77400"/>
                </a:lnTo>
                <a:lnTo>
                  <a:pt x="55440" y="77260"/>
                </a:lnTo>
                <a:lnTo>
                  <a:pt x="55520" y="77090"/>
                </a:lnTo>
                <a:lnTo>
                  <a:pt x="55870" y="76800"/>
                </a:lnTo>
                <a:lnTo>
                  <a:pt x="55930" y="76720"/>
                </a:lnTo>
                <a:lnTo>
                  <a:pt x="55990" y="76590"/>
                </a:lnTo>
                <a:lnTo>
                  <a:pt x="55980" y="76470"/>
                </a:lnTo>
                <a:lnTo>
                  <a:pt x="55750" y="76390"/>
                </a:lnTo>
                <a:lnTo>
                  <a:pt x="55720" y="76310"/>
                </a:lnTo>
                <a:lnTo>
                  <a:pt x="55750" y="76230"/>
                </a:lnTo>
                <a:lnTo>
                  <a:pt x="55960" y="76150"/>
                </a:lnTo>
                <a:lnTo>
                  <a:pt x="56170" y="76030"/>
                </a:lnTo>
                <a:lnTo>
                  <a:pt x="56300" y="75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isio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830" y="85700"/>
                </a:moveTo>
                <a:lnTo>
                  <a:pt x="69230" y="89800"/>
                </a:lnTo>
                <a:lnTo>
                  <a:pt x="69210" y="90190"/>
                </a:lnTo>
                <a:lnTo>
                  <a:pt x="69120" y="90380"/>
                </a:lnTo>
                <a:lnTo>
                  <a:pt x="68610" y="90440"/>
                </a:lnTo>
                <a:lnTo>
                  <a:pt x="68530" y="90470"/>
                </a:lnTo>
                <a:lnTo>
                  <a:pt x="68440" y="90530"/>
                </a:lnTo>
                <a:lnTo>
                  <a:pt x="68180" y="90830"/>
                </a:lnTo>
                <a:lnTo>
                  <a:pt x="68090" y="90900"/>
                </a:lnTo>
                <a:lnTo>
                  <a:pt x="68000" y="90960"/>
                </a:lnTo>
                <a:lnTo>
                  <a:pt x="67900" y="91080"/>
                </a:lnTo>
                <a:lnTo>
                  <a:pt x="67810" y="91250"/>
                </a:lnTo>
                <a:lnTo>
                  <a:pt x="67670" y="91710"/>
                </a:lnTo>
                <a:lnTo>
                  <a:pt x="67640" y="91960"/>
                </a:lnTo>
                <a:lnTo>
                  <a:pt x="67660" y="92140"/>
                </a:lnTo>
                <a:lnTo>
                  <a:pt x="67720" y="92240"/>
                </a:lnTo>
                <a:lnTo>
                  <a:pt x="67790" y="92320"/>
                </a:lnTo>
                <a:lnTo>
                  <a:pt x="68140" y="92660"/>
                </a:lnTo>
                <a:lnTo>
                  <a:pt x="68190" y="92720"/>
                </a:lnTo>
                <a:lnTo>
                  <a:pt x="68230" y="92810"/>
                </a:lnTo>
                <a:lnTo>
                  <a:pt x="68230" y="92870"/>
                </a:lnTo>
                <a:lnTo>
                  <a:pt x="68190" y="92940"/>
                </a:lnTo>
                <a:lnTo>
                  <a:pt x="68160" y="92990"/>
                </a:lnTo>
                <a:lnTo>
                  <a:pt x="68120" y="93080"/>
                </a:lnTo>
                <a:lnTo>
                  <a:pt x="68110" y="93140"/>
                </a:lnTo>
                <a:lnTo>
                  <a:pt x="68160" y="93940"/>
                </a:lnTo>
                <a:lnTo>
                  <a:pt x="68170" y="93940"/>
                </a:lnTo>
                <a:lnTo>
                  <a:pt x="67710" y="94070"/>
                </a:lnTo>
                <a:lnTo>
                  <a:pt x="67200" y="94480"/>
                </a:lnTo>
                <a:lnTo>
                  <a:pt x="66830" y="94550"/>
                </a:lnTo>
                <a:lnTo>
                  <a:pt x="66460" y="94320"/>
                </a:lnTo>
                <a:lnTo>
                  <a:pt x="65840" y="93700"/>
                </a:lnTo>
                <a:lnTo>
                  <a:pt x="65490" y="93550"/>
                </a:lnTo>
                <a:lnTo>
                  <a:pt x="65120" y="93590"/>
                </a:lnTo>
                <a:lnTo>
                  <a:pt x="64760" y="93740"/>
                </a:lnTo>
                <a:lnTo>
                  <a:pt x="63770" y="94290"/>
                </a:lnTo>
                <a:lnTo>
                  <a:pt x="63440" y="94370"/>
                </a:lnTo>
                <a:lnTo>
                  <a:pt x="63040" y="94350"/>
                </a:lnTo>
                <a:lnTo>
                  <a:pt x="62960" y="94330"/>
                </a:lnTo>
                <a:lnTo>
                  <a:pt x="62720" y="94330"/>
                </a:lnTo>
                <a:lnTo>
                  <a:pt x="62610" y="94290"/>
                </a:lnTo>
                <a:lnTo>
                  <a:pt x="62520" y="94230"/>
                </a:lnTo>
                <a:lnTo>
                  <a:pt x="62250" y="94000"/>
                </a:lnTo>
                <a:lnTo>
                  <a:pt x="62150" y="93950"/>
                </a:lnTo>
                <a:lnTo>
                  <a:pt x="61690" y="93830"/>
                </a:lnTo>
                <a:lnTo>
                  <a:pt x="61600" y="93800"/>
                </a:lnTo>
                <a:lnTo>
                  <a:pt x="61490" y="93740"/>
                </a:lnTo>
                <a:lnTo>
                  <a:pt x="61420" y="93670"/>
                </a:lnTo>
                <a:lnTo>
                  <a:pt x="61420" y="93660"/>
                </a:lnTo>
                <a:lnTo>
                  <a:pt x="61610" y="92910"/>
                </a:lnTo>
                <a:lnTo>
                  <a:pt x="62500" y="90340"/>
                </a:lnTo>
                <a:lnTo>
                  <a:pt x="62570" y="89900"/>
                </a:lnTo>
                <a:lnTo>
                  <a:pt x="62490" y="89730"/>
                </a:lnTo>
                <a:lnTo>
                  <a:pt x="62200" y="89650"/>
                </a:lnTo>
                <a:lnTo>
                  <a:pt x="60370" y="89370"/>
                </a:lnTo>
                <a:lnTo>
                  <a:pt x="60300" y="89330"/>
                </a:lnTo>
                <a:lnTo>
                  <a:pt x="59140" y="87970"/>
                </a:lnTo>
                <a:lnTo>
                  <a:pt x="58310" y="86780"/>
                </a:lnTo>
                <a:lnTo>
                  <a:pt x="58220" y="86560"/>
                </a:lnTo>
                <a:lnTo>
                  <a:pt x="58160" y="86360"/>
                </a:lnTo>
                <a:lnTo>
                  <a:pt x="57450" y="82230"/>
                </a:lnTo>
                <a:lnTo>
                  <a:pt x="57790" y="82400"/>
                </a:lnTo>
                <a:lnTo>
                  <a:pt x="57960" y="82640"/>
                </a:lnTo>
                <a:lnTo>
                  <a:pt x="58030" y="82690"/>
                </a:lnTo>
                <a:lnTo>
                  <a:pt x="58140" y="82750"/>
                </a:lnTo>
                <a:lnTo>
                  <a:pt x="58200" y="82830"/>
                </a:lnTo>
                <a:lnTo>
                  <a:pt x="58260" y="82930"/>
                </a:lnTo>
                <a:lnTo>
                  <a:pt x="58330" y="83130"/>
                </a:lnTo>
                <a:lnTo>
                  <a:pt x="58360" y="83210"/>
                </a:lnTo>
                <a:lnTo>
                  <a:pt x="58430" y="83290"/>
                </a:lnTo>
                <a:lnTo>
                  <a:pt x="58680" y="83440"/>
                </a:lnTo>
                <a:lnTo>
                  <a:pt x="58750" y="83510"/>
                </a:lnTo>
                <a:lnTo>
                  <a:pt x="58810" y="83610"/>
                </a:lnTo>
                <a:lnTo>
                  <a:pt x="58890" y="83700"/>
                </a:lnTo>
                <a:lnTo>
                  <a:pt x="59020" y="83770"/>
                </a:lnTo>
                <a:lnTo>
                  <a:pt x="59750" y="83940"/>
                </a:lnTo>
                <a:lnTo>
                  <a:pt x="59890" y="84010"/>
                </a:lnTo>
                <a:lnTo>
                  <a:pt x="59960" y="84100"/>
                </a:lnTo>
                <a:lnTo>
                  <a:pt x="60060" y="84200"/>
                </a:lnTo>
                <a:lnTo>
                  <a:pt x="60200" y="84280"/>
                </a:lnTo>
                <a:lnTo>
                  <a:pt x="60470" y="84350"/>
                </a:lnTo>
                <a:lnTo>
                  <a:pt x="60630" y="84470"/>
                </a:lnTo>
                <a:lnTo>
                  <a:pt x="60850" y="84560"/>
                </a:lnTo>
                <a:lnTo>
                  <a:pt x="61110" y="84590"/>
                </a:lnTo>
                <a:lnTo>
                  <a:pt x="62000" y="84390"/>
                </a:lnTo>
                <a:lnTo>
                  <a:pt x="62520" y="84210"/>
                </a:lnTo>
                <a:lnTo>
                  <a:pt x="62650" y="84120"/>
                </a:lnTo>
                <a:lnTo>
                  <a:pt x="62710" y="84010"/>
                </a:lnTo>
                <a:lnTo>
                  <a:pt x="62730" y="83880"/>
                </a:lnTo>
                <a:lnTo>
                  <a:pt x="62730" y="83710"/>
                </a:lnTo>
                <a:lnTo>
                  <a:pt x="62740" y="83560"/>
                </a:lnTo>
                <a:lnTo>
                  <a:pt x="62800" y="83460"/>
                </a:lnTo>
                <a:lnTo>
                  <a:pt x="62890" y="83390"/>
                </a:lnTo>
                <a:lnTo>
                  <a:pt x="63030" y="83330"/>
                </a:lnTo>
                <a:lnTo>
                  <a:pt x="63110" y="83280"/>
                </a:lnTo>
                <a:lnTo>
                  <a:pt x="63140" y="83230"/>
                </a:lnTo>
                <a:lnTo>
                  <a:pt x="63160" y="83180"/>
                </a:lnTo>
                <a:lnTo>
                  <a:pt x="63190" y="83120"/>
                </a:lnTo>
                <a:lnTo>
                  <a:pt x="63250" y="83050"/>
                </a:lnTo>
                <a:lnTo>
                  <a:pt x="63350" y="83000"/>
                </a:lnTo>
                <a:lnTo>
                  <a:pt x="63400" y="82940"/>
                </a:lnTo>
                <a:lnTo>
                  <a:pt x="63440" y="82860"/>
                </a:lnTo>
                <a:lnTo>
                  <a:pt x="63470" y="82750"/>
                </a:lnTo>
                <a:lnTo>
                  <a:pt x="63530" y="82620"/>
                </a:lnTo>
                <a:lnTo>
                  <a:pt x="63620" y="82470"/>
                </a:lnTo>
                <a:lnTo>
                  <a:pt x="63740" y="82350"/>
                </a:lnTo>
                <a:lnTo>
                  <a:pt x="63890" y="82220"/>
                </a:lnTo>
                <a:lnTo>
                  <a:pt x="63960" y="82190"/>
                </a:lnTo>
                <a:lnTo>
                  <a:pt x="64030" y="82160"/>
                </a:lnTo>
                <a:lnTo>
                  <a:pt x="64140" y="82130"/>
                </a:lnTo>
                <a:lnTo>
                  <a:pt x="64240" y="82120"/>
                </a:lnTo>
                <a:lnTo>
                  <a:pt x="64330" y="82120"/>
                </a:lnTo>
                <a:lnTo>
                  <a:pt x="64420" y="82140"/>
                </a:lnTo>
                <a:lnTo>
                  <a:pt x="64500" y="82160"/>
                </a:lnTo>
                <a:lnTo>
                  <a:pt x="65090" y="82480"/>
                </a:lnTo>
                <a:lnTo>
                  <a:pt x="65300" y="82620"/>
                </a:lnTo>
                <a:lnTo>
                  <a:pt x="65640" y="82900"/>
                </a:lnTo>
                <a:lnTo>
                  <a:pt x="65830" y="83020"/>
                </a:lnTo>
                <a:lnTo>
                  <a:pt x="66010" y="83040"/>
                </a:lnTo>
                <a:lnTo>
                  <a:pt x="66130" y="83010"/>
                </a:lnTo>
                <a:lnTo>
                  <a:pt x="66260" y="83050"/>
                </a:lnTo>
                <a:lnTo>
                  <a:pt x="66350" y="83090"/>
                </a:lnTo>
                <a:lnTo>
                  <a:pt x="66710" y="83660"/>
                </a:lnTo>
                <a:lnTo>
                  <a:pt x="67000" y="83850"/>
                </a:lnTo>
                <a:lnTo>
                  <a:pt x="67060" y="83920"/>
                </a:lnTo>
                <a:lnTo>
                  <a:pt x="67140" y="84060"/>
                </a:lnTo>
                <a:lnTo>
                  <a:pt x="67220" y="84220"/>
                </a:lnTo>
                <a:lnTo>
                  <a:pt x="67410" y="84520"/>
                </a:lnTo>
                <a:lnTo>
                  <a:pt x="67570" y="84670"/>
                </a:lnTo>
                <a:lnTo>
                  <a:pt x="68000" y="84960"/>
                </a:lnTo>
                <a:lnTo>
                  <a:pt x="68150" y="85030"/>
                </a:lnTo>
                <a:lnTo>
                  <a:pt x="68290" y="85060"/>
                </a:lnTo>
                <a:lnTo>
                  <a:pt x="68610" y="85070"/>
                </a:lnTo>
                <a:lnTo>
                  <a:pt x="68780" y="85120"/>
                </a:lnTo>
                <a:lnTo>
                  <a:pt x="68870" y="85210"/>
                </a:lnTo>
                <a:lnTo>
                  <a:pt x="68890" y="85310"/>
                </a:lnTo>
                <a:lnTo>
                  <a:pt x="68870" y="85410"/>
                </a:lnTo>
                <a:lnTo>
                  <a:pt x="68820" y="85530"/>
                </a:lnTo>
                <a:lnTo>
                  <a:pt x="68810" y="85580"/>
                </a:lnTo>
                <a:lnTo>
                  <a:pt x="68810" y="85610"/>
                </a:lnTo>
                <a:lnTo>
                  <a:pt x="68830" y="85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Alto Paragu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020" y="34550"/>
                </a:moveTo>
                <a:lnTo>
                  <a:pt x="40530" y="34250"/>
                </a:lnTo>
                <a:lnTo>
                  <a:pt x="40240" y="34150"/>
                </a:lnTo>
                <a:lnTo>
                  <a:pt x="36610" y="34010"/>
                </a:lnTo>
                <a:lnTo>
                  <a:pt x="36060" y="34100"/>
                </a:lnTo>
                <a:lnTo>
                  <a:pt x="35130" y="34130"/>
                </a:lnTo>
                <a:lnTo>
                  <a:pt x="35040" y="34090"/>
                </a:lnTo>
                <a:lnTo>
                  <a:pt x="35010" y="33980"/>
                </a:lnTo>
                <a:lnTo>
                  <a:pt x="35000" y="33650"/>
                </a:lnTo>
                <a:lnTo>
                  <a:pt x="34840" y="32650"/>
                </a:lnTo>
                <a:lnTo>
                  <a:pt x="34840" y="32550"/>
                </a:lnTo>
                <a:lnTo>
                  <a:pt x="34860" y="32410"/>
                </a:lnTo>
                <a:lnTo>
                  <a:pt x="35000" y="31980"/>
                </a:lnTo>
                <a:lnTo>
                  <a:pt x="35910" y="27920"/>
                </a:lnTo>
                <a:lnTo>
                  <a:pt x="35950" y="27810"/>
                </a:lnTo>
                <a:lnTo>
                  <a:pt x="36010" y="27720"/>
                </a:lnTo>
                <a:lnTo>
                  <a:pt x="36160" y="27560"/>
                </a:lnTo>
                <a:lnTo>
                  <a:pt x="36310" y="27430"/>
                </a:lnTo>
                <a:lnTo>
                  <a:pt x="37330" y="26820"/>
                </a:lnTo>
                <a:lnTo>
                  <a:pt x="37380" y="26770"/>
                </a:lnTo>
                <a:lnTo>
                  <a:pt x="37410" y="26740"/>
                </a:lnTo>
                <a:lnTo>
                  <a:pt x="37440" y="26690"/>
                </a:lnTo>
                <a:lnTo>
                  <a:pt x="37450" y="26630"/>
                </a:lnTo>
                <a:lnTo>
                  <a:pt x="37470" y="26560"/>
                </a:lnTo>
                <a:lnTo>
                  <a:pt x="37480" y="26470"/>
                </a:lnTo>
                <a:lnTo>
                  <a:pt x="37470" y="26360"/>
                </a:lnTo>
                <a:lnTo>
                  <a:pt x="37060" y="23600"/>
                </a:lnTo>
                <a:lnTo>
                  <a:pt x="36970" y="23370"/>
                </a:lnTo>
                <a:lnTo>
                  <a:pt x="36910" y="23270"/>
                </a:lnTo>
                <a:lnTo>
                  <a:pt x="36370" y="22520"/>
                </a:lnTo>
                <a:lnTo>
                  <a:pt x="36160" y="22150"/>
                </a:lnTo>
                <a:lnTo>
                  <a:pt x="36140" y="22070"/>
                </a:lnTo>
                <a:lnTo>
                  <a:pt x="36130" y="21980"/>
                </a:lnTo>
                <a:lnTo>
                  <a:pt x="36170" y="21700"/>
                </a:lnTo>
                <a:lnTo>
                  <a:pt x="36170" y="21610"/>
                </a:lnTo>
                <a:lnTo>
                  <a:pt x="36170" y="21510"/>
                </a:lnTo>
                <a:lnTo>
                  <a:pt x="36100" y="21260"/>
                </a:lnTo>
                <a:lnTo>
                  <a:pt x="36050" y="21120"/>
                </a:lnTo>
                <a:lnTo>
                  <a:pt x="35930" y="20910"/>
                </a:lnTo>
                <a:lnTo>
                  <a:pt x="35720" y="20630"/>
                </a:lnTo>
                <a:lnTo>
                  <a:pt x="35680" y="20570"/>
                </a:lnTo>
                <a:lnTo>
                  <a:pt x="35670" y="20500"/>
                </a:lnTo>
                <a:lnTo>
                  <a:pt x="35670" y="20460"/>
                </a:lnTo>
                <a:lnTo>
                  <a:pt x="35870" y="19620"/>
                </a:lnTo>
                <a:lnTo>
                  <a:pt x="35610" y="19420"/>
                </a:lnTo>
                <a:lnTo>
                  <a:pt x="34910" y="19120"/>
                </a:lnTo>
                <a:lnTo>
                  <a:pt x="16170" y="13560"/>
                </a:lnTo>
                <a:lnTo>
                  <a:pt x="15240" y="12960"/>
                </a:lnTo>
                <a:lnTo>
                  <a:pt x="15100" y="12840"/>
                </a:lnTo>
                <a:lnTo>
                  <a:pt x="15170" y="12710"/>
                </a:lnTo>
                <a:lnTo>
                  <a:pt x="15290" y="12430"/>
                </a:lnTo>
                <a:lnTo>
                  <a:pt x="15420" y="12160"/>
                </a:lnTo>
                <a:lnTo>
                  <a:pt x="15710" y="11370"/>
                </a:lnTo>
                <a:lnTo>
                  <a:pt x="15990" y="10590"/>
                </a:lnTo>
                <a:lnTo>
                  <a:pt x="16270" y="9800"/>
                </a:lnTo>
                <a:lnTo>
                  <a:pt x="16550" y="9020"/>
                </a:lnTo>
                <a:lnTo>
                  <a:pt x="16740" y="8500"/>
                </a:lnTo>
                <a:lnTo>
                  <a:pt x="16820" y="8370"/>
                </a:lnTo>
                <a:lnTo>
                  <a:pt x="16980" y="8300"/>
                </a:lnTo>
                <a:lnTo>
                  <a:pt x="17880" y="8170"/>
                </a:lnTo>
                <a:lnTo>
                  <a:pt x="18090" y="8130"/>
                </a:lnTo>
                <a:lnTo>
                  <a:pt x="18570" y="8060"/>
                </a:lnTo>
                <a:lnTo>
                  <a:pt x="19040" y="7990"/>
                </a:lnTo>
                <a:lnTo>
                  <a:pt x="19260" y="7950"/>
                </a:lnTo>
                <a:lnTo>
                  <a:pt x="22650" y="7210"/>
                </a:lnTo>
                <a:lnTo>
                  <a:pt x="26050" y="6470"/>
                </a:lnTo>
                <a:lnTo>
                  <a:pt x="29450" y="5730"/>
                </a:lnTo>
                <a:lnTo>
                  <a:pt x="32840" y="5000"/>
                </a:lnTo>
                <a:lnTo>
                  <a:pt x="34360" y="4670"/>
                </a:lnTo>
                <a:lnTo>
                  <a:pt x="35180" y="4660"/>
                </a:lnTo>
                <a:lnTo>
                  <a:pt x="37070" y="4630"/>
                </a:lnTo>
                <a:lnTo>
                  <a:pt x="38960" y="4610"/>
                </a:lnTo>
                <a:lnTo>
                  <a:pt x="40850" y="4580"/>
                </a:lnTo>
                <a:lnTo>
                  <a:pt x="42740" y="4560"/>
                </a:lnTo>
                <a:lnTo>
                  <a:pt x="43560" y="4550"/>
                </a:lnTo>
                <a:lnTo>
                  <a:pt x="43760" y="4600"/>
                </a:lnTo>
                <a:lnTo>
                  <a:pt x="44060" y="4810"/>
                </a:lnTo>
                <a:lnTo>
                  <a:pt x="44350" y="5020"/>
                </a:lnTo>
                <a:lnTo>
                  <a:pt x="44850" y="5330"/>
                </a:lnTo>
                <a:lnTo>
                  <a:pt x="45790" y="5910"/>
                </a:lnTo>
                <a:lnTo>
                  <a:pt x="46730" y="6500"/>
                </a:lnTo>
                <a:lnTo>
                  <a:pt x="47660" y="7080"/>
                </a:lnTo>
                <a:lnTo>
                  <a:pt x="48600" y="7660"/>
                </a:lnTo>
                <a:lnTo>
                  <a:pt x="49530" y="8240"/>
                </a:lnTo>
                <a:lnTo>
                  <a:pt x="50470" y="8830"/>
                </a:lnTo>
                <a:lnTo>
                  <a:pt x="51410" y="9410"/>
                </a:lnTo>
                <a:lnTo>
                  <a:pt x="52340" y="9990"/>
                </a:lnTo>
                <a:lnTo>
                  <a:pt x="52740" y="10240"/>
                </a:lnTo>
                <a:lnTo>
                  <a:pt x="52840" y="10360"/>
                </a:lnTo>
                <a:lnTo>
                  <a:pt x="52880" y="10520"/>
                </a:lnTo>
                <a:lnTo>
                  <a:pt x="52850" y="10870"/>
                </a:lnTo>
                <a:lnTo>
                  <a:pt x="52870" y="11210"/>
                </a:lnTo>
                <a:lnTo>
                  <a:pt x="53040" y="11820"/>
                </a:lnTo>
                <a:lnTo>
                  <a:pt x="53070" y="12160"/>
                </a:lnTo>
                <a:lnTo>
                  <a:pt x="53040" y="12390"/>
                </a:lnTo>
                <a:lnTo>
                  <a:pt x="53060" y="12840"/>
                </a:lnTo>
                <a:lnTo>
                  <a:pt x="53040" y="13070"/>
                </a:lnTo>
                <a:lnTo>
                  <a:pt x="52890" y="13630"/>
                </a:lnTo>
                <a:lnTo>
                  <a:pt x="52900" y="13910"/>
                </a:lnTo>
                <a:lnTo>
                  <a:pt x="52910" y="14080"/>
                </a:lnTo>
                <a:lnTo>
                  <a:pt x="52970" y="14120"/>
                </a:lnTo>
                <a:lnTo>
                  <a:pt x="53050" y="14110"/>
                </a:lnTo>
                <a:lnTo>
                  <a:pt x="53120" y="14130"/>
                </a:lnTo>
                <a:lnTo>
                  <a:pt x="53190" y="14200"/>
                </a:lnTo>
                <a:lnTo>
                  <a:pt x="53290" y="14330"/>
                </a:lnTo>
                <a:lnTo>
                  <a:pt x="53310" y="14440"/>
                </a:lnTo>
                <a:lnTo>
                  <a:pt x="52940" y="14570"/>
                </a:lnTo>
                <a:lnTo>
                  <a:pt x="52860" y="14750"/>
                </a:lnTo>
                <a:lnTo>
                  <a:pt x="52930" y="14940"/>
                </a:lnTo>
                <a:lnTo>
                  <a:pt x="53120" y="15080"/>
                </a:lnTo>
                <a:lnTo>
                  <a:pt x="53180" y="15060"/>
                </a:lnTo>
                <a:lnTo>
                  <a:pt x="53230" y="15000"/>
                </a:lnTo>
                <a:lnTo>
                  <a:pt x="53290" y="14940"/>
                </a:lnTo>
                <a:lnTo>
                  <a:pt x="53390" y="14930"/>
                </a:lnTo>
                <a:lnTo>
                  <a:pt x="53460" y="14970"/>
                </a:lnTo>
                <a:lnTo>
                  <a:pt x="53540" y="15060"/>
                </a:lnTo>
                <a:lnTo>
                  <a:pt x="53590" y="15160"/>
                </a:lnTo>
                <a:lnTo>
                  <a:pt x="53490" y="15450"/>
                </a:lnTo>
                <a:lnTo>
                  <a:pt x="53510" y="15730"/>
                </a:lnTo>
                <a:lnTo>
                  <a:pt x="53580" y="15990"/>
                </a:lnTo>
                <a:lnTo>
                  <a:pt x="53660" y="16170"/>
                </a:lnTo>
                <a:lnTo>
                  <a:pt x="53820" y="16360"/>
                </a:lnTo>
                <a:lnTo>
                  <a:pt x="54040" y="16530"/>
                </a:lnTo>
                <a:lnTo>
                  <a:pt x="54260" y="16650"/>
                </a:lnTo>
                <a:lnTo>
                  <a:pt x="54450" y="16690"/>
                </a:lnTo>
                <a:lnTo>
                  <a:pt x="54600" y="16780"/>
                </a:lnTo>
                <a:lnTo>
                  <a:pt x="54570" y="16970"/>
                </a:lnTo>
                <a:lnTo>
                  <a:pt x="54420" y="17280"/>
                </a:lnTo>
                <a:lnTo>
                  <a:pt x="54390" y="17500"/>
                </a:lnTo>
                <a:lnTo>
                  <a:pt x="54410" y="17770"/>
                </a:lnTo>
                <a:lnTo>
                  <a:pt x="54450" y="18030"/>
                </a:lnTo>
                <a:lnTo>
                  <a:pt x="54560" y="18290"/>
                </a:lnTo>
                <a:lnTo>
                  <a:pt x="54570" y="18410"/>
                </a:lnTo>
                <a:lnTo>
                  <a:pt x="54560" y="18640"/>
                </a:lnTo>
                <a:lnTo>
                  <a:pt x="54590" y="18790"/>
                </a:lnTo>
                <a:lnTo>
                  <a:pt x="54720" y="19000"/>
                </a:lnTo>
                <a:lnTo>
                  <a:pt x="54760" y="19120"/>
                </a:lnTo>
                <a:lnTo>
                  <a:pt x="54760" y="19230"/>
                </a:lnTo>
                <a:lnTo>
                  <a:pt x="54680" y="19440"/>
                </a:lnTo>
                <a:lnTo>
                  <a:pt x="54690" y="19560"/>
                </a:lnTo>
                <a:lnTo>
                  <a:pt x="54750" y="19680"/>
                </a:lnTo>
                <a:lnTo>
                  <a:pt x="54850" y="19760"/>
                </a:lnTo>
                <a:lnTo>
                  <a:pt x="54930" y="19750"/>
                </a:lnTo>
                <a:lnTo>
                  <a:pt x="55020" y="19370"/>
                </a:lnTo>
                <a:lnTo>
                  <a:pt x="55160" y="19290"/>
                </a:lnTo>
                <a:lnTo>
                  <a:pt x="55320" y="19320"/>
                </a:lnTo>
                <a:lnTo>
                  <a:pt x="55460" y="19420"/>
                </a:lnTo>
                <a:lnTo>
                  <a:pt x="55500" y="19480"/>
                </a:lnTo>
                <a:lnTo>
                  <a:pt x="55550" y="19640"/>
                </a:lnTo>
                <a:lnTo>
                  <a:pt x="55590" y="19710"/>
                </a:lnTo>
                <a:lnTo>
                  <a:pt x="55660" y="19770"/>
                </a:lnTo>
                <a:lnTo>
                  <a:pt x="55810" y="19880"/>
                </a:lnTo>
                <a:lnTo>
                  <a:pt x="55900" y="19970"/>
                </a:lnTo>
                <a:lnTo>
                  <a:pt x="55920" y="20070"/>
                </a:lnTo>
                <a:lnTo>
                  <a:pt x="55850" y="20150"/>
                </a:lnTo>
                <a:lnTo>
                  <a:pt x="55730" y="20200"/>
                </a:lnTo>
                <a:lnTo>
                  <a:pt x="55510" y="20250"/>
                </a:lnTo>
                <a:lnTo>
                  <a:pt x="55430" y="20310"/>
                </a:lnTo>
                <a:lnTo>
                  <a:pt x="55320" y="20440"/>
                </a:lnTo>
                <a:lnTo>
                  <a:pt x="55170" y="20550"/>
                </a:lnTo>
                <a:lnTo>
                  <a:pt x="55090" y="20650"/>
                </a:lnTo>
                <a:lnTo>
                  <a:pt x="55160" y="20710"/>
                </a:lnTo>
                <a:lnTo>
                  <a:pt x="55420" y="20740"/>
                </a:lnTo>
                <a:lnTo>
                  <a:pt x="55620" y="20780"/>
                </a:lnTo>
                <a:lnTo>
                  <a:pt x="55790" y="20890"/>
                </a:lnTo>
                <a:lnTo>
                  <a:pt x="55900" y="21050"/>
                </a:lnTo>
                <a:lnTo>
                  <a:pt x="55930" y="21250"/>
                </a:lnTo>
                <a:lnTo>
                  <a:pt x="55830" y="21360"/>
                </a:lnTo>
                <a:lnTo>
                  <a:pt x="55410" y="21590"/>
                </a:lnTo>
                <a:lnTo>
                  <a:pt x="55320" y="21730"/>
                </a:lnTo>
                <a:lnTo>
                  <a:pt x="55350" y="21850"/>
                </a:lnTo>
                <a:lnTo>
                  <a:pt x="55420" y="21900"/>
                </a:lnTo>
                <a:lnTo>
                  <a:pt x="55490" y="21920"/>
                </a:lnTo>
                <a:lnTo>
                  <a:pt x="55520" y="21950"/>
                </a:lnTo>
                <a:lnTo>
                  <a:pt x="55570" y="21950"/>
                </a:lnTo>
                <a:lnTo>
                  <a:pt x="55800" y="22140"/>
                </a:lnTo>
                <a:lnTo>
                  <a:pt x="56030" y="22390"/>
                </a:lnTo>
                <a:lnTo>
                  <a:pt x="56100" y="22390"/>
                </a:lnTo>
                <a:lnTo>
                  <a:pt x="56140" y="22200"/>
                </a:lnTo>
                <a:lnTo>
                  <a:pt x="56330" y="22360"/>
                </a:lnTo>
                <a:lnTo>
                  <a:pt x="56340" y="22600"/>
                </a:lnTo>
                <a:lnTo>
                  <a:pt x="56250" y="22850"/>
                </a:lnTo>
                <a:lnTo>
                  <a:pt x="55980" y="23270"/>
                </a:lnTo>
                <a:lnTo>
                  <a:pt x="55980" y="23420"/>
                </a:lnTo>
                <a:lnTo>
                  <a:pt x="56140" y="23750"/>
                </a:lnTo>
                <a:lnTo>
                  <a:pt x="56200" y="24230"/>
                </a:lnTo>
                <a:lnTo>
                  <a:pt x="56160" y="24730"/>
                </a:lnTo>
                <a:lnTo>
                  <a:pt x="56020" y="25190"/>
                </a:lnTo>
                <a:lnTo>
                  <a:pt x="55790" y="25530"/>
                </a:lnTo>
                <a:lnTo>
                  <a:pt x="55510" y="25740"/>
                </a:lnTo>
                <a:lnTo>
                  <a:pt x="55460" y="25820"/>
                </a:lnTo>
                <a:lnTo>
                  <a:pt x="55450" y="25960"/>
                </a:lnTo>
                <a:lnTo>
                  <a:pt x="55500" y="26040"/>
                </a:lnTo>
                <a:lnTo>
                  <a:pt x="55560" y="26100"/>
                </a:lnTo>
                <a:lnTo>
                  <a:pt x="55590" y="26160"/>
                </a:lnTo>
                <a:lnTo>
                  <a:pt x="55680" y="26270"/>
                </a:lnTo>
                <a:lnTo>
                  <a:pt x="55840" y="26320"/>
                </a:lnTo>
                <a:lnTo>
                  <a:pt x="55940" y="26420"/>
                </a:lnTo>
                <a:lnTo>
                  <a:pt x="55870" y="26700"/>
                </a:lnTo>
                <a:lnTo>
                  <a:pt x="55200" y="27740"/>
                </a:lnTo>
                <a:lnTo>
                  <a:pt x="55040" y="28110"/>
                </a:lnTo>
                <a:lnTo>
                  <a:pt x="55010" y="28340"/>
                </a:lnTo>
                <a:lnTo>
                  <a:pt x="55020" y="28580"/>
                </a:lnTo>
                <a:lnTo>
                  <a:pt x="55100" y="28770"/>
                </a:lnTo>
                <a:lnTo>
                  <a:pt x="55280" y="28850"/>
                </a:lnTo>
                <a:lnTo>
                  <a:pt x="55380" y="28940"/>
                </a:lnTo>
                <a:lnTo>
                  <a:pt x="55300" y="29150"/>
                </a:lnTo>
                <a:lnTo>
                  <a:pt x="55180" y="29400"/>
                </a:lnTo>
                <a:lnTo>
                  <a:pt x="55110" y="29580"/>
                </a:lnTo>
                <a:lnTo>
                  <a:pt x="55150" y="29770"/>
                </a:lnTo>
                <a:lnTo>
                  <a:pt x="55250" y="29960"/>
                </a:lnTo>
                <a:lnTo>
                  <a:pt x="55380" y="30120"/>
                </a:lnTo>
                <a:lnTo>
                  <a:pt x="55490" y="30180"/>
                </a:lnTo>
                <a:lnTo>
                  <a:pt x="55540" y="30280"/>
                </a:lnTo>
                <a:lnTo>
                  <a:pt x="55110" y="31000"/>
                </a:lnTo>
                <a:lnTo>
                  <a:pt x="55110" y="31210"/>
                </a:lnTo>
                <a:lnTo>
                  <a:pt x="55150" y="31410"/>
                </a:lnTo>
                <a:lnTo>
                  <a:pt x="55140" y="31620"/>
                </a:lnTo>
                <a:lnTo>
                  <a:pt x="55010" y="31850"/>
                </a:lnTo>
                <a:lnTo>
                  <a:pt x="54940" y="32040"/>
                </a:lnTo>
                <a:lnTo>
                  <a:pt x="55030" y="32200"/>
                </a:lnTo>
                <a:lnTo>
                  <a:pt x="55170" y="32370"/>
                </a:lnTo>
                <a:lnTo>
                  <a:pt x="55240" y="32620"/>
                </a:lnTo>
                <a:lnTo>
                  <a:pt x="55200" y="32760"/>
                </a:lnTo>
                <a:lnTo>
                  <a:pt x="54960" y="33200"/>
                </a:lnTo>
                <a:lnTo>
                  <a:pt x="54870" y="33290"/>
                </a:lnTo>
                <a:lnTo>
                  <a:pt x="54850" y="33400"/>
                </a:lnTo>
                <a:lnTo>
                  <a:pt x="54630" y="34030"/>
                </a:lnTo>
                <a:lnTo>
                  <a:pt x="54610" y="34180"/>
                </a:lnTo>
                <a:lnTo>
                  <a:pt x="54620" y="34350"/>
                </a:lnTo>
                <a:lnTo>
                  <a:pt x="54630" y="34460"/>
                </a:lnTo>
                <a:lnTo>
                  <a:pt x="54760" y="34530"/>
                </a:lnTo>
                <a:lnTo>
                  <a:pt x="54680" y="34630"/>
                </a:lnTo>
                <a:lnTo>
                  <a:pt x="54750" y="35080"/>
                </a:lnTo>
                <a:lnTo>
                  <a:pt x="54830" y="35260"/>
                </a:lnTo>
                <a:lnTo>
                  <a:pt x="54720" y="35930"/>
                </a:lnTo>
                <a:lnTo>
                  <a:pt x="54760" y="36190"/>
                </a:lnTo>
                <a:lnTo>
                  <a:pt x="54840" y="36430"/>
                </a:lnTo>
                <a:lnTo>
                  <a:pt x="54930" y="36570"/>
                </a:lnTo>
                <a:lnTo>
                  <a:pt x="55090" y="36620"/>
                </a:lnTo>
                <a:lnTo>
                  <a:pt x="55340" y="36630"/>
                </a:lnTo>
                <a:lnTo>
                  <a:pt x="55530" y="36680"/>
                </a:lnTo>
                <a:lnTo>
                  <a:pt x="55630" y="36790"/>
                </a:lnTo>
                <a:lnTo>
                  <a:pt x="55720" y="37150"/>
                </a:lnTo>
                <a:lnTo>
                  <a:pt x="56190" y="37740"/>
                </a:lnTo>
                <a:lnTo>
                  <a:pt x="56230" y="37860"/>
                </a:lnTo>
                <a:lnTo>
                  <a:pt x="56050" y="38040"/>
                </a:lnTo>
                <a:lnTo>
                  <a:pt x="55980" y="38120"/>
                </a:lnTo>
                <a:lnTo>
                  <a:pt x="56010" y="38240"/>
                </a:lnTo>
                <a:lnTo>
                  <a:pt x="52550" y="36690"/>
                </a:lnTo>
                <a:lnTo>
                  <a:pt x="52400" y="36600"/>
                </a:lnTo>
                <a:lnTo>
                  <a:pt x="52320" y="36490"/>
                </a:lnTo>
                <a:lnTo>
                  <a:pt x="52250" y="35970"/>
                </a:lnTo>
                <a:lnTo>
                  <a:pt x="52110" y="35870"/>
                </a:lnTo>
                <a:lnTo>
                  <a:pt x="51850" y="35800"/>
                </a:lnTo>
                <a:lnTo>
                  <a:pt x="47140" y="35470"/>
                </a:lnTo>
                <a:lnTo>
                  <a:pt x="46620" y="35530"/>
                </a:lnTo>
                <a:lnTo>
                  <a:pt x="44470" y="35350"/>
                </a:lnTo>
                <a:lnTo>
                  <a:pt x="42930" y="35410"/>
                </a:lnTo>
                <a:lnTo>
                  <a:pt x="42760" y="35390"/>
                </a:lnTo>
                <a:lnTo>
                  <a:pt x="42530" y="35330"/>
                </a:lnTo>
                <a:lnTo>
                  <a:pt x="42150" y="35180"/>
                </a:lnTo>
                <a:lnTo>
                  <a:pt x="41020" y="3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Concepció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050" y="49700"/>
                </a:moveTo>
                <a:lnTo>
                  <a:pt x="60090" y="49590"/>
                </a:lnTo>
                <a:lnTo>
                  <a:pt x="60090" y="49510"/>
                </a:lnTo>
                <a:lnTo>
                  <a:pt x="60050" y="49400"/>
                </a:lnTo>
                <a:lnTo>
                  <a:pt x="59990" y="49070"/>
                </a:lnTo>
                <a:lnTo>
                  <a:pt x="59980" y="48980"/>
                </a:lnTo>
                <a:lnTo>
                  <a:pt x="59950" y="48930"/>
                </a:lnTo>
                <a:lnTo>
                  <a:pt x="59810" y="48820"/>
                </a:lnTo>
                <a:lnTo>
                  <a:pt x="59740" y="48690"/>
                </a:lnTo>
                <a:lnTo>
                  <a:pt x="59570" y="48530"/>
                </a:lnTo>
                <a:lnTo>
                  <a:pt x="59510" y="48420"/>
                </a:lnTo>
                <a:lnTo>
                  <a:pt x="59480" y="48270"/>
                </a:lnTo>
                <a:lnTo>
                  <a:pt x="59500" y="48190"/>
                </a:lnTo>
                <a:lnTo>
                  <a:pt x="59560" y="48120"/>
                </a:lnTo>
                <a:lnTo>
                  <a:pt x="59640" y="47970"/>
                </a:lnTo>
                <a:lnTo>
                  <a:pt x="59690" y="47860"/>
                </a:lnTo>
                <a:lnTo>
                  <a:pt x="59710" y="47800"/>
                </a:lnTo>
                <a:lnTo>
                  <a:pt x="59710" y="47560"/>
                </a:lnTo>
                <a:lnTo>
                  <a:pt x="59670" y="47500"/>
                </a:lnTo>
                <a:lnTo>
                  <a:pt x="59510" y="47330"/>
                </a:lnTo>
                <a:lnTo>
                  <a:pt x="59400" y="47250"/>
                </a:lnTo>
                <a:lnTo>
                  <a:pt x="59160" y="46920"/>
                </a:lnTo>
                <a:lnTo>
                  <a:pt x="59070" y="46840"/>
                </a:lnTo>
                <a:lnTo>
                  <a:pt x="59000" y="46790"/>
                </a:lnTo>
                <a:lnTo>
                  <a:pt x="58630" y="46610"/>
                </a:lnTo>
                <a:lnTo>
                  <a:pt x="58420" y="46480"/>
                </a:lnTo>
                <a:lnTo>
                  <a:pt x="58260" y="46320"/>
                </a:lnTo>
                <a:lnTo>
                  <a:pt x="58200" y="46140"/>
                </a:lnTo>
                <a:lnTo>
                  <a:pt x="58200" y="45910"/>
                </a:lnTo>
                <a:lnTo>
                  <a:pt x="58190" y="45730"/>
                </a:lnTo>
                <a:lnTo>
                  <a:pt x="58110" y="45590"/>
                </a:lnTo>
                <a:lnTo>
                  <a:pt x="57920" y="45510"/>
                </a:lnTo>
                <a:lnTo>
                  <a:pt x="57520" y="45500"/>
                </a:lnTo>
                <a:lnTo>
                  <a:pt x="57360" y="45440"/>
                </a:lnTo>
                <a:lnTo>
                  <a:pt x="57300" y="45240"/>
                </a:lnTo>
                <a:lnTo>
                  <a:pt x="57210" y="45110"/>
                </a:lnTo>
                <a:lnTo>
                  <a:pt x="56760" y="44890"/>
                </a:lnTo>
                <a:lnTo>
                  <a:pt x="56610" y="44750"/>
                </a:lnTo>
                <a:lnTo>
                  <a:pt x="56830" y="44310"/>
                </a:lnTo>
                <a:lnTo>
                  <a:pt x="56770" y="44090"/>
                </a:lnTo>
                <a:lnTo>
                  <a:pt x="56640" y="43910"/>
                </a:lnTo>
                <a:lnTo>
                  <a:pt x="56310" y="43600"/>
                </a:lnTo>
                <a:lnTo>
                  <a:pt x="56290" y="43490"/>
                </a:lnTo>
                <a:lnTo>
                  <a:pt x="56390" y="43390"/>
                </a:lnTo>
                <a:lnTo>
                  <a:pt x="56520" y="43290"/>
                </a:lnTo>
                <a:lnTo>
                  <a:pt x="56610" y="43190"/>
                </a:lnTo>
                <a:lnTo>
                  <a:pt x="56620" y="43060"/>
                </a:lnTo>
                <a:lnTo>
                  <a:pt x="56580" y="42950"/>
                </a:lnTo>
                <a:lnTo>
                  <a:pt x="56480" y="42810"/>
                </a:lnTo>
                <a:lnTo>
                  <a:pt x="56410" y="42620"/>
                </a:lnTo>
                <a:lnTo>
                  <a:pt x="56380" y="42570"/>
                </a:lnTo>
                <a:lnTo>
                  <a:pt x="56310" y="42480"/>
                </a:lnTo>
                <a:lnTo>
                  <a:pt x="56210" y="42440"/>
                </a:lnTo>
                <a:lnTo>
                  <a:pt x="55980" y="42450"/>
                </a:lnTo>
                <a:lnTo>
                  <a:pt x="55890" y="42400"/>
                </a:lnTo>
                <a:lnTo>
                  <a:pt x="55830" y="42280"/>
                </a:lnTo>
                <a:lnTo>
                  <a:pt x="55780" y="42030"/>
                </a:lnTo>
                <a:lnTo>
                  <a:pt x="55720" y="41920"/>
                </a:lnTo>
                <a:lnTo>
                  <a:pt x="55640" y="41870"/>
                </a:lnTo>
                <a:lnTo>
                  <a:pt x="55410" y="41800"/>
                </a:lnTo>
                <a:lnTo>
                  <a:pt x="55310" y="41760"/>
                </a:lnTo>
                <a:lnTo>
                  <a:pt x="55090" y="41430"/>
                </a:lnTo>
                <a:lnTo>
                  <a:pt x="55210" y="41100"/>
                </a:lnTo>
                <a:lnTo>
                  <a:pt x="55540" y="40870"/>
                </a:lnTo>
                <a:lnTo>
                  <a:pt x="56000" y="40800"/>
                </a:lnTo>
                <a:lnTo>
                  <a:pt x="56430" y="40870"/>
                </a:lnTo>
                <a:lnTo>
                  <a:pt x="56660" y="40870"/>
                </a:lnTo>
                <a:lnTo>
                  <a:pt x="56750" y="40760"/>
                </a:lnTo>
                <a:lnTo>
                  <a:pt x="56710" y="40530"/>
                </a:lnTo>
                <a:lnTo>
                  <a:pt x="56600" y="40350"/>
                </a:lnTo>
                <a:lnTo>
                  <a:pt x="56340" y="40050"/>
                </a:lnTo>
                <a:lnTo>
                  <a:pt x="56200" y="39720"/>
                </a:lnTo>
                <a:lnTo>
                  <a:pt x="56070" y="38490"/>
                </a:lnTo>
                <a:lnTo>
                  <a:pt x="56010" y="38240"/>
                </a:lnTo>
                <a:lnTo>
                  <a:pt x="55980" y="38120"/>
                </a:lnTo>
                <a:lnTo>
                  <a:pt x="56050" y="38040"/>
                </a:lnTo>
                <a:lnTo>
                  <a:pt x="56230" y="37860"/>
                </a:lnTo>
                <a:lnTo>
                  <a:pt x="56190" y="37740"/>
                </a:lnTo>
                <a:lnTo>
                  <a:pt x="55720" y="37150"/>
                </a:lnTo>
                <a:lnTo>
                  <a:pt x="55630" y="36790"/>
                </a:lnTo>
                <a:lnTo>
                  <a:pt x="55530" y="36680"/>
                </a:lnTo>
                <a:lnTo>
                  <a:pt x="55340" y="36630"/>
                </a:lnTo>
                <a:lnTo>
                  <a:pt x="55090" y="36620"/>
                </a:lnTo>
                <a:lnTo>
                  <a:pt x="54930" y="36570"/>
                </a:lnTo>
                <a:lnTo>
                  <a:pt x="54840" y="36430"/>
                </a:lnTo>
                <a:lnTo>
                  <a:pt x="54760" y="36190"/>
                </a:lnTo>
                <a:lnTo>
                  <a:pt x="54720" y="35930"/>
                </a:lnTo>
                <a:lnTo>
                  <a:pt x="54830" y="35260"/>
                </a:lnTo>
                <a:lnTo>
                  <a:pt x="54750" y="35080"/>
                </a:lnTo>
                <a:lnTo>
                  <a:pt x="54680" y="34630"/>
                </a:lnTo>
                <a:lnTo>
                  <a:pt x="54760" y="34530"/>
                </a:lnTo>
                <a:lnTo>
                  <a:pt x="54770" y="34530"/>
                </a:lnTo>
                <a:lnTo>
                  <a:pt x="54880" y="34630"/>
                </a:lnTo>
                <a:lnTo>
                  <a:pt x="54970" y="34800"/>
                </a:lnTo>
                <a:lnTo>
                  <a:pt x="55100" y="34930"/>
                </a:lnTo>
                <a:lnTo>
                  <a:pt x="55440" y="35050"/>
                </a:lnTo>
                <a:lnTo>
                  <a:pt x="55540" y="35050"/>
                </a:lnTo>
                <a:lnTo>
                  <a:pt x="55720" y="34970"/>
                </a:lnTo>
                <a:lnTo>
                  <a:pt x="55790" y="34960"/>
                </a:lnTo>
                <a:lnTo>
                  <a:pt x="55870" y="35010"/>
                </a:lnTo>
                <a:lnTo>
                  <a:pt x="56010" y="35170"/>
                </a:lnTo>
                <a:lnTo>
                  <a:pt x="56060" y="35210"/>
                </a:lnTo>
                <a:lnTo>
                  <a:pt x="56180" y="35180"/>
                </a:lnTo>
                <a:lnTo>
                  <a:pt x="56340" y="35040"/>
                </a:lnTo>
                <a:lnTo>
                  <a:pt x="56450" y="35040"/>
                </a:lnTo>
                <a:lnTo>
                  <a:pt x="56550" y="35070"/>
                </a:lnTo>
                <a:lnTo>
                  <a:pt x="56630" y="35050"/>
                </a:lnTo>
                <a:lnTo>
                  <a:pt x="56750" y="34990"/>
                </a:lnTo>
                <a:lnTo>
                  <a:pt x="56730" y="34980"/>
                </a:lnTo>
                <a:lnTo>
                  <a:pt x="56730" y="34920"/>
                </a:lnTo>
                <a:lnTo>
                  <a:pt x="56750" y="34850"/>
                </a:lnTo>
                <a:lnTo>
                  <a:pt x="56770" y="34820"/>
                </a:lnTo>
                <a:lnTo>
                  <a:pt x="56800" y="34810"/>
                </a:lnTo>
                <a:lnTo>
                  <a:pt x="56900" y="34850"/>
                </a:lnTo>
                <a:lnTo>
                  <a:pt x="56940" y="34850"/>
                </a:lnTo>
                <a:lnTo>
                  <a:pt x="57140" y="34770"/>
                </a:lnTo>
                <a:lnTo>
                  <a:pt x="57270" y="34790"/>
                </a:lnTo>
                <a:lnTo>
                  <a:pt x="57410" y="34830"/>
                </a:lnTo>
                <a:lnTo>
                  <a:pt x="57610" y="34830"/>
                </a:lnTo>
                <a:lnTo>
                  <a:pt x="57720" y="34800"/>
                </a:lnTo>
                <a:lnTo>
                  <a:pt x="57800" y="34760"/>
                </a:lnTo>
                <a:lnTo>
                  <a:pt x="57870" y="34740"/>
                </a:lnTo>
                <a:lnTo>
                  <a:pt x="57960" y="34780"/>
                </a:lnTo>
                <a:lnTo>
                  <a:pt x="58120" y="35220"/>
                </a:lnTo>
                <a:lnTo>
                  <a:pt x="58240" y="35440"/>
                </a:lnTo>
                <a:lnTo>
                  <a:pt x="58370" y="35570"/>
                </a:lnTo>
                <a:lnTo>
                  <a:pt x="58540" y="35610"/>
                </a:lnTo>
                <a:lnTo>
                  <a:pt x="58780" y="35580"/>
                </a:lnTo>
                <a:lnTo>
                  <a:pt x="58870" y="35540"/>
                </a:lnTo>
                <a:lnTo>
                  <a:pt x="58910" y="35510"/>
                </a:lnTo>
                <a:lnTo>
                  <a:pt x="58960" y="35500"/>
                </a:lnTo>
                <a:lnTo>
                  <a:pt x="59090" y="35510"/>
                </a:lnTo>
                <a:lnTo>
                  <a:pt x="59170" y="35540"/>
                </a:lnTo>
                <a:lnTo>
                  <a:pt x="59400" y="35700"/>
                </a:lnTo>
                <a:lnTo>
                  <a:pt x="59790" y="35600"/>
                </a:lnTo>
                <a:lnTo>
                  <a:pt x="59880" y="35600"/>
                </a:lnTo>
                <a:lnTo>
                  <a:pt x="60080" y="35690"/>
                </a:lnTo>
                <a:lnTo>
                  <a:pt x="60190" y="35690"/>
                </a:lnTo>
                <a:lnTo>
                  <a:pt x="60340" y="35750"/>
                </a:lnTo>
                <a:lnTo>
                  <a:pt x="60670" y="35960"/>
                </a:lnTo>
                <a:lnTo>
                  <a:pt x="60730" y="35960"/>
                </a:lnTo>
                <a:lnTo>
                  <a:pt x="60770" y="35900"/>
                </a:lnTo>
                <a:lnTo>
                  <a:pt x="60850" y="35920"/>
                </a:lnTo>
                <a:lnTo>
                  <a:pt x="61010" y="36000"/>
                </a:lnTo>
                <a:lnTo>
                  <a:pt x="61120" y="36000"/>
                </a:lnTo>
                <a:lnTo>
                  <a:pt x="61170" y="35940"/>
                </a:lnTo>
                <a:lnTo>
                  <a:pt x="61190" y="35880"/>
                </a:lnTo>
                <a:lnTo>
                  <a:pt x="61200" y="35840"/>
                </a:lnTo>
                <a:lnTo>
                  <a:pt x="61360" y="35860"/>
                </a:lnTo>
                <a:lnTo>
                  <a:pt x="61810" y="35970"/>
                </a:lnTo>
                <a:lnTo>
                  <a:pt x="62000" y="35930"/>
                </a:lnTo>
                <a:lnTo>
                  <a:pt x="62250" y="35720"/>
                </a:lnTo>
                <a:lnTo>
                  <a:pt x="62390" y="35690"/>
                </a:lnTo>
                <a:lnTo>
                  <a:pt x="62430" y="35730"/>
                </a:lnTo>
                <a:lnTo>
                  <a:pt x="62460" y="35900"/>
                </a:lnTo>
                <a:lnTo>
                  <a:pt x="62530" y="35960"/>
                </a:lnTo>
                <a:lnTo>
                  <a:pt x="62630" y="35960"/>
                </a:lnTo>
                <a:lnTo>
                  <a:pt x="62690" y="35940"/>
                </a:lnTo>
                <a:lnTo>
                  <a:pt x="62750" y="35900"/>
                </a:lnTo>
                <a:lnTo>
                  <a:pt x="62820" y="35880"/>
                </a:lnTo>
                <a:lnTo>
                  <a:pt x="62980" y="35900"/>
                </a:lnTo>
                <a:lnTo>
                  <a:pt x="63290" y="36020"/>
                </a:lnTo>
                <a:lnTo>
                  <a:pt x="63380" y="36070"/>
                </a:lnTo>
                <a:lnTo>
                  <a:pt x="63380" y="36090"/>
                </a:lnTo>
                <a:lnTo>
                  <a:pt x="63390" y="36140"/>
                </a:lnTo>
                <a:lnTo>
                  <a:pt x="63440" y="36180"/>
                </a:lnTo>
                <a:lnTo>
                  <a:pt x="63620" y="36210"/>
                </a:lnTo>
                <a:lnTo>
                  <a:pt x="63680" y="36230"/>
                </a:lnTo>
                <a:lnTo>
                  <a:pt x="63740" y="36240"/>
                </a:lnTo>
                <a:lnTo>
                  <a:pt x="63810" y="36200"/>
                </a:lnTo>
                <a:lnTo>
                  <a:pt x="63930" y="36170"/>
                </a:lnTo>
                <a:lnTo>
                  <a:pt x="64250" y="36200"/>
                </a:lnTo>
                <a:lnTo>
                  <a:pt x="64420" y="36180"/>
                </a:lnTo>
                <a:lnTo>
                  <a:pt x="64670" y="36270"/>
                </a:lnTo>
                <a:lnTo>
                  <a:pt x="64780" y="36270"/>
                </a:lnTo>
                <a:lnTo>
                  <a:pt x="64890" y="36200"/>
                </a:lnTo>
                <a:lnTo>
                  <a:pt x="64880" y="36370"/>
                </a:lnTo>
                <a:lnTo>
                  <a:pt x="64930" y="36410"/>
                </a:lnTo>
                <a:lnTo>
                  <a:pt x="65010" y="36400"/>
                </a:lnTo>
                <a:lnTo>
                  <a:pt x="65110" y="36400"/>
                </a:lnTo>
                <a:lnTo>
                  <a:pt x="65290" y="36490"/>
                </a:lnTo>
                <a:lnTo>
                  <a:pt x="65390" y="36500"/>
                </a:lnTo>
                <a:lnTo>
                  <a:pt x="65500" y="36220"/>
                </a:lnTo>
                <a:lnTo>
                  <a:pt x="65620" y="36380"/>
                </a:lnTo>
                <a:lnTo>
                  <a:pt x="65720" y="36650"/>
                </a:lnTo>
                <a:lnTo>
                  <a:pt x="65740" y="36790"/>
                </a:lnTo>
                <a:lnTo>
                  <a:pt x="65980" y="36830"/>
                </a:lnTo>
                <a:lnTo>
                  <a:pt x="66110" y="36780"/>
                </a:lnTo>
                <a:lnTo>
                  <a:pt x="66200" y="36880"/>
                </a:lnTo>
                <a:lnTo>
                  <a:pt x="68320" y="37410"/>
                </a:lnTo>
                <a:lnTo>
                  <a:pt x="68730" y="37570"/>
                </a:lnTo>
                <a:lnTo>
                  <a:pt x="68690" y="37610"/>
                </a:lnTo>
                <a:lnTo>
                  <a:pt x="68450" y="37730"/>
                </a:lnTo>
                <a:lnTo>
                  <a:pt x="68400" y="37770"/>
                </a:lnTo>
                <a:lnTo>
                  <a:pt x="67970" y="38390"/>
                </a:lnTo>
                <a:lnTo>
                  <a:pt x="67890" y="38450"/>
                </a:lnTo>
                <a:lnTo>
                  <a:pt x="67570" y="38670"/>
                </a:lnTo>
                <a:lnTo>
                  <a:pt x="67520" y="38730"/>
                </a:lnTo>
                <a:lnTo>
                  <a:pt x="67480" y="38790"/>
                </a:lnTo>
                <a:lnTo>
                  <a:pt x="67450" y="38850"/>
                </a:lnTo>
                <a:lnTo>
                  <a:pt x="67440" y="38930"/>
                </a:lnTo>
                <a:lnTo>
                  <a:pt x="67490" y="39160"/>
                </a:lnTo>
                <a:lnTo>
                  <a:pt x="67480" y="39250"/>
                </a:lnTo>
                <a:lnTo>
                  <a:pt x="67440" y="39310"/>
                </a:lnTo>
                <a:lnTo>
                  <a:pt x="67340" y="39380"/>
                </a:lnTo>
                <a:lnTo>
                  <a:pt x="67320" y="39430"/>
                </a:lnTo>
                <a:lnTo>
                  <a:pt x="67320" y="39510"/>
                </a:lnTo>
                <a:lnTo>
                  <a:pt x="67370" y="39730"/>
                </a:lnTo>
                <a:lnTo>
                  <a:pt x="67380" y="39790"/>
                </a:lnTo>
                <a:lnTo>
                  <a:pt x="67370" y="40000"/>
                </a:lnTo>
                <a:lnTo>
                  <a:pt x="67400" y="40200"/>
                </a:lnTo>
                <a:lnTo>
                  <a:pt x="67390" y="40330"/>
                </a:lnTo>
                <a:lnTo>
                  <a:pt x="67370" y="40430"/>
                </a:lnTo>
                <a:lnTo>
                  <a:pt x="67340" y="40520"/>
                </a:lnTo>
                <a:lnTo>
                  <a:pt x="67330" y="40640"/>
                </a:lnTo>
                <a:lnTo>
                  <a:pt x="67350" y="40740"/>
                </a:lnTo>
                <a:lnTo>
                  <a:pt x="67390" y="40820"/>
                </a:lnTo>
                <a:lnTo>
                  <a:pt x="67490" y="40940"/>
                </a:lnTo>
                <a:lnTo>
                  <a:pt x="67510" y="41020"/>
                </a:lnTo>
                <a:lnTo>
                  <a:pt x="67500" y="41100"/>
                </a:lnTo>
                <a:lnTo>
                  <a:pt x="67470" y="41260"/>
                </a:lnTo>
                <a:lnTo>
                  <a:pt x="67500" y="41340"/>
                </a:lnTo>
                <a:lnTo>
                  <a:pt x="67540" y="41390"/>
                </a:lnTo>
                <a:lnTo>
                  <a:pt x="67600" y="41420"/>
                </a:lnTo>
                <a:lnTo>
                  <a:pt x="67650" y="41460"/>
                </a:lnTo>
                <a:lnTo>
                  <a:pt x="67720" y="41540"/>
                </a:lnTo>
                <a:lnTo>
                  <a:pt x="67800" y="41680"/>
                </a:lnTo>
                <a:lnTo>
                  <a:pt x="67880" y="41890"/>
                </a:lnTo>
                <a:lnTo>
                  <a:pt x="67960" y="42330"/>
                </a:lnTo>
                <a:lnTo>
                  <a:pt x="68020" y="42530"/>
                </a:lnTo>
                <a:lnTo>
                  <a:pt x="68010" y="42640"/>
                </a:lnTo>
                <a:lnTo>
                  <a:pt x="67970" y="42710"/>
                </a:lnTo>
                <a:lnTo>
                  <a:pt x="67740" y="42860"/>
                </a:lnTo>
                <a:lnTo>
                  <a:pt x="67680" y="42940"/>
                </a:lnTo>
                <a:lnTo>
                  <a:pt x="67620" y="43020"/>
                </a:lnTo>
                <a:lnTo>
                  <a:pt x="67600" y="43150"/>
                </a:lnTo>
                <a:lnTo>
                  <a:pt x="67600" y="43190"/>
                </a:lnTo>
                <a:lnTo>
                  <a:pt x="67640" y="43200"/>
                </a:lnTo>
                <a:lnTo>
                  <a:pt x="67700" y="43200"/>
                </a:lnTo>
                <a:lnTo>
                  <a:pt x="67840" y="43200"/>
                </a:lnTo>
                <a:lnTo>
                  <a:pt x="68030" y="43180"/>
                </a:lnTo>
                <a:lnTo>
                  <a:pt x="68080" y="43160"/>
                </a:lnTo>
                <a:lnTo>
                  <a:pt x="68120" y="43140"/>
                </a:lnTo>
                <a:lnTo>
                  <a:pt x="68200" y="43060"/>
                </a:lnTo>
                <a:lnTo>
                  <a:pt x="68250" y="43040"/>
                </a:lnTo>
                <a:lnTo>
                  <a:pt x="68310" y="43050"/>
                </a:lnTo>
                <a:lnTo>
                  <a:pt x="68380" y="43090"/>
                </a:lnTo>
                <a:lnTo>
                  <a:pt x="68470" y="43190"/>
                </a:lnTo>
                <a:lnTo>
                  <a:pt x="68530" y="43240"/>
                </a:lnTo>
                <a:lnTo>
                  <a:pt x="68590" y="43280"/>
                </a:lnTo>
                <a:lnTo>
                  <a:pt x="68650" y="43300"/>
                </a:lnTo>
                <a:lnTo>
                  <a:pt x="68720" y="43310"/>
                </a:lnTo>
                <a:lnTo>
                  <a:pt x="68780" y="43300"/>
                </a:lnTo>
                <a:lnTo>
                  <a:pt x="68830" y="43280"/>
                </a:lnTo>
                <a:lnTo>
                  <a:pt x="69030" y="43190"/>
                </a:lnTo>
                <a:lnTo>
                  <a:pt x="69140" y="43170"/>
                </a:lnTo>
                <a:lnTo>
                  <a:pt x="69190" y="43140"/>
                </a:lnTo>
                <a:lnTo>
                  <a:pt x="69230" y="43100"/>
                </a:lnTo>
                <a:lnTo>
                  <a:pt x="69300" y="42940"/>
                </a:lnTo>
                <a:lnTo>
                  <a:pt x="69410" y="42800"/>
                </a:lnTo>
                <a:lnTo>
                  <a:pt x="69440" y="42750"/>
                </a:lnTo>
                <a:lnTo>
                  <a:pt x="69460" y="42690"/>
                </a:lnTo>
                <a:lnTo>
                  <a:pt x="69490" y="42480"/>
                </a:lnTo>
                <a:lnTo>
                  <a:pt x="69510" y="42410"/>
                </a:lnTo>
                <a:lnTo>
                  <a:pt x="69540" y="42320"/>
                </a:lnTo>
                <a:lnTo>
                  <a:pt x="69550" y="42300"/>
                </a:lnTo>
                <a:lnTo>
                  <a:pt x="69570" y="42280"/>
                </a:lnTo>
                <a:lnTo>
                  <a:pt x="69630" y="42210"/>
                </a:lnTo>
                <a:lnTo>
                  <a:pt x="69710" y="42150"/>
                </a:lnTo>
                <a:lnTo>
                  <a:pt x="69760" y="42120"/>
                </a:lnTo>
                <a:lnTo>
                  <a:pt x="69810" y="42100"/>
                </a:lnTo>
                <a:lnTo>
                  <a:pt x="70340" y="42010"/>
                </a:lnTo>
                <a:lnTo>
                  <a:pt x="70400" y="41990"/>
                </a:lnTo>
                <a:lnTo>
                  <a:pt x="70500" y="41940"/>
                </a:lnTo>
                <a:lnTo>
                  <a:pt x="70540" y="41910"/>
                </a:lnTo>
                <a:lnTo>
                  <a:pt x="70580" y="41870"/>
                </a:lnTo>
                <a:lnTo>
                  <a:pt x="70640" y="41780"/>
                </a:lnTo>
                <a:lnTo>
                  <a:pt x="70760" y="41580"/>
                </a:lnTo>
                <a:lnTo>
                  <a:pt x="70790" y="41530"/>
                </a:lnTo>
                <a:lnTo>
                  <a:pt x="70830" y="41490"/>
                </a:lnTo>
                <a:lnTo>
                  <a:pt x="70880" y="41460"/>
                </a:lnTo>
                <a:lnTo>
                  <a:pt x="70930" y="41440"/>
                </a:lnTo>
                <a:lnTo>
                  <a:pt x="71050" y="41410"/>
                </a:lnTo>
                <a:lnTo>
                  <a:pt x="71100" y="41390"/>
                </a:lnTo>
                <a:lnTo>
                  <a:pt x="71140" y="41360"/>
                </a:lnTo>
                <a:lnTo>
                  <a:pt x="71400" y="41160"/>
                </a:lnTo>
                <a:lnTo>
                  <a:pt x="71450" y="41140"/>
                </a:lnTo>
                <a:lnTo>
                  <a:pt x="71500" y="41130"/>
                </a:lnTo>
                <a:lnTo>
                  <a:pt x="71550" y="41130"/>
                </a:lnTo>
                <a:lnTo>
                  <a:pt x="71610" y="41140"/>
                </a:lnTo>
                <a:lnTo>
                  <a:pt x="71760" y="41200"/>
                </a:lnTo>
                <a:lnTo>
                  <a:pt x="71810" y="41260"/>
                </a:lnTo>
                <a:lnTo>
                  <a:pt x="71840" y="41320"/>
                </a:lnTo>
                <a:lnTo>
                  <a:pt x="73280" y="45090"/>
                </a:lnTo>
                <a:lnTo>
                  <a:pt x="73290" y="45160"/>
                </a:lnTo>
                <a:lnTo>
                  <a:pt x="73270" y="45280"/>
                </a:lnTo>
                <a:lnTo>
                  <a:pt x="73260" y="45670"/>
                </a:lnTo>
                <a:lnTo>
                  <a:pt x="73250" y="45730"/>
                </a:lnTo>
                <a:lnTo>
                  <a:pt x="73230" y="45780"/>
                </a:lnTo>
                <a:lnTo>
                  <a:pt x="73190" y="45820"/>
                </a:lnTo>
                <a:lnTo>
                  <a:pt x="73140" y="45840"/>
                </a:lnTo>
                <a:lnTo>
                  <a:pt x="73080" y="45840"/>
                </a:lnTo>
                <a:lnTo>
                  <a:pt x="73030" y="45830"/>
                </a:lnTo>
                <a:lnTo>
                  <a:pt x="72930" y="45780"/>
                </a:lnTo>
                <a:lnTo>
                  <a:pt x="72880" y="45780"/>
                </a:lnTo>
                <a:lnTo>
                  <a:pt x="72840" y="45800"/>
                </a:lnTo>
                <a:lnTo>
                  <a:pt x="72820" y="45850"/>
                </a:lnTo>
                <a:lnTo>
                  <a:pt x="72810" y="45910"/>
                </a:lnTo>
                <a:lnTo>
                  <a:pt x="72810" y="45980"/>
                </a:lnTo>
                <a:lnTo>
                  <a:pt x="72830" y="46090"/>
                </a:lnTo>
                <a:lnTo>
                  <a:pt x="72820" y="46140"/>
                </a:lnTo>
                <a:lnTo>
                  <a:pt x="72780" y="46170"/>
                </a:lnTo>
                <a:lnTo>
                  <a:pt x="72730" y="46190"/>
                </a:lnTo>
                <a:lnTo>
                  <a:pt x="72680" y="46230"/>
                </a:lnTo>
                <a:lnTo>
                  <a:pt x="72650" y="46270"/>
                </a:lnTo>
                <a:lnTo>
                  <a:pt x="72630" y="46330"/>
                </a:lnTo>
                <a:lnTo>
                  <a:pt x="72620" y="46390"/>
                </a:lnTo>
                <a:lnTo>
                  <a:pt x="72610" y="46460"/>
                </a:lnTo>
                <a:lnTo>
                  <a:pt x="72610" y="46550"/>
                </a:lnTo>
                <a:lnTo>
                  <a:pt x="72650" y="46710"/>
                </a:lnTo>
                <a:lnTo>
                  <a:pt x="72660" y="46790"/>
                </a:lnTo>
                <a:lnTo>
                  <a:pt x="72640" y="46850"/>
                </a:lnTo>
                <a:lnTo>
                  <a:pt x="72590" y="46890"/>
                </a:lnTo>
                <a:lnTo>
                  <a:pt x="72210" y="47100"/>
                </a:lnTo>
                <a:lnTo>
                  <a:pt x="72120" y="47160"/>
                </a:lnTo>
                <a:lnTo>
                  <a:pt x="72080" y="47190"/>
                </a:lnTo>
                <a:lnTo>
                  <a:pt x="72040" y="47230"/>
                </a:lnTo>
                <a:lnTo>
                  <a:pt x="72020" y="47280"/>
                </a:lnTo>
                <a:lnTo>
                  <a:pt x="71970" y="47390"/>
                </a:lnTo>
                <a:lnTo>
                  <a:pt x="71940" y="47430"/>
                </a:lnTo>
                <a:lnTo>
                  <a:pt x="71840" y="47480"/>
                </a:lnTo>
                <a:lnTo>
                  <a:pt x="71800" y="47520"/>
                </a:lnTo>
                <a:lnTo>
                  <a:pt x="71770" y="47560"/>
                </a:lnTo>
                <a:lnTo>
                  <a:pt x="71740" y="47600"/>
                </a:lnTo>
                <a:lnTo>
                  <a:pt x="71710" y="47650"/>
                </a:lnTo>
                <a:lnTo>
                  <a:pt x="71700" y="47710"/>
                </a:lnTo>
                <a:lnTo>
                  <a:pt x="71670" y="47980"/>
                </a:lnTo>
                <a:lnTo>
                  <a:pt x="71640" y="48090"/>
                </a:lnTo>
                <a:lnTo>
                  <a:pt x="71630" y="48120"/>
                </a:lnTo>
                <a:lnTo>
                  <a:pt x="71610" y="48160"/>
                </a:lnTo>
                <a:lnTo>
                  <a:pt x="71600" y="48180"/>
                </a:lnTo>
                <a:lnTo>
                  <a:pt x="71550" y="48220"/>
                </a:lnTo>
                <a:lnTo>
                  <a:pt x="71220" y="48360"/>
                </a:lnTo>
                <a:lnTo>
                  <a:pt x="71100" y="48510"/>
                </a:lnTo>
                <a:lnTo>
                  <a:pt x="71010" y="48650"/>
                </a:lnTo>
                <a:lnTo>
                  <a:pt x="70880" y="48760"/>
                </a:lnTo>
                <a:lnTo>
                  <a:pt x="70740" y="48890"/>
                </a:lnTo>
                <a:lnTo>
                  <a:pt x="70500" y="49010"/>
                </a:lnTo>
                <a:lnTo>
                  <a:pt x="70430" y="49020"/>
                </a:lnTo>
                <a:lnTo>
                  <a:pt x="70370" y="49010"/>
                </a:lnTo>
                <a:lnTo>
                  <a:pt x="70300" y="49000"/>
                </a:lnTo>
                <a:lnTo>
                  <a:pt x="70220" y="49000"/>
                </a:lnTo>
                <a:lnTo>
                  <a:pt x="69810" y="49110"/>
                </a:lnTo>
                <a:lnTo>
                  <a:pt x="69370" y="49330"/>
                </a:lnTo>
                <a:lnTo>
                  <a:pt x="69300" y="49360"/>
                </a:lnTo>
                <a:lnTo>
                  <a:pt x="69200" y="49360"/>
                </a:lnTo>
                <a:lnTo>
                  <a:pt x="69060" y="49380"/>
                </a:lnTo>
                <a:lnTo>
                  <a:pt x="68740" y="49450"/>
                </a:lnTo>
                <a:lnTo>
                  <a:pt x="68590" y="49470"/>
                </a:lnTo>
                <a:lnTo>
                  <a:pt x="68490" y="49460"/>
                </a:lnTo>
                <a:lnTo>
                  <a:pt x="68430" y="49380"/>
                </a:lnTo>
                <a:lnTo>
                  <a:pt x="68340" y="49350"/>
                </a:lnTo>
                <a:lnTo>
                  <a:pt x="68220" y="49340"/>
                </a:lnTo>
                <a:lnTo>
                  <a:pt x="67960" y="49370"/>
                </a:lnTo>
                <a:lnTo>
                  <a:pt x="67830" y="49370"/>
                </a:lnTo>
                <a:lnTo>
                  <a:pt x="67730" y="49360"/>
                </a:lnTo>
                <a:lnTo>
                  <a:pt x="67490" y="49230"/>
                </a:lnTo>
                <a:lnTo>
                  <a:pt x="67390" y="49210"/>
                </a:lnTo>
                <a:lnTo>
                  <a:pt x="67240" y="49210"/>
                </a:lnTo>
                <a:lnTo>
                  <a:pt x="66660" y="49240"/>
                </a:lnTo>
                <a:lnTo>
                  <a:pt x="66150" y="49120"/>
                </a:lnTo>
                <a:lnTo>
                  <a:pt x="65910" y="49090"/>
                </a:lnTo>
                <a:lnTo>
                  <a:pt x="65820" y="49100"/>
                </a:lnTo>
                <a:lnTo>
                  <a:pt x="65760" y="49120"/>
                </a:lnTo>
                <a:lnTo>
                  <a:pt x="65670" y="49210"/>
                </a:lnTo>
                <a:lnTo>
                  <a:pt x="65610" y="49250"/>
                </a:lnTo>
                <a:lnTo>
                  <a:pt x="65540" y="49270"/>
                </a:lnTo>
                <a:lnTo>
                  <a:pt x="65450" y="49280"/>
                </a:lnTo>
                <a:lnTo>
                  <a:pt x="65200" y="49260"/>
                </a:lnTo>
                <a:lnTo>
                  <a:pt x="65090" y="49280"/>
                </a:lnTo>
                <a:lnTo>
                  <a:pt x="64960" y="49310"/>
                </a:lnTo>
                <a:lnTo>
                  <a:pt x="64760" y="49400"/>
                </a:lnTo>
                <a:lnTo>
                  <a:pt x="64690" y="49420"/>
                </a:lnTo>
                <a:lnTo>
                  <a:pt x="64620" y="49420"/>
                </a:lnTo>
                <a:lnTo>
                  <a:pt x="64540" y="49390"/>
                </a:lnTo>
                <a:lnTo>
                  <a:pt x="64470" y="49370"/>
                </a:lnTo>
                <a:lnTo>
                  <a:pt x="64360" y="49360"/>
                </a:lnTo>
                <a:lnTo>
                  <a:pt x="64290" y="49370"/>
                </a:lnTo>
                <a:lnTo>
                  <a:pt x="64230" y="49390"/>
                </a:lnTo>
                <a:lnTo>
                  <a:pt x="64180" y="49420"/>
                </a:lnTo>
                <a:lnTo>
                  <a:pt x="64140" y="49450"/>
                </a:lnTo>
                <a:lnTo>
                  <a:pt x="64070" y="49500"/>
                </a:lnTo>
                <a:lnTo>
                  <a:pt x="63630" y="49640"/>
                </a:lnTo>
                <a:lnTo>
                  <a:pt x="62910" y="49750"/>
                </a:lnTo>
                <a:lnTo>
                  <a:pt x="62440" y="49750"/>
                </a:lnTo>
                <a:lnTo>
                  <a:pt x="62340" y="49760"/>
                </a:lnTo>
                <a:lnTo>
                  <a:pt x="62260" y="49790"/>
                </a:lnTo>
                <a:lnTo>
                  <a:pt x="62090" y="49880"/>
                </a:lnTo>
                <a:lnTo>
                  <a:pt x="61890" y="49960"/>
                </a:lnTo>
                <a:lnTo>
                  <a:pt x="61780" y="49980"/>
                </a:lnTo>
                <a:lnTo>
                  <a:pt x="61710" y="49990"/>
                </a:lnTo>
                <a:lnTo>
                  <a:pt x="61680" y="49980"/>
                </a:lnTo>
                <a:lnTo>
                  <a:pt x="61010" y="50030"/>
                </a:lnTo>
                <a:lnTo>
                  <a:pt x="60950" y="50020"/>
                </a:lnTo>
                <a:lnTo>
                  <a:pt x="60840" y="50000"/>
                </a:lnTo>
                <a:lnTo>
                  <a:pt x="60790" y="49980"/>
                </a:lnTo>
                <a:lnTo>
                  <a:pt x="60530" y="49830"/>
                </a:lnTo>
                <a:lnTo>
                  <a:pt x="60480" y="49810"/>
                </a:lnTo>
                <a:lnTo>
                  <a:pt x="60430" y="49780"/>
                </a:lnTo>
                <a:lnTo>
                  <a:pt x="60310" y="49730"/>
                </a:lnTo>
                <a:lnTo>
                  <a:pt x="60050" y="4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Amamba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110" y="36780"/>
                </a:moveTo>
                <a:lnTo>
                  <a:pt x="66340" y="36530"/>
                </a:lnTo>
                <a:lnTo>
                  <a:pt x="66410" y="36430"/>
                </a:lnTo>
                <a:lnTo>
                  <a:pt x="66420" y="36360"/>
                </a:lnTo>
                <a:lnTo>
                  <a:pt x="66460" y="36340"/>
                </a:lnTo>
                <a:lnTo>
                  <a:pt x="66590" y="36390"/>
                </a:lnTo>
                <a:lnTo>
                  <a:pt x="66670" y="36380"/>
                </a:lnTo>
                <a:lnTo>
                  <a:pt x="67000" y="36280"/>
                </a:lnTo>
                <a:lnTo>
                  <a:pt x="67070" y="36290"/>
                </a:lnTo>
                <a:lnTo>
                  <a:pt x="67090" y="36340"/>
                </a:lnTo>
                <a:lnTo>
                  <a:pt x="67110" y="36360"/>
                </a:lnTo>
                <a:lnTo>
                  <a:pt x="67210" y="36300"/>
                </a:lnTo>
                <a:lnTo>
                  <a:pt x="67260" y="36220"/>
                </a:lnTo>
                <a:lnTo>
                  <a:pt x="67340" y="36030"/>
                </a:lnTo>
                <a:lnTo>
                  <a:pt x="67390" y="35980"/>
                </a:lnTo>
                <a:lnTo>
                  <a:pt x="67560" y="36070"/>
                </a:lnTo>
                <a:lnTo>
                  <a:pt x="67900" y="36470"/>
                </a:lnTo>
                <a:lnTo>
                  <a:pt x="68060" y="36510"/>
                </a:lnTo>
                <a:lnTo>
                  <a:pt x="68100" y="36420"/>
                </a:lnTo>
                <a:lnTo>
                  <a:pt x="68000" y="36220"/>
                </a:lnTo>
                <a:lnTo>
                  <a:pt x="68060" y="36160"/>
                </a:lnTo>
                <a:lnTo>
                  <a:pt x="68170" y="36120"/>
                </a:lnTo>
                <a:lnTo>
                  <a:pt x="68250" y="36090"/>
                </a:lnTo>
                <a:lnTo>
                  <a:pt x="68590" y="35830"/>
                </a:lnTo>
                <a:lnTo>
                  <a:pt x="68700" y="35710"/>
                </a:lnTo>
                <a:lnTo>
                  <a:pt x="68870" y="35410"/>
                </a:lnTo>
                <a:lnTo>
                  <a:pt x="68890" y="35380"/>
                </a:lnTo>
                <a:lnTo>
                  <a:pt x="68970" y="35340"/>
                </a:lnTo>
                <a:lnTo>
                  <a:pt x="69000" y="35300"/>
                </a:lnTo>
                <a:lnTo>
                  <a:pt x="69060" y="35130"/>
                </a:lnTo>
                <a:lnTo>
                  <a:pt x="69090" y="35060"/>
                </a:lnTo>
                <a:lnTo>
                  <a:pt x="69240" y="34830"/>
                </a:lnTo>
                <a:lnTo>
                  <a:pt x="69330" y="34730"/>
                </a:lnTo>
                <a:lnTo>
                  <a:pt x="69440" y="34640"/>
                </a:lnTo>
                <a:lnTo>
                  <a:pt x="69610" y="34590"/>
                </a:lnTo>
                <a:lnTo>
                  <a:pt x="70340" y="34460"/>
                </a:lnTo>
                <a:lnTo>
                  <a:pt x="70480" y="34470"/>
                </a:lnTo>
                <a:lnTo>
                  <a:pt x="70580" y="34580"/>
                </a:lnTo>
                <a:lnTo>
                  <a:pt x="70850" y="35250"/>
                </a:lnTo>
                <a:lnTo>
                  <a:pt x="71080" y="35600"/>
                </a:lnTo>
                <a:lnTo>
                  <a:pt x="71390" y="35900"/>
                </a:lnTo>
                <a:lnTo>
                  <a:pt x="71950" y="36240"/>
                </a:lnTo>
                <a:lnTo>
                  <a:pt x="72250" y="36530"/>
                </a:lnTo>
                <a:lnTo>
                  <a:pt x="72420" y="36630"/>
                </a:lnTo>
                <a:lnTo>
                  <a:pt x="72590" y="36680"/>
                </a:lnTo>
                <a:lnTo>
                  <a:pt x="74320" y="36760"/>
                </a:lnTo>
                <a:lnTo>
                  <a:pt x="74450" y="36730"/>
                </a:lnTo>
                <a:lnTo>
                  <a:pt x="74580" y="36650"/>
                </a:lnTo>
                <a:lnTo>
                  <a:pt x="74720" y="36720"/>
                </a:lnTo>
                <a:lnTo>
                  <a:pt x="74860" y="36840"/>
                </a:lnTo>
                <a:lnTo>
                  <a:pt x="75020" y="36920"/>
                </a:lnTo>
                <a:lnTo>
                  <a:pt x="75640" y="36980"/>
                </a:lnTo>
                <a:lnTo>
                  <a:pt x="75830" y="37090"/>
                </a:lnTo>
                <a:lnTo>
                  <a:pt x="75850" y="37010"/>
                </a:lnTo>
                <a:lnTo>
                  <a:pt x="75960" y="36790"/>
                </a:lnTo>
                <a:lnTo>
                  <a:pt x="76470" y="37480"/>
                </a:lnTo>
                <a:lnTo>
                  <a:pt x="76880" y="37790"/>
                </a:lnTo>
                <a:lnTo>
                  <a:pt x="76980" y="37900"/>
                </a:lnTo>
                <a:lnTo>
                  <a:pt x="77060" y="38160"/>
                </a:lnTo>
                <a:lnTo>
                  <a:pt x="77100" y="39080"/>
                </a:lnTo>
                <a:lnTo>
                  <a:pt x="77170" y="39480"/>
                </a:lnTo>
                <a:lnTo>
                  <a:pt x="77340" y="39830"/>
                </a:lnTo>
                <a:lnTo>
                  <a:pt x="77600" y="40110"/>
                </a:lnTo>
                <a:lnTo>
                  <a:pt x="77930" y="40300"/>
                </a:lnTo>
                <a:lnTo>
                  <a:pt x="78140" y="40370"/>
                </a:lnTo>
                <a:lnTo>
                  <a:pt x="78270" y="40450"/>
                </a:lnTo>
                <a:lnTo>
                  <a:pt x="78350" y="40580"/>
                </a:lnTo>
                <a:lnTo>
                  <a:pt x="78380" y="40810"/>
                </a:lnTo>
                <a:lnTo>
                  <a:pt x="78370" y="40890"/>
                </a:lnTo>
                <a:lnTo>
                  <a:pt x="78310" y="41070"/>
                </a:lnTo>
                <a:lnTo>
                  <a:pt x="78300" y="41160"/>
                </a:lnTo>
                <a:lnTo>
                  <a:pt x="78330" y="41260"/>
                </a:lnTo>
                <a:lnTo>
                  <a:pt x="78390" y="41430"/>
                </a:lnTo>
                <a:lnTo>
                  <a:pt x="78400" y="41530"/>
                </a:lnTo>
                <a:lnTo>
                  <a:pt x="78300" y="41890"/>
                </a:lnTo>
                <a:lnTo>
                  <a:pt x="78120" y="42200"/>
                </a:lnTo>
                <a:lnTo>
                  <a:pt x="77990" y="42530"/>
                </a:lnTo>
                <a:lnTo>
                  <a:pt x="78020" y="42940"/>
                </a:lnTo>
                <a:lnTo>
                  <a:pt x="78240" y="43780"/>
                </a:lnTo>
                <a:lnTo>
                  <a:pt x="78240" y="43970"/>
                </a:lnTo>
                <a:lnTo>
                  <a:pt x="78180" y="44340"/>
                </a:lnTo>
                <a:lnTo>
                  <a:pt x="78200" y="44520"/>
                </a:lnTo>
                <a:lnTo>
                  <a:pt x="78470" y="44830"/>
                </a:lnTo>
                <a:lnTo>
                  <a:pt x="78580" y="45000"/>
                </a:lnTo>
                <a:lnTo>
                  <a:pt x="78630" y="45210"/>
                </a:lnTo>
                <a:lnTo>
                  <a:pt x="78580" y="45610"/>
                </a:lnTo>
                <a:lnTo>
                  <a:pt x="78590" y="45790"/>
                </a:lnTo>
                <a:lnTo>
                  <a:pt x="78700" y="45930"/>
                </a:lnTo>
                <a:lnTo>
                  <a:pt x="78980" y="46110"/>
                </a:lnTo>
                <a:lnTo>
                  <a:pt x="79010" y="46200"/>
                </a:lnTo>
                <a:lnTo>
                  <a:pt x="79230" y="47020"/>
                </a:lnTo>
                <a:lnTo>
                  <a:pt x="79230" y="47200"/>
                </a:lnTo>
                <a:lnTo>
                  <a:pt x="79000" y="47700"/>
                </a:lnTo>
                <a:lnTo>
                  <a:pt x="78960" y="47880"/>
                </a:lnTo>
                <a:lnTo>
                  <a:pt x="79030" y="48120"/>
                </a:lnTo>
                <a:lnTo>
                  <a:pt x="79340" y="48450"/>
                </a:lnTo>
                <a:lnTo>
                  <a:pt x="79450" y="48660"/>
                </a:lnTo>
                <a:lnTo>
                  <a:pt x="79430" y="48990"/>
                </a:lnTo>
                <a:lnTo>
                  <a:pt x="79160" y="49600"/>
                </a:lnTo>
                <a:lnTo>
                  <a:pt x="79190" y="49980"/>
                </a:lnTo>
                <a:lnTo>
                  <a:pt x="79250" y="50310"/>
                </a:lnTo>
                <a:lnTo>
                  <a:pt x="79240" y="50310"/>
                </a:lnTo>
                <a:lnTo>
                  <a:pt x="79150" y="50390"/>
                </a:lnTo>
                <a:lnTo>
                  <a:pt x="79050" y="50550"/>
                </a:lnTo>
                <a:lnTo>
                  <a:pt x="78870" y="51040"/>
                </a:lnTo>
                <a:lnTo>
                  <a:pt x="78790" y="51460"/>
                </a:lnTo>
                <a:lnTo>
                  <a:pt x="78720" y="51570"/>
                </a:lnTo>
                <a:lnTo>
                  <a:pt x="78610" y="51680"/>
                </a:lnTo>
                <a:lnTo>
                  <a:pt x="78190" y="51920"/>
                </a:lnTo>
                <a:lnTo>
                  <a:pt x="78110" y="51960"/>
                </a:lnTo>
                <a:lnTo>
                  <a:pt x="78020" y="51980"/>
                </a:lnTo>
                <a:lnTo>
                  <a:pt x="77730" y="51990"/>
                </a:lnTo>
                <a:lnTo>
                  <a:pt x="77590" y="52050"/>
                </a:lnTo>
                <a:lnTo>
                  <a:pt x="77370" y="52180"/>
                </a:lnTo>
                <a:lnTo>
                  <a:pt x="76330" y="52950"/>
                </a:lnTo>
                <a:lnTo>
                  <a:pt x="75910" y="53190"/>
                </a:lnTo>
                <a:lnTo>
                  <a:pt x="75800" y="53290"/>
                </a:lnTo>
                <a:lnTo>
                  <a:pt x="75660" y="53540"/>
                </a:lnTo>
                <a:lnTo>
                  <a:pt x="75600" y="53610"/>
                </a:lnTo>
                <a:lnTo>
                  <a:pt x="75510" y="53670"/>
                </a:lnTo>
                <a:lnTo>
                  <a:pt x="75250" y="53780"/>
                </a:lnTo>
                <a:lnTo>
                  <a:pt x="75000" y="53840"/>
                </a:lnTo>
                <a:lnTo>
                  <a:pt x="74640" y="53870"/>
                </a:lnTo>
                <a:lnTo>
                  <a:pt x="74560" y="53900"/>
                </a:lnTo>
                <a:lnTo>
                  <a:pt x="74480" y="53950"/>
                </a:lnTo>
                <a:lnTo>
                  <a:pt x="74420" y="53970"/>
                </a:lnTo>
                <a:lnTo>
                  <a:pt x="74370" y="53980"/>
                </a:lnTo>
                <a:lnTo>
                  <a:pt x="74300" y="53970"/>
                </a:lnTo>
                <a:lnTo>
                  <a:pt x="74240" y="53950"/>
                </a:lnTo>
                <a:lnTo>
                  <a:pt x="74100" y="53880"/>
                </a:lnTo>
                <a:lnTo>
                  <a:pt x="73980" y="53800"/>
                </a:lnTo>
                <a:lnTo>
                  <a:pt x="74050" y="53780"/>
                </a:lnTo>
                <a:lnTo>
                  <a:pt x="74150" y="53740"/>
                </a:lnTo>
                <a:lnTo>
                  <a:pt x="74490" y="53490"/>
                </a:lnTo>
                <a:lnTo>
                  <a:pt x="74510" y="53470"/>
                </a:lnTo>
                <a:lnTo>
                  <a:pt x="74530" y="53430"/>
                </a:lnTo>
                <a:lnTo>
                  <a:pt x="74580" y="53240"/>
                </a:lnTo>
                <a:lnTo>
                  <a:pt x="74750" y="52920"/>
                </a:lnTo>
                <a:lnTo>
                  <a:pt x="74800" y="52810"/>
                </a:lnTo>
                <a:lnTo>
                  <a:pt x="74810" y="52750"/>
                </a:lnTo>
                <a:lnTo>
                  <a:pt x="74820" y="52680"/>
                </a:lnTo>
                <a:lnTo>
                  <a:pt x="74820" y="52400"/>
                </a:lnTo>
                <a:lnTo>
                  <a:pt x="74790" y="52130"/>
                </a:lnTo>
                <a:lnTo>
                  <a:pt x="74750" y="51960"/>
                </a:lnTo>
                <a:lnTo>
                  <a:pt x="74740" y="51910"/>
                </a:lnTo>
                <a:lnTo>
                  <a:pt x="74760" y="51860"/>
                </a:lnTo>
                <a:lnTo>
                  <a:pt x="74980" y="51560"/>
                </a:lnTo>
                <a:lnTo>
                  <a:pt x="75090" y="51440"/>
                </a:lnTo>
                <a:lnTo>
                  <a:pt x="75150" y="51350"/>
                </a:lnTo>
                <a:lnTo>
                  <a:pt x="75220" y="51200"/>
                </a:lnTo>
                <a:lnTo>
                  <a:pt x="75230" y="51130"/>
                </a:lnTo>
                <a:lnTo>
                  <a:pt x="75240" y="51070"/>
                </a:lnTo>
                <a:lnTo>
                  <a:pt x="75200" y="50670"/>
                </a:lnTo>
                <a:lnTo>
                  <a:pt x="75210" y="50530"/>
                </a:lnTo>
                <a:lnTo>
                  <a:pt x="75240" y="50400"/>
                </a:lnTo>
                <a:lnTo>
                  <a:pt x="75240" y="50350"/>
                </a:lnTo>
                <a:lnTo>
                  <a:pt x="75210" y="50310"/>
                </a:lnTo>
                <a:lnTo>
                  <a:pt x="75110" y="50290"/>
                </a:lnTo>
                <a:lnTo>
                  <a:pt x="74970" y="50300"/>
                </a:lnTo>
                <a:lnTo>
                  <a:pt x="74360" y="50420"/>
                </a:lnTo>
                <a:lnTo>
                  <a:pt x="74270" y="50460"/>
                </a:lnTo>
                <a:lnTo>
                  <a:pt x="74230" y="50490"/>
                </a:lnTo>
                <a:lnTo>
                  <a:pt x="74220" y="50550"/>
                </a:lnTo>
                <a:lnTo>
                  <a:pt x="74220" y="50710"/>
                </a:lnTo>
                <a:lnTo>
                  <a:pt x="74210" y="50800"/>
                </a:lnTo>
                <a:lnTo>
                  <a:pt x="74180" y="50870"/>
                </a:lnTo>
                <a:lnTo>
                  <a:pt x="74150" y="50930"/>
                </a:lnTo>
                <a:lnTo>
                  <a:pt x="74090" y="50960"/>
                </a:lnTo>
                <a:lnTo>
                  <a:pt x="73980" y="51020"/>
                </a:lnTo>
                <a:lnTo>
                  <a:pt x="73910" y="51070"/>
                </a:lnTo>
                <a:lnTo>
                  <a:pt x="73760" y="51190"/>
                </a:lnTo>
                <a:lnTo>
                  <a:pt x="73700" y="51220"/>
                </a:lnTo>
                <a:lnTo>
                  <a:pt x="73650" y="51230"/>
                </a:lnTo>
                <a:lnTo>
                  <a:pt x="73550" y="51150"/>
                </a:lnTo>
                <a:lnTo>
                  <a:pt x="73420" y="51010"/>
                </a:lnTo>
                <a:lnTo>
                  <a:pt x="73240" y="50690"/>
                </a:lnTo>
                <a:lnTo>
                  <a:pt x="73160" y="50510"/>
                </a:lnTo>
                <a:lnTo>
                  <a:pt x="73110" y="50360"/>
                </a:lnTo>
                <a:lnTo>
                  <a:pt x="73090" y="50270"/>
                </a:lnTo>
                <a:lnTo>
                  <a:pt x="73090" y="50190"/>
                </a:lnTo>
                <a:lnTo>
                  <a:pt x="73120" y="50140"/>
                </a:lnTo>
                <a:lnTo>
                  <a:pt x="73950" y="49450"/>
                </a:lnTo>
                <a:lnTo>
                  <a:pt x="74040" y="49350"/>
                </a:lnTo>
                <a:lnTo>
                  <a:pt x="74100" y="49250"/>
                </a:lnTo>
                <a:lnTo>
                  <a:pt x="74130" y="49200"/>
                </a:lnTo>
                <a:lnTo>
                  <a:pt x="74140" y="49140"/>
                </a:lnTo>
                <a:lnTo>
                  <a:pt x="74140" y="49100"/>
                </a:lnTo>
                <a:lnTo>
                  <a:pt x="74120" y="49040"/>
                </a:lnTo>
                <a:lnTo>
                  <a:pt x="74090" y="48960"/>
                </a:lnTo>
                <a:lnTo>
                  <a:pt x="74050" y="48890"/>
                </a:lnTo>
                <a:lnTo>
                  <a:pt x="74010" y="48850"/>
                </a:lnTo>
                <a:lnTo>
                  <a:pt x="73840" y="48700"/>
                </a:lnTo>
                <a:lnTo>
                  <a:pt x="73790" y="48630"/>
                </a:lnTo>
                <a:lnTo>
                  <a:pt x="73780" y="48580"/>
                </a:lnTo>
                <a:lnTo>
                  <a:pt x="73790" y="48520"/>
                </a:lnTo>
                <a:lnTo>
                  <a:pt x="73840" y="48410"/>
                </a:lnTo>
                <a:lnTo>
                  <a:pt x="73870" y="48340"/>
                </a:lnTo>
                <a:lnTo>
                  <a:pt x="73870" y="48270"/>
                </a:lnTo>
                <a:lnTo>
                  <a:pt x="73850" y="48200"/>
                </a:lnTo>
                <a:lnTo>
                  <a:pt x="73800" y="48130"/>
                </a:lnTo>
                <a:lnTo>
                  <a:pt x="73720" y="48050"/>
                </a:lnTo>
                <a:lnTo>
                  <a:pt x="73640" y="48000"/>
                </a:lnTo>
                <a:lnTo>
                  <a:pt x="73490" y="47970"/>
                </a:lnTo>
                <a:lnTo>
                  <a:pt x="73070" y="47940"/>
                </a:lnTo>
                <a:lnTo>
                  <a:pt x="72940" y="47920"/>
                </a:lnTo>
                <a:lnTo>
                  <a:pt x="72780" y="47870"/>
                </a:lnTo>
                <a:lnTo>
                  <a:pt x="72730" y="47880"/>
                </a:lnTo>
                <a:lnTo>
                  <a:pt x="72640" y="47930"/>
                </a:lnTo>
                <a:lnTo>
                  <a:pt x="72520" y="47950"/>
                </a:lnTo>
                <a:lnTo>
                  <a:pt x="72310" y="47990"/>
                </a:lnTo>
                <a:lnTo>
                  <a:pt x="72120" y="48040"/>
                </a:lnTo>
                <a:lnTo>
                  <a:pt x="71890" y="48160"/>
                </a:lnTo>
                <a:lnTo>
                  <a:pt x="71780" y="48250"/>
                </a:lnTo>
                <a:lnTo>
                  <a:pt x="71700" y="48290"/>
                </a:lnTo>
                <a:lnTo>
                  <a:pt x="71650" y="48300"/>
                </a:lnTo>
                <a:lnTo>
                  <a:pt x="71550" y="48220"/>
                </a:lnTo>
                <a:lnTo>
                  <a:pt x="71600" y="48180"/>
                </a:lnTo>
                <a:lnTo>
                  <a:pt x="71610" y="48160"/>
                </a:lnTo>
                <a:lnTo>
                  <a:pt x="71630" y="48120"/>
                </a:lnTo>
                <a:lnTo>
                  <a:pt x="71640" y="48090"/>
                </a:lnTo>
                <a:lnTo>
                  <a:pt x="71670" y="47980"/>
                </a:lnTo>
                <a:lnTo>
                  <a:pt x="71700" y="47710"/>
                </a:lnTo>
                <a:lnTo>
                  <a:pt x="71710" y="47650"/>
                </a:lnTo>
                <a:lnTo>
                  <a:pt x="71740" y="47600"/>
                </a:lnTo>
                <a:lnTo>
                  <a:pt x="71770" y="47560"/>
                </a:lnTo>
                <a:lnTo>
                  <a:pt x="71800" y="47520"/>
                </a:lnTo>
                <a:lnTo>
                  <a:pt x="71840" y="47480"/>
                </a:lnTo>
                <a:lnTo>
                  <a:pt x="71940" y="47430"/>
                </a:lnTo>
                <a:lnTo>
                  <a:pt x="71970" y="47390"/>
                </a:lnTo>
                <a:lnTo>
                  <a:pt x="72020" y="47280"/>
                </a:lnTo>
                <a:lnTo>
                  <a:pt x="72040" y="47230"/>
                </a:lnTo>
                <a:lnTo>
                  <a:pt x="72080" y="47190"/>
                </a:lnTo>
                <a:lnTo>
                  <a:pt x="72120" y="47160"/>
                </a:lnTo>
                <a:lnTo>
                  <a:pt x="72210" y="47100"/>
                </a:lnTo>
                <a:lnTo>
                  <a:pt x="72590" y="46890"/>
                </a:lnTo>
                <a:lnTo>
                  <a:pt x="72640" y="46850"/>
                </a:lnTo>
                <a:lnTo>
                  <a:pt x="72660" y="46790"/>
                </a:lnTo>
                <a:lnTo>
                  <a:pt x="72650" y="46710"/>
                </a:lnTo>
                <a:lnTo>
                  <a:pt x="72610" y="46550"/>
                </a:lnTo>
                <a:lnTo>
                  <a:pt x="72610" y="46460"/>
                </a:lnTo>
                <a:lnTo>
                  <a:pt x="72620" y="46390"/>
                </a:lnTo>
                <a:lnTo>
                  <a:pt x="72630" y="46330"/>
                </a:lnTo>
                <a:lnTo>
                  <a:pt x="72650" y="46270"/>
                </a:lnTo>
                <a:lnTo>
                  <a:pt x="72680" y="46230"/>
                </a:lnTo>
                <a:lnTo>
                  <a:pt x="72730" y="46190"/>
                </a:lnTo>
                <a:lnTo>
                  <a:pt x="72780" y="46170"/>
                </a:lnTo>
                <a:lnTo>
                  <a:pt x="72820" y="46140"/>
                </a:lnTo>
                <a:lnTo>
                  <a:pt x="72830" y="46090"/>
                </a:lnTo>
                <a:lnTo>
                  <a:pt x="72810" y="45980"/>
                </a:lnTo>
                <a:lnTo>
                  <a:pt x="72810" y="45910"/>
                </a:lnTo>
                <a:lnTo>
                  <a:pt x="72820" y="45850"/>
                </a:lnTo>
                <a:lnTo>
                  <a:pt x="72840" y="45800"/>
                </a:lnTo>
                <a:lnTo>
                  <a:pt x="72880" y="45780"/>
                </a:lnTo>
                <a:lnTo>
                  <a:pt x="72930" y="45780"/>
                </a:lnTo>
                <a:lnTo>
                  <a:pt x="73030" y="45830"/>
                </a:lnTo>
                <a:lnTo>
                  <a:pt x="73080" y="45840"/>
                </a:lnTo>
                <a:lnTo>
                  <a:pt x="73140" y="45840"/>
                </a:lnTo>
                <a:lnTo>
                  <a:pt x="73190" y="45820"/>
                </a:lnTo>
                <a:lnTo>
                  <a:pt x="73230" y="45780"/>
                </a:lnTo>
                <a:lnTo>
                  <a:pt x="73250" y="45730"/>
                </a:lnTo>
                <a:lnTo>
                  <a:pt x="73260" y="45670"/>
                </a:lnTo>
                <a:lnTo>
                  <a:pt x="73270" y="45280"/>
                </a:lnTo>
                <a:lnTo>
                  <a:pt x="73290" y="45160"/>
                </a:lnTo>
                <a:lnTo>
                  <a:pt x="73280" y="45090"/>
                </a:lnTo>
                <a:lnTo>
                  <a:pt x="71840" y="41320"/>
                </a:lnTo>
                <a:lnTo>
                  <a:pt x="71810" y="41260"/>
                </a:lnTo>
                <a:lnTo>
                  <a:pt x="71760" y="41200"/>
                </a:lnTo>
                <a:lnTo>
                  <a:pt x="71610" y="41140"/>
                </a:lnTo>
                <a:lnTo>
                  <a:pt x="71550" y="41130"/>
                </a:lnTo>
                <a:lnTo>
                  <a:pt x="71500" y="41130"/>
                </a:lnTo>
                <a:lnTo>
                  <a:pt x="71450" y="41140"/>
                </a:lnTo>
                <a:lnTo>
                  <a:pt x="71400" y="41160"/>
                </a:lnTo>
                <a:lnTo>
                  <a:pt x="71140" y="41360"/>
                </a:lnTo>
                <a:lnTo>
                  <a:pt x="71100" y="41390"/>
                </a:lnTo>
                <a:lnTo>
                  <a:pt x="71050" y="41410"/>
                </a:lnTo>
                <a:lnTo>
                  <a:pt x="70930" y="41440"/>
                </a:lnTo>
                <a:lnTo>
                  <a:pt x="70880" y="41460"/>
                </a:lnTo>
                <a:lnTo>
                  <a:pt x="70830" y="41490"/>
                </a:lnTo>
                <a:lnTo>
                  <a:pt x="70790" y="41530"/>
                </a:lnTo>
                <a:lnTo>
                  <a:pt x="70760" y="41580"/>
                </a:lnTo>
                <a:lnTo>
                  <a:pt x="70640" y="41780"/>
                </a:lnTo>
                <a:lnTo>
                  <a:pt x="70580" y="41870"/>
                </a:lnTo>
                <a:lnTo>
                  <a:pt x="70540" y="41910"/>
                </a:lnTo>
                <a:lnTo>
                  <a:pt x="70500" y="41940"/>
                </a:lnTo>
                <a:lnTo>
                  <a:pt x="70400" y="41990"/>
                </a:lnTo>
                <a:lnTo>
                  <a:pt x="70340" y="42010"/>
                </a:lnTo>
                <a:lnTo>
                  <a:pt x="69810" y="42100"/>
                </a:lnTo>
                <a:lnTo>
                  <a:pt x="69760" y="42120"/>
                </a:lnTo>
                <a:lnTo>
                  <a:pt x="69710" y="42150"/>
                </a:lnTo>
                <a:lnTo>
                  <a:pt x="69630" y="42210"/>
                </a:lnTo>
                <a:lnTo>
                  <a:pt x="69570" y="42280"/>
                </a:lnTo>
                <a:lnTo>
                  <a:pt x="69550" y="42300"/>
                </a:lnTo>
                <a:lnTo>
                  <a:pt x="69540" y="42320"/>
                </a:lnTo>
                <a:lnTo>
                  <a:pt x="69510" y="42410"/>
                </a:lnTo>
                <a:lnTo>
                  <a:pt x="69490" y="42480"/>
                </a:lnTo>
                <a:lnTo>
                  <a:pt x="69460" y="42690"/>
                </a:lnTo>
                <a:lnTo>
                  <a:pt x="69440" y="42750"/>
                </a:lnTo>
                <a:lnTo>
                  <a:pt x="69410" y="42800"/>
                </a:lnTo>
                <a:lnTo>
                  <a:pt x="69300" y="42940"/>
                </a:lnTo>
                <a:lnTo>
                  <a:pt x="69230" y="43100"/>
                </a:lnTo>
                <a:lnTo>
                  <a:pt x="69190" y="43140"/>
                </a:lnTo>
                <a:lnTo>
                  <a:pt x="69140" y="43170"/>
                </a:lnTo>
                <a:lnTo>
                  <a:pt x="69030" y="43190"/>
                </a:lnTo>
                <a:lnTo>
                  <a:pt x="68830" y="43280"/>
                </a:lnTo>
                <a:lnTo>
                  <a:pt x="68780" y="43300"/>
                </a:lnTo>
                <a:lnTo>
                  <a:pt x="68720" y="43310"/>
                </a:lnTo>
                <a:lnTo>
                  <a:pt x="68650" y="43300"/>
                </a:lnTo>
                <a:lnTo>
                  <a:pt x="68590" y="43280"/>
                </a:lnTo>
                <a:lnTo>
                  <a:pt x="68530" y="43240"/>
                </a:lnTo>
                <a:lnTo>
                  <a:pt x="68470" y="43190"/>
                </a:lnTo>
                <a:lnTo>
                  <a:pt x="68380" y="43090"/>
                </a:lnTo>
                <a:lnTo>
                  <a:pt x="68310" y="43050"/>
                </a:lnTo>
                <a:lnTo>
                  <a:pt x="68250" y="43040"/>
                </a:lnTo>
                <a:lnTo>
                  <a:pt x="68200" y="43060"/>
                </a:lnTo>
                <a:lnTo>
                  <a:pt x="68120" y="43140"/>
                </a:lnTo>
                <a:lnTo>
                  <a:pt x="68080" y="43160"/>
                </a:lnTo>
                <a:lnTo>
                  <a:pt x="68030" y="43180"/>
                </a:lnTo>
                <a:lnTo>
                  <a:pt x="67840" y="43200"/>
                </a:lnTo>
                <a:lnTo>
                  <a:pt x="67700" y="43200"/>
                </a:lnTo>
                <a:lnTo>
                  <a:pt x="67640" y="43200"/>
                </a:lnTo>
                <a:lnTo>
                  <a:pt x="67600" y="43190"/>
                </a:lnTo>
                <a:lnTo>
                  <a:pt x="67600" y="43150"/>
                </a:lnTo>
                <a:lnTo>
                  <a:pt x="67620" y="43020"/>
                </a:lnTo>
                <a:lnTo>
                  <a:pt x="67680" y="42940"/>
                </a:lnTo>
                <a:lnTo>
                  <a:pt x="67740" y="42860"/>
                </a:lnTo>
                <a:lnTo>
                  <a:pt x="67970" y="42710"/>
                </a:lnTo>
                <a:lnTo>
                  <a:pt x="68010" y="42640"/>
                </a:lnTo>
                <a:lnTo>
                  <a:pt x="68020" y="42530"/>
                </a:lnTo>
                <a:lnTo>
                  <a:pt x="67960" y="42330"/>
                </a:lnTo>
                <a:lnTo>
                  <a:pt x="67880" y="41890"/>
                </a:lnTo>
                <a:lnTo>
                  <a:pt x="67800" y="41680"/>
                </a:lnTo>
                <a:lnTo>
                  <a:pt x="67720" y="41540"/>
                </a:lnTo>
                <a:lnTo>
                  <a:pt x="67650" y="41460"/>
                </a:lnTo>
                <a:lnTo>
                  <a:pt x="67600" y="41420"/>
                </a:lnTo>
                <a:lnTo>
                  <a:pt x="67540" y="41390"/>
                </a:lnTo>
                <a:lnTo>
                  <a:pt x="67500" y="41340"/>
                </a:lnTo>
                <a:lnTo>
                  <a:pt x="67470" y="41260"/>
                </a:lnTo>
                <a:lnTo>
                  <a:pt x="67500" y="41100"/>
                </a:lnTo>
                <a:lnTo>
                  <a:pt x="67510" y="41020"/>
                </a:lnTo>
                <a:lnTo>
                  <a:pt x="67490" y="40940"/>
                </a:lnTo>
                <a:lnTo>
                  <a:pt x="67390" y="40820"/>
                </a:lnTo>
                <a:lnTo>
                  <a:pt x="67350" y="40740"/>
                </a:lnTo>
                <a:lnTo>
                  <a:pt x="67330" y="40640"/>
                </a:lnTo>
                <a:lnTo>
                  <a:pt x="67340" y="40520"/>
                </a:lnTo>
                <a:lnTo>
                  <a:pt x="67370" y="40430"/>
                </a:lnTo>
                <a:lnTo>
                  <a:pt x="67390" y="40330"/>
                </a:lnTo>
                <a:lnTo>
                  <a:pt x="67400" y="40200"/>
                </a:lnTo>
                <a:lnTo>
                  <a:pt x="67370" y="40000"/>
                </a:lnTo>
                <a:lnTo>
                  <a:pt x="67380" y="39790"/>
                </a:lnTo>
                <a:lnTo>
                  <a:pt x="67370" y="39730"/>
                </a:lnTo>
                <a:lnTo>
                  <a:pt x="67320" y="39510"/>
                </a:lnTo>
                <a:lnTo>
                  <a:pt x="67320" y="39430"/>
                </a:lnTo>
                <a:lnTo>
                  <a:pt x="67340" y="39380"/>
                </a:lnTo>
                <a:lnTo>
                  <a:pt x="67440" y="39310"/>
                </a:lnTo>
                <a:lnTo>
                  <a:pt x="67480" y="39250"/>
                </a:lnTo>
                <a:lnTo>
                  <a:pt x="67490" y="39160"/>
                </a:lnTo>
                <a:lnTo>
                  <a:pt x="67440" y="38930"/>
                </a:lnTo>
                <a:lnTo>
                  <a:pt x="67450" y="38850"/>
                </a:lnTo>
                <a:lnTo>
                  <a:pt x="67480" y="38790"/>
                </a:lnTo>
                <a:lnTo>
                  <a:pt x="67520" y="38730"/>
                </a:lnTo>
                <a:lnTo>
                  <a:pt x="67570" y="38670"/>
                </a:lnTo>
                <a:lnTo>
                  <a:pt x="67890" y="38450"/>
                </a:lnTo>
                <a:lnTo>
                  <a:pt x="67970" y="38390"/>
                </a:lnTo>
                <a:lnTo>
                  <a:pt x="68400" y="37770"/>
                </a:lnTo>
                <a:lnTo>
                  <a:pt x="68450" y="37730"/>
                </a:lnTo>
                <a:lnTo>
                  <a:pt x="68690" y="37610"/>
                </a:lnTo>
                <a:lnTo>
                  <a:pt x="68730" y="37570"/>
                </a:lnTo>
                <a:lnTo>
                  <a:pt x="68320" y="37410"/>
                </a:lnTo>
                <a:lnTo>
                  <a:pt x="66200" y="36880"/>
                </a:lnTo>
                <a:lnTo>
                  <a:pt x="66110" y="36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Canindeyú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1050" y="63520"/>
                </a:moveTo>
                <a:lnTo>
                  <a:pt x="91040" y="63520"/>
                </a:lnTo>
                <a:lnTo>
                  <a:pt x="90810" y="63420"/>
                </a:lnTo>
                <a:lnTo>
                  <a:pt x="90670" y="63400"/>
                </a:lnTo>
                <a:lnTo>
                  <a:pt x="90410" y="63400"/>
                </a:lnTo>
                <a:lnTo>
                  <a:pt x="90180" y="63420"/>
                </a:lnTo>
                <a:lnTo>
                  <a:pt x="89930" y="63420"/>
                </a:lnTo>
                <a:lnTo>
                  <a:pt x="89690" y="63370"/>
                </a:lnTo>
                <a:lnTo>
                  <a:pt x="89410" y="63250"/>
                </a:lnTo>
                <a:lnTo>
                  <a:pt x="89120" y="63170"/>
                </a:lnTo>
                <a:lnTo>
                  <a:pt x="88350" y="63050"/>
                </a:lnTo>
                <a:lnTo>
                  <a:pt x="88260" y="63010"/>
                </a:lnTo>
                <a:lnTo>
                  <a:pt x="88190" y="62930"/>
                </a:lnTo>
                <a:lnTo>
                  <a:pt x="88130" y="62840"/>
                </a:lnTo>
                <a:lnTo>
                  <a:pt x="88020" y="62560"/>
                </a:lnTo>
                <a:lnTo>
                  <a:pt x="87980" y="62510"/>
                </a:lnTo>
                <a:lnTo>
                  <a:pt x="87930" y="62500"/>
                </a:lnTo>
                <a:lnTo>
                  <a:pt x="87850" y="62510"/>
                </a:lnTo>
                <a:lnTo>
                  <a:pt x="87700" y="62550"/>
                </a:lnTo>
                <a:lnTo>
                  <a:pt x="87640" y="62560"/>
                </a:lnTo>
                <a:lnTo>
                  <a:pt x="87550" y="62550"/>
                </a:lnTo>
                <a:lnTo>
                  <a:pt x="87480" y="62520"/>
                </a:lnTo>
                <a:lnTo>
                  <a:pt x="87360" y="62460"/>
                </a:lnTo>
                <a:lnTo>
                  <a:pt x="87280" y="62440"/>
                </a:lnTo>
                <a:lnTo>
                  <a:pt x="87160" y="62450"/>
                </a:lnTo>
                <a:lnTo>
                  <a:pt x="87080" y="62510"/>
                </a:lnTo>
                <a:lnTo>
                  <a:pt x="87030" y="62560"/>
                </a:lnTo>
                <a:lnTo>
                  <a:pt x="86970" y="62660"/>
                </a:lnTo>
                <a:lnTo>
                  <a:pt x="86930" y="62710"/>
                </a:lnTo>
                <a:lnTo>
                  <a:pt x="86870" y="62760"/>
                </a:lnTo>
                <a:lnTo>
                  <a:pt x="86820" y="62800"/>
                </a:lnTo>
                <a:lnTo>
                  <a:pt x="86770" y="62820"/>
                </a:lnTo>
                <a:lnTo>
                  <a:pt x="86710" y="62830"/>
                </a:lnTo>
                <a:lnTo>
                  <a:pt x="86660" y="62800"/>
                </a:lnTo>
                <a:lnTo>
                  <a:pt x="86600" y="62720"/>
                </a:lnTo>
                <a:lnTo>
                  <a:pt x="86600" y="62620"/>
                </a:lnTo>
                <a:lnTo>
                  <a:pt x="86610" y="62560"/>
                </a:lnTo>
                <a:lnTo>
                  <a:pt x="86610" y="62510"/>
                </a:lnTo>
                <a:lnTo>
                  <a:pt x="86570" y="62470"/>
                </a:lnTo>
                <a:lnTo>
                  <a:pt x="86490" y="62430"/>
                </a:lnTo>
                <a:lnTo>
                  <a:pt x="86350" y="62420"/>
                </a:lnTo>
                <a:lnTo>
                  <a:pt x="85990" y="62400"/>
                </a:lnTo>
                <a:lnTo>
                  <a:pt x="85900" y="62390"/>
                </a:lnTo>
                <a:lnTo>
                  <a:pt x="85820" y="62360"/>
                </a:lnTo>
                <a:lnTo>
                  <a:pt x="85760" y="62290"/>
                </a:lnTo>
                <a:lnTo>
                  <a:pt x="85740" y="62230"/>
                </a:lnTo>
                <a:lnTo>
                  <a:pt x="85740" y="62170"/>
                </a:lnTo>
                <a:lnTo>
                  <a:pt x="85760" y="62110"/>
                </a:lnTo>
                <a:lnTo>
                  <a:pt x="85780" y="62050"/>
                </a:lnTo>
                <a:lnTo>
                  <a:pt x="85780" y="61980"/>
                </a:lnTo>
                <a:lnTo>
                  <a:pt x="85760" y="61880"/>
                </a:lnTo>
                <a:lnTo>
                  <a:pt x="85650" y="61760"/>
                </a:lnTo>
                <a:lnTo>
                  <a:pt x="85450" y="61650"/>
                </a:lnTo>
                <a:lnTo>
                  <a:pt x="84680" y="61400"/>
                </a:lnTo>
                <a:lnTo>
                  <a:pt x="84600" y="61400"/>
                </a:lnTo>
                <a:lnTo>
                  <a:pt x="84450" y="61430"/>
                </a:lnTo>
                <a:lnTo>
                  <a:pt x="84210" y="61530"/>
                </a:lnTo>
                <a:lnTo>
                  <a:pt x="84090" y="61550"/>
                </a:lnTo>
                <a:lnTo>
                  <a:pt x="83960" y="61530"/>
                </a:lnTo>
                <a:lnTo>
                  <a:pt x="83810" y="61470"/>
                </a:lnTo>
                <a:lnTo>
                  <a:pt x="83670" y="61330"/>
                </a:lnTo>
                <a:lnTo>
                  <a:pt x="83620" y="61190"/>
                </a:lnTo>
                <a:lnTo>
                  <a:pt x="83610" y="61070"/>
                </a:lnTo>
                <a:lnTo>
                  <a:pt x="83650" y="60660"/>
                </a:lnTo>
                <a:lnTo>
                  <a:pt x="83430" y="60610"/>
                </a:lnTo>
                <a:lnTo>
                  <a:pt x="82320" y="60990"/>
                </a:lnTo>
                <a:lnTo>
                  <a:pt x="79690" y="61440"/>
                </a:lnTo>
                <a:lnTo>
                  <a:pt x="79490" y="61500"/>
                </a:lnTo>
                <a:lnTo>
                  <a:pt x="79360" y="61580"/>
                </a:lnTo>
                <a:lnTo>
                  <a:pt x="78260" y="62770"/>
                </a:lnTo>
                <a:lnTo>
                  <a:pt x="77760" y="63160"/>
                </a:lnTo>
                <a:lnTo>
                  <a:pt x="77620" y="63320"/>
                </a:lnTo>
                <a:lnTo>
                  <a:pt x="77330" y="63760"/>
                </a:lnTo>
                <a:lnTo>
                  <a:pt x="77070" y="64090"/>
                </a:lnTo>
                <a:lnTo>
                  <a:pt x="76530" y="63760"/>
                </a:lnTo>
                <a:lnTo>
                  <a:pt x="76430" y="63680"/>
                </a:lnTo>
                <a:lnTo>
                  <a:pt x="76370" y="63560"/>
                </a:lnTo>
                <a:lnTo>
                  <a:pt x="76300" y="63400"/>
                </a:lnTo>
                <a:lnTo>
                  <a:pt x="76210" y="63150"/>
                </a:lnTo>
                <a:lnTo>
                  <a:pt x="76010" y="62940"/>
                </a:lnTo>
                <a:lnTo>
                  <a:pt x="75840" y="62800"/>
                </a:lnTo>
                <a:lnTo>
                  <a:pt x="75550" y="62610"/>
                </a:lnTo>
                <a:lnTo>
                  <a:pt x="75440" y="62450"/>
                </a:lnTo>
                <a:lnTo>
                  <a:pt x="75330" y="62210"/>
                </a:lnTo>
                <a:lnTo>
                  <a:pt x="75180" y="61750"/>
                </a:lnTo>
                <a:lnTo>
                  <a:pt x="74970" y="61310"/>
                </a:lnTo>
                <a:lnTo>
                  <a:pt x="74440" y="60560"/>
                </a:lnTo>
                <a:lnTo>
                  <a:pt x="74230" y="60080"/>
                </a:lnTo>
                <a:lnTo>
                  <a:pt x="74180" y="60010"/>
                </a:lnTo>
                <a:lnTo>
                  <a:pt x="74120" y="59960"/>
                </a:lnTo>
                <a:lnTo>
                  <a:pt x="74050" y="59920"/>
                </a:lnTo>
                <a:lnTo>
                  <a:pt x="73860" y="59850"/>
                </a:lnTo>
                <a:lnTo>
                  <a:pt x="73770" y="59810"/>
                </a:lnTo>
                <a:lnTo>
                  <a:pt x="73690" y="59750"/>
                </a:lnTo>
                <a:lnTo>
                  <a:pt x="73600" y="59670"/>
                </a:lnTo>
                <a:lnTo>
                  <a:pt x="73530" y="59580"/>
                </a:lnTo>
                <a:lnTo>
                  <a:pt x="73470" y="59470"/>
                </a:lnTo>
                <a:lnTo>
                  <a:pt x="73420" y="59340"/>
                </a:lnTo>
                <a:lnTo>
                  <a:pt x="73380" y="59170"/>
                </a:lnTo>
                <a:lnTo>
                  <a:pt x="73340" y="58810"/>
                </a:lnTo>
                <a:lnTo>
                  <a:pt x="73310" y="58690"/>
                </a:lnTo>
                <a:lnTo>
                  <a:pt x="73270" y="58590"/>
                </a:lnTo>
                <a:lnTo>
                  <a:pt x="73210" y="58520"/>
                </a:lnTo>
                <a:lnTo>
                  <a:pt x="73000" y="58340"/>
                </a:lnTo>
                <a:lnTo>
                  <a:pt x="72980" y="58200"/>
                </a:lnTo>
                <a:lnTo>
                  <a:pt x="72980" y="57990"/>
                </a:lnTo>
                <a:lnTo>
                  <a:pt x="73040" y="57470"/>
                </a:lnTo>
                <a:lnTo>
                  <a:pt x="73030" y="57230"/>
                </a:lnTo>
                <a:lnTo>
                  <a:pt x="73070" y="57060"/>
                </a:lnTo>
                <a:lnTo>
                  <a:pt x="73110" y="57000"/>
                </a:lnTo>
                <a:lnTo>
                  <a:pt x="73300" y="56740"/>
                </a:lnTo>
                <a:lnTo>
                  <a:pt x="73340" y="56700"/>
                </a:lnTo>
                <a:lnTo>
                  <a:pt x="73390" y="56670"/>
                </a:lnTo>
                <a:lnTo>
                  <a:pt x="73440" y="56650"/>
                </a:lnTo>
                <a:lnTo>
                  <a:pt x="73680" y="56590"/>
                </a:lnTo>
                <a:lnTo>
                  <a:pt x="73730" y="56570"/>
                </a:lnTo>
                <a:lnTo>
                  <a:pt x="73770" y="56540"/>
                </a:lnTo>
                <a:lnTo>
                  <a:pt x="73900" y="56360"/>
                </a:lnTo>
                <a:lnTo>
                  <a:pt x="74130" y="56140"/>
                </a:lnTo>
                <a:lnTo>
                  <a:pt x="74260" y="55970"/>
                </a:lnTo>
                <a:lnTo>
                  <a:pt x="74410" y="55820"/>
                </a:lnTo>
                <a:lnTo>
                  <a:pt x="74450" y="55790"/>
                </a:lnTo>
                <a:lnTo>
                  <a:pt x="74500" y="55770"/>
                </a:lnTo>
                <a:lnTo>
                  <a:pt x="74540" y="55770"/>
                </a:lnTo>
                <a:lnTo>
                  <a:pt x="74560" y="55770"/>
                </a:lnTo>
                <a:lnTo>
                  <a:pt x="74630" y="55790"/>
                </a:lnTo>
                <a:lnTo>
                  <a:pt x="74650" y="55710"/>
                </a:lnTo>
                <a:lnTo>
                  <a:pt x="74590" y="55460"/>
                </a:lnTo>
                <a:lnTo>
                  <a:pt x="73980" y="53800"/>
                </a:lnTo>
                <a:lnTo>
                  <a:pt x="74100" y="53880"/>
                </a:lnTo>
                <a:lnTo>
                  <a:pt x="74240" y="53950"/>
                </a:lnTo>
                <a:lnTo>
                  <a:pt x="74300" y="53970"/>
                </a:lnTo>
                <a:lnTo>
                  <a:pt x="74370" y="53980"/>
                </a:lnTo>
                <a:lnTo>
                  <a:pt x="74420" y="53970"/>
                </a:lnTo>
                <a:lnTo>
                  <a:pt x="74480" y="53950"/>
                </a:lnTo>
                <a:lnTo>
                  <a:pt x="74560" y="53900"/>
                </a:lnTo>
                <a:lnTo>
                  <a:pt x="74640" y="53870"/>
                </a:lnTo>
                <a:lnTo>
                  <a:pt x="75000" y="53840"/>
                </a:lnTo>
                <a:lnTo>
                  <a:pt x="75250" y="53780"/>
                </a:lnTo>
                <a:lnTo>
                  <a:pt x="75510" y="53670"/>
                </a:lnTo>
                <a:lnTo>
                  <a:pt x="75600" y="53610"/>
                </a:lnTo>
                <a:lnTo>
                  <a:pt x="75660" y="53540"/>
                </a:lnTo>
                <a:lnTo>
                  <a:pt x="75800" y="53290"/>
                </a:lnTo>
                <a:lnTo>
                  <a:pt x="75910" y="53190"/>
                </a:lnTo>
                <a:lnTo>
                  <a:pt x="76330" y="52950"/>
                </a:lnTo>
                <a:lnTo>
                  <a:pt x="77370" y="52180"/>
                </a:lnTo>
                <a:lnTo>
                  <a:pt x="77590" y="52050"/>
                </a:lnTo>
                <a:lnTo>
                  <a:pt x="77730" y="51990"/>
                </a:lnTo>
                <a:lnTo>
                  <a:pt x="78020" y="51980"/>
                </a:lnTo>
                <a:lnTo>
                  <a:pt x="78110" y="51960"/>
                </a:lnTo>
                <a:lnTo>
                  <a:pt x="78190" y="51920"/>
                </a:lnTo>
                <a:lnTo>
                  <a:pt x="78610" y="51680"/>
                </a:lnTo>
                <a:lnTo>
                  <a:pt x="78720" y="51570"/>
                </a:lnTo>
                <a:lnTo>
                  <a:pt x="78790" y="51460"/>
                </a:lnTo>
                <a:lnTo>
                  <a:pt x="78870" y="51040"/>
                </a:lnTo>
                <a:lnTo>
                  <a:pt x="79050" y="50550"/>
                </a:lnTo>
                <a:lnTo>
                  <a:pt x="79150" y="50390"/>
                </a:lnTo>
                <a:lnTo>
                  <a:pt x="79240" y="50310"/>
                </a:lnTo>
                <a:lnTo>
                  <a:pt x="79250" y="50310"/>
                </a:lnTo>
                <a:lnTo>
                  <a:pt x="79260" y="50350"/>
                </a:lnTo>
                <a:lnTo>
                  <a:pt x="79250" y="50740"/>
                </a:lnTo>
                <a:lnTo>
                  <a:pt x="79280" y="51110"/>
                </a:lnTo>
                <a:lnTo>
                  <a:pt x="79470" y="51390"/>
                </a:lnTo>
                <a:lnTo>
                  <a:pt x="79920" y="51870"/>
                </a:lnTo>
                <a:lnTo>
                  <a:pt x="80140" y="52560"/>
                </a:lnTo>
                <a:lnTo>
                  <a:pt x="80290" y="54680"/>
                </a:lnTo>
                <a:lnTo>
                  <a:pt x="80380" y="54960"/>
                </a:lnTo>
                <a:lnTo>
                  <a:pt x="80610" y="55210"/>
                </a:lnTo>
                <a:lnTo>
                  <a:pt x="80920" y="55350"/>
                </a:lnTo>
                <a:lnTo>
                  <a:pt x="81550" y="55390"/>
                </a:lnTo>
                <a:lnTo>
                  <a:pt x="81870" y="55460"/>
                </a:lnTo>
                <a:lnTo>
                  <a:pt x="81870" y="55470"/>
                </a:lnTo>
                <a:lnTo>
                  <a:pt x="82230" y="55600"/>
                </a:lnTo>
                <a:lnTo>
                  <a:pt x="82590" y="55670"/>
                </a:lnTo>
                <a:lnTo>
                  <a:pt x="82950" y="55640"/>
                </a:lnTo>
                <a:lnTo>
                  <a:pt x="83290" y="55470"/>
                </a:lnTo>
                <a:lnTo>
                  <a:pt x="83290" y="55460"/>
                </a:lnTo>
                <a:lnTo>
                  <a:pt x="83550" y="55330"/>
                </a:lnTo>
                <a:lnTo>
                  <a:pt x="84180" y="55340"/>
                </a:lnTo>
                <a:lnTo>
                  <a:pt x="84490" y="55250"/>
                </a:lnTo>
                <a:lnTo>
                  <a:pt x="84660" y="55160"/>
                </a:lnTo>
                <a:lnTo>
                  <a:pt x="85000" y="55150"/>
                </a:lnTo>
                <a:lnTo>
                  <a:pt x="85170" y="55120"/>
                </a:lnTo>
                <a:lnTo>
                  <a:pt x="85340" y="55020"/>
                </a:lnTo>
                <a:lnTo>
                  <a:pt x="85560" y="54720"/>
                </a:lnTo>
                <a:lnTo>
                  <a:pt x="85690" y="54590"/>
                </a:lnTo>
                <a:lnTo>
                  <a:pt x="86340" y="54220"/>
                </a:lnTo>
                <a:lnTo>
                  <a:pt x="87650" y="53760"/>
                </a:lnTo>
                <a:lnTo>
                  <a:pt x="87820" y="53670"/>
                </a:lnTo>
                <a:lnTo>
                  <a:pt x="88070" y="53390"/>
                </a:lnTo>
                <a:lnTo>
                  <a:pt x="88230" y="53310"/>
                </a:lnTo>
                <a:lnTo>
                  <a:pt x="88490" y="53390"/>
                </a:lnTo>
                <a:lnTo>
                  <a:pt x="90190" y="54360"/>
                </a:lnTo>
                <a:lnTo>
                  <a:pt x="90400" y="54510"/>
                </a:lnTo>
                <a:lnTo>
                  <a:pt x="90950" y="55290"/>
                </a:lnTo>
                <a:lnTo>
                  <a:pt x="91900" y="55860"/>
                </a:lnTo>
                <a:lnTo>
                  <a:pt x="92180" y="56010"/>
                </a:lnTo>
                <a:lnTo>
                  <a:pt x="92180" y="56020"/>
                </a:lnTo>
                <a:lnTo>
                  <a:pt x="91970" y="56180"/>
                </a:lnTo>
                <a:lnTo>
                  <a:pt x="91620" y="56450"/>
                </a:lnTo>
                <a:lnTo>
                  <a:pt x="91380" y="56760"/>
                </a:lnTo>
                <a:lnTo>
                  <a:pt x="91280" y="57100"/>
                </a:lnTo>
                <a:lnTo>
                  <a:pt x="91310" y="57270"/>
                </a:lnTo>
                <a:lnTo>
                  <a:pt x="91440" y="57620"/>
                </a:lnTo>
                <a:lnTo>
                  <a:pt x="91490" y="58040"/>
                </a:lnTo>
                <a:lnTo>
                  <a:pt x="91570" y="58170"/>
                </a:lnTo>
                <a:lnTo>
                  <a:pt x="91810" y="58490"/>
                </a:lnTo>
                <a:lnTo>
                  <a:pt x="91890" y="58740"/>
                </a:lnTo>
                <a:lnTo>
                  <a:pt x="92020" y="59080"/>
                </a:lnTo>
                <a:lnTo>
                  <a:pt x="92010" y="59400"/>
                </a:lnTo>
                <a:lnTo>
                  <a:pt x="91920" y="59740"/>
                </a:lnTo>
                <a:lnTo>
                  <a:pt x="91790" y="59990"/>
                </a:lnTo>
                <a:lnTo>
                  <a:pt x="91400" y="60570"/>
                </a:lnTo>
                <a:lnTo>
                  <a:pt x="91290" y="60930"/>
                </a:lnTo>
                <a:lnTo>
                  <a:pt x="91280" y="61270"/>
                </a:lnTo>
                <a:lnTo>
                  <a:pt x="91420" y="62020"/>
                </a:lnTo>
                <a:lnTo>
                  <a:pt x="91420" y="62380"/>
                </a:lnTo>
                <a:lnTo>
                  <a:pt x="91050" y="63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San Ped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390" y="66370"/>
                </a:moveTo>
                <a:lnTo>
                  <a:pt x="62530" y="66320"/>
                </a:lnTo>
                <a:lnTo>
                  <a:pt x="62580" y="66250"/>
                </a:lnTo>
                <a:lnTo>
                  <a:pt x="62540" y="66160"/>
                </a:lnTo>
                <a:lnTo>
                  <a:pt x="62420" y="66020"/>
                </a:lnTo>
                <a:lnTo>
                  <a:pt x="62340" y="65900"/>
                </a:lnTo>
                <a:lnTo>
                  <a:pt x="62330" y="65800"/>
                </a:lnTo>
                <a:lnTo>
                  <a:pt x="62370" y="65700"/>
                </a:lnTo>
                <a:lnTo>
                  <a:pt x="62390" y="65570"/>
                </a:lnTo>
                <a:lnTo>
                  <a:pt x="62360" y="65400"/>
                </a:lnTo>
                <a:lnTo>
                  <a:pt x="62300" y="65400"/>
                </a:lnTo>
                <a:lnTo>
                  <a:pt x="62210" y="65460"/>
                </a:lnTo>
                <a:lnTo>
                  <a:pt x="62120" y="65450"/>
                </a:lnTo>
                <a:lnTo>
                  <a:pt x="62040" y="65350"/>
                </a:lnTo>
                <a:lnTo>
                  <a:pt x="62040" y="65290"/>
                </a:lnTo>
                <a:lnTo>
                  <a:pt x="62550" y="64570"/>
                </a:lnTo>
                <a:lnTo>
                  <a:pt x="62710" y="63940"/>
                </a:lnTo>
                <a:lnTo>
                  <a:pt x="62740" y="63860"/>
                </a:lnTo>
                <a:lnTo>
                  <a:pt x="62860" y="63810"/>
                </a:lnTo>
                <a:lnTo>
                  <a:pt x="62950" y="63830"/>
                </a:lnTo>
                <a:lnTo>
                  <a:pt x="63030" y="63870"/>
                </a:lnTo>
                <a:lnTo>
                  <a:pt x="63150" y="63860"/>
                </a:lnTo>
                <a:lnTo>
                  <a:pt x="63300" y="63750"/>
                </a:lnTo>
                <a:lnTo>
                  <a:pt x="63360" y="63570"/>
                </a:lnTo>
                <a:lnTo>
                  <a:pt x="63410" y="63370"/>
                </a:lnTo>
                <a:lnTo>
                  <a:pt x="63620" y="62920"/>
                </a:lnTo>
                <a:lnTo>
                  <a:pt x="63550" y="62750"/>
                </a:lnTo>
                <a:lnTo>
                  <a:pt x="63400" y="62610"/>
                </a:lnTo>
                <a:lnTo>
                  <a:pt x="63260" y="62530"/>
                </a:lnTo>
                <a:lnTo>
                  <a:pt x="63190" y="62390"/>
                </a:lnTo>
                <a:lnTo>
                  <a:pt x="63120" y="62250"/>
                </a:lnTo>
                <a:lnTo>
                  <a:pt x="63080" y="62100"/>
                </a:lnTo>
                <a:lnTo>
                  <a:pt x="63070" y="61880"/>
                </a:lnTo>
                <a:lnTo>
                  <a:pt x="63110" y="61430"/>
                </a:lnTo>
                <a:lnTo>
                  <a:pt x="63210" y="61070"/>
                </a:lnTo>
                <a:lnTo>
                  <a:pt x="63220" y="60970"/>
                </a:lnTo>
                <a:lnTo>
                  <a:pt x="63110" y="60690"/>
                </a:lnTo>
                <a:lnTo>
                  <a:pt x="63060" y="60530"/>
                </a:lnTo>
                <a:lnTo>
                  <a:pt x="62950" y="59750"/>
                </a:lnTo>
                <a:lnTo>
                  <a:pt x="62870" y="59420"/>
                </a:lnTo>
                <a:lnTo>
                  <a:pt x="62820" y="58740"/>
                </a:lnTo>
                <a:lnTo>
                  <a:pt x="62780" y="58590"/>
                </a:lnTo>
                <a:lnTo>
                  <a:pt x="62670" y="58390"/>
                </a:lnTo>
                <a:lnTo>
                  <a:pt x="62590" y="58270"/>
                </a:lnTo>
                <a:lnTo>
                  <a:pt x="62400" y="58060"/>
                </a:lnTo>
                <a:lnTo>
                  <a:pt x="62360" y="57980"/>
                </a:lnTo>
                <a:lnTo>
                  <a:pt x="62330" y="57890"/>
                </a:lnTo>
                <a:lnTo>
                  <a:pt x="62310" y="57750"/>
                </a:lnTo>
                <a:lnTo>
                  <a:pt x="62320" y="57680"/>
                </a:lnTo>
                <a:lnTo>
                  <a:pt x="62330" y="57640"/>
                </a:lnTo>
                <a:lnTo>
                  <a:pt x="62360" y="57580"/>
                </a:lnTo>
                <a:lnTo>
                  <a:pt x="62550" y="57370"/>
                </a:lnTo>
                <a:lnTo>
                  <a:pt x="62630" y="57180"/>
                </a:lnTo>
                <a:lnTo>
                  <a:pt x="62800" y="56970"/>
                </a:lnTo>
                <a:lnTo>
                  <a:pt x="62900" y="56750"/>
                </a:lnTo>
                <a:lnTo>
                  <a:pt x="62740" y="56540"/>
                </a:lnTo>
                <a:lnTo>
                  <a:pt x="62650" y="56520"/>
                </a:lnTo>
                <a:lnTo>
                  <a:pt x="62290" y="56540"/>
                </a:lnTo>
                <a:lnTo>
                  <a:pt x="62190" y="56500"/>
                </a:lnTo>
                <a:lnTo>
                  <a:pt x="62140" y="56410"/>
                </a:lnTo>
                <a:lnTo>
                  <a:pt x="62160" y="56290"/>
                </a:lnTo>
                <a:lnTo>
                  <a:pt x="62220" y="56200"/>
                </a:lnTo>
                <a:lnTo>
                  <a:pt x="62280" y="56020"/>
                </a:lnTo>
                <a:lnTo>
                  <a:pt x="62210" y="55830"/>
                </a:lnTo>
                <a:lnTo>
                  <a:pt x="62040" y="55720"/>
                </a:lnTo>
                <a:lnTo>
                  <a:pt x="61840" y="55790"/>
                </a:lnTo>
                <a:lnTo>
                  <a:pt x="61740" y="55520"/>
                </a:lnTo>
                <a:lnTo>
                  <a:pt x="61720" y="55230"/>
                </a:lnTo>
                <a:lnTo>
                  <a:pt x="61680" y="54960"/>
                </a:lnTo>
                <a:lnTo>
                  <a:pt x="61490" y="54730"/>
                </a:lnTo>
                <a:lnTo>
                  <a:pt x="61390" y="54710"/>
                </a:lnTo>
                <a:lnTo>
                  <a:pt x="61260" y="54720"/>
                </a:lnTo>
                <a:lnTo>
                  <a:pt x="61130" y="54700"/>
                </a:lnTo>
                <a:lnTo>
                  <a:pt x="61080" y="54620"/>
                </a:lnTo>
                <a:lnTo>
                  <a:pt x="61120" y="54490"/>
                </a:lnTo>
                <a:lnTo>
                  <a:pt x="61190" y="54380"/>
                </a:lnTo>
                <a:lnTo>
                  <a:pt x="61270" y="54300"/>
                </a:lnTo>
                <a:lnTo>
                  <a:pt x="61300" y="54240"/>
                </a:lnTo>
                <a:lnTo>
                  <a:pt x="61340" y="54210"/>
                </a:lnTo>
                <a:lnTo>
                  <a:pt x="61570" y="54050"/>
                </a:lnTo>
                <a:lnTo>
                  <a:pt x="61610" y="53940"/>
                </a:lnTo>
                <a:lnTo>
                  <a:pt x="61640" y="53600"/>
                </a:lnTo>
                <a:lnTo>
                  <a:pt x="61710" y="53270"/>
                </a:lnTo>
                <a:lnTo>
                  <a:pt x="61710" y="53190"/>
                </a:lnTo>
                <a:lnTo>
                  <a:pt x="61680" y="53130"/>
                </a:lnTo>
                <a:lnTo>
                  <a:pt x="61600" y="53070"/>
                </a:lnTo>
                <a:lnTo>
                  <a:pt x="61530" y="52990"/>
                </a:lnTo>
                <a:lnTo>
                  <a:pt x="61490" y="52880"/>
                </a:lnTo>
                <a:lnTo>
                  <a:pt x="61530" y="52800"/>
                </a:lnTo>
                <a:lnTo>
                  <a:pt x="61710" y="52730"/>
                </a:lnTo>
                <a:lnTo>
                  <a:pt x="61770" y="52630"/>
                </a:lnTo>
                <a:lnTo>
                  <a:pt x="61760" y="52510"/>
                </a:lnTo>
                <a:lnTo>
                  <a:pt x="61720" y="52420"/>
                </a:lnTo>
                <a:lnTo>
                  <a:pt x="61570" y="52250"/>
                </a:lnTo>
                <a:lnTo>
                  <a:pt x="61260" y="51980"/>
                </a:lnTo>
                <a:lnTo>
                  <a:pt x="60540" y="51570"/>
                </a:lnTo>
                <a:lnTo>
                  <a:pt x="60260" y="51270"/>
                </a:lnTo>
                <a:lnTo>
                  <a:pt x="60010" y="50790"/>
                </a:lnTo>
                <a:lnTo>
                  <a:pt x="59980" y="50630"/>
                </a:lnTo>
                <a:lnTo>
                  <a:pt x="59970" y="50510"/>
                </a:lnTo>
                <a:lnTo>
                  <a:pt x="59920" y="50280"/>
                </a:lnTo>
                <a:lnTo>
                  <a:pt x="59920" y="50150"/>
                </a:lnTo>
                <a:lnTo>
                  <a:pt x="59940" y="50030"/>
                </a:lnTo>
                <a:lnTo>
                  <a:pt x="60030" y="49820"/>
                </a:lnTo>
                <a:lnTo>
                  <a:pt x="60050" y="49700"/>
                </a:lnTo>
                <a:lnTo>
                  <a:pt x="60310" y="49730"/>
                </a:lnTo>
                <a:lnTo>
                  <a:pt x="60430" y="49780"/>
                </a:lnTo>
                <a:lnTo>
                  <a:pt x="60480" y="49810"/>
                </a:lnTo>
                <a:lnTo>
                  <a:pt x="60530" y="49830"/>
                </a:lnTo>
                <a:lnTo>
                  <a:pt x="60790" y="49980"/>
                </a:lnTo>
                <a:lnTo>
                  <a:pt x="60840" y="50000"/>
                </a:lnTo>
                <a:lnTo>
                  <a:pt x="60950" y="50020"/>
                </a:lnTo>
                <a:lnTo>
                  <a:pt x="61010" y="50030"/>
                </a:lnTo>
                <a:lnTo>
                  <a:pt x="61680" y="49980"/>
                </a:lnTo>
                <a:lnTo>
                  <a:pt x="61710" y="49990"/>
                </a:lnTo>
                <a:lnTo>
                  <a:pt x="61780" y="49980"/>
                </a:lnTo>
                <a:lnTo>
                  <a:pt x="61890" y="49960"/>
                </a:lnTo>
                <a:lnTo>
                  <a:pt x="62090" y="49880"/>
                </a:lnTo>
                <a:lnTo>
                  <a:pt x="62260" y="49790"/>
                </a:lnTo>
                <a:lnTo>
                  <a:pt x="62340" y="49760"/>
                </a:lnTo>
                <a:lnTo>
                  <a:pt x="62440" y="49750"/>
                </a:lnTo>
                <a:lnTo>
                  <a:pt x="62910" y="49750"/>
                </a:lnTo>
                <a:lnTo>
                  <a:pt x="63630" y="49640"/>
                </a:lnTo>
                <a:lnTo>
                  <a:pt x="64070" y="49500"/>
                </a:lnTo>
                <a:lnTo>
                  <a:pt x="64140" y="49450"/>
                </a:lnTo>
                <a:lnTo>
                  <a:pt x="64180" y="49420"/>
                </a:lnTo>
                <a:lnTo>
                  <a:pt x="64230" y="49390"/>
                </a:lnTo>
                <a:lnTo>
                  <a:pt x="64290" y="49370"/>
                </a:lnTo>
                <a:lnTo>
                  <a:pt x="64360" y="49360"/>
                </a:lnTo>
                <a:lnTo>
                  <a:pt x="64470" y="49370"/>
                </a:lnTo>
                <a:lnTo>
                  <a:pt x="64540" y="49390"/>
                </a:lnTo>
                <a:lnTo>
                  <a:pt x="64620" y="49420"/>
                </a:lnTo>
                <a:lnTo>
                  <a:pt x="64690" y="49420"/>
                </a:lnTo>
                <a:lnTo>
                  <a:pt x="64760" y="49400"/>
                </a:lnTo>
                <a:lnTo>
                  <a:pt x="64960" y="49310"/>
                </a:lnTo>
                <a:lnTo>
                  <a:pt x="65090" y="49280"/>
                </a:lnTo>
                <a:lnTo>
                  <a:pt x="65200" y="49260"/>
                </a:lnTo>
                <a:lnTo>
                  <a:pt x="65450" y="49280"/>
                </a:lnTo>
                <a:lnTo>
                  <a:pt x="65540" y="49270"/>
                </a:lnTo>
                <a:lnTo>
                  <a:pt x="65610" y="49250"/>
                </a:lnTo>
                <a:lnTo>
                  <a:pt x="65670" y="49210"/>
                </a:lnTo>
                <a:lnTo>
                  <a:pt x="65760" y="49120"/>
                </a:lnTo>
                <a:lnTo>
                  <a:pt x="65820" y="49100"/>
                </a:lnTo>
                <a:lnTo>
                  <a:pt x="65910" y="49090"/>
                </a:lnTo>
                <a:lnTo>
                  <a:pt x="66150" y="49120"/>
                </a:lnTo>
                <a:lnTo>
                  <a:pt x="66660" y="49240"/>
                </a:lnTo>
                <a:lnTo>
                  <a:pt x="67240" y="49210"/>
                </a:lnTo>
                <a:lnTo>
                  <a:pt x="67390" y="49210"/>
                </a:lnTo>
                <a:lnTo>
                  <a:pt x="67490" y="49230"/>
                </a:lnTo>
                <a:lnTo>
                  <a:pt x="67730" y="49360"/>
                </a:lnTo>
                <a:lnTo>
                  <a:pt x="67830" y="49370"/>
                </a:lnTo>
                <a:lnTo>
                  <a:pt x="67960" y="49370"/>
                </a:lnTo>
                <a:lnTo>
                  <a:pt x="68220" y="49340"/>
                </a:lnTo>
                <a:lnTo>
                  <a:pt x="68340" y="49350"/>
                </a:lnTo>
                <a:lnTo>
                  <a:pt x="68430" y="49380"/>
                </a:lnTo>
                <a:lnTo>
                  <a:pt x="68490" y="49460"/>
                </a:lnTo>
                <a:lnTo>
                  <a:pt x="68590" y="49470"/>
                </a:lnTo>
                <a:lnTo>
                  <a:pt x="68740" y="49450"/>
                </a:lnTo>
                <a:lnTo>
                  <a:pt x="69060" y="49380"/>
                </a:lnTo>
                <a:lnTo>
                  <a:pt x="69200" y="49360"/>
                </a:lnTo>
                <a:lnTo>
                  <a:pt x="69300" y="49360"/>
                </a:lnTo>
                <a:lnTo>
                  <a:pt x="69370" y="49330"/>
                </a:lnTo>
                <a:lnTo>
                  <a:pt x="69810" y="49110"/>
                </a:lnTo>
                <a:lnTo>
                  <a:pt x="70220" y="49000"/>
                </a:lnTo>
                <a:lnTo>
                  <a:pt x="70300" y="49000"/>
                </a:lnTo>
                <a:lnTo>
                  <a:pt x="70370" y="49010"/>
                </a:lnTo>
                <a:lnTo>
                  <a:pt x="70430" y="49020"/>
                </a:lnTo>
                <a:lnTo>
                  <a:pt x="70500" y="49010"/>
                </a:lnTo>
                <a:lnTo>
                  <a:pt x="70740" y="48890"/>
                </a:lnTo>
                <a:lnTo>
                  <a:pt x="70880" y="48760"/>
                </a:lnTo>
                <a:lnTo>
                  <a:pt x="71010" y="48650"/>
                </a:lnTo>
                <a:lnTo>
                  <a:pt x="71100" y="48510"/>
                </a:lnTo>
                <a:lnTo>
                  <a:pt x="71220" y="48360"/>
                </a:lnTo>
                <a:lnTo>
                  <a:pt x="71550" y="48220"/>
                </a:lnTo>
                <a:lnTo>
                  <a:pt x="71650" y="48300"/>
                </a:lnTo>
                <a:lnTo>
                  <a:pt x="71700" y="48290"/>
                </a:lnTo>
                <a:lnTo>
                  <a:pt x="71780" y="48250"/>
                </a:lnTo>
                <a:lnTo>
                  <a:pt x="71890" y="48160"/>
                </a:lnTo>
                <a:lnTo>
                  <a:pt x="72120" y="48040"/>
                </a:lnTo>
                <a:lnTo>
                  <a:pt x="72310" y="47990"/>
                </a:lnTo>
                <a:lnTo>
                  <a:pt x="72520" y="47950"/>
                </a:lnTo>
                <a:lnTo>
                  <a:pt x="72640" y="47930"/>
                </a:lnTo>
                <a:lnTo>
                  <a:pt x="72730" y="47880"/>
                </a:lnTo>
                <a:lnTo>
                  <a:pt x="72780" y="47870"/>
                </a:lnTo>
                <a:lnTo>
                  <a:pt x="72940" y="47920"/>
                </a:lnTo>
                <a:lnTo>
                  <a:pt x="73070" y="47940"/>
                </a:lnTo>
                <a:lnTo>
                  <a:pt x="73490" y="47970"/>
                </a:lnTo>
                <a:lnTo>
                  <a:pt x="73640" y="48000"/>
                </a:lnTo>
                <a:lnTo>
                  <a:pt x="73720" y="48050"/>
                </a:lnTo>
                <a:lnTo>
                  <a:pt x="73800" y="48130"/>
                </a:lnTo>
                <a:lnTo>
                  <a:pt x="73850" y="48200"/>
                </a:lnTo>
                <a:lnTo>
                  <a:pt x="73870" y="48270"/>
                </a:lnTo>
                <a:lnTo>
                  <a:pt x="73870" y="48340"/>
                </a:lnTo>
                <a:lnTo>
                  <a:pt x="73840" y="48410"/>
                </a:lnTo>
                <a:lnTo>
                  <a:pt x="73790" y="48520"/>
                </a:lnTo>
                <a:lnTo>
                  <a:pt x="73780" y="48580"/>
                </a:lnTo>
                <a:lnTo>
                  <a:pt x="73790" y="48630"/>
                </a:lnTo>
                <a:lnTo>
                  <a:pt x="73840" y="48700"/>
                </a:lnTo>
                <a:lnTo>
                  <a:pt x="74010" y="48850"/>
                </a:lnTo>
                <a:lnTo>
                  <a:pt x="74050" y="48890"/>
                </a:lnTo>
                <a:lnTo>
                  <a:pt x="74090" y="48960"/>
                </a:lnTo>
                <a:lnTo>
                  <a:pt x="74120" y="49040"/>
                </a:lnTo>
                <a:lnTo>
                  <a:pt x="74140" y="49100"/>
                </a:lnTo>
                <a:lnTo>
                  <a:pt x="74140" y="49140"/>
                </a:lnTo>
                <a:lnTo>
                  <a:pt x="74130" y="49200"/>
                </a:lnTo>
                <a:lnTo>
                  <a:pt x="74100" y="49250"/>
                </a:lnTo>
                <a:lnTo>
                  <a:pt x="74040" y="49350"/>
                </a:lnTo>
                <a:lnTo>
                  <a:pt x="73950" y="49450"/>
                </a:lnTo>
                <a:lnTo>
                  <a:pt x="73120" y="50140"/>
                </a:lnTo>
                <a:lnTo>
                  <a:pt x="73090" y="50190"/>
                </a:lnTo>
                <a:lnTo>
                  <a:pt x="73090" y="50270"/>
                </a:lnTo>
                <a:lnTo>
                  <a:pt x="73110" y="50360"/>
                </a:lnTo>
                <a:lnTo>
                  <a:pt x="73160" y="50510"/>
                </a:lnTo>
                <a:lnTo>
                  <a:pt x="73240" y="50690"/>
                </a:lnTo>
                <a:lnTo>
                  <a:pt x="73420" y="51010"/>
                </a:lnTo>
                <a:lnTo>
                  <a:pt x="73550" y="51150"/>
                </a:lnTo>
                <a:lnTo>
                  <a:pt x="73650" y="51230"/>
                </a:lnTo>
                <a:lnTo>
                  <a:pt x="73700" y="51220"/>
                </a:lnTo>
                <a:lnTo>
                  <a:pt x="73760" y="51190"/>
                </a:lnTo>
                <a:lnTo>
                  <a:pt x="73910" y="51070"/>
                </a:lnTo>
                <a:lnTo>
                  <a:pt x="73980" y="51020"/>
                </a:lnTo>
                <a:lnTo>
                  <a:pt x="74090" y="50960"/>
                </a:lnTo>
                <a:lnTo>
                  <a:pt x="74150" y="50930"/>
                </a:lnTo>
                <a:lnTo>
                  <a:pt x="74180" y="50870"/>
                </a:lnTo>
                <a:lnTo>
                  <a:pt x="74210" y="50800"/>
                </a:lnTo>
                <a:lnTo>
                  <a:pt x="74220" y="50710"/>
                </a:lnTo>
                <a:lnTo>
                  <a:pt x="74220" y="50550"/>
                </a:lnTo>
                <a:lnTo>
                  <a:pt x="74230" y="50490"/>
                </a:lnTo>
                <a:lnTo>
                  <a:pt x="74270" y="50460"/>
                </a:lnTo>
                <a:lnTo>
                  <a:pt x="74360" y="50420"/>
                </a:lnTo>
                <a:lnTo>
                  <a:pt x="74970" y="50300"/>
                </a:lnTo>
                <a:lnTo>
                  <a:pt x="75110" y="50290"/>
                </a:lnTo>
                <a:lnTo>
                  <a:pt x="75210" y="50310"/>
                </a:lnTo>
                <a:lnTo>
                  <a:pt x="75240" y="50350"/>
                </a:lnTo>
                <a:lnTo>
                  <a:pt x="75240" y="50400"/>
                </a:lnTo>
                <a:lnTo>
                  <a:pt x="75210" y="50530"/>
                </a:lnTo>
                <a:lnTo>
                  <a:pt x="75200" y="50670"/>
                </a:lnTo>
                <a:lnTo>
                  <a:pt x="75240" y="51070"/>
                </a:lnTo>
                <a:lnTo>
                  <a:pt x="75230" y="51130"/>
                </a:lnTo>
                <a:lnTo>
                  <a:pt x="75220" y="51200"/>
                </a:lnTo>
                <a:lnTo>
                  <a:pt x="75150" y="51350"/>
                </a:lnTo>
                <a:lnTo>
                  <a:pt x="75090" y="51440"/>
                </a:lnTo>
                <a:lnTo>
                  <a:pt x="74980" y="51560"/>
                </a:lnTo>
                <a:lnTo>
                  <a:pt x="74760" y="51860"/>
                </a:lnTo>
                <a:lnTo>
                  <a:pt x="74740" y="51910"/>
                </a:lnTo>
                <a:lnTo>
                  <a:pt x="74750" y="51960"/>
                </a:lnTo>
                <a:lnTo>
                  <a:pt x="74790" y="52130"/>
                </a:lnTo>
                <a:lnTo>
                  <a:pt x="74820" y="52400"/>
                </a:lnTo>
                <a:lnTo>
                  <a:pt x="74820" y="52680"/>
                </a:lnTo>
                <a:lnTo>
                  <a:pt x="74810" y="52750"/>
                </a:lnTo>
                <a:lnTo>
                  <a:pt x="74800" y="52810"/>
                </a:lnTo>
                <a:lnTo>
                  <a:pt x="74750" y="52920"/>
                </a:lnTo>
                <a:lnTo>
                  <a:pt x="74580" y="53240"/>
                </a:lnTo>
                <a:lnTo>
                  <a:pt x="74530" y="53430"/>
                </a:lnTo>
                <a:lnTo>
                  <a:pt x="74510" y="53470"/>
                </a:lnTo>
                <a:lnTo>
                  <a:pt x="74490" y="53490"/>
                </a:lnTo>
                <a:lnTo>
                  <a:pt x="74150" y="53740"/>
                </a:lnTo>
                <a:lnTo>
                  <a:pt x="74050" y="53780"/>
                </a:lnTo>
                <a:lnTo>
                  <a:pt x="73980" y="53800"/>
                </a:lnTo>
                <a:lnTo>
                  <a:pt x="74590" y="55460"/>
                </a:lnTo>
                <a:lnTo>
                  <a:pt x="74650" y="55710"/>
                </a:lnTo>
                <a:lnTo>
                  <a:pt x="74630" y="55790"/>
                </a:lnTo>
                <a:lnTo>
                  <a:pt x="74560" y="55770"/>
                </a:lnTo>
                <a:lnTo>
                  <a:pt x="74540" y="55770"/>
                </a:lnTo>
                <a:lnTo>
                  <a:pt x="74500" y="55770"/>
                </a:lnTo>
                <a:lnTo>
                  <a:pt x="74450" y="55790"/>
                </a:lnTo>
                <a:lnTo>
                  <a:pt x="74410" y="55820"/>
                </a:lnTo>
                <a:lnTo>
                  <a:pt x="74260" y="55970"/>
                </a:lnTo>
                <a:lnTo>
                  <a:pt x="74130" y="56140"/>
                </a:lnTo>
                <a:lnTo>
                  <a:pt x="73900" y="56360"/>
                </a:lnTo>
                <a:lnTo>
                  <a:pt x="73770" y="56540"/>
                </a:lnTo>
                <a:lnTo>
                  <a:pt x="73730" y="56570"/>
                </a:lnTo>
                <a:lnTo>
                  <a:pt x="73680" y="56590"/>
                </a:lnTo>
                <a:lnTo>
                  <a:pt x="73440" y="56650"/>
                </a:lnTo>
                <a:lnTo>
                  <a:pt x="73390" y="56670"/>
                </a:lnTo>
                <a:lnTo>
                  <a:pt x="73340" y="56700"/>
                </a:lnTo>
                <a:lnTo>
                  <a:pt x="73300" y="56740"/>
                </a:lnTo>
                <a:lnTo>
                  <a:pt x="73110" y="57000"/>
                </a:lnTo>
                <a:lnTo>
                  <a:pt x="73070" y="57060"/>
                </a:lnTo>
                <a:lnTo>
                  <a:pt x="73030" y="57230"/>
                </a:lnTo>
                <a:lnTo>
                  <a:pt x="73040" y="57470"/>
                </a:lnTo>
                <a:lnTo>
                  <a:pt x="72980" y="57990"/>
                </a:lnTo>
                <a:lnTo>
                  <a:pt x="72980" y="58200"/>
                </a:lnTo>
                <a:lnTo>
                  <a:pt x="73000" y="58340"/>
                </a:lnTo>
                <a:lnTo>
                  <a:pt x="73210" y="58520"/>
                </a:lnTo>
                <a:lnTo>
                  <a:pt x="73270" y="58590"/>
                </a:lnTo>
                <a:lnTo>
                  <a:pt x="73310" y="58690"/>
                </a:lnTo>
                <a:lnTo>
                  <a:pt x="73340" y="58810"/>
                </a:lnTo>
                <a:lnTo>
                  <a:pt x="73380" y="59170"/>
                </a:lnTo>
                <a:lnTo>
                  <a:pt x="73420" y="59340"/>
                </a:lnTo>
                <a:lnTo>
                  <a:pt x="73470" y="59470"/>
                </a:lnTo>
                <a:lnTo>
                  <a:pt x="73530" y="59580"/>
                </a:lnTo>
                <a:lnTo>
                  <a:pt x="73600" y="59670"/>
                </a:lnTo>
                <a:lnTo>
                  <a:pt x="73690" y="59750"/>
                </a:lnTo>
                <a:lnTo>
                  <a:pt x="73770" y="59810"/>
                </a:lnTo>
                <a:lnTo>
                  <a:pt x="73860" y="59850"/>
                </a:lnTo>
                <a:lnTo>
                  <a:pt x="74050" y="59920"/>
                </a:lnTo>
                <a:lnTo>
                  <a:pt x="74120" y="59960"/>
                </a:lnTo>
                <a:lnTo>
                  <a:pt x="74180" y="60010"/>
                </a:lnTo>
                <a:lnTo>
                  <a:pt x="74230" y="60080"/>
                </a:lnTo>
                <a:lnTo>
                  <a:pt x="74440" y="60560"/>
                </a:lnTo>
                <a:lnTo>
                  <a:pt x="74970" y="61310"/>
                </a:lnTo>
                <a:lnTo>
                  <a:pt x="75180" y="61750"/>
                </a:lnTo>
                <a:lnTo>
                  <a:pt x="75330" y="62210"/>
                </a:lnTo>
                <a:lnTo>
                  <a:pt x="75440" y="62450"/>
                </a:lnTo>
                <a:lnTo>
                  <a:pt x="75550" y="62610"/>
                </a:lnTo>
                <a:lnTo>
                  <a:pt x="75840" y="62800"/>
                </a:lnTo>
                <a:lnTo>
                  <a:pt x="76010" y="62940"/>
                </a:lnTo>
                <a:lnTo>
                  <a:pt x="76210" y="63150"/>
                </a:lnTo>
                <a:lnTo>
                  <a:pt x="76300" y="63400"/>
                </a:lnTo>
                <a:lnTo>
                  <a:pt x="76370" y="63560"/>
                </a:lnTo>
                <a:lnTo>
                  <a:pt x="76430" y="63680"/>
                </a:lnTo>
                <a:lnTo>
                  <a:pt x="76530" y="63760"/>
                </a:lnTo>
                <a:lnTo>
                  <a:pt x="77070" y="64090"/>
                </a:lnTo>
                <a:lnTo>
                  <a:pt x="75880" y="64400"/>
                </a:lnTo>
                <a:lnTo>
                  <a:pt x="75080" y="64740"/>
                </a:lnTo>
                <a:lnTo>
                  <a:pt x="74870" y="64910"/>
                </a:lnTo>
                <a:lnTo>
                  <a:pt x="74720" y="65090"/>
                </a:lnTo>
                <a:lnTo>
                  <a:pt x="74280" y="65970"/>
                </a:lnTo>
                <a:lnTo>
                  <a:pt x="74200" y="66100"/>
                </a:lnTo>
                <a:lnTo>
                  <a:pt x="74110" y="66170"/>
                </a:lnTo>
                <a:lnTo>
                  <a:pt x="74020" y="66130"/>
                </a:lnTo>
                <a:lnTo>
                  <a:pt x="73560" y="65700"/>
                </a:lnTo>
                <a:lnTo>
                  <a:pt x="73210" y="65310"/>
                </a:lnTo>
                <a:lnTo>
                  <a:pt x="73150" y="65250"/>
                </a:lnTo>
                <a:lnTo>
                  <a:pt x="73080" y="65210"/>
                </a:lnTo>
                <a:lnTo>
                  <a:pt x="72620" y="65040"/>
                </a:lnTo>
                <a:lnTo>
                  <a:pt x="72520" y="64970"/>
                </a:lnTo>
                <a:lnTo>
                  <a:pt x="72450" y="64890"/>
                </a:lnTo>
                <a:lnTo>
                  <a:pt x="72430" y="64810"/>
                </a:lnTo>
                <a:lnTo>
                  <a:pt x="72420" y="64720"/>
                </a:lnTo>
                <a:lnTo>
                  <a:pt x="72430" y="64640"/>
                </a:lnTo>
                <a:lnTo>
                  <a:pt x="72470" y="64470"/>
                </a:lnTo>
                <a:lnTo>
                  <a:pt x="72460" y="64350"/>
                </a:lnTo>
                <a:lnTo>
                  <a:pt x="72420" y="64220"/>
                </a:lnTo>
                <a:lnTo>
                  <a:pt x="72290" y="64100"/>
                </a:lnTo>
                <a:lnTo>
                  <a:pt x="72200" y="64090"/>
                </a:lnTo>
                <a:lnTo>
                  <a:pt x="72090" y="64150"/>
                </a:lnTo>
                <a:lnTo>
                  <a:pt x="71990" y="64250"/>
                </a:lnTo>
                <a:lnTo>
                  <a:pt x="71910" y="64370"/>
                </a:lnTo>
                <a:lnTo>
                  <a:pt x="71840" y="64500"/>
                </a:lnTo>
                <a:lnTo>
                  <a:pt x="71790" y="64640"/>
                </a:lnTo>
                <a:lnTo>
                  <a:pt x="71700" y="64790"/>
                </a:lnTo>
                <a:lnTo>
                  <a:pt x="71570" y="64920"/>
                </a:lnTo>
                <a:lnTo>
                  <a:pt x="71140" y="65180"/>
                </a:lnTo>
                <a:lnTo>
                  <a:pt x="71030" y="65280"/>
                </a:lnTo>
                <a:lnTo>
                  <a:pt x="70970" y="65390"/>
                </a:lnTo>
                <a:lnTo>
                  <a:pt x="70920" y="65500"/>
                </a:lnTo>
                <a:lnTo>
                  <a:pt x="70850" y="65630"/>
                </a:lnTo>
                <a:lnTo>
                  <a:pt x="70750" y="65730"/>
                </a:lnTo>
                <a:lnTo>
                  <a:pt x="70440" y="65900"/>
                </a:lnTo>
                <a:lnTo>
                  <a:pt x="70340" y="65970"/>
                </a:lnTo>
                <a:lnTo>
                  <a:pt x="69610" y="66730"/>
                </a:lnTo>
                <a:lnTo>
                  <a:pt x="69230" y="66560"/>
                </a:lnTo>
                <a:lnTo>
                  <a:pt x="69180" y="66520"/>
                </a:lnTo>
                <a:lnTo>
                  <a:pt x="69130" y="66490"/>
                </a:lnTo>
                <a:lnTo>
                  <a:pt x="68760" y="66070"/>
                </a:lnTo>
                <a:lnTo>
                  <a:pt x="68590" y="65950"/>
                </a:lnTo>
                <a:lnTo>
                  <a:pt x="67650" y="65570"/>
                </a:lnTo>
                <a:lnTo>
                  <a:pt x="67500" y="65550"/>
                </a:lnTo>
                <a:lnTo>
                  <a:pt x="66820" y="65630"/>
                </a:lnTo>
                <a:lnTo>
                  <a:pt x="66270" y="65790"/>
                </a:lnTo>
                <a:lnTo>
                  <a:pt x="64680" y="66090"/>
                </a:lnTo>
                <a:lnTo>
                  <a:pt x="64550" y="66130"/>
                </a:lnTo>
                <a:lnTo>
                  <a:pt x="64470" y="66170"/>
                </a:lnTo>
                <a:lnTo>
                  <a:pt x="64380" y="66230"/>
                </a:lnTo>
                <a:lnTo>
                  <a:pt x="64350" y="66270"/>
                </a:lnTo>
                <a:lnTo>
                  <a:pt x="64330" y="66310"/>
                </a:lnTo>
                <a:lnTo>
                  <a:pt x="64320" y="66370"/>
                </a:lnTo>
                <a:lnTo>
                  <a:pt x="64310" y="66430"/>
                </a:lnTo>
                <a:lnTo>
                  <a:pt x="64320" y="66470"/>
                </a:lnTo>
                <a:lnTo>
                  <a:pt x="64330" y="66540"/>
                </a:lnTo>
                <a:lnTo>
                  <a:pt x="64330" y="66590"/>
                </a:lnTo>
                <a:lnTo>
                  <a:pt x="64330" y="66640"/>
                </a:lnTo>
                <a:lnTo>
                  <a:pt x="64310" y="66690"/>
                </a:lnTo>
                <a:lnTo>
                  <a:pt x="64250" y="66760"/>
                </a:lnTo>
                <a:lnTo>
                  <a:pt x="64140" y="66830"/>
                </a:lnTo>
                <a:lnTo>
                  <a:pt x="63940" y="66910"/>
                </a:lnTo>
                <a:lnTo>
                  <a:pt x="63760" y="66920"/>
                </a:lnTo>
                <a:lnTo>
                  <a:pt x="63570" y="66900"/>
                </a:lnTo>
                <a:lnTo>
                  <a:pt x="63230" y="66800"/>
                </a:lnTo>
                <a:lnTo>
                  <a:pt x="62570" y="66500"/>
                </a:lnTo>
                <a:lnTo>
                  <a:pt x="62390" y="6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Caaguazú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2320" y="60990"/>
                </a:moveTo>
                <a:lnTo>
                  <a:pt x="82060" y="61360"/>
                </a:lnTo>
                <a:lnTo>
                  <a:pt x="81760" y="61720"/>
                </a:lnTo>
                <a:lnTo>
                  <a:pt x="81710" y="61800"/>
                </a:lnTo>
                <a:lnTo>
                  <a:pt x="81680" y="61890"/>
                </a:lnTo>
                <a:lnTo>
                  <a:pt x="81670" y="62000"/>
                </a:lnTo>
                <a:lnTo>
                  <a:pt x="81680" y="62160"/>
                </a:lnTo>
                <a:lnTo>
                  <a:pt x="81740" y="62410"/>
                </a:lnTo>
                <a:lnTo>
                  <a:pt x="81750" y="62520"/>
                </a:lnTo>
                <a:lnTo>
                  <a:pt x="81740" y="62610"/>
                </a:lnTo>
                <a:lnTo>
                  <a:pt x="81630" y="62800"/>
                </a:lnTo>
                <a:lnTo>
                  <a:pt x="81590" y="62910"/>
                </a:lnTo>
                <a:lnTo>
                  <a:pt x="81610" y="63360"/>
                </a:lnTo>
                <a:lnTo>
                  <a:pt x="81580" y="63490"/>
                </a:lnTo>
                <a:lnTo>
                  <a:pt x="81520" y="63630"/>
                </a:lnTo>
                <a:lnTo>
                  <a:pt x="81450" y="63690"/>
                </a:lnTo>
                <a:lnTo>
                  <a:pt x="81370" y="63740"/>
                </a:lnTo>
                <a:lnTo>
                  <a:pt x="81330" y="63810"/>
                </a:lnTo>
                <a:lnTo>
                  <a:pt x="81310" y="63930"/>
                </a:lnTo>
                <a:lnTo>
                  <a:pt x="81350" y="64140"/>
                </a:lnTo>
                <a:lnTo>
                  <a:pt x="81440" y="64400"/>
                </a:lnTo>
                <a:lnTo>
                  <a:pt x="81450" y="64500"/>
                </a:lnTo>
                <a:lnTo>
                  <a:pt x="81430" y="64600"/>
                </a:lnTo>
                <a:lnTo>
                  <a:pt x="81330" y="64760"/>
                </a:lnTo>
                <a:lnTo>
                  <a:pt x="81260" y="64830"/>
                </a:lnTo>
                <a:lnTo>
                  <a:pt x="81250" y="64950"/>
                </a:lnTo>
                <a:lnTo>
                  <a:pt x="81260" y="65030"/>
                </a:lnTo>
                <a:lnTo>
                  <a:pt x="81280" y="65100"/>
                </a:lnTo>
                <a:lnTo>
                  <a:pt x="81300" y="65150"/>
                </a:lnTo>
                <a:lnTo>
                  <a:pt x="81310" y="65210"/>
                </a:lnTo>
                <a:lnTo>
                  <a:pt x="81310" y="65280"/>
                </a:lnTo>
                <a:lnTo>
                  <a:pt x="81300" y="65450"/>
                </a:lnTo>
                <a:lnTo>
                  <a:pt x="81300" y="65520"/>
                </a:lnTo>
                <a:lnTo>
                  <a:pt x="81310" y="65590"/>
                </a:lnTo>
                <a:lnTo>
                  <a:pt x="81330" y="65640"/>
                </a:lnTo>
                <a:lnTo>
                  <a:pt x="81330" y="65710"/>
                </a:lnTo>
                <a:lnTo>
                  <a:pt x="81330" y="65800"/>
                </a:lnTo>
                <a:lnTo>
                  <a:pt x="81290" y="65940"/>
                </a:lnTo>
                <a:lnTo>
                  <a:pt x="81300" y="66040"/>
                </a:lnTo>
                <a:lnTo>
                  <a:pt x="81320" y="66110"/>
                </a:lnTo>
                <a:lnTo>
                  <a:pt x="81440" y="66290"/>
                </a:lnTo>
                <a:lnTo>
                  <a:pt x="81490" y="66390"/>
                </a:lnTo>
                <a:lnTo>
                  <a:pt x="81530" y="66490"/>
                </a:lnTo>
                <a:lnTo>
                  <a:pt x="81570" y="66600"/>
                </a:lnTo>
                <a:lnTo>
                  <a:pt x="81600" y="66650"/>
                </a:lnTo>
                <a:lnTo>
                  <a:pt x="81630" y="66690"/>
                </a:lnTo>
                <a:lnTo>
                  <a:pt x="81700" y="66770"/>
                </a:lnTo>
                <a:lnTo>
                  <a:pt x="81750" y="66800"/>
                </a:lnTo>
                <a:lnTo>
                  <a:pt x="81790" y="66830"/>
                </a:lnTo>
                <a:lnTo>
                  <a:pt x="81850" y="66860"/>
                </a:lnTo>
                <a:lnTo>
                  <a:pt x="81910" y="66870"/>
                </a:lnTo>
                <a:lnTo>
                  <a:pt x="81980" y="66880"/>
                </a:lnTo>
                <a:lnTo>
                  <a:pt x="82050" y="66880"/>
                </a:lnTo>
                <a:lnTo>
                  <a:pt x="82230" y="66850"/>
                </a:lnTo>
                <a:lnTo>
                  <a:pt x="82290" y="66860"/>
                </a:lnTo>
                <a:lnTo>
                  <a:pt x="82340" y="66880"/>
                </a:lnTo>
                <a:lnTo>
                  <a:pt x="82380" y="66920"/>
                </a:lnTo>
                <a:lnTo>
                  <a:pt x="82410" y="66960"/>
                </a:lnTo>
                <a:lnTo>
                  <a:pt x="82450" y="67000"/>
                </a:lnTo>
                <a:lnTo>
                  <a:pt x="82500" y="67020"/>
                </a:lnTo>
                <a:lnTo>
                  <a:pt x="82550" y="67020"/>
                </a:lnTo>
                <a:lnTo>
                  <a:pt x="82610" y="67010"/>
                </a:lnTo>
                <a:lnTo>
                  <a:pt x="82670" y="67010"/>
                </a:lnTo>
                <a:lnTo>
                  <a:pt x="82710" y="67030"/>
                </a:lnTo>
                <a:lnTo>
                  <a:pt x="82750" y="67070"/>
                </a:lnTo>
                <a:lnTo>
                  <a:pt x="82800" y="67150"/>
                </a:lnTo>
                <a:lnTo>
                  <a:pt x="83610" y="67920"/>
                </a:lnTo>
                <a:lnTo>
                  <a:pt x="84460" y="68540"/>
                </a:lnTo>
                <a:lnTo>
                  <a:pt x="84490" y="68570"/>
                </a:lnTo>
                <a:lnTo>
                  <a:pt x="84520" y="68620"/>
                </a:lnTo>
                <a:lnTo>
                  <a:pt x="84530" y="68680"/>
                </a:lnTo>
                <a:lnTo>
                  <a:pt x="84520" y="68750"/>
                </a:lnTo>
                <a:lnTo>
                  <a:pt x="84460" y="68960"/>
                </a:lnTo>
                <a:lnTo>
                  <a:pt x="84460" y="69020"/>
                </a:lnTo>
                <a:lnTo>
                  <a:pt x="84480" y="69070"/>
                </a:lnTo>
                <a:lnTo>
                  <a:pt x="84510" y="69110"/>
                </a:lnTo>
                <a:lnTo>
                  <a:pt x="84550" y="69140"/>
                </a:lnTo>
                <a:lnTo>
                  <a:pt x="84600" y="69170"/>
                </a:lnTo>
                <a:lnTo>
                  <a:pt x="84870" y="69280"/>
                </a:lnTo>
                <a:lnTo>
                  <a:pt x="84920" y="69310"/>
                </a:lnTo>
                <a:lnTo>
                  <a:pt x="84950" y="69360"/>
                </a:lnTo>
                <a:lnTo>
                  <a:pt x="84960" y="69410"/>
                </a:lnTo>
                <a:lnTo>
                  <a:pt x="84930" y="69610"/>
                </a:lnTo>
                <a:lnTo>
                  <a:pt x="84930" y="69680"/>
                </a:lnTo>
                <a:lnTo>
                  <a:pt x="84940" y="69740"/>
                </a:lnTo>
                <a:lnTo>
                  <a:pt x="84970" y="69790"/>
                </a:lnTo>
                <a:lnTo>
                  <a:pt x="84990" y="69840"/>
                </a:lnTo>
                <a:lnTo>
                  <a:pt x="85060" y="69930"/>
                </a:lnTo>
                <a:lnTo>
                  <a:pt x="85080" y="69980"/>
                </a:lnTo>
                <a:lnTo>
                  <a:pt x="85100" y="70040"/>
                </a:lnTo>
                <a:lnTo>
                  <a:pt x="85110" y="70100"/>
                </a:lnTo>
                <a:lnTo>
                  <a:pt x="85110" y="70240"/>
                </a:lnTo>
                <a:lnTo>
                  <a:pt x="84890" y="70310"/>
                </a:lnTo>
                <a:lnTo>
                  <a:pt x="84620" y="70300"/>
                </a:lnTo>
                <a:lnTo>
                  <a:pt x="84360" y="70260"/>
                </a:lnTo>
                <a:lnTo>
                  <a:pt x="84230" y="70020"/>
                </a:lnTo>
                <a:lnTo>
                  <a:pt x="84210" y="69870"/>
                </a:lnTo>
                <a:lnTo>
                  <a:pt x="84170" y="69740"/>
                </a:lnTo>
                <a:lnTo>
                  <a:pt x="84090" y="69650"/>
                </a:lnTo>
                <a:lnTo>
                  <a:pt x="83950" y="69590"/>
                </a:lnTo>
                <a:lnTo>
                  <a:pt x="83780" y="69550"/>
                </a:lnTo>
                <a:lnTo>
                  <a:pt x="83700" y="69530"/>
                </a:lnTo>
                <a:lnTo>
                  <a:pt x="83620" y="69470"/>
                </a:lnTo>
                <a:lnTo>
                  <a:pt x="83560" y="69400"/>
                </a:lnTo>
                <a:lnTo>
                  <a:pt x="83460" y="69240"/>
                </a:lnTo>
                <a:lnTo>
                  <a:pt x="83400" y="69170"/>
                </a:lnTo>
                <a:lnTo>
                  <a:pt x="83410" y="69290"/>
                </a:lnTo>
                <a:lnTo>
                  <a:pt x="83460" y="69510"/>
                </a:lnTo>
                <a:lnTo>
                  <a:pt x="83470" y="69620"/>
                </a:lnTo>
                <a:lnTo>
                  <a:pt x="83360" y="69630"/>
                </a:lnTo>
                <a:lnTo>
                  <a:pt x="83230" y="69590"/>
                </a:lnTo>
                <a:lnTo>
                  <a:pt x="82990" y="69510"/>
                </a:lnTo>
                <a:lnTo>
                  <a:pt x="82890" y="69450"/>
                </a:lnTo>
                <a:lnTo>
                  <a:pt x="82630" y="69190"/>
                </a:lnTo>
                <a:lnTo>
                  <a:pt x="82440" y="69060"/>
                </a:lnTo>
                <a:lnTo>
                  <a:pt x="82330" y="69050"/>
                </a:lnTo>
                <a:lnTo>
                  <a:pt x="82030" y="69390"/>
                </a:lnTo>
                <a:lnTo>
                  <a:pt x="79700" y="72660"/>
                </a:lnTo>
                <a:lnTo>
                  <a:pt x="79530" y="72920"/>
                </a:lnTo>
                <a:lnTo>
                  <a:pt x="79510" y="73060"/>
                </a:lnTo>
                <a:lnTo>
                  <a:pt x="79510" y="73110"/>
                </a:lnTo>
                <a:lnTo>
                  <a:pt x="79490" y="73190"/>
                </a:lnTo>
                <a:lnTo>
                  <a:pt x="79440" y="73260"/>
                </a:lnTo>
                <a:lnTo>
                  <a:pt x="79350" y="73370"/>
                </a:lnTo>
                <a:lnTo>
                  <a:pt x="79290" y="73450"/>
                </a:lnTo>
                <a:lnTo>
                  <a:pt x="79200" y="73530"/>
                </a:lnTo>
                <a:lnTo>
                  <a:pt x="79080" y="73600"/>
                </a:lnTo>
                <a:lnTo>
                  <a:pt x="78590" y="73790"/>
                </a:lnTo>
                <a:lnTo>
                  <a:pt x="78340" y="73710"/>
                </a:lnTo>
                <a:lnTo>
                  <a:pt x="78220" y="73570"/>
                </a:lnTo>
                <a:lnTo>
                  <a:pt x="78170" y="73550"/>
                </a:lnTo>
                <a:lnTo>
                  <a:pt x="78080" y="73540"/>
                </a:lnTo>
                <a:lnTo>
                  <a:pt x="77470" y="73790"/>
                </a:lnTo>
                <a:lnTo>
                  <a:pt x="76870" y="73980"/>
                </a:lnTo>
                <a:lnTo>
                  <a:pt x="76550" y="74030"/>
                </a:lnTo>
                <a:lnTo>
                  <a:pt x="76290" y="74010"/>
                </a:lnTo>
                <a:lnTo>
                  <a:pt x="76160" y="73930"/>
                </a:lnTo>
                <a:lnTo>
                  <a:pt x="76030" y="73820"/>
                </a:lnTo>
                <a:lnTo>
                  <a:pt x="75820" y="73560"/>
                </a:lnTo>
                <a:lnTo>
                  <a:pt x="75710" y="73440"/>
                </a:lnTo>
                <a:lnTo>
                  <a:pt x="75570" y="73350"/>
                </a:lnTo>
                <a:lnTo>
                  <a:pt x="75370" y="73260"/>
                </a:lnTo>
                <a:lnTo>
                  <a:pt x="75180" y="73230"/>
                </a:lnTo>
                <a:lnTo>
                  <a:pt x="74110" y="73260"/>
                </a:lnTo>
                <a:lnTo>
                  <a:pt x="73950" y="73230"/>
                </a:lnTo>
                <a:lnTo>
                  <a:pt x="73830" y="73170"/>
                </a:lnTo>
                <a:lnTo>
                  <a:pt x="73750" y="73090"/>
                </a:lnTo>
                <a:lnTo>
                  <a:pt x="73630" y="73020"/>
                </a:lnTo>
                <a:lnTo>
                  <a:pt x="72820" y="72990"/>
                </a:lnTo>
                <a:lnTo>
                  <a:pt x="72530" y="72940"/>
                </a:lnTo>
                <a:lnTo>
                  <a:pt x="72380" y="72930"/>
                </a:lnTo>
                <a:lnTo>
                  <a:pt x="72100" y="72960"/>
                </a:lnTo>
                <a:lnTo>
                  <a:pt x="70960" y="72900"/>
                </a:lnTo>
                <a:lnTo>
                  <a:pt x="70770" y="72920"/>
                </a:lnTo>
                <a:lnTo>
                  <a:pt x="70590" y="72980"/>
                </a:lnTo>
                <a:lnTo>
                  <a:pt x="70290" y="73170"/>
                </a:lnTo>
                <a:lnTo>
                  <a:pt x="70180" y="73220"/>
                </a:lnTo>
                <a:lnTo>
                  <a:pt x="70050" y="73260"/>
                </a:lnTo>
                <a:lnTo>
                  <a:pt x="69730" y="73310"/>
                </a:lnTo>
                <a:lnTo>
                  <a:pt x="69560" y="73380"/>
                </a:lnTo>
                <a:lnTo>
                  <a:pt x="69430" y="73460"/>
                </a:lnTo>
                <a:lnTo>
                  <a:pt x="68950" y="73920"/>
                </a:lnTo>
                <a:lnTo>
                  <a:pt x="68850" y="73980"/>
                </a:lnTo>
                <a:lnTo>
                  <a:pt x="68290" y="74250"/>
                </a:lnTo>
                <a:lnTo>
                  <a:pt x="68080" y="74380"/>
                </a:lnTo>
                <a:lnTo>
                  <a:pt x="67750" y="74340"/>
                </a:lnTo>
                <a:lnTo>
                  <a:pt x="67700" y="74310"/>
                </a:lnTo>
                <a:lnTo>
                  <a:pt x="67610" y="74260"/>
                </a:lnTo>
                <a:lnTo>
                  <a:pt x="67390" y="73980"/>
                </a:lnTo>
                <a:lnTo>
                  <a:pt x="67080" y="73750"/>
                </a:lnTo>
                <a:lnTo>
                  <a:pt x="67040" y="73660"/>
                </a:lnTo>
                <a:lnTo>
                  <a:pt x="67030" y="73630"/>
                </a:lnTo>
                <a:lnTo>
                  <a:pt x="66450" y="72430"/>
                </a:lnTo>
                <a:lnTo>
                  <a:pt x="66400" y="72290"/>
                </a:lnTo>
                <a:lnTo>
                  <a:pt x="66390" y="72180"/>
                </a:lnTo>
                <a:lnTo>
                  <a:pt x="66450" y="72110"/>
                </a:lnTo>
                <a:lnTo>
                  <a:pt x="68910" y="70360"/>
                </a:lnTo>
                <a:lnTo>
                  <a:pt x="69110" y="69670"/>
                </a:lnTo>
                <a:lnTo>
                  <a:pt x="69610" y="66730"/>
                </a:lnTo>
                <a:lnTo>
                  <a:pt x="70340" y="65970"/>
                </a:lnTo>
                <a:lnTo>
                  <a:pt x="70440" y="65900"/>
                </a:lnTo>
                <a:lnTo>
                  <a:pt x="70750" y="65730"/>
                </a:lnTo>
                <a:lnTo>
                  <a:pt x="70850" y="65630"/>
                </a:lnTo>
                <a:lnTo>
                  <a:pt x="70920" y="65500"/>
                </a:lnTo>
                <a:lnTo>
                  <a:pt x="70970" y="65390"/>
                </a:lnTo>
                <a:lnTo>
                  <a:pt x="71030" y="65280"/>
                </a:lnTo>
                <a:lnTo>
                  <a:pt x="71140" y="65180"/>
                </a:lnTo>
                <a:lnTo>
                  <a:pt x="71570" y="64920"/>
                </a:lnTo>
                <a:lnTo>
                  <a:pt x="71700" y="64790"/>
                </a:lnTo>
                <a:lnTo>
                  <a:pt x="71790" y="64640"/>
                </a:lnTo>
                <a:lnTo>
                  <a:pt x="71840" y="64500"/>
                </a:lnTo>
                <a:lnTo>
                  <a:pt x="71910" y="64370"/>
                </a:lnTo>
                <a:lnTo>
                  <a:pt x="71990" y="64250"/>
                </a:lnTo>
                <a:lnTo>
                  <a:pt x="72090" y="64150"/>
                </a:lnTo>
                <a:lnTo>
                  <a:pt x="72200" y="64090"/>
                </a:lnTo>
                <a:lnTo>
                  <a:pt x="72290" y="64100"/>
                </a:lnTo>
                <a:lnTo>
                  <a:pt x="72420" y="64220"/>
                </a:lnTo>
                <a:lnTo>
                  <a:pt x="72460" y="64350"/>
                </a:lnTo>
                <a:lnTo>
                  <a:pt x="72470" y="64470"/>
                </a:lnTo>
                <a:lnTo>
                  <a:pt x="72430" y="64640"/>
                </a:lnTo>
                <a:lnTo>
                  <a:pt x="72420" y="64720"/>
                </a:lnTo>
                <a:lnTo>
                  <a:pt x="72430" y="64810"/>
                </a:lnTo>
                <a:lnTo>
                  <a:pt x="72450" y="64890"/>
                </a:lnTo>
                <a:lnTo>
                  <a:pt x="72520" y="64970"/>
                </a:lnTo>
                <a:lnTo>
                  <a:pt x="72620" y="65040"/>
                </a:lnTo>
                <a:lnTo>
                  <a:pt x="73080" y="65210"/>
                </a:lnTo>
                <a:lnTo>
                  <a:pt x="73150" y="65250"/>
                </a:lnTo>
                <a:lnTo>
                  <a:pt x="73210" y="65310"/>
                </a:lnTo>
                <a:lnTo>
                  <a:pt x="73560" y="65700"/>
                </a:lnTo>
                <a:lnTo>
                  <a:pt x="74020" y="66130"/>
                </a:lnTo>
                <a:lnTo>
                  <a:pt x="74110" y="66170"/>
                </a:lnTo>
                <a:lnTo>
                  <a:pt x="74200" y="66100"/>
                </a:lnTo>
                <a:lnTo>
                  <a:pt x="74280" y="65970"/>
                </a:lnTo>
                <a:lnTo>
                  <a:pt x="74720" y="65090"/>
                </a:lnTo>
                <a:lnTo>
                  <a:pt x="74870" y="64910"/>
                </a:lnTo>
                <a:lnTo>
                  <a:pt x="75080" y="64740"/>
                </a:lnTo>
                <a:lnTo>
                  <a:pt x="75880" y="64400"/>
                </a:lnTo>
                <a:lnTo>
                  <a:pt x="77070" y="64090"/>
                </a:lnTo>
                <a:lnTo>
                  <a:pt x="77330" y="63760"/>
                </a:lnTo>
                <a:lnTo>
                  <a:pt x="77620" y="63320"/>
                </a:lnTo>
                <a:lnTo>
                  <a:pt x="77760" y="63160"/>
                </a:lnTo>
                <a:lnTo>
                  <a:pt x="78260" y="62770"/>
                </a:lnTo>
                <a:lnTo>
                  <a:pt x="79360" y="61580"/>
                </a:lnTo>
                <a:lnTo>
                  <a:pt x="79490" y="61500"/>
                </a:lnTo>
                <a:lnTo>
                  <a:pt x="79690" y="61440"/>
                </a:lnTo>
                <a:lnTo>
                  <a:pt x="82320" y="60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Cordille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970" y="67740"/>
                </a:moveTo>
                <a:lnTo>
                  <a:pt x="60290" y="67740"/>
                </a:lnTo>
                <a:lnTo>
                  <a:pt x="60370" y="67690"/>
                </a:lnTo>
                <a:lnTo>
                  <a:pt x="60560" y="67480"/>
                </a:lnTo>
                <a:lnTo>
                  <a:pt x="60640" y="67430"/>
                </a:lnTo>
                <a:lnTo>
                  <a:pt x="60740" y="67410"/>
                </a:lnTo>
                <a:lnTo>
                  <a:pt x="60860" y="67360"/>
                </a:lnTo>
                <a:lnTo>
                  <a:pt x="60980" y="67290"/>
                </a:lnTo>
                <a:lnTo>
                  <a:pt x="61080" y="67210"/>
                </a:lnTo>
                <a:lnTo>
                  <a:pt x="61570" y="66560"/>
                </a:lnTo>
                <a:lnTo>
                  <a:pt x="61670" y="66300"/>
                </a:lnTo>
                <a:lnTo>
                  <a:pt x="61900" y="66270"/>
                </a:lnTo>
                <a:lnTo>
                  <a:pt x="62180" y="66340"/>
                </a:lnTo>
                <a:lnTo>
                  <a:pt x="62390" y="66370"/>
                </a:lnTo>
                <a:lnTo>
                  <a:pt x="62570" y="66500"/>
                </a:lnTo>
                <a:lnTo>
                  <a:pt x="63230" y="66800"/>
                </a:lnTo>
                <a:lnTo>
                  <a:pt x="63570" y="66900"/>
                </a:lnTo>
                <a:lnTo>
                  <a:pt x="63760" y="66920"/>
                </a:lnTo>
                <a:lnTo>
                  <a:pt x="63940" y="66910"/>
                </a:lnTo>
                <a:lnTo>
                  <a:pt x="64140" y="66830"/>
                </a:lnTo>
                <a:lnTo>
                  <a:pt x="64250" y="66760"/>
                </a:lnTo>
                <a:lnTo>
                  <a:pt x="64310" y="66690"/>
                </a:lnTo>
                <a:lnTo>
                  <a:pt x="64330" y="66640"/>
                </a:lnTo>
                <a:lnTo>
                  <a:pt x="64330" y="66590"/>
                </a:lnTo>
                <a:lnTo>
                  <a:pt x="64330" y="66540"/>
                </a:lnTo>
                <a:lnTo>
                  <a:pt x="64320" y="66470"/>
                </a:lnTo>
                <a:lnTo>
                  <a:pt x="64310" y="66430"/>
                </a:lnTo>
                <a:lnTo>
                  <a:pt x="64320" y="66370"/>
                </a:lnTo>
                <a:lnTo>
                  <a:pt x="64330" y="66310"/>
                </a:lnTo>
                <a:lnTo>
                  <a:pt x="64350" y="66270"/>
                </a:lnTo>
                <a:lnTo>
                  <a:pt x="64380" y="66230"/>
                </a:lnTo>
                <a:lnTo>
                  <a:pt x="64470" y="66170"/>
                </a:lnTo>
                <a:lnTo>
                  <a:pt x="64550" y="66130"/>
                </a:lnTo>
                <a:lnTo>
                  <a:pt x="64680" y="66090"/>
                </a:lnTo>
                <a:lnTo>
                  <a:pt x="66270" y="65790"/>
                </a:lnTo>
                <a:lnTo>
                  <a:pt x="66820" y="65630"/>
                </a:lnTo>
                <a:lnTo>
                  <a:pt x="67500" y="65550"/>
                </a:lnTo>
                <a:lnTo>
                  <a:pt x="67650" y="65570"/>
                </a:lnTo>
                <a:lnTo>
                  <a:pt x="68590" y="65950"/>
                </a:lnTo>
                <a:lnTo>
                  <a:pt x="68760" y="66070"/>
                </a:lnTo>
                <a:lnTo>
                  <a:pt x="69130" y="66490"/>
                </a:lnTo>
                <a:lnTo>
                  <a:pt x="69180" y="66520"/>
                </a:lnTo>
                <a:lnTo>
                  <a:pt x="69230" y="66560"/>
                </a:lnTo>
                <a:lnTo>
                  <a:pt x="69610" y="66730"/>
                </a:lnTo>
                <a:lnTo>
                  <a:pt x="69110" y="69670"/>
                </a:lnTo>
                <a:lnTo>
                  <a:pt x="68910" y="70360"/>
                </a:lnTo>
                <a:lnTo>
                  <a:pt x="66450" y="72110"/>
                </a:lnTo>
                <a:lnTo>
                  <a:pt x="66390" y="72180"/>
                </a:lnTo>
                <a:lnTo>
                  <a:pt x="66400" y="72290"/>
                </a:lnTo>
                <a:lnTo>
                  <a:pt x="66450" y="72430"/>
                </a:lnTo>
                <a:lnTo>
                  <a:pt x="67030" y="73630"/>
                </a:lnTo>
                <a:lnTo>
                  <a:pt x="67040" y="73660"/>
                </a:lnTo>
                <a:lnTo>
                  <a:pt x="67080" y="73750"/>
                </a:lnTo>
                <a:lnTo>
                  <a:pt x="66660" y="73580"/>
                </a:lnTo>
                <a:lnTo>
                  <a:pt x="66580" y="73570"/>
                </a:lnTo>
                <a:lnTo>
                  <a:pt x="66480" y="73560"/>
                </a:lnTo>
                <a:lnTo>
                  <a:pt x="66370" y="73620"/>
                </a:lnTo>
                <a:lnTo>
                  <a:pt x="66270" y="73680"/>
                </a:lnTo>
                <a:lnTo>
                  <a:pt x="66200" y="73740"/>
                </a:lnTo>
                <a:lnTo>
                  <a:pt x="66140" y="73780"/>
                </a:lnTo>
                <a:lnTo>
                  <a:pt x="66070" y="73820"/>
                </a:lnTo>
                <a:lnTo>
                  <a:pt x="65990" y="73840"/>
                </a:lnTo>
                <a:lnTo>
                  <a:pt x="65920" y="73850"/>
                </a:lnTo>
                <a:lnTo>
                  <a:pt x="65610" y="73830"/>
                </a:lnTo>
                <a:lnTo>
                  <a:pt x="65530" y="73800"/>
                </a:lnTo>
                <a:lnTo>
                  <a:pt x="65460" y="73760"/>
                </a:lnTo>
                <a:lnTo>
                  <a:pt x="65430" y="73680"/>
                </a:lnTo>
                <a:lnTo>
                  <a:pt x="65440" y="73640"/>
                </a:lnTo>
                <a:lnTo>
                  <a:pt x="65470" y="73600"/>
                </a:lnTo>
                <a:lnTo>
                  <a:pt x="65600" y="73490"/>
                </a:lnTo>
                <a:lnTo>
                  <a:pt x="65720" y="73350"/>
                </a:lnTo>
                <a:lnTo>
                  <a:pt x="65750" y="73290"/>
                </a:lnTo>
                <a:lnTo>
                  <a:pt x="65760" y="73240"/>
                </a:lnTo>
                <a:lnTo>
                  <a:pt x="65760" y="73190"/>
                </a:lnTo>
                <a:lnTo>
                  <a:pt x="65750" y="73150"/>
                </a:lnTo>
                <a:lnTo>
                  <a:pt x="65690" y="73020"/>
                </a:lnTo>
                <a:lnTo>
                  <a:pt x="65660" y="72930"/>
                </a:lnTo>
                <a:lnTo>
                  <a:pt x="65610" y="72650"/>
                </a:lnTo>
                <a:lnTo>
                  <a:pt x="65570" y="72560"/>
                </a:lnTo>
                <a:lnTo>
                  <a:pt x="65510" y="72480"/>
                </a:lnTo>
                <a:lnTo>
                  <a:pt x="65380" y="72450"/>
                </a:lnTo>
                <a:lnTo>
                  <a:pt x="65280" y="72440"/>
                </a:lnTo>
                <a:lnTo>
                  <a:pt x="64530" y="72490"/>
                </a:lnTo>
                <a:lnTo>
                  <a:pt x="64450" y="72480"/>
                </a:lnTo>
                <a:lnTo>
                  <a:pt x="64270" y="72440"/>
                </a:lnTo>
                <a:lnTo>
                  <a:pt x="64040" y="72360"/>
                </a:lnTo>
                <a:lnTo>
                  <a:pt x="63920" y="72340"/>
                </a:lnTo>
                <a:lnTo>
                  <a:pt x="63650" y="72330"/>
                </a:lnTo>
                <a:lnTo>
                  <a:pt x="63490" y="72220"/>
                </a:lnTo>
                <a:lnTo>
                  <a:pt x="63400" y="72130"/>
                </a:lnTo>
                <a:lnTo>
                  <a:pt x="62910" y="71210"/>
                </a:lnTo>
                <a:lnTo>
                  <a:pt x="62700" y="70870"/>
                </a:lnTo>
                <a:lnTo>
                  <a:pt x="62590" y="70750"/>
                </a:lnTo>
                <a:lnTo>
                  <a:pt x="62530" y="70740"/>
                </a:lnTo>
                <a:lnTo>
                  <a:pt x="62480" y="70750"/>
                </a:lnTo>
                <a:lnTo>
                  <a:pt x="62430" y="70790"/>
                </a:lnTo>
                <a:lnTo>
                  <a:pt x="62360" y="70850"/>
                </a:lnTo>
                <a:lnTo>
                  <a:pt x="62320" y="70880"/>
                </a:lnTo>
                <a:lnTo>
                  <a:pt x="62260" y="70900"/>
                </a:lnTo>
                <a:lnTo>
                  <a:pt x="62190" y="70900"/>
                </a:lnTo>
                <a:lnTo>
                  <a:pt x="62120" y="70870"/>
                </a:lnTo>
                <a:lnTo>
                  <a:pt x="62060" y="70820"/>
                </a:lnTo>
                <a:lnTo>
                  <a:pt x="61960" y="70680"/>
                </a:lnTo>
                <a:lnTo>
                  <a:pt x="61610" y="70040"/>
                </a:lnTo>
                <a:lnTo>
                  <a:pt x="61550" y="69830"/>
                </a:lnTo>
                <a:lnTo>
                  <a:pt x="61520" y="69660"/>
                </a:lnTo>
                <a:lnTo>
                  <a:pt x="61460" y="69520"/>
                </a:lnTo>
                <a:lnTo>
                  <a:pt x="61340" y="69330"/>
                </a:lnTo>
                <a:lnTo>
                  <a:pt x="61030" y="68990"/>
                </a:lnTo>
                <a:lnTo>
                  <a:pt x="60730" y="68460"/>
                </a:lnTo>
                <a:lnTo>
                  <a:pt x="60630" y="68370"/>
                </a:lnTo>
                <a:lnTo>
                  <a:pt x="60230" y="68110"/>
                </a:lnTo>
                <a:lnTo>
                  <a:pt x="60190" y="68080"/>
                </a:lnTo>
                <a:lnTo>
                  <a:pt x="59970" y="6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Caazap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700" y="72660"/>
                </a:moveTo>
                <a:lnTo>
                  <a:pt x="80060" y="72550"/>
                </a:lnTo>
                <a:lnTo>
                  <a:pt x="80150" y="72560"/>
                </a:lnTo>
                <a:lnTo>
                  <a:pt x="80290" y="72600"/>
                </a:lnTo>
                <a:lnTo>
                  <a:pt x="80340" y="72650"/>
                </a:lnTo>
                <a:lnTo>
                  <a:pt x="80360" y="72720"/>
                </a:lnTo>
                <a:lnTo>
                  <a:pt x="80360" y="72800"/>
                </a:lnTo>
                <a:lnTo>
                  <a:pt x="80380" y="72900"/>
                </a:lnTo>
                <a:lnTo>
                  <a:pt x="80420" y="73000"/>
                </a:lnTo>
                <a:lnTo>
                  <a:pt x="80550" y="73180"/>
                </a:lnTo>
                <a:lnTo>
                  <a:pt x="80600" y="73250"/>
                </a:lnTo>
                <a:lnTo>
                  <a:pt x="80610" y="73330"/>
                </a:lnTo>
                <a:lnTo>
                  <a:pt x="80590" y="73410"/>
                </a:lnTo>
                <a:lnTo>
                  <a:pt x="80530" y="73500"/>
                </a:lnTo>
                <a:lnTo>
                  <a:pt x="80280" y="73730"/>
                </a:lnTo>
                <a:lnTo>
                  <a:pt x="80200" y="73840"/>
                </a:lnTo>
                <a:lnTo>
                  <a:pt x="80140" y="73990"/>
                </a:lnTo>
                <a:lnTo>
                  <a:pt x="80130" y="74250"/>
                </a:lnTo>
                <a:lnTo>
                  <a:pt x="80090" y="74400"/>
                </a:lnTo>
                <a:lnTo>
                  <a:pt x="79930" y="74890"/>
                </a:lnTo>
                <a:lnTo>
                  <a:pt x="79890" y="75000"/>
                </a:lnTo>
                <a:lnTo>
                  <a:pt x="79830" y="75080"/>
                </a:lnTo>
                <a:lnTo>
                  <a:pt x="79620" y="75250"/>
                </a:lnTo>
                <a:lnTo>
                  <a:pt x="79590" y="75300"/>
                </a:lnTo>
                <a:lnTo>
                  <a:pt x="79390" y="75740"/>
                </a:lnTo>
                <a:lnTo>
                  <a:pt x="79320" y="75940"/>
                </a:lnTo>
                <a:lnTo>
                  <a:pt x="79320" y="76060"/>
                </a:lnTo>
                <a:lnTo>
                  <a:pt x="79380" y="76150"/>
                </a:lnTo>
                <a:lnTo>
                  <a:pt x="79420" y="76220"/>
                </a:lnTo>
                <a:lnTo>
                  <a:pt x="79460" y="76330"/>
                </a:lnTo>
                <a:lnTo>
                  <a:pt x="79420" y="76450"/>
                </a:lnTo>
                <a:lnTo>
                  <a:pt x="79430" y="76560"/>
                </a:lnTo>
                <a:lnTo>
                  <a:pt x="79490" y="76780"/>
                </a:lnTo>
                <a:lnTo>
                  <a:pt x="79490" y="76890"/>
                </a:lnTo>
                <a:lnTo>
                  <a:pt x="79460" y="77190"/>
                </a:lnTo>
                <a:lnTo>
                  <a:pt x="79490" y="77320"/>
                </a:lnTo>
                <a:lnTo>
                  <a:pt x="79550" y="77400"/>
                </a:lnTo>
                <a:lnTo>
                  <a:pt x="79600" y="77440"/>
                </a:lnTo>
                <a:lnTo>
                  <a:pt x="80010" y="77610"/>
                </a:lnTo>
                <a:lnTo>
                  <a:pt x="80150" y="77680"/>
                </a:lnTo>
                <a:lnTo>
                  <a:pt x="80230" y="77710"/>
                </a:lnTo>
                <a:lnTo>
                  <a:pt x="80300" y="77730"/>
                </a:lnTo>
                <a:lnTo>
                  <a:pt x="80430" y="77660"/>
                </a:lnTo>
                <a:lnTo>
                  <a:pt x="80520" y="77650"/>
                </a:lnTo>
                <a:lnTo>
                  <a:pt x="80760" y="77660"/>
                </a:lnTo>
                <a:lnTo>
                  <a:pt x="81050" y="77640"/>
                </a:lnTo>
                <a:lnTo>
                  <a:pt x="81220" y="77600"/>
                </a:lnTo>
                <a:lnTo>
                  <a:pt x="81540" y="77510"/>
                </a:lnTo>
                <a:lnTo>
                  <a:pt x="81600" y="77520"/>
                </a:lnTo>
                <a:lnTo>
                  <a:pt x="81660" y="77560"/>
                </a:lnTo>
                <a:lnTo>
                  <a:pt x="81700" y="77610"/>
                </a:lnTo>
                <a:lnTo>
                  <a:pt x="81740" y="77660"/>
                </a:lnTo>
                <a:lnTo>
                  <a:pt x="81790" y="77720"/>
                </a:lnTo>
                <a:lnTo>
                  <a:pt x="81860" y="77770"/>
                </a:lnTo>
                <a:lnTo>
                  <a:pt x="81940" y="77800"/>
                </a:lnTo>
                <a:lnTo>
                  <a:pt x="82130" y="77810"/>
                </a:lnTo>
                <a:lnTo>
                  <a:pt x="82200" y="77830"/>
                </a:lnTo>
                <a:lnTo>
                  <a:pt x="82270" y="77870"/>
                </a:lnTo>
                <a:lnTo>
                  <a:pt x="82330" y="77950"/>
                </a:lnTo>
                <a:lnTo>
                  <a:pt x="82330" y="78050"/>
                </a:lnTo>
                <a:lnTo>
                  <a:pt x="82290" y="78150"/>
                </a:lnTo>
                <a:lnTo>
                  <a:pt x="82210" y="78230"/>
                </a:lnTo>
                <a:lnTo>
                  <a:pt x="81680" y="78540"/>
                </a:lnTo>
                <a:lnTo>
                  <a:pt x="81550" y="78520"/>
                </a:lnTo>
                <a:lnTo>
                  <a:pt x="81510" y="78490"/>
                </a:lnTo>
                <a:lnTo>
                  <a:pt x="81470" y="78480"/>
                </a:lnTo>
                <a:lnTo>
                  <a:pt x="81440" y="78490"/>
                </a:lnTo>
                <a:lnTo>
                  <a:pt x="81420" y="78520"/>
                </a:lnTo>
                <a:lnTo>
                  <a:pt x="81400" y="78610"/>
                </a:lnTo>
                <a:lnTo>
                  <a:pt x="81400" y="78690"/>
                </a:lnTo>
                <a:lnTo>
                  <a:pt x="81390" y="78750"/>
                </a:lnTo>
                <a:lnTo>
                  <a:pt x="81370" y="78830"/>
                </a:lnTo>
                <a:lnTo>
                  <a:pt x="81350" y="78920"/>
                </a:lnTo>
                <a:lnTo>
                  <a:pt x="81360" y="79460"/>
                </a:lnTo>
                <a:lnTo>
                  <a:pt x="81330" y="79550"/>
                </a:lnTo>
                <a:lnTo>
                  <a:pt x="81270" y="79650"/>
                </a:lnTo>
                <a:lnTo>
                  <a:pt x="81190" y="79750"/>
                </a:lnTo>
                <a:lnTo>
                  <a:pt x="80780" y="80160"/>
                </a:lnTo>
                <a:lnTo>
                  <a:pt x="79930" y="80820"/>
                </a:lnTo>
                <a:lnTo>
                  <a:pt x="79750" y="80930"/>
                </a:lnTo>
                <a:lnTo>
                  <a:pt x="79070" y="81190"/>
                </a:lnTo>
                <a:lnTo>
                  <a:pt x="78860" y="81230"/>
                </a:lnTo>
                <a:lnTo>
                  <a:pt x="78720" y="81240"/>
                </a:lnTo>
                <a:lnTo>
                  <a:pt x="78580" y="81200"/>
                </a:lnTo>
                <a:lnTo>
                  <a:pt x="78400" y="81200"/>
                </a:lnTo>
                <a:lnTo>
                  <a:pt x="78190" y="81220"/>
                </a:lnTo>
                <a:lnTo>
                  <a:pt x="77770" y="81350"/>
                </a:lnTo>
                <a:lnTo>
                  <a:pt x="77180" y="81600"/>
                </a:lnTo>
                <a:lnTo>
                  <a:pt x="77070" y="81730"/>
                </a:lnTo>
                <a:lnTo>
                  <a:pt x="76990" y="81960"/>
                </a:lnTo>
                <a:lnTo>
                  <a:pt x="76920" y="82040"/>
                </a:lnTo>
                <a:lnTo>
                  <a:pt x="76730" y="82200"/>
                </a:lnTo>
                <a:lnTo>
                  <a:pt x="76260" y="82700"/>
                </a:lnTo>
                <a:lnTo>
                  <a:pt x="76100" y="82810"/>
                </a:lnTo>
                <a:lnTo>
                  <a:pt x="75930" y="82890"/>
                </a:lnTo>
                <a:lnTo>
                  <a:pt x="75230" y="83020"/>
                </a:lnTo>
                <a:lnTo>
                  <a:pt x="74730" y="83180"/>
                </a:lnTo>
                <a:lnTo>
                  <a:pt x="74580" y="83300"/>
                </a:lnTo>
                <a:lnTo>
                  <a:pt x="74360" y="83640"/>
                </a:lnTo>
                <a:lnTo>
                  <a:pt x="74310" y="83750"/>
                </a:lnTo>
                <a:lnTo>
                  <a:pt x="74220" y="84020"/>
                </a:lnTo>
                <a:lnTo>
                  <a:pt x="74120" y="84170"/>
                </a:lnTo>
                <a:lnTo>
                  <a:pt x="74000" y="84310"/>
                </a:lnTo>
                <a:lnTo>
                  <a:pt x="73860" y="84430"/>
                </a:lnTo>
                <a:lnTo>
                  <a:pt x="73770" y="84520"/>
                </a:lnTo>
                <a:lnTo>
                  <a:pt x="73710" y="84630"/>
                </a:lnTo>
                <a:lnTo>
                  <a:pt x="73620" y="84980"/>
                </a:lnTo>
                <a:lnTo>
                  <a:pt x="73540" y="85060"/>
                </a:lnTo>
                <a:lnTo>
                  <a:pt x="73380" y="85130"/>
                </a:lnTo>
                <a:lnTo>
                  <a:pt x="73070" y="85180"/>
                </a:lnTo>
                <a:lnTo>
                  <a:pt x="72460" y="85380"/>
                </a:lnTo>
                <a:lnTo>
                  <a:pt x="71600" y="85840"/>
                </a:lnTo>
                <a:lnTo>
                  <a:pt x="70440" y="86300"/>
                </a:lnTo>
                <a:lnTo>
                  <a:pt x="70270" y="86310"/>
                </a:lnTo>
                <a:lnTo>
                  <a:pt x="70110" y="86270"/>
                </a:lnTo>
                <a:lnTo>
                  <a:pt x="69960" y="86170"/>
                </a:lnTo>
                <a:lnTo>
                  <a:pt x="69650" y="85910"/>
                </a:lnTo>
                <a:lnTo>
                  <a:pt x="69580" y="85870"/>
                </a:lnTo>
                <a:lnTo>
                  <a:pt x="68830" y="85700"/>
                </a:lnTo>
                <a:lnTo>
                  <a:pt x="68810" y="85610"/>
                </a:lnTo>
                <a:lnTo>
                  <a:pt x="68810" y="85580"/>
                </a:lnTo>
                <a:lnTo>
                  <a:pt x="68820" y="85530"/>
                </a:lnTo>
                <a:lnTo>
                  <a:pt x="68870" y="85410"/>
                </a:lnTo>
                <a:lnTo>
                  <a:pt x="68890" y="85310"/>
                </a:lnTo>
                <a:lnTo>
                  <a:pt x="68870" y="85210"/>
                </a:lnTo>
                <a:lnTo>
                  <a:pt x="68780" y="85120"/>
                </a:lnTo>
                <a:lnTo>
                  <a:pt x="68610" y="85070"/>
                </a:lnTo>
                <a:lnTo>
                  <a:pt x="68290" y="85060"/>
                </a:lnTo>
                <a:lnTo>
                  <a:pt x="68150" y="85030"/>
                </a:lnTo>
                <a:lnTo>
                  <a:pt x="68000" y="84960"/>
                </a:lnTo>
                <a:lnTo>
                  <a:pt x="67570" y="84670"/>
                </a:lnTo>
                <a:lnTo>
                  <a:pt x="67410" y="84520"/>
                </a:lnTo>
                <a:lnTo>
                  <a:pt x="67220" y="84220"/>
                </a:lnTo>
                <a:lnTo>
                  <a:pt x="67140" y="84060"/>
                </a:lnTo>
                <a:lnTo>
                  <a:pt x="67060" y="83920"/>
                </a:lnTo>
                <a:lnTo>
                  <a:pt x="67000" y="83850"/>
                </a:lnTo>
                <a:lnTo>
                  <a:pt x="66710" y="83660"/>
                </a:lnTo>
                <a:lnTo>
                  <a:pt x="66810" y="83410"/>
                </a:lnTo>
                <a:lnTo>
                  <a:pt x="66950" y="83290"/>
                </a:lnTo>
                <a:lnTo>
                  <a:pt x="67070" y="83210"/>
                </a:lnTo>
                <a:lnTo>
                  <a:pt x="67260" y="83040"/>
                </a:lnTo>
                <a:lnTo>
                  <a:pt x="67350" y="82910"/>
                </a:lnTo>
                <a:lnTo>
                  <a:pt x="67390" y="82770"/>
                </a:lnTo>
                <a:lnTo>
                  <a:pt x="67400" y="82640"/>
                </a:lnTo>
                <a:lnTo>
                  <a:pt x="67440" y="82520"/>
                </a:lnTo>
                <a:lnTo>
                  <a:pt x="67500" y="82420"/>
                </a:lnTo>
                <a:lnTo>
                  <a:pt x="67640" y="82290"/>
                </a:lnTo>
                <a:lnTo>
                  <a:pt x="67680" y="82170"/>
                </a:lnTo>
                <a:lnTo>
                  <a:pt x="67690" y="82060"/>
                </a:lnTo>
                <a:lnTo>
                  <a:pt x="67670" y="81960"/>
                </a:lnTo>
                <a:lnTo>
                  <a:pt x="67660" y="81850"/>
                </a:lnTo>
                <a:lnTo>
                  <a:pt x="67680" y="81780"/>
                </a:lnTo>
                <a:lnTo>
                  <a:pt x="67720" y="81730"/>
                </a:lnTo>
                <a:lnTo>
                  <a:pt x="67930" y="81580"/>
                </a:lnTo>
                <a:lnTo>
                  <a:pt x="67970" y="81490"/>
                </a:lnTo>
                <a:lnTo>
                  <a:pt x="68000" y="81390"/>
                </a:lnTo>
                <a:lnTo>
                  <a:pt x="68030" y="80990"/>
                </a:lnTo>
                <a:lnTo>
                  <a:pt x="68140" y="80570"/>
                </a:lnTo>
                <a:lnTo>
                  <a:pt x="68210" y="80430"/>
                </a:lnTo>
                <a:lnTo>
                  <a:pt x="68560" y="80030"/>
                </a:lnTo>
                <a:lnTo>
                  <a:pt x="68610" y="79930"/>
                </a:lnTo>
                <a:lnTo>
                  <a:pt x="68680" y="79580"/>
                </a:lnTo>
                <a:lnTo>
                  <a:pt x="69010" y="79580"/>
                </a:lnTo>
                <a:lnTo>
                  <a:pt x="69260" y="79610"/>
                </a:lnTo>
                <a:lnTo>
                  <a:pt x="69400" y="79550"/>
                </a:lnTo>
                <a:lnTo>
                  <a:pt x="69480" y="79460"/>
                </a:lnTo>
                <a:lnTo>
                  <a:pt x="69550" y="78970"/>
                </a:lnTo>
                <a:lnTo>
                  <a:pt x="69620" y="78780"/>
                </a:lnTo>
                <a:lnTo>
                  <a:pt x="69730" y="78590"/>
                </a:lnTo>
                <a:lnTo>
                  <a:pt x="69830" y="78510"/>
                </a:lnTo>
                <a:lnTo>
                  <a:pt x="69970" y="78460"/>
                </a:lnTo>
                <a:lnTo>
                  <a:pt x="70460" y="78440"/>
                </a:lnTo>
                <a:lnTo>
                  <a:pt x="70630" y="78380"/>
                </a:lnTo>
                <a:lnTo>
                  <a:pt x="70710" y="78290"/>
                </a:lnTo>
                <a:lnTo>
                  <a:pt x="70750" y="78170"/>
                </a:lnTo>
                <a:lnTo>
                  <a:pt x="70770" y="78040"/>
                </a:lnTo>
                <a:lnTo>
                  <a:pt x="70800" y="77910"/>
                </a:lnTo>
                <a:lnTo>
                  <a:pt x="70880" y="77770"/>
                </a:lnTo>
                <a:lnTo>
                  <a:pt x="70970" y="77730"/>
                </a:lnTo>
                <a:lnTo>
                  <a:pt x="71030" y="77730"/>
                </a:lnTo>
                <a:lnTo>
                  <a:pt x="71100" y="77770"/>
                </a:lnTo>
                <a:lnTo>
                  <a:pt x="71170" y="77790"/>
                </a:lnTo>
                <a:lnTo>
                  <a:pt x="71260" y="77780"/>
                </a:lnTo>
                <a:lnTo>
                  <a:pt x="71760" y="77560"/>
                </a:lnTo>
                <a:lnTo>
                  <a:pt x="71900" y="77520"/>
                </a:lnTo>
                <a:lnTo>
                  <a:pt x="72020" y="77520"/>
                </a:lnTo>
                <a:lnTo>
                  <a:pt x="72100" y="77560"/>
                </a:lnTo>
                <a:lnTo>
                  <a:pt x="72150" y="77590"/>
                </a:lnTo>
                <a:lnTo>
                  <a:pt x="72430" y="77820"/>
                </a:lnTo>
                <a:lnTo>
                  <a:pt x="72820" y="78080"/>
                </a:lnTo>
                <a:lnTo>
                  <a:pt x="73010" y="78100"/>
                </a:lnTo>
                <a:lnTo>
                  <a:pt x="73580" y="77820"/>
                </a:lnTo>
                <a:lnTo>
                  <a:pt x="73820" y="77650"/>
                </a:lnTo>
                <a:lnTo>
                  <a:pt x="73840" y="77620"/>
                </a:lnTo>
                <a:lnTo>
                  <a:pt x="73850" y="77600"/>
                </a:lnTo>
                <a:lnTo>
                  <a:pt x="73880" y="77510"/>
                </a:lnTo>
                <a:lnTo>
                  <a:pt x="74090" y="76650"/>
                </a:lnTo>
                <a:lnTo>
                  <a:pt x="74140" y="76540"/>
                </a:lnTo>
                <a:lnTo>
                  <a:pt x="74230" y="76430"/>
                </a:lnTo>
                <a:lnTo>
                  <a:pt x="74360" y="76370"/>
                </a:lnTo>
                <a:lnTo>
                  <a:pt x="74690" y="76280"/>
                </a:lnTo>
                <a:lnTo>
                  <a:pt x="74820" y="76200"/>
                </a:lnTo>
                <a:lnTo>
                  <a:pt x="75000" y="76030"/>
                </a:lnTo>
                <a:lnTo>
                  <a:pt x="75120" y="75980"/>
                </a:lnTo>
                <a:lnTo>
                  <a:pt x="75480" y="75900"/>
                </a:lnTo>
                <a:lnTo>
                  <a:pt x="75600" y="75850"/>
                </a:lnTo>
                <a:lnTo>
                  <a:pt x="75840" y="75660"/>
                </a:lnTo>
                <a:lnTo>
                  <a:pt x="75980" y="75570"/>
                </a:lnTo>
                <a:lnTo>
                  <a:pt x="76880" y="75200"/>
                </a:lnTo>
                <a:lnTo>
                  <a:pt x="77010" y="75130"/>
                </a:lnTo>
                <a:lnTo>
                  <a:pt x="77060" y="75070"/>
                </a:lnTo>
                <a:lnTo>
                  <a:pt x="77160" y="74850"/>
                </a:lnTo>
                <a:lnTo>
                  <a:pt x="77240" y="74750"/>
                </a:lnTo>
                <a:lnTo>
                  <a:pt x="77390" y="74620"/>
                </a:lnTo>
                <a:lnTo>
                  <a:pt x="77490" y="74590"/>
                </a:lnTo>
                <a:lnTo>
                  <a:pt x="77580" y="74600"/>
                </a:lnTo>
                <a:lnTo>
                  <a:pt x="77670" y="74630"/>
                </a:lnTo>
                <a:lnTo>
                  <a:pt x="77760" y="74630"/>
                </a:lnTo>
                <a:lnTo>
                  <a:pt x="77890" y="74600"/>
                </a:lnTo>
                <a:lnTo>
                  <a:pt x="77980" y="74500"/>
                </a:lnTo>
                <a:lnTo>
                  <a:pt x="78040" y="74390"/>
                </a:lnTo>
                <a:lnTo>
                  <a:pt x="78170" y="74040"/>
                </a:lnTo>
                <a:lnTo>
                  <a:pt x="78250" y="73880"/>
                </a:lnTo>
                <a:lnTo>
                  <a:pt x="78280" y="73830"/>
                </a:lnTo>
                <a:lnTo>
                  <a:pt x="78340" y="73710"/>
                </a:lnTo>
                <a:lnTo>
                  <a:pt x="78590" y="73790"/>
                </a:lnTo>
                <a:lnTo>
                  <a:pt x="79080" y="73600"/>
                </a:lnTo>
                <a:lnTo>
                  <a:pt x="79200" y="73530"/>
                </a:lnTo>
                <a:lnTo>
                  <a:pt x="79290" y="73450"/>
                </a:lnTo>
                <a:lnTo>
                  <a:pt x="79350" y="73370"/>
                </a:lnTo>
                <a:lnTo>
                  <a:pt x="79440" y="73260"/>
                </a:lnTo>
                <a:lnTo>
                  <a:pt x="79490" y="73190"/>
                </a:lnTo>
                <a:lnTo>
                  <a:pt x="79510" y="73110"/>
                </a:lnTo>
                <a:lnTo>
                  <a:pt x="79510" y="73060"/>
                </a:lnTo>
                <a:lnTo>
                  <a:pt x="79530" y="72920"/>
                </a:lnTo>
                <a:lnTo>
                  <a:pt x="79700" y="7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Paraguarí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480" y="77730"/>
                </a:moveTo>
                <a:lnTo>
                  <a:pt x="59950" y="77280"/>
                </a:lnTo>
                <a:lnTo>
                  <a:pt x="60180" y="76990"/>
                </a:lnTo>
                <a:lnTo>
                  <a:pt x="60450" y="76470"/>
                </a:lnTo>
                <a:lnTo>
                  <a:pt x="60490" y="76230"/>
                </a:lnTo>
                <a:lnTo>
                  <a:pt x="60470" y="76030"/>
                </a:lnTo>
                <a:lnTo>
                  <a:pt x="60230" y="75270"/>
                </a:lnTo>
                <a:lnTo>
                  <a:pt x="60220" y="75020"/>
                </a:lnTo>
                <a:lnTo>
                  <a:pt x="60260" y="74690"/>
                </a:lnTo>
                <a:lnTo>
                  <a:pt x="60380" y="74300"/>
                </a:lnTo>
                <a:lnTo>
                  <a:pt x="60490" y="74080"/>
                </a:lnTo>
                <a:lnTo>
                  <a:pt x="60610" y="73910"/>
                </a:lnTo>
                <a:lnTo>
                  <a:pt x="60970" y="73560"/>
                </a:lnTo>
                <a:lnTo>
                  <a:pt x="61290" y="73180"/>
                </a:lnTo>
                <a:lnTo>
                  <a:pt x="62140" y="71810"/>
                </a:lnTo>
                <a:lnTo>
                  <a:pt x="62210" y="71730"/>
                </a:lnTo>
                <a:lnTo>
                  <a:pt x="62500" y="71460"/>
                </a:lnTo>
                <a:lnTo>
                  <a:pt x="62910" y="71210"/>
                </a:lnTo>
                <a:lnTo>
                  <a:pt x="63400" y="72130"/>
                </a:lnTo>
                <a:lnTo>
                  <a:pt x="63490" y="72220"/>
                </a:lnTo>
                <a:lnTo>
                  <a:pt x="63650" y="72330"/>
                </a:lnTo>
                <a:lnTo>
                  <a:pt x="63920" y="72340"/>
                </a:lnTo>
                <a:lnTo>
                  <a:pt x="64040" y="72360"/>
                </a:lnTo>
                <a:lnTo>
                  <a:pt x="64270" y="72440"/>
                </a:lnTo>
                <a:lnTo>
                  <a:pt x="64450" y="72480"/>
                </a:lnTo>
                <a:lnTo>
                  <a:pt x="64530" y="72490"/>
                </a:lnTo>
                <a:lnTo>
                  <a:pt x="65280" y="72440"/>
                </a:lnTo>
                <a:lnTo>
                  <a:pt x="65380" y="72450"/>
                </a:lnTo>
                <a:lnTo>
                  <a:pt x="65510" y="72480"/>
                </a:lnTo>
                <a:lnTo>
                  <a:pt x="65570" y="72560"/>
                </a:lnTo>
                <a:lnTo>
                  <a:pt x="65610" y="72650"/>
                </a:lnTo>
                <a:lnTo>
                  <a:pt x="65660" y="72930"/>
                </a:lnTo>
                <a:lnTo>
                  <a:pt x="65690" y="73020"/>
                </a:lnTo>
                <a:lnTo>
                  <a:pt x="65750" y="73150"/>
                </a:lnTo>
                <a:lnTo>
                  <a:pt x="65760" y="73190"/>
                </a:lnTo>
                <a:lnTo>
                  <a:pt x="65760" y="73240"/>
                </a:lnTo>
                <a:lnTo>
                  <a:pt x="65750" y="73290"/>
                </a:lnTo>
                <a:lnTo>
                  <a:pt x="65720" y="73350"/>
                </a:lnTo>
                <a:lnTo>
                  <a:pt x="65600" y="73490"/>
                </a:lnTo>
                <a:lnTo>
                  <a:pt x="65470" y="73600"/>
                </a:lnTo>
                <a:lnTo>
                  <a:pt x="65440" y="73640"/>
                </a:lnTo>
                <a:lnTo>
                  <a:pt x="65430" y="73680"/>
                </a:lnTo>
                <a:lnTo>
                  <a:pt x="65460" y="73760"/>
                </a:lnTo>
                <a:lnTo>
                  <a:pt x="65530" y="73800"/>
                </a:lnTo>
                <a:lnTo>
                  <a:pt x="65610" y="73830"/>
                </a:lnTo>
                <a:lnTo>
                  <a:pt x="65920" y="73850"/>
                </a:lnTo>
                <a:lnTo>
                  <a:pt x="65990" y="73840"/>
                </a:lnTo>
                <a:lnTo>
                  <a:pt x="66070" y="73820"/>
                </a:lnTo>
                <a:lnTo>
                  <a:pt x="66140" y="73780"/>
                </a:lnTo>
                <a:lnTo>
                  <a:pt x="66200" y="73740"/>
                </a:lnTo>
                <a:lnTo>
                  <a:pt x="66270" y="73680"/>
                </a:lnTo>
                <a:lnTo>
                  <a:pt x="66370" y="73620"/>
                </a:lnTo>
                <a:lnTo>
                  <a:pt x="66480" y="73560"/>
                </a:lnTo>
                <a:lnTo>
                  <a:pt x="66580" y="73570"/>
                </a:lnTo>
                <a:lnTo>
                  <a:pt x="66660" y="73580"/>
                </a:lnTo>
                <a:lnTo>
                  <a:pt x="67080" y="73750"/>
                </a:lnTo>
                <a:lnTo>
                  <a:pt x="67390" y="73980"/>
                </a:lnTo>
                <a:lnTo>
                  <a:pt x="67610" y="74260"/>
                </a:lnTo>
                <a:lnTo>
                  <a:pt x="67700" y="74310"/>
                </a:lnTo>
                <a:lnTo>
                  <a:pt x="67750" y="74340"/>
                </a:lnTo>
                <a:lnTo>
                  <a:pt x="68080" y="74380"/>
                </a:lnTo>
                <a:lnTo>
                  <a:pt x="67910" y="74540"/>
                </a:lnTo>
                <a:lnTo>
                  <a:pt x="67840" y="74740"/>
                </a:lnTo>
                <a:lnTo>
                  <a:pt x="67820" y="74920"/>
                </a:lnTo>
                <a:lnTo>
                  <a:pt x="67830" y="75120"/>
                </a:lnTo>
                <a:lnTo>
                  <a:pt x="67890" y="75460"/>
                </a:lnTo>
                <a:lnTo>
                  <a:pt x="67990" y="75810"/>
                </a:lnTo>
                <a:lnTo>
                  <a:pt x="68060" y="75980"/>
                </a:lnTo>
                <a:lnTo>
                  <a:pt x="68140" y="76100"/>
                </a:lnTo>
                <a:lnTo>
                  <a:pt x="68370" y="76410"/>
                </a:lnTo>
                <a:lnTo>
                  <a:pt x="68460" y="76580"/>
                </a:lnTo>
                <a:lnTo>
                  <a:pt x="68560" y="76890"/>
                </a:lnTo>
                <a:lnTo>
                  <a:pt x="68560" y="77060"/>
                </a:lnTo>
                <a:lnTo>
                  <a:pt x="68510" y="77170"/>
                </a:lnTo>
                <a:lnTo>
                  <a:pt x="68410" y="77230"/>
                </a:lnTo>
                <a:lnTo>
                  <a:pt x="67980" y="77330"/>
                </a:lnTo>
                <a:lnTo>
                  <a:pt x="67910" y="77370"/>
                </a:lnTo>
                <a:lnTo>
                  <a:pt x="67860" y="77450"/>
                </a:lnTo>
                <a:lnTo>
                  <a:pt x="67840" y="77520"/>
                </a:lnTo>
                <a:lnTo>
                  <a:pt x="67850" y="77580"/>
                </a:lnTo>
                <a:lnTo>
                  <a:pt x="67860" y="77600"/>
                </a:lnTo>
                <a:lnTo>
                  <a:pt x="67910" y="78030"/>
                </a:lnTo>
                <a:lnTo>
                  <a:pt x="67950" y="78190"/>
                </a:lnTo>
                <a:lnTo>
                  <a:pt x="68010" y="78330"/>
                </a:lnTo>
                <a:lnTo>
                  <a:pt x="68680" y="79580"/>
                </a:lnTo>
                <a:lnTo>
                  <a:pt x="68610" y="79930"/>
                </a:lnTo>
                <a:lnTo>
                  <a:pt x="68560" y="80030"/>
                </a:lnTo>
                <a:lnTo>
                  <a:pt x="68210" y="80430"/>
                </a:lnTo>
                <a:lnTo>
                  <a:pt x="68140" y="80570"/>
                </a:lnTo>
                <a:lnTo>
                  <a:pt x="68030" y="80990"/>
                </a:lnTo>
                <a:lnTo>
                  <a:pt x="68000" y="81390"/>
                </a:lnTo>
                <a:lnTo>
                  <a:pt x="67970" y="81490"/>
                </a:lnTo>
                <a:lnTo>
                  <a:pt x="67930" y="81580"/>
                </a:lnTo>
                <a:lnTo>
                  <a:pt x="67720" y="81730"/>
                </a:lnTo>
                <a:lnTo>
                  <a:pt x="67680" y="81780"/>
                </a:lnTo>
                <a:lnTo>
                  <a:pt x="67660" y="81850"/>
                </a:lnTo>
                <a:lnTo>
                  <a:pt x="67670" y="81960"/>
                </a:lnTo>
                <a:lnTo>
                  <a:pt x="67690" y="82060"/>
                </a:lnTo>
                <a:lnTo>
                  <a:pt x="67680" y="82170"/>
                </a:lnTo>
                <a:lnTo>
                  <a:pt x="67640" y="82290"/>
                </a:lnTo>
                <a:lnTo>
                  <a:pt x="67500" y="82420"/>
                </a:lnTo>
                <a:lnTo>
                  <a:pt x="67440" y="82520"/>
                </a:lnTo>
                <a:lnTo>
                  <a:pt x="67400" y="82640"/>
                </a:lnTo>
                <a:lnTo>
                  <a:pt x="67390" y="82770"/>
                </a:lnTo>
                <a:lnTo>
                  <a:pt x="67350" y="82910"/>
                </a:lnTo>
                <a:lnTo>
                  <a:pt x="67260" y="83040"/>
                </a:lnTo>
                <a:lnTo>
                  <a:pt x="67070" y="83210"/>
                </a:lnTo>
                <a:lnTo>
                  <a:pt x="66950" y="83290"/>
                </a:lnTo>
                <a:lnTo>
                  <a:pt x="66810" y="83410"/>
                </a:lnTo>
                <a:lnTo>
                  <a:pt x="66710" y="83660"/>
                </a:lnTo>
                <a:lnTo>
                  <a:pt x="66350" y="83090"/>
                </a:lnTo>
                <a:lnTo>
                  <a:pt x="66260" y="83050"/>
                </a:lnTo>
                <a:lnTo>
                  <a:pt x="66130" y="83010"/>
                </a:lnTo>
                <a:lnTo>
                  <a:pt x="66010" y="83040"/>
                </a:lnTo>
                <a:lnTo>
                  <a:pt x="65830" y="83020"/>
                </a:lnTo>
                <a:lnTo>
                  <a:pt x="65640" y="82900"/>
                </a:lnTo>
                <a:lnTo>
                  <a:pt x="65300" y="82620"/>
                </a:lnTo>
                <a:lnTo>
                  <a:pt x="65090" y="82480"/>
                </a:lnTo>
                <a:lnTo>
                  <a:pt x="64500" y="82160"/>
                </a:lnTo>
                <a:lnTo>
                  <a:pt x="64420" y="82140"/>
                </a:lnTo>
                <a:lnTo>
                  <a:pt x="64330" y="82120"/>
                </a:lnTo>
                <a:lnTo>
                  <a:pt x="64240" y="82120"/>
                </a:lnTo>
                <a:lnTo>
                  <a:pt x="64140" y="82130"/>
                </a:lnTo>
                <a:lnTo>
                  <a:pt x="64030" y="82160"/>
                </a:lnTo>
                <a:lnTo>
                  <a:pt x="63960" y="82190"/>
                </a:lnTo>
                <a:lnTo>
                  <a:pt x="63890" y="82220"/>
                </a:lnTo>
                <a:lnTo>
                  <a:pt x="63740" y="82350"/>
                </a:lnTo>
                <a:lnTo>
                  <a:pt x="63620" y="82470"/>
                </a:lnTo>
                <a:lnTo>
                  <a:pt x="63530" y="82620"/>
                </a:lnTo>
                <a:lnTo>
                  <a:pt x="63470" y="82750"/>
                </a:lnTo>
                <a:lnTo>
                  <a:pt x="63440" y="82860"/>
                </a:lnTo>
                <a:lnTo>
                  <a:pt x="63400" y="82940"/>
                </a:lnTo>
                <a:lnTo>
                  <a:pt x="63350" y="83000"/>
                </a:lnTo>
                <a:lnTo>
                  <a:pt x="63250" y="83050"/>
                </a:lnTo>
                <a:lnTo>
                  <a:pt x="63190" y="83120"/>
                </a:lnTo>
                <a:lnTo>
                  <a:pt x="63160" y="83180"/>
                </a:lnTo>
                <a:lnTo>
                  <a:pt x="63140" y="83230"/>
                </a:lnTo>
                <a:lnTo>
                  <a:pt x="63110" y="83280"/>
                </a:lnTo>
                <a:lnTo>
                  <a:pt x="63030" y="83330"/>
                </a:lnTo>
                <a:lnTo>
                  <a:pt x="62890" y="83390"/>
                </a:lnTo>
                <a:lnTo>
                  <a:pt x="62800" y="83460"/>
                </a:lnTo>
                <a:lnTo>
                  <a:pt x="62740" y="83560"/>
                </a:lnTo>
                <a:lnTo>
                  <a:pt x="62730" y="83710"/>
                </a:lnTo>
                <a:lnTo>
                  <a:pt x="62730" y="83880"/>
                </a:lnTo>
                <a:lnTo>
                  <a:pt x="62710" y="84010"/>
                </a:lnTo>
                <a:lnTo>
                  <a:pt x="62650" y="84120"/>
                </a:lnTo>
                <a:lnTo>
                  <a:pt x="62520" y="84210"/>
                </a:lnTo>
                <a:lnTo>
                  <a:pt x="62000" y="84390"/>
                </a:lnTo>
                <a:lnTo>
                  <a:pt x="61110" y="84590"/>
                </a:lnTo>
                <a:lnTo>
                  <a:pt x="60850" y="84560"/>
                </a:lnTo>
                <a:lnTo>
                  <a:pt x="60630" y="84470"/>
                </a:lnTo>
                <a:lnTo>
                  <a:pt x="60470" y="84350"/>
                </a:lnTo>
                <a:lnTo>
                  <a:pt x="60200" y="84280"/>
                </a:lnTo>
                <a:lnTo>
                  <a:pt x="60060" y="84200"/>
                </a:lnTo>
                <a:lnTo>
                  <a:pt x="59960" y="84100"/>
                </a:lnTo>
                <a:lnTo>
                  <a:pt x="59890" y="84010"/>
                </a:lnTo>
                <a:lnTo>
                  <a:pt x="59750" y="83940"/>
                </a:lnTo>
                <a:lnTo>
                  <a:pt x="59020" y="83770"/>
                </a:lnTo>
                <a:lnTo>
                  <a:pt x="58890" y="83700"/>
                </a:lnTo>
                <a:lnTo>
                  <a:pt x="58810" y="83610"/>
                </a:lnTo>
                <a:lnTo>
                  <a:pt x="58750" y="83510"/>
                </a:lnTo>
                <a:lnTo>
                  <a:pt x="58680" y="83440"/>
                </a:lnTo>
                <a:lnTo>
                  <a:pt x="58430" y="83290"/>
                </a:lnTo>
                <a:lnTo>
                  <a:pt x="58360" y="83210"/>
                </a:lnTo>
                <a:lnTo>
                  <a:pt x="58330" y="83130"/>
                </a:lnTo>
                <a:lnTo>
                  <a:pt x="58260" y="82930"/>
                </a:lnTo>
                <a:lnTo>
                  <a:pt x="58200" y="82830"/>
                </a:lnTo>
                <a:lnTo>
                  <a:pt x="58140" y="82750"/>
                </a:lnTo>
                <a:lnTo>
                  <a:pt x="58030" y="82690"/>
                </a:lnTo>
                <a:lnTo>
                  <a:pt x="57960" y="82640"/>
                </a:lnTo>
                <a:lnTo>
                  <a:pt x="57790" y="82400"/>
                </a:lnTo>
                <a:lnTo>
                  <a:pt x="57450" y="82230"/>
                </a:lnTo>
                <a:lnTo>
                  <a:pt x="57650" y="82000"/>
                </a:lnTo>
                <a:lnTo>
                  <a:pt x="57860" y="81830"/>
                </a:lnTo>
                <a:lnTo>
                  <a:pt x="57980" y="81660"/>
                </a:lnTo>
                <a:lnTo>
                  <a:pt x="58370" y="80900"/>
                </a:lnTo>
                <a:lnTo>
                  <a:pt x="59700" y="79560"/>
                </a:lnTo>
                <a:lnTo>
                  <a:pt x="59740" y="79480"/>
                </a:lnTo>
                <a:lnTo>
                  <a:pt x="59760" y="79360"/>
                </a:lnTo>
                <a:lnTo>
                  <a:pt x="59480" y="7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Guair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080" y="74380"/>
                </a:moveTo>
                <a:lnTo>
                  <a:pt x="68290" y="74250"/>
                </a:lnTo>
                <a:lnTo>
                  <a:pt x="68850" y="73980"/>
                </a:lnTo>
                <a:lnTo>
                  <a:pt x="68950" y="73920"/>
                </a:lnTo>
                <a:lnTo>
                  <a:pt x="69430" y="73460"/>
                </a:lnTo>
                <a:lnTo>
                  <a:pt x="69560" y="73380"/>
                </a:lnTo>
                <a:lnTo>
                  <a:pt x="69730" y="73310"/>
                </a:lnTo>
                <a:lnTo>
                  <a:pt x="70050" y="73260"/>
                </a:lnTo>
                <a:lnTo>
                  <a:pt x="70180" y="73220"/>
                </a:lnTo>
                <a:lnTo>
                  <a:pt x="70290" y="73170"/>
                </a:lnTo>
                <a:lnTo>
                  <a:pt x="70590" y="72980"/>
                </a:lnTo>
                <a:lnTo>
                  <a:pt x="70770" y="72920"/>
                </a:lnTo>
                <a:lnTo>
                  <a:pt x="70960" y="72900"/>
                </a:lnTo>
                <a:lnTo>
                  <a:pt x="72100" y="72960"/>
                </a:lnTo>
                <a:lnTo>
                  <a:pt x="72380" y="72930"/>
                </a:lnTo>
                <a:lnTo>
                  <a:pt x="72530" y="72940"/>
                </a:lnTo>
                <a:lnTo>
                  <a:pt x="72820" y="72990"/>
                </a:lnTo>
                <a:lnTo>
                  <a:pt x="73630" y="73020"/>
                </a:lnTo>
                <a:lnTo>
                  <a:pt x="73750" y="73090"/>
                </a:lnTo>
                <a:lnTo>
                  <a:pt x="73830" y="73170"/>
                </a:lnTo>
                <a:lnTo>
                  <a:pt x="73950" y="73230"/>
                </a:lnTo>
                <a:lnTo>
                  <a:pt x="74110" y="73260"/>
                </a:lnTo>
                <a:lnTo>
                  <a:pt x="75180" y="73230"/>
                </a:lnTo>
                <a:lnTo>
                  <a:pt x="75370" y="73260"/>
                </a:lnTo>
                <a:lnTo>
                  <a:pt x="75570" y="73350"/>
                </a:lnTo>
                <a:lnTo>
                  <a:pt x="75710" y="73440"/>
                </a:lnTo>
                <a:lnTo>
                  <a:pt x="75820" y="73560"/>
                </a:lnTo>
                <a:lnTo>
                  <a:pt x="76030" y="73820"/>
                </a:lnTo>
                <a:lnTo>
                  <a:pt x="76160" y="73930"/>
                </a:lnTo>
                <a:lnTo>
                  <a:pt x="76290" y="74010"/>
                </a:lnTo>
                <a:lnTo>
                  <a:pt x="76550" y="74030"/>
                </a:lnTo>
                <a:lnTo>
                  <a:pt x="76870" y="73980"/>
                </a:lnTo>
                <a:lnTo>
                  <a:pt x="77470" y="73790"/>
                </a:lnTo>
                <a:lnTo>
                  <a:pt x="78080" y="73540"/>
                </a:lnTo>
                <a:lnTo>
                  <a:pt x="78170" y="73550"/>
                </a:lnTo>
                <a:lnTo>
                  <a:pt x="78220" y="73570"/>
                </a:lnTo>
                <a:lnTo>
                  <a:pt x="78340" y="73710"/>
                </a:lnTo>
                <a:lnTo>
                  <a:pt x="78280" y="73830"/>
                </a:lnTo>
                <a:lnTo>
                  <a:pt x="78250" y="73880"/>
                </a:lnTo>
                <a:lnTo>
                  <a:pt x="78170" y="74040"/>
                </a:lnTo>
                <a:lnTo>
                  <a:pt x="78040" y="74390"/>
                </a:lnTo>
                <a:lnTo>
                  <a:pt x="77980" y="74500"/>
                </a:lnTo>
                <a:lnTo>
                  <a:pt x="77890" y="74600"/>
                </a:lnTo>
                <a:lnTo>
                  <a:pt x="77760" y="74630"/>
                </a:lnTo>
                <a:lnTo>
                  <a:pt x="77670" y="74630"/>
                </a:lnTo>
                <a:lnTo>
                  <a:pt x="77580" y="74600"/>
                </a:lnTo>
                <a:lnTo>
                  <a:pt x="77490" y="74590"/>
                </a:lnTo>
                <a:lnTo>
                  <a:pt x="77390" y="74620"/>
                </a:lnTo>
                <a:lnTo>
                  <a:pt x="77240" y="74750"/>
                </a:lnTo>
                <a:lnTo>
                  <a:pt x="77160" y="74850"/>
                </a:lnTo>
                <a:lnTo>
                  <a:pt x="77060" y="75070"/>
                </a:lnTo>
                <a:lnTo>
                  <a:pt x="77010" y="75130"/>
                </a:lnTo>
                <a:lnTo>
                  <a:pt x="76880" y="75200"/>
                </a:lnTo>
                <a:lnTo>
                  <a:pt x="75980" y="75570"/>
                </a:lnTo>
                <a:lnTo>
                  <a:pt x="75840" y="75660"/>
                </a:lnTo>
                <a:lnTo>
                  <a:pt x="75600" y="75850"/>
                </a:lnTo>
                <a:lnTo>
                  <a:pt x="75480" y="75900"/>
                </a:lnTo>
                <a:lnTo>
                  <a:pt x="75120" y="75980"/>
                </a:lnTo>
                <a:lnTo>
                  <a:pt x="75000" y="76030"/>
                </a:lnTo>
                <a:lnTo>
                  <a:pt x="74820" y="76200"/>
                </a:lnTo>
                <a:lnTo>
                  <a:pt x="74690" y="76280"/>
                </a:lnTo>
                <a:lnTo>
                  <a:pt x="74360" y="76370"/>
                </a:lnTo>
                <a:lnTo>
                  <a:pt x="74230" y="76430"/>
                </a:lnTo>
                <a:lnTo>
                  <a:pt x="74140" y="76540"/>
                </a:lnTo>
                <a:lnTo>
                  <a:pt x="74090" y="76650"/>
                </a:lnTo>
                <a:lnTo>
                  <a:pt x="73880" y="77510"/>
                </a:lnTo>
                <a:lnTo>
                  <a:pt x="73850" y="77600"/>
                </a:lnTo>
                <a:lnTo>
                  <a:pt x="73840" y="77620"/>
                </a:lnTo>
                <a:lnTo>
                  <a:pt x="73820" y="77650"/>
                </a:lnTo>
                <a:lnTo>
                  <a:pt x="73580" y="77820"/>
                </a:lnTo>
                <a:lnTo>
                  <a:pt x="73010" y="78100"/>
                </a:lnTo>
                <a:lnTo>
                  <a:pt x="72820" y="78080"/>
                </a:lnTo>
                <a:lnTo>
                  <a:pt x="72430" y="77820"/>
                </a:lnTo>
                <a:lnTo>
                  <a:pt x="72150" y="77590"/>
                </a:lnTo>
                <a:lnTo>
                  <a:pt x="72100" y="77560"/>
                </a:lnTo>
                <a:lnTo>
                  <a:pt x="72020" y="77520"/>
                </a:lnTo>
                <a:lnTo>
                  <a:pt x="71900" y="77520"/>
                </a:lnTo>
                <a:lnTo>
                  <a:pt x="71760" y="77560"/>
                </a:lnTo>
                <a:lnTo>
                  <a:pt x="71260" y="77780"/>
                </a:lnTo>
                <a:lnTo>
                  <a:pt x="71170" y="77790"/>
                </a:lnTo>
                <a:lnTo>
                  <a:pt x="71100" y="77770"/>
                </a:lnTo>
                <a:lnTo>
                  <a:pt x="71030" y="77730"/>
                </a:lnTo>
                <a:lnTo>
                  <a:pt x="70970" y="77730"/>
                </a:lnTo>
                <a:lnTo>
                  <a:pt x="70880" y="77770"/>
                </a:lnTo>
                <a:lnTo>
                  <a:pt x="70800" y="77910"/>
                </a:lnTo>
                <a:lnTo>
                  <a:pt x="70770" y="78040"/>
                </a:lnTo>
                <a:lnTo>
                  <a:pt x="70750" y="78170"/>
                </a:lnTo>
                <a:lnTo>
                  <a:pt x="70710" y="78290"/>
                </a:lnTo>
                <a:lnTo>
                  <a:pt x="70630" y="78380"/>
                </a:lnTo>
                <a:lnTo>
                  <a:pt x="70460" y="78440"/>
                </a:lnTo>
                <a:lnTo>
                  <a:pt x="69970" y="78460"/>
                </a:lnTo>
                <a:lnTo>
                  <a:pt x="69830" y="78510"/>
                </a:lnTo>
                <a:lnTo>
                  <a:pt x="69730" y="78590"/>
                </a:lnTo>
                <a:lnTo>
                  <a:pt x="69620" y="78780"/>
                </a:lnTo>
                <a:lnTo>
                  <a:pt x="69550" y="78970"/>
                </a:lnTo>
                <a:lnTo>
                  <a:pt x="69480" y="79460"/>
                </a:lnTo>
                <a:lnTo>
                  <a:pt x="69400" y="79550"/>
                </a:lnTo>
                <a:lnTo>
                  <a:pt x="69260" y="79610"/>
                </a:lnTo>
                <a:lnTo>
                  <a:pt x="69010" y="79580"/>
                </a:lnTo>
                <a:lnTo>
                  <a:pt x="68680" y="79580"/>
                </a:lnTo>
                <a:lnTo>
                  <a:pt x="68010" y="78330"/>
                </a:lnTo>
                <a:lnTo>
                  <a:pt x="67950" y="78190"/>
                </a:lnTo>
                <a:lnTo>
                  <a:pt x="67910" y="78030"/>
                </a:lnTo>
                <a:lnTo>
                  <a:pt x="67860" y="77600"/>
                </a:lnTo>
                <a:lnTo>
                  <a:pt x="67850" y="77580"/>
                </a:lnTo>
                <a:lnTo>
                  <a:pt x="67840" y="77520"/>
                </a:lnTo>
                <a:lnTo>
                  <a:pt x="67860" y="77450"/>
                </a:lnTo>
                <a:lnTo>
                  <a:pt x="67910" y="77370"/>
                </a:lnTo>
                <a:lnTo>
                  <a:pt x="67980" y="77330"/>
                </a:lnTo>
                <a:lnTo>
                  <a:pt x="68410" y="77230"/>
                </a:lnTo>
                <a:lnTo>
                  <a:pt x="68510" y="77170"/>
                </a:lnTo>
                <a:lnTo>
                  <a:pt x="68560" y="77060"/>
                </a:lnTo>
                <a:lnTo>
                  <a:pt x="68560" y="76890"/>
                </a:lnTo>
                <a:lnTo>
                  <a:pt x="68460" y="76580"/>
                </a:lnTo>
                <a:lnTo>
                  <a:pt x="68370" y="76410"/>
                </a:lnTo>
                <a:lnTo>
                  <a:pt x="68140" y="76100"/>
                </a:lnTo>
                <a:lnTo>
                  <a:pt x="68060" y="75980"/>
                </a:lnTo>
                <a:lnTo>
                  <a:pt x="67990" y="75810"/>
                </a:lnTo>
                <a:lnTo>
                  <a:pt x="67890" y="75460"/>
                </a:lnTo>
                <a:lnTo>
                  <a:pt x="67830" y="75120"/>
                </a:lnTo>
                <a:lnTo>
                  <a:pt x="67820" y="74920"/>
                </a:lnTo>
                <a:lnTo>
                  <a:pt x="67840" y="74740"/>
                </a:lnTo>
                <a:lnTo>
                  <a:pt x="67910" y="74540"/>
                </a:lnTo>
                <a:lnTo>
                  <a:pt x="68080" y="7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