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Western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Papua New Guinea • State Map | Fully Editable Vector Shape</a:t>
            </a:r>
          </a:p>
        </p:txBody>
      </p:sp>
      <p:sp>
        <p:nvSpPr>
          <p:cNvPr id="101" name="Western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13680" y="44610"/>
                </a:moveTo>
                <a:lnTo>
                  <a:pt x="13670" y="44610"/>
                </a:lnTo>
                <a:lnTo>
                  <a:pt x="13660" y="44610"/>
                </a:lnTo>
                <a:lnTo>
                  <a:pt x="13660" y="44600"/>
                </a:lnTo>
                <a:lnTo>
                  <a:pt x="13670" y="44590"/>
                </a:lnTo>
                <a:lnTo>
                  <a:pt x="13680" y="44590"/>
                </a:lnTo>
                <a:lnTo>
                  <a:pt x="13690" y="44590"/>
                </a:lnTo>
                <a:lnTo>
                  <a:pt x="13690" y="44600"/>
                </a:lnTo>
                <a:lnTo>
                  <a:pt x="13680" y="44610"/>
                </a:lnTo>
                <a:close/>
                <a:moveTo>
                  <a:pt x="13930" y="44470"/>
                </a:moveTo>
                <a:lnTo>
                  <a:pt x="13920" y="44460"/>
                </a:lnTo>
                <a:lnTo>
                  <a:pt x="13920" y="44450"/>
                </a:lnTo>
                <a:lnTo>
                  <a:pt x="13930" y="44450"/>
                </a:lnTo>
                <a:lnTo>
                  <a:pt x="13940" y="44460"/>
                </a:lnTo>
                <a:lnTo>
                  <a:pt x="13930" y="44470"/>
                </a:lnTo>
                <a:close/>
                <a:moveTo>
                  <a:pt x="13810" y="44450"/>
                </a:moveTo>
                <a:lnTo>
                  <a:pt x="13790" y="44450"/>
                </a:lnTo>
                <a:lnTo>
                  <a:pt x="13780" y="44450"/>
                </a:lnTo>
                <a:lnTo>
                  <a:pt x="13780" y="44440"/>
                </a:lnTo>
                <a:lnTo>
                  <a:pt x="13790" y="44430"/>
                </a:lnTo>
                <a:lnTo>
                  <a:pt x="13800" y="44440"/>
                </a:lnTo>
                <a:lnTo>
                  <a:pt x="13810" y="44450"/>
                </a:lnTo>
                <a:close/>
                <a:moveTo>
                  <a:pt x="16370" y="43550"/>
                </a:moveTo>
                <a:lnTo>
                  <a:pt x="16380" y="43560"/>
                </a:lnTo>
                <a:lnTo>
                  <a:pt x="16390" y="43580"/>
                </a:lnTo>
                <a:lnTo>
                  <a:pt x="16390" y="43590"/>
                </a:lnTo>
                <a:lnTo>
                  <a:pt x="16390" y="43610"/>
                </a:lnTo>
                <a:lnTo>
                  <a:pt x="16390" y="43630"/>
                </a:lnTo>
                <a:lnTo>
                  <a:pt x="16380" y="43650"/>
                </a:lnTo>
                <a:lnTo>
                  <a:pt x="16370" y="43670"/>
                </a:lnTo>
                <a:lnTo>
                  <a:pt x="16360" y="43680"/>
                </a:lnTo>
                <a:lnTo>
                  <a:pt x="16350" y="43690"/>
                </a:lnTo>
                <a:lnTo>
                  <a:pt x="16350" y="43700"/>
                </a:lnTo>
                <a:lnTo>
                  <a:pt x="16340" y="43730"/>
                </a:lnTo>
                <a:lnTo>
                  <a:pt x="16330" y="43750"/>
                </a:lnTo>
                <a:lnTo>
                  <a:pt x="16310" y="43770"/>
                </a:lnTo>
                <a:lnTo>
                  <a:pt x="16280" y="43780"/>
                </a:lnTo>
                <a:lnTo>
                  <a:pt x="16250" y="43790"/>
                </a:lnTo>
                <a:lnTo>
                  <a:pt x="16220" y="43790"/>
                </a:lnTo>
                <a:lnTo>
                  <a:pt x="16200" y="43790"/>
                </a:lnTo>
                <a:lnTo>
                  <a:pt x="16180" y="43790"/>
                </a:lnTo>
                <a:lnTo>
                  <a:pt x="16160" y="43770"/>
                </a:lnTo>
                <a:lnTo>
                  <a:pt x="16160" y="43760"/>
                </a:lnTo>
                <a:lnTo>
                  <a:pt x="16160" y="43750"/>
                </a:lnTo>
                <a:lnTo>
                  <a:pt x="16150" y="43740"/>
                </a:lnTo>
                <a:lnTo>
                  <a:pt x="16140" y="43760"/>
                </a:lnTo>
                <a:lnTo>
                  <a:pt x="16130" y="43770"/>
                </a:lnTo>
                <a:lnTo>
                  <a:pt x="16110" y="43760"/>
                </a:lnTo>
                <a:lnTo>
                  <a:pt x="16090" y="43760"/>
                </a:lnTo>
                <a:lnTo>
                  <a:pt x="16040" y="43730"/>
                </a:lnTo>
                <a:lnTo>
                  <a:pt x="16030" y="43730"/>
                </a:lnTo>
                <a:lnTo>
                  <a:pt x="16020" y="43710"/>
                </a:lnTo>
                <a:lnTo>
                  <a:pt x="16010" y="43700"/>
                </a:lnTo>
                <a:lnTo>
                  <a:pt x="16010" y="43690"/>
                </a:lnTo>
                <a:lnTo>
                  <a:pt x="16020" y="43680"/>
                </a:lnTo>
                <a:lnTo>
                  <a:pt x="16020" y="43670"/>
                </a:lnTo>
                <a:lnTo>
                  <a:pt x="16040" y="43660"/>
                </a:lnTo>
                <a:lnTo>
                  <a:pt x="16090" y="43630"/>
                </a:lnTo>
                <a:lnTo>
                  <a:pt x="16120" y="43610"/>
                </a:lnTo>
                <a:lnTo>
                  <a:pt x="16130" y="43600"/>
                </a:lnTo>
                <a:lnTo>
                  <a:pt x="16170" y="43580"/>
                </a:lnTo>
                <a:lnTo>
                  <a:pt x="16200" y="43560"/>
                </a:lnTo>
                <a:lnTo>
                  <a:pt x="16210" y="43550"/>
                </a:lnTo>
                <a:lnTo>
                  <a:pt x="16220" y="43550"/>
                </a:lnTo>
                <a:lnTo>
                  <a:pt x="16230" y="43550"/>
                </a:lnTo>
                <a:lnTo>
                  <a:pt x="16230" y="43540"/>
                </a:lnTo>
                <a:lnTo>
                  <a:pt x="16240" y="43540"/>
                </a:lnTo>
                <a:lnTo>
                  <a:pt x="16260" y="43530"/>
                </a:lnTo>
                <a:lnTo>
                  <a:pt x="16270" y="43530"/>
                </a:lnTo>
                <a:lnTo>
                  <a:pt x="16350" y="43540"/>
                </a:lnTo>
                <a:lnTo>
                  <a:pt x="16360" y="43540"/>
                </a:lnTo>
                <a:lnTo>
                  <a:pt x="16370" y="43550"/>
                </a:lnTo>
                <a:close/>
                <a:moveTo>
                  <a:pt x="16060" y="43590"/>
                </a:moveTo>
                <a:lnTo>
                  <a:pt x="16030" y="43600"/>
                </a:lnTo>
                <a:lnTo>
                  <a:pt x="16000" y="43590"/>
                </a:lnTo>
                <a:lnTo>
                  <a:pt x="15990" y="43580"/>
                </a:lnTo>
                <a:lnTo>
                  <a:pt x="15970" y="43570"/>
                </a:lnTo>
                <a:lnTo>
                  <a:pt x="15950" y="43560"/>
                </a:lnTo>
                <a:lnTo>
                  <a:pt x="15940" y="43540"/>
                </a:lnTo>
                <a:lnTo>
                  <a:pt x="15930" y="43530"/>
                </a:lnTo>
                <a:lnTo>
                  <a:pt x="15920" y="43500"/>
                </a:lnTo>
                <a:lnTo>
                  <a:pt x="15930" y="43470"/>
                </a:lnTo>
                <a:lnTo>
                  <a:pt x="15940" y="43450"/>
                </a:lnTo>
                <a:lnTo>
                  <a:pt x="15950" y="43430"/>
                </a:lnTo>
                <a:lnTo>
                  <a:pt x="15980" y="43410"/>
                </a:lnTo>
                <a:lnTo>
                  <a:pt x="16000" y="43400"/>
                </a:lnTo>
                <a:lnTo>
                  <a:pt x="16030" y="43390"/>
                </a:lnTo>
                <a:lnTo>
                  <a:pt x="16050" y="43380"/>
                </a:lnTo>
                <a:lnTo>
                  <a:pt x="16080" y="43390"/>
                </a:lnTo>
                <a:lnTo>
                  <a:pt x="16110" y="43400"/>
                </a:lnTo>
                <a:lnTo>
                  <a:pt x="16130" y="43410"/>
                </a:lnTo>
                <a:lnTo>
                  <a:pt x="16140" y="43420"/>
                </a:lnTo>
                <a:lnTo>
                  <a:pt x="16160" y="43430"/>
                </a:lnTo>
                <a:lnTo>
                  <a:pt x="16170" y="43440"/>
                </a:lnTo>
                <a:lnTo>
                  <a:pt x="16200" y="43460"/>
                </a:lnTo>
                <a:lnTo>
                  <a:pt x="16200" y="43470"/>
                </a:lnTo>
                <a:lnTo>
                  <a:pt x="16200" y="43490"/>
                </a:lnTo>
                <a:lnTo>
                  <a:pt x="16190" y="43500"/>
                </a:lnTo>
                <a:lnTo>
                  <a:pt x="16180" y="43510"/>
                </a:lnTo>
                <a:lnTo>
                  <a:pt x="16170" y="43510"/>
                </a:lnTo>
                <a:lnTo>
                  <a:pt x="16150" y="43520"/>
                </a:lnTo>
                <a:lnTo>
                  <a:pt x="16140" y="43520"/>
                </a:lnTo>
                <a:lnTo>
                  <a:pt x="16130" y="43530"/>
                </a:lnTo>
                <a:lnTo>
                  <a:pt x="16120" y="43530"/>
                </a:lnTo>
                <a:lnTo>
                  <a:pt x="16110" y="43540"/>
                </a:lnTo>
                <a:lnTo>
                  <a:pt x="16100" y="43550"/>
                </a:lnTo>
                <a:lnTo>
                  <a:pt x="16090" y="43560"/>
                </a:lnTo>
                <a:lnTo>
                  <a:pt x="16080" y="43580"/>
                </a:lnTo>
                <a:lnTo>
                  <a:pt x="16070" y="43580"/>
                </a:lnTo>
                <a:lnTo>
                  <a:pt x="16060" y="43590"/>
                </a:lnTo>
                <a:close/>
                <a:moveTo>
                  <a:pt x="17200" y="43130"/>
                </a:moveTo>
                <a:lnTo>
                  <a:pt x="17190" y="43150"/>
                </a:lnTo>
                <a:lnTo>
                  <a:pt x="17190" y="43160"/>
                </a:lnTo>
                <a:lnTo>
                  <a:pt x="17180" y="43180"/>
                </a:lnTo>
                <a:lnTo>
                  <a:pt x="17170" y="43190"/>
                </a:lnTo>
                <a:lnTo>
                  <a:pt x="17160" y="43190"/>
                </a:lnTo>
                <a:lnTo>
                  <a:pt x="17150" y="43190"/>
                </a:lnTo>
                <a:lnTo>
                  <a:pt x="17140" y="43190"/>
                </a:lnTo>
                <a:lnTo>
                  <a:pt x="17110" y="43170"/>
                </a:lnTo>
                <a:lnTo>
                  <a:pt x="17100" y="43170"/>
                </a:lnTo>
                <a:lnTo>
                  <a:pt x="17090" y="43160"/>
                </a:lnTo>
                <a:lnTo>
                  <a:pt x="17080" y="43140"/>
                </a:lnTo>
                <a:lnTo>
                  <a:pt x="17070" y="43150"/>
                </a:lnTo>
                <a:lnTo>
                  <a:pt x="17070" y="43160"/>
                </a:lnTo>
                <a:lnTo>
                  <a:pt x="17070" y="43170"/>
                </a:lnTo>
                <a:lnTo>
                  <a:pt x="17060" y="43180"/>
                </a:lnTo>
                <a:lnTo>
                  <a:pt x="17050" y="43180"/>
                </a:lnTo>
                <a:lnTo>
                  <a:pt x="17040" y="43180"/>
                </a:lnTo>
                <a:lnTo>
                  <a:pt x="17030" y="43190"/>
                </a:lnTo>
                <a:lnTo>
                  <a:pt x="17030" y="43200"/>
                </a:lnTo>
                <a:lnTo>
                  <a:pt x="17030" y="43210"/>
                </a:lnTo>
                <a:lnTo>
                  <a:pt x="17030" y="43230"/>
                </a:lnTo>
                <a:lnTo>
                  <a:pt x="17020" y="43240"/>
                </a:lnTo>
                <a:lnTo>
                  <a:pt x="17010" y="43250"/>
                </a:lnTo>
                <a:lnTo>
                  <a:pt x="17000" y="43250"/>
                </a:lnTo>
                <a:lnTo>
                  <a:pt x="16990" y="43240"/>
                </a:lnTo>
                <a:lnTo>
                  <a:pt x="16980" y="43220"/>
                </a:lnTo>
                <a:lnTo>
                  <a:pt x="16950" y="43210"/>
                </a:lnTo>
                <a:lnTo>
                  <a:pt x="16930" y="43190"/>
                </a:lnTo>
                <a:lnTo>
                  <a:pt x="16910" y="43190"/>
                </a:lnTo>
                <a:lnTo>
                  <a:pt x="16900" y="43180"/>
                </a:lnTo>
                <a:lnTo>
                  <a:pt x="16880" y="43170"/>
                </a:lnTo>
                <a:lnTo>
                  <a:pt x="16880" y="43150"/>
                </a:lnTo>
                <a:lnTo>
                  <a:pt x="16880" y="43140"/>
                </a:lnTo>
                <a:lnTo>
                  <a:pt x="16880" y="43120"/>
                </a:lnTo>
                <a:lnTo>
                  <a:pt x="16900" y="43100"/>
                </a:lnTo>
                <a:lnTo>
                  <a:pt x="16920" y="43060"/>
                </a:lnTo>
                <a:lnTo>
                  <a:pt x="16950" y="43030"/>
                </a:lnTo>
                <a:lnTo>
                  <a:pt x="16980" y="43010"/>
                </a:lnTo>
                <a:lnTo>
                  <a:pt x="17010" y="43000"/>
                </a:lnTo>
                <a:lnTo>
                  <a:pt x="17020" y="42990"/>
                </a:lnTo>
                <a:lnTo>
                  <a:pt x="17080" y="42940"/>
                </a:lnTo>
                <a:lnTo>
                  <a:pt x="17090" y="42940"/>
                </a:lnTo>
                <a:lnTo>
                  <a:pt x="17110" y="42930"/>
                </a:lnTo>
                <a:lnTo>
                  <a:pt x="17130" y="42930"/>
                </a:lnTo>
                <a:lnTo>
                  <a:pt x="17170" y="42900"/>
                </a:lnTo>
                <a:lnTo>
                  <a:pt x="17180" y="42900"/>
                </a:lnTo>
                <a:lnTo>
                  <a:pt x="17190" y="42910"/>
                </a:lnTo>
                <a:lnTo>
                  <a:pt x="17210" y="42920"/>
                </a:lnTo>
                <a:lnTo>
                  <a:pt x="17230" y="42940"/>
                </a:lnTo>
                <a:lnTo>
                  <a:pt x="17230" y="42950"/>
                </a:lnTo>
                <a:lnTo>
                  <a:pt x="17240" y="42970"/>
                </a:lnTo>
                <a:lnTo>
                  <a:pt x="17240" y="42980"/>
                </a:lnTo>
                <a:lnTo>
                  <a:pt x="17240" y="42990"/>
                </a:lnTo>
                <a:lnTo>
                  <a:pt x="17230" y="43030"/>
                </a:lnTo>
                <a:lnTo>
                  <a:pt x="17230" y="43050"/>
                </a:lnTo>
                <a:lnTo>
                  <a:pt x="17220" y="43080"/>
                </a:lnTo>
                <a:lnTo>
                  <a:pt x="17210" y="43100"/>
                </a:lnTo>
                <a:lnTo>
                  <a:pt x="17200" y="43120"/>
                </a:lnTo>
                <a:lnTo>
                  <a:pt x="17200" y="43130"/>
                </a:lnTo>
                <a:close/>
                <a:moveTo>
                  <a:pt x="17120" y="41590"/>
                </a:moveTo>
                <a:lnTo>
                  <a:pt x="17170" y="41600"/>
                </a:lnTo>
                <a:lnTo>
                  <a:pt x="17180" y="41600"/>
                </a:lnTo>
                <a:lnTo>
                  <a:pt x="17190" y="41600"/>
                </a:lnTo>
                <a:lnTo>
                  <a:pt x="17210" y="41600"/>
                </a:lnTo>
                <a:lnTo>
                  <a:pt x="17220" y="41610"/>
                </a:lnTo>
                <a:lnTo>
                  <a:pt x="17240" y="41620"/>
                </a:lnTo>
                <a:lnTo>
                  <a:pt x="17260" y="41640"/>
                </a:lnTo>
                <a:lnTo>
                  <a:pt x="17280" y="41680"/>
                </a:lnTo>
                <a:lnTo>
                  <a:pt x="17280" y="41700"/>
                </a:lnTo>
                <a:lnTo>
                  <a:pt x="17290" y="41770"/>
                </a:lnTo>
                <a:lnTo>
                  <a:pt x="17300" y="41800"/>
                </a:lnTo>
                <a:lnTo>
                  <a:pt x="17290" y="41830"/>
                </a:lnTo>
                <a:lnTo>
                  <a:pt x="17290" y="41860"/>
                </a:lnTo>
                <a:lnTo>
                  <a:pt x="17280" y="41910"/>
                </a:lnTo>
                <a:lnTo>
                  <a:pt x="17280" y="41940"/>
                </a:lnTo>
                <a:lnTo>
                  <a:pt x="17260" y="41960"/>
                </a:lnTo>
                <a:lnTo>
                  <a:pt x="17250" y="41980"/>
                </a:lnTo>
                <a:lnTo>
                  <a:pt x="17230" y="41990"/>
                </a:lnTo>
                <a:lnTo>
                  <a:pt x="17220" y="42000"/>
                </a:lnTo>
                <a:lnTo>
                  <a:pt x="17210" y="42000"/>
                </a:lnTo>
                <a:lnTo>
                  <a:pt x="17210" y="41990"/>
                </a:lnTo>
                <a:lnTo>
                  <a:pt x="17200" y="41980"/>
                </a:lnTo>
                <a:lnTo>
                  <a:pt x="17200" y="41970"/>
                </a:lnTo>
                <a:lnTo>
                  <a:pt x="17190" y="41930"/>
                </a:lnTo>
                <a:lnTo>
                  <a:pt x="17180" y="41900"/>
                </a:lnTo>
                <a:lnTo>
                  <a:pt x="17180" y="41870"/>
                </a:lnTo>
                <a:lnTo>
                  <a:pt x="17180" y="41860"/>
                </a:lnTo>
                <a:lnTo>
                  <a:pt x="17180" y="41800"/>
                </a:lnTo>
                <a:lnTo>
                  <a:pt x="17170" y="41780"/>
                </a:lnTo>
                <a:lnTo>
                  <a:pt x="17160" y="41740"/>
                </a:lnTo>
                <a:lnTo>
                  <a:pt x="17140" y="41700"/>
                </a:lnTo>
                <a:lnTo>
                  <a:pt x="17140" y="41660"/>
                </a:lnTo>
                <a:lnTo>
                  <a:pt x="17130" y="41640"/>
                </a:lnTo>
                <a:lnTo>
                  <a:pt x="17120" y="41620"/>
                </a:lnTo>
                <a:lnTo>
                  <a:pt x="17120" y="41600"/>
                </a:lnTo>
                <a:lnTo>
                  <a:pt x="17120" y="41590"/>
                </a:lnTo>
                <a:close/>
                <a:moveTo>
                  <a:pt x="16980" y="41630"/>
                </a:moveTo>
                <a:lnTo>
                  <a:pt x="16970" y="41630"/>
                </a:lnTo>
                <a:lnTo>
                  <a:pt x="16960" y="41630"/>
                </a:lnTo>
                <a:lnTo>
                  <a:pt x="16940" y="41620"/>
                </a:lnTo>
                <a:lnTo>
                  <a:pt x="16920" y="41610"/>
                </a:lnTo>
                <a:lnTo>
                  <a:pt x="16910" y="41610"/>
                </a:lnTo>
                <a:lnTo>
                  <a:pt x="16900" y="41600"/>
                </a:lnTo>
                <a:lnTo>
                  <a:pt x="16820" y="41530"/>
                </a:lnTo>
                <a:lnTo>
                  <a:pt x="16780" y="41500"/>
                </a:lnTo>
                <a:lnTo>
                  <a:pt x="16780" y="41480"/>
                </a:lnTo>
                <a:lnTo>
                  <a:pt x="16760" y="41460"/>
                </a:lnTo>
                <a:lnTo>
                  <a:pt x="16740" y="41440"/>
                </a:lnTo>
                <a:lnTo>
                  <a:pt x="16740" y="41430"/>
                </a:lnTo>
                <a:lnTo>
                  <a:pt x="16750" y="41430"/>
                </a:lnTo>
                <a:lnTo>
                  <a:pt x="16790" y="41460"/>
                </a:lnTo>
                <a:lnTo>
                  <a:pt x="16820" y="41480"/>
                </a:lnTo>
                <a:lnTo>
                  <a:pt x="16840" y="41490"/>
                </a:lnTo>
                <a:lnTo>
                  <a:pt x="16870" y="41510"/>
                </a:lnTo>
                <a:lnTo>
                  <a:pt x="16900" y="41530"/>
                </a:lnTo>
                <a:lnTo>
                  <a:pt x="16940" y="41540"/>
                </a:lnTo>
                <a:lnTo>
                  <a:pt x="16980" y="41550"/>
                </a:lnTo>
                <a:lnTo>
                  <a:pt x="17020" y="41580"/>
                </a:lnTo>
                <a:lnTo>
                  <a:pt x="17030" y="41580"/>
                </a:lnTo>
                <a:lnTo>
                  <a:pt x="17030" y="41590"/>
                </a:lnTo>
                <a:lnTo>
                  <a:pt x="17030" y="41600"/>
                </a:lnTo>
                <a:lnTo>
                  <a:pt x="17030" y="41610"/>
                </a:lnTo>
                <a:lnTo>
                  <a:pt x="17010" y="41610"/>
                </a:lnTo>
                <a:lnTo>
                  <a:pt x="17000" y="41620"/>
                </a:lnTo>
                <a:lnTo>
                  <a:pt x="16980" y="41630"/>
                </a:lnTo>
                <a:close/>
                <a:moveTo>
                  <a:pt x="16840" y="41340"/>
                </a:moveTo>
                <a:lnTo>
                  <a:pt x="16930" y="41360"/>
                </a:lnTo>
                <a:lnTo>
                  <a:pt x="16950" y="41360"/>
                </a:lnTo>
                <a:lnTo>
                  <a:pt x="16970" y="41360"/>
                </a:lnTo>
                <a:lnTo>
                  <a:pt x="16990" y="41370"/>
                </a:lnTo>
                <a:lnTo>
                  <a:pt x="17000" y="41380"/>
                </a:lnTo>
                <a:lnTo>
                  <a:pt x="17030" y="41400"/>
                </a:lnTo>
                <a:lnTo>
                  <a:pt x="17060" y="41430"/>
                </a:lnTo>
                <a:lnTo>
                  <a:pt x="17070" y="41440"/>
                </a:lnTo>
                <a:lnTo>
                  <a:pt x="17090" y="41480"/>
                </a:lnTo>
                <a:lnTo>
                  <a:pt x="17100" y="41500"/>
                </a:lnTo>
                <a:lnTo>
                  <a:pt x="17100" y="41510"/>
                </a:lnTo>
                <a:lnTo>
                  <a:pt x="17130" y="41540"/>
                </a:lnTo>
                <a:lnTo>
                  <a:pt x="17130" y="41550"/>
                </a:lnTo>
                <a:lnTo>
                  <a:pt x="17120" y="41550"/>
                </a:lnTo>
                <a:lnTo>
                  <a:pt x="17110" y="41550"/>
                </a:lnTo>
                <a:lnTo>
                  <a:pt x="17090" y="41540"/>
                </a:lnTo>
                <a:lnTo>
                  <a:pt x="17020" y="41490"/>
                </a:lnTo>
                <a:lnTo>
                  <a:pt x="16990" y="41470"/>
                </a:lnTo>
                <a:lnTo>
                  <a:pt x="16940" y="41450"/>
                </a:lnTo>
                <a:lnTo>
                  <a:pt x="16900" y="41420"/>
                </a:lnTo>
                <a:lnTo>
                  <a:pt x="16860" y="41410"/>
                </a:lnTo>
                <a:lnTo>
                  <a:pt x="16850" y="41410"/>
                </a:lnTo>
                <a:lnTo>
                  <a:pt x="16800" y="41390"/>
                </a:lnTo>
                <a:lnTo>
                  <a:pt x="16790" y="41380"/>
                </a:lnTo>
                <a:lnTo>
                  <a:pt x="16790" y="41370"/>
                </a:lnTo>
                <a:lnTo>
                  <a:pt x="16790" y="41360"/>
                </a:lnTo>
                <a:lnTo>
                  <a:pt x="16790" y="41350"/>
                </a:lnTo>
                <a:lnTo>
                  <a:pt x="16780" y="41330"/>
                </a:lnTo>
                <a:lnTo>
                  <a:pt x="16780" y="41320"/>
                </a:lnTo>
                <a:lnTo>
                  <a:pt x="16790" y="41330"/>
                </a:lnTo>
                <a:lnTo>
                  <a:pt x="16800" y="41340"/>
                </a:lnTo>
                <a:lnTo>
                  <a:pt x="16810" y="41340"/>
                </a:lnTo>
                <a:lnTo>
                  <a:pt x="16840" y="41340"/>
                </a:lnTo>
                <a:close/>
                <a:moveTo>
                  <a:pt x="16740" y="41130"/>
                </a:moveTo>
                <a:lnTo>
                  <a:pt x="16720" y="41130"/>
                </a:lnTo>
                <a:lnTo>
                  <a:pt x="16710" y="41130"/>
                </a:lnTo>
                <a:lnTo>
                  <a:pt x="16700" y="41120"/>
                </a:lnTo>
                <a:lnTo>
                  <a:pt x="16660" y="41070"/>
                </a:lnTo>
                <a:lnTo>
                  <a:pt x="16630" y="41050"/>
                </a:lnTo>
                <a:lnTo>
                  <a:pt x="16620" y="41040"/>
                </a:lnTo>
                <a:lnTo>
                  <a:pt x="16620" y="41030"/>
                </a:lnTo>
                <a:lnTo>
                  <a:pt x="16650" y="41020"/>
                </a:lnTo>
                <a:lnTo>
                  <a:pt x="16670" y="41000"/>
                </a:lnTo>
                <a:lnTo>
                  <a:pt x="16680" y="41000"/>
                </a:lnTo>
                <a:lnTo>
                  <a:pt x="16690" y="41000"/>
                </a:lnTo>
                <a:lnTo>
                  <a:pt x="16710" y="41010"/>
                </a:lnTo>
                <a:lnTo>
                  <a:pt x="16720" y="41020"/>
                </a:lnTo>
                <a:lnTo>
                  <a:pt x="16750" y="41070"/>
                </a:lnTo>
                <a:lnTo>
                  <a:pt x="16760" y="41090"/>
                </a:lnTo>
                <a:lnTo>
                  <a:pt x="16760" y="41100"/>
                </a:lnTo>
                <a:lnTo>
                  <a:pt x="16750" y="41120"/>
                </a:lnTo>
                <a:lnTo>
                  <a:pt x="16740" y="41130"/>
                </a:lnTo>
                <a:close/>
                <a:moveTo>
                  <a:pt x="16630" y="41020"/>
                </a:moveTo>
                <a:lnTo>
                  <a:pt x="16600" y="41020"/>
                </a:lnTo>
                <a:lnTo>
                  <a:pt x="16590" y="41020"/>
                </a:lnTo>
                <a:lnTo>
                  <a:pt x="16560" y="41010"/>
                </a:lnTo>
                <a:lnTo>
                  <a:pt x="16550" y="41010"/>
                </a:lnTo>
                <a:lnTo>
                  <a:pt x="16530" y="41000"/>
                </a:lnTo>
                <a:lnTo>
                  <a:pt x="16510" y="40970"/>
                </a:lnTo>
                <a:lnTo>
                  <a:pt x="16480" y="40930"/>
                </a:lnTo>
                <a:lnTo>
                  <a:pt x="16460" y="40900"/>
                </a:lnTo>
                <a:lnTo>
                  <a:pt x="16440" y="40870"/>
                </a:lnTo>
                <a:lnTo>
                  <a:pt x="16430" y="40860"/>
                </a:lnTo>
                <a:lnTo>
                  <a:pt x="16420" y="40840"/>
                </a:lnTo>
                <a:lnTo>
                  <a:pt x="16410" y="40830"/>
                </a:lnTo>
                <a:lnTo>
                  <a:pt x="16400" y="40810"/>
                </a:lnTo>
                <a:lnTo>
                  <a:pt x="16370" y="40790"/>
                </a:lnTo>
                <a:lnTo>
                  <a:pt x="16340" y="40770"/>
                </a:lnTo>
                <a:lnTo>
                  <a:pt x="16320" y="40740"/>
                </a:lnTo>
                <a:lnTo>
                  <a:pt x="16310" y="40710"/>
                </a:lnTo>
                <a:lnTo>
                  <a:pt x="16300" y="40700"/>
                </a:lnTo>
                <a:lnTo>
                  <a:pt x="16300" y="40690"/>
                </a:lnTo>
                <a:lnTo>
                  <a:pt x="16310" y="40690"/>
                </a:lnTo>
                <a:lnTo>
                  <a:pt x="16320" y="40700"/>
                </a:lnTo>
                <a:lnTo>
                  <a:pt x="16360" y="40720"/>
                </a:lnTo>
                <a:lnTo>
                  <a:pt x="16370" y="40730"/>
                </a:lnTo>
                <a:lnTo>
                  <a:pt x="16420" y="40760"/>
                </a:lnTo>
                <a:lnTo>
                  <a:pt x="16440" y="40770"/>
                </a:lnTo>
                <a:lnTo>
                  <a:pt x="16460" y="40780"/>
                </a:lnTo>
                <a:lnTo>
                  <a:pt x="16490" y="40790"/>
                </a:lnTo>
                <a:lnTo>
                  <a:pt x="16530" y="40810"/>
                </a:lnTo>
                <a:lnTo>
                  <a:pt x="16610" y="40840"/>
                </a:lnTo>
                <a:lnTo>
                  <a:pt x="16620" y="40850"/>
                </a:lnTo>
                <a:lnTo>
                  <a:pt x="16630" y="40860"/>
                </a:lnTo>
                <a:lnTo>
                  <a:pt x="16640" y="40870"/>
                </a:lnTo>
                <a:lnTo>
                  <a:pt x="16640" y="40900"/>
                </a:lnTo>
                <a:lnTo>
                  <a:pt x="16650" y="40930"/>
                </a:lnTo>
                <a:lnTo>
                  <a:pt x="16660" y="40950"/>
                </a:lnTo>
                <a:lnTo>
                  <a:pt x="16660" y="40970"/>
                </a:lnTo>
                <a:lnTo>
                  <a:pt x="16660" y="40980"/>
                </a:lnTo>
                <a:lnTo>
                  <a:pt x="16650" y="41000"/>
                </a:lnTo>
                <a:lnTo>
                  <a:pt x="16630" y="41020"/>
                </a:lnTo>
                <a:close/>
                <a:moveTo>
                  <a:pt x="16470" y="40740"/>
                </a:moveTo>
                <a:lnTo>
                  <a:pt x="16460" y="40750"/>
                </a:lnTo>
                <a:lnTo>
                  <a:pt x="16460" y="40740"/>
                </a:lnTo>
                <a:lnTo>
                  <a:pt x="16430" y="40730"/>
                </a:lnTo>
                <a:lnTo>
                  <a:pt x="16400" y="40710"/>
                </a:lnTo>
                <a:lnTo>
                  <a:pt x="16370" y="40690"/>
                </a:lnTo>
                <a:lnTo>
                  <a:pt x="16340" y="40690"/>
                </a:lnTo>
                <a:lnTo>
                  <a:pt x="16340" y="40680"/>
                </a:lnTo>
                <a:lnTo>
                  <a:pt x="16340" y="40670"/>
                </a:lnTo>
                <a:lnTo>
                  <a:pt x="16350" y="40670"/>
                </a:lnTo>
                <a:lnTo>
                  <a:pt x="16360" y="40670"/>
                </a:lnTo>
                <a:lnTo>
                  <a:pt x="16390" y="40690"/>
                </a:lnTo>
                <a:lnTo>
                  <a:pt x="16420" y="40710"/>
                </a:lnTo>
                <a:lnTo>
                  <a:pt x="16430" y="40710"/>
                </a:lnTo>
                <a:lnTo>
                  <a:pt x="16460" y="40720"/>
                </a:lnTo>
                <a:lnTo>
                  <a:pt x="16470" y="40730"/>
                </a:lnTo>
                <a:lnTo>
                  <a:pt x="16470" y="40740"/>
                </a:lnTo>
                <a:close/>
                <a:moveTo>
                  <a:pt x="19060" y="40630"/>
                </a:moveTo>
                <a:lnTo>
                  <a:pt x="19070" y="40640"/>
                </a:lnTo>
                <a:lnTo>
                  <a:pt x="19070" y="40630"/>
                </a:lnTo>
                <a:lnTo>
                  <a:pt x="19070" y="40620"/>
                </a:lnTo>
                <a:lnTo>
                  <a:pt x="19060" y="40600"/>
                </a:lnTo>
                <a:lnTo>
                  <a:pt x="19060" y="40590"/>
                </a:lnTo>
                <a:lnTo>
                  <a:pt x="19060" y="40580"/>
                </a:lnTo>
                <a:lnTo>
                  <a:pt x="19070" y="40580"/>
                </a:lnTo>
                <a:lnTo>
                  <a:pt x="19080" y="40590"/>
                </a:lnTo>
                <a:lnTo>
                  <a:pt x="19090" y="40600"/>
                </a:lnTo>
                <a:lnTo>
                  <a:pt x="19090" y="40630"/>
                </a:lnTo>
                <a:lnTo>
                  <a:pt x="19100" y="40650"/>
                </a:lnTo>
                <a:lnTo>
                  <a:pt x="19100" y="40670"/>
                </a:lnTo>
                <a:lnTo>
                  <a:pt x="19090" y="40720"/>
                </a:lnTo>
                <a:lnTo>
                  <a:pt x="19090" y="40740"/>
                </a:lnTo>
                <a:lnTo>
                  <a:pt x="19080" y="40760"/>
                </a:lnTo>
                <a:lnTo>
                  <a:pt x="19060" y="40780"/>
                </a:lnTo>
                <a:lnTo>
                  <a:pt x="19040" y="40790"/>
                </a:lnTo>
                <a:lnTo>
                  <a:pt x="19000" y="40820"/>
                </a:lnTo>
                <a:lnTo>
                  <a:pt x="18990" y="40820"/>
                </a:lnTo>
                <a:lnTo>
                  <a:pt x="18970" y="40820"/>
                </a:lnTo>
                <a:lnTo>
                  <a:pt x="18960" y="40810"/>
                </a:lnTo>
                <a:lnTo>
                  <a:pt x="18950" y="40800"/>
                </a:lnTo>
                <a:lnTo>
                  <a:pt x="18940" y="40780"/>
                </a:lnTo>
                <a:lnTo>
                  <a:pt x="18930" y="40770"/>
                </a:lnTo>
                <a:lnTo>
                  <a:pt x="18930" y="40760"/>
                </a:lnTo>
                <a:lnTo>
                  <a:pt x="18930" y="40750"/>
                </a:lnTo>
                <a:lnTo>
                  <a:pt x="18940" y="40750"/>
                </a:lnTo>
                <a:lnTo>
                  <a:pt x="18940" y="40740"/>
                </a:lnTo>
                <a:lnTo>
                  <a:pt x="18910" y="40750"/>
                </a:lnTo>
                <a:lnTo>
                  <a:pt x="18900" y="40750"/>
                </a:lnTo>
                <a:lnTo>
                  <a:pt x="18900" y="40740"/>
                </a:lnTo>
                <a:lnTo>
                  <a:pt x="18900" y="40730"/>
                </a:lnTo>
                <a:lnTo>
                  <a:pt x="18900" y="40720"/>
                </a:lnTo>
                <a:lnTo>
                  <a:pt x="18890" y="40730"/>
                </a:lnTo>
                <a:lnTo>
                  <a:pt x="18880" y="40730"/>
                </a:lnTo>
                <a:lnTo>
                  <a:pt x="18860" y="40710"/>
                </a:lnTo>
                <a:lnTo>
                  <a:pt x="18850" y="40700"/>
                </a:lnTo>
                <a:lnTo>
                  <a:pt x="18840" y="40700"/>
                </a:lnTo>
                <a:lnTo>
                  <a:pt x="18830" y="40690"/>
                </a:lnTo>
                <a:lnTo>
                  <a:pt x="18830" y="40680"/>
                </a:lnTo>
                <a:lnTo>
                  <a:pt x="18850" y="40670"/>
                </a:lnTo>
                <a:lnTo>
                  <a:pt x="18850" y="40660"/>
                </a:lnTo>
                <a:lnTo>
                  <a:pt x="18850" y="40650"/>
                </a:lnTo>
                <a:lnTo>
                  <a:pt x="18860" y="40620"/>
                </a:lnTo>
                <a:lnTo>
                  <a:pt x="18870" y="40610"/>
                </a:lnTo>
                <a:lnTo>
                  <a:pt x="18880" y="40610"/>
                </a:lnTo>
                <a:lnTo>
                  <a:pt x="18880" y="40620"/>
                </a:lnTo>
                <a:lnTo>
                  <a:pt x="18860" y="40640"/>
                </a:lnTo>
                <a:lnTo>
                  <a:pt x="18860" y="40650"/>
                </a:lnTo>
                <a:lnTo>
                  <a:pt x="18870" y="40660"/>
                </a:lnTo>
                <a:lnTo>
                  <a:pt x="18880" y="40650"/>
                </a:lnTo>
                <a:lnTo>
                  <a:pt x="18890" y="40640"/>
                </a:lnTo>
                <a:lnTo>
                  <a:pt x="18910" y="40600"/>
                </a:lnTo>
                <a:lnTo>
                  <a:pt x="18920" y="40590"/>
                </a:lnTo>
                <a:lnTo>
                  <a:pt x="18930" y="40580"/>
                </a:lnTo>
                <a:lnTo>
                  <a:pt x="18940" y="40580"/>
                </a:lnTo>
                <a:lnTo>
                  <a:pt x="18940" y="40590"/>
                </a:lnTo>
                <a:lnTo>
                  <a:pt x="18940" y="40620"/>
                </a:lnTo>
                <a:lnTo>
                  <a:pt x="18940" y="40650"/>
                </a:lnTo>
                <a:lnTo>
                  <a:pt x="18930" y="40670"/>
                </a:lnTo>
                <a:lnTo>
                  <a:pt x="18920" y="40700"/>
                </a:lnTo>
                <a:lnTo>
                  <a:pt x="18910" y="40710"/>
                </a:lnTo>
                <a:lnTo>
                  <a:pt x="18920" y="40720"/>
                </a:lnTo>
                <a:lnTo>
                  <a:pt x="18930" y="40710"/>
                </a:lnTo>
                <a:lnTo>
                  <a:pt x="18940" y="40700"/>
                </a:lnTo>
                <a:lnTo>
                  <a:pt x="18950" y="40660"/>
                </a:lnTo>
                <a:lnTo>
                  <a:pt x="18950" y="40640"/>
                </a:lnTo>
                <a:lnTo>
                  <a:pt x="18960" y="40630"/>
                </a:lnTo>
                <a:lnTo>
                  <a:pt x="18970" y="40620"/>
                </a:lnTo>
                <a:lnTo>
                  <a:pt x="18980" y="40620"/>
                </a:lnTo>
                <a:lnTo>
                  <a:pt x="18980" y="40610"/>
                </a:lnTo>
                <a:lnTo>
                  <a:pt x="18980" y="40600"/>
                </a:lnTo>
                <a:lnTo>
                  <a:pt x="18980" y="40590"/>
                </a:lnTo>
                <a:lnTo>
                  <a:pt x="18990" y="40580"/>
                </a:lnTo>
                <a:lnTo>
                  <a:pt x="19000" y="40570"/>
                </a:lnTo>
                <a:lnTo>
                  <a:pt x="19020" y="40570"/>
                </a:lnTo>
                <a:lnTo>
                  <a:pt x="19030" y="40550"/>
                </a:lnTo>
                <a:lnTo>
                  <a:pt x="19040" y="40550"/>
                </a:lnTo>
                <a:lnTo>
                  <a:pt x="19040" y="40560"/>
                </a:lnTo>
                <a:lnTo>
                  <a:pt x="19040" y="40570"/>
                </a:lnTo>
                <a:lnTo>
                  <a:pt x="19040" y="40580"/>
                </a:lnTo>
                <a:lnTo>
                  <a:pt x="19050" y="40590"/>
                </a:lnTo>
                <a:lnTo>
                  <a:pt x="19050" y="40610"/>
                </a:lnTo>
                <a:lnTo>
                  <a:pt x="19060" y="40630"/>
                </a:lnTo>
                <a:close/>
                <a:moveTo>
                  <a:pt x="16270" y="40640"/>
                </a:moveTo>
                <a:lnTo>
                  <a:pt x="16250" y="40630"/>
                </a:lnTo>
                <a:lnTo>
                  <a:pt x="16240" y="40620"/>
                </a:lnTo>
                <a:lnTo>
                  <a:pt x="16230" y="40620"/>
                </a:lnTo>
                <a:lnTo>
                  <a:pt x="16200" y="40610"/>
                </a:lnTo>
                <a:lnTo>
                  <a:pt x="16180" y="40600"/>
                </a:lnTo>
                <a:lnTo>
                  <a:pt x="16160" y="40580"/>
                </a:lnTo>
                <a:lnTo>
                  <a:pt x="16150" y="40570"/>
                </a:lnTo>
                <a:lnTo>
                  <a:pt x="16120" y="40540"/>
                </a:lnTo>
                <a:lnTo>
                  <a:pt x="16130" y="40530"/>
                </a:lnTo>
                <a:lnTo>
                  <a:pt x="16150" y="40540"/>
                </a:lnTo>
                <a:lnTo>
                  <a:pt x="16160" y="40550"/>
                </a:lnTo>
                <a:lnTo>
                  <a:pt x="16190" y="40570"/>
                </a:lnTo>
                <a:lnTo>
                  <a:pt x="16210" y="40590"/>
                </a:lnTo>
                <a:lnTo>
                  <a:pt x="16230" y="40590"/>
                </a:lnTo>
                <a:lnTo>
                  <a:pt x="16240" y="40600"/>
                </a:lnTo>
                <a:lnTo>
                  <a:pt x="16250" y="40600"/>
                </a:lnTo>
                <a:lnTo>
                  <a:pt x="16260" y="40610"/>
                </a:lnTo>
                <a:lnTo>
                  <a:pt x="16270" y="40630"/>
                </a:lnTo>
                <a:lnTo>
                  <a:pt x="16270" y="40640"/>
                </a:lnTo>
                <a:close/>
                <a:moveTo>
                  <a:pt x="18250" y="40510"/>
                </a:moveTo>
                <a:lnTo>
                  <a:pt x="18250" y="40520"/>
                </a:lnTo>
                <a:lnTo>
                  <a:pt x="18270" y="40510"/>
                </a:lnTo>
                <a:lnTo>
                  <a:pt x="18290" y="40520"/>
                </a:lnTo>
                <a:lnTo>
                  <a:pt x="18300" y="40520"/>
                </a:lnTo>
                <a:lnTo>
                  <a:pt x="18310" y="40530"/>
                </a:lnTo>
                <a:lnTo>
                  <a:pt x="18340" y="40580"/>
                </a:lnTo>
                <a:lnTo>
                  <a:pt x="18340" y="40590"/>
                </a:lnTo>
                <a:lnTo>
                  <a:pt x="18350" y="40600"/>
                </a:lnTo>
                <a:lnTo>
                  <a:pt x="18350" y="40630"/>
                </a:lnTo>
                <a:lnTo>
                  <a:pt x="18350" y="40640"/>
                </a:lnTo>
                <a:lnTo>
                  <a:pt x="18350" y="40660"/>
                </a:lnTo>
                <a:lnTo>
                  <a:pt x="18350" y="40680"/>
                </a:lnTo>
                <a:lnTo>
                  <a:pt x="18330" y="40690"/>
                </a:lnTo>
                <a:lnTo>
                  <a:pt x="18320" y="40710"/>
                </a:lnTo>
                <a:lnTo>
                  <a:pt x="18260" y="40750"/>
                </a:lnTo>
                <a:lnTo>
                  <a:pt x="18250" y="40750"/>
                </a:lnTo>
                <a:lnTo>
                  <a:pt x="18240" y="40750"/>
                </a:lnTo>
                <a:lnTo>
                  <a:pt x="18210" y="40770"/>
                </a:lnTo>
                <a:lnTo>
                  <a:pt x="18200" y="40780"/>
                </a:lnTo>
                <a:lnTo>
                  <a:pt x="18180" y="40790"/>
                </a:lnTo>
                <a:lnTo>
                  <a:pt x="18170" y="40790"/>
                </a:lnTo>
                <a:lnTo>
                  <a:pt x="18140" y="40790"/>
                </a:lnTo>
                <a:lnTo>
                  <a:pt x="18120" y="40780"/>
                </a:lnTo>
                <a:lnTo>
                  <a:pt x="18110" y="40780"/>
                </a:lnTo>
                <a:lnTo>
                  <a:pt x="18100" y="40780"/>
                </a:lnTo>
                <a:lnTo>
                  <a:pt x="18090" y="40780"/>
                </a:lnTo>
                <a:lnTo>
                  <a:pt x="18070" y="40770"/>
                </a:lnTo>
                <a:lnTo>
                  <a:pt x="18050" y="40770"/>
                </a:lnTo>
                <a:lnTo>
                  <a:pt x="18050" y="40760"/>
                </a:lnTo>
                <a:lnTo>
                  <a:pt x="18040" y="40750"/>
                </a:lnTo>
                <a:lnTo>
                  <a:pt x="18040" y="40740"/>
                </a:lnTo>
                <a:lnTo>
                  <a:pt x="18030" y="40730"/>
                </a:lnTo>
                <a:lnTo>
                  <a:pt x="18010" y="40730"/>
                </a:lnTo>
                <a:lnTo>
                  <a:pt x="17990" y="40700"/>
                </a:lnTo>
                <a:lnTo>
                  <a:pt x="17980" y="40680"/>
                </a:lnTo>
                <a:lnTo>
                  <a:pt x="17970" y="40670"/>
                </a:lnTo>
                <a:lnTo>
                  <a:pt x="17970" y="40650"/>
                </a:lnTo>
                <a:lnTo>
                  <a:pt x="17990" y="40610"/>
                </a:lnTo>
                <a:lnTo>
                  <a:pt x="17990" y="40600"/>
                </a:lnTo>
                <a:lnTo>
                  <a:pt x="17990" y="40580"/>
                </a:lnTo>
                <a:lnTo>
                  <a:pt x="17990" y="40560"/>
                </a:lnTo>
                <a:lnTo>
                  <a:pt x="18010" y="40520"/>
                </a:lnTo>
                <a:lnTo>
                  <a:pt x="18030" y="40500"/>
                </a:lnTo>
                <a:lnTo>
                  <a:pt x="18040" y="40480"/>
                </a:lnTo>
                <a:lnTo>
                  <a:pt x="18070" y="40470"/>
                </a:lnTo>
                <a:lnTo>
                  <a:pt x="18090" y="40460"/>
                </a:lnTo>
                <a:lnTo>
                  <a:pt x="18120" y="40450"/>
                </a:lnTo>
                <a:lnTo>
                  <a:pt x="18150" y="40450"/>
                </a:lnTo>
                <a:lnTo>
                  <a:pt x="18170" y="40450"/>
                </a:lnTo>
                <a:lnTo>
                  <a:pt x="18190" y="40460"/>
                </a:lnTo>
                <a:lnTo>
                  <a:pt x="18200" y="40470"/>
                </a:lnTo>
                <a:lnTo>
                  <a:pt x="18230" y="40480"/>
                </a:lnTo>
                <a:lnTo>
                  <a:pt x="18240" y="40490"/>
                </a:lnTo>
                <a:lnTo>
                  <a:pt x="18250" y="40490"/>
                </a:lnTo>
                <a:lnTo>
                  <a:pt x="18250" y="40500"/>
                </a:lnTo>
                <a:lnTo>
                  <a:pt x="18250" y="40510"/>
                </a:lnTo>
                <a:close/>
                <a:moveTo>
                  <a:pt x="16260" y="40780"/>
                </a:moveTo>
                <a:lnTo>
                  <a:pt x="16250" y="40790"/>
                </a:lnTo>
                <a:lnTo>
                  <a:pt x="16240" y="40780"/>
                </a:lnTo>
                <a:lnTo>
                  <a:pt x="16210" y="40760"/>
                </a:lnTo>
                <a:lnTo>
                  <a:pt x="16200" y="40750"/>
                </a:lnTo>
                <a:lnTo>
                  <a:pt x="16180" y="40740"/>
                </a:lnTo>
                <a:lnTo>
                  <a:pt x="16150" y="40720"/>
                </a:lnTo>
                <a:lnTo>
                  <a:pt x="16140" y="40720"/>
                </a:lnTo>
                <a:lnTo>
                  <a:pt x="16110" y="40690"/>
                </a:lnTo>
                <a:lnTo>
                  <a:pt x="16090" y="40670"/>
                </a:lnTo>
                <a:lnTo>
                  <a:pt x="16080" y="40660"/>
                </a:lnTo>
                <a:lnTo>
                  <a:pt x="16040" y="40630"/>
                </a:lnTo>
                <a:lnTo>
                  <a:pt x="15960" y="40580"/>
                </a:lnTo>
                <a:lnTo>
                  <a:pt x="15940" y="40560"/>
                </a:lnTo>
                <a:lnTo>
                  <a:pt x="15890" y="40530"/>
                </a:lnTo>
                <a:lnTo>
                  <a:pt x="15890" y="40520"/>
                </a:lnTo>
                <a:lnTo>
                  <a:pt x="15880" y="40510"/>
                </a:lnTo>
                <a:lnTo>
                  <a:pt x="15880" y="40490"/>
                </a:lnTo>
                <a:lnTo>
                  <a:pt x="15890" y="40450"/>
                </a:lnTo>
                <a:lnTo>
                  <a:pt x="15890" y="40440"/>
                </a:lnTo>
                <a:lnTo>
                  <a:pt x="15900" y="40440"/>
                </a:lnTo>
                <a:lnTo>
                  <a:pt x="15910" y="40440"/>
                </a:lnTo>
                <a:lnTo>
                  <a:pt x="15920" y="40440"/>
                </a:lnTo>
                <a:lnTo>
                  <a:pt x="15940" y="40460"/>
                </a:lnTo>
                <a:lnTo>
                  <a:pt x="15980" y="40510"/>
                </a:lnTo>
                <a:lnTo>
                  <a:pt x="16000" y="40530"/>
                </a:lnTo>
                <a:lnTo>
                  <a:pt x="16020" y="40560"/>
                </a:lnTo>
                <a:lnTo>
                  <a:pt x="16060" y="40610"/>
                </a:lnTo>
                <a:lnTo>
                  <a:pt x="16100" y="40650"/>
                </a:lnTo>
                <a:lnTo>
                  <a:pt x="16110" y="40650"/>
                </a:lnTo>
                <a:lnTo>
                  <a:pt x="16120" y="40660"/>
                </a:lnTo>
                <a:lnTo>
                  <a:pt x="16160" y="40690"/>
                </a:lnTo>
                <a:lnTo>
                  <a:pt x="16180" y="40710"/>
                </a:lnTo>
                <a:lnTo>
                  <a:pt x="16200" y="40720"/>
                </a:lnTo>
                <a:lnTo>
                  <a:pt x="16230" y="40750"/>
                </a:lnTo>
                <a:lnTo>
                  <a:pt x="16250" y="40770"/>
                </a:lnTo>
                <a:lnTo>
                  <a:pt x="16260" y="40780"/>
                </a:lnTo>
                <a:close/>
                <a:moveTo>
                  <a:pt x="15860" y="40520"/>
                </a:moveTo>
                <a:lnTo>
                  <a:pt x="15850" y="40510"/>
                </a:lnTo>
                <a:lnTo>
                  <a:pt x="15830" y="40500"/>
                </a:lnTo>
                <a:lnTo>
                  <a:pt x="15820" y="40500"/>
                </a:lnTo>
                <a:lnTo>
                  <a:pt x="15770" y="40460"/>
                </a:lnTo>
                <a:lnTo>
                  <a:pt x="15740" y="40410"/>
                </a:lnTo>
                <a:lnTo>
                  <a:pt x="15730" y="40400"/>
                </a:lnTo>
                <a:lnTo>
                  <a:pt x="15720" y="40380"/>
                </a:lnTo>
                <a:lnTo>
                  <a:pt x="15720" y="40370"/>
                </a:lnTo>
                <a:lnTo>
                  <a:pt x="15730" y="40360"/>
                </a:lnTo>
                <a:lnTo>
                  <a:pt x="15740" y="40360"/>
                </a:lnTo>
                <a:lnTo>
                  <a:pt x="15750" y="40360"/>
                </a:lnTo>
                <a:lnTo>
                  <a:pt x="15780" y="40380"/>
                </a:lnTo>
                <a:lnTo>
                  <a:pt x="15830" y="40400"/>
                </a:lnTo>
                <a:lnTo>
                  <a:pt x="15850" y="40420"/>
                </a:lnTo>
                <a:lnTo>
                  <a:pt x="15870" y="40430"/>
                </a:lnTo>
                <a:lnTo>
                  <a:pt x="15880" y="40440"/>
                </a:lnTo>
                <a:lnTo>
                  <a:pt x="15880" y="40450"/>
                </a:lnTo>
                <a:lnTo>
                  <a:pt x="15880" y="40480"/>
                </a:lnTo>
                <a:lnTo>
                  <a:pt x="15870" y="40510"/>
                </a:lnTo>
                <a:lnTo>
                  <a:pt x="15860" y="40520"/>
                </a:lnTo>
                <a:close/>
                <a:moveTo>
                  <a:pt x="16530" y="40380"/>
                </a:moveTo>
                <a:lnTo>
                  <a:pt x="16510" y="40380"/>
                </a:lnTo>
                <a:lnTo>
                  <a:pt x="16480" y="40380"/>
                </a:lnTo>
                <a:lnTo>
                  <a:pt x="16460" y="40370"/>
                </a:lnTo>
                <a:lnTo>
                  <a:pt x="16450" y="40360"/>
                </a:lnTo>
                <a:lnTo>
                  <a:pt x="16450" y="40350"/>
                </a:lnTo>
                <a:lnTo>
                  <a:pt x="16470" y="40350"/>
                </a:lnTo>
                <a:lnTo>
                  <a:pt x="16530" y="40340"/>
                </a:lnTo>
                <a:lnTo>
                  <a:pt x="16550" y="40350"/>
                </a:lnTo>
                <a:lnTo>
                  <a:pt x="16570" y="40350"/>
                </a:lnTo>
                <a:lnTo>
                  <a:pt x="16570" y="40360"/>
                </a:lnTo>
                <a:lnTo>
                  <a:pt x="16570" y="40370"/>
                </a:lnTo>
                <a:lnTo>
                  <a:pt x="16550" y="40380"/>
                </a:lnTo>
                <a:lnTo>
                  <a:pt x="16530" y="40380"/>
                </a:lnTo>
                <a:close/>
                <a:moveTo>
                  <a:pt x="18490" y="40320"/>
                </a:moveTo>
                <a:lnTo>
                  <a:pt x="18500" y="40330"/>
                </a:lnTo>
                <a:lnTo>
                  <a:pt x="18490" y="40340"/>
                </a:lnTo>
                <a:lnTo>
                  <a:pt x="18480" y="40330"/>
                </a:lnTo>
                <a:lnTo>
                  <a:pt x="18450" y="40320"/>
                </a:lnTo>
                <a:lnTo>
                  <a:pt x="18420" y="40330"/>
                </a:lnTo>
                <a:lnTo>
                  <a:pt x="18410" y="40320"/>
                </a:lnTo>
                <a:lnTo>
                  <a:pt x="18410" y="40310"/>
                </a:lnTo>
                <a:lnTo>
                  <a:pt x="18430" y="40300"/>
                </a:lnTo>
                <a:lnTo>
                  <a:pt x="18440" y="40290"/>
                </a:lnTo>
                <a:lnTo>
                  <a:pt x="18460" y="40280"/>
                </a:lnTo>
                <a:lnTo>
                  <a:pt x="18470" y="40280"/>
                </a:lnTo>
                <a:lnTo>
                  <a:pt x="18480" y="40280"/>
                </a:lnTo>
                <a:lnTo>
                  <a:pt x="18490" y="40300"/>
                </a:lnTo>
                <a:lnTo>
                  <a:pt x="18490" y="40320"/>
                </a:lnTo>
                <a:close/>
                <a:moveTo>
                  <a:pt x="18720" y="40320"/>
                </a:moveTo>
                <a:lnTo>
                  <a:pt x="18740" y="40320"/>
                </a:lnTo>
                <a:lnTo>
                  <a:pt x="18730" y="40320"/>
                </a:lnTo>
                <a:lnTo>
                  <a:pt x="18720" y="40300"/>
                </a:lnTo>
                <a:lnTo>
                  <a:pt x="18700" y="40300"/>
                </a:lnTo>
                <a:lnTo>
                  <a:pt x="18700" y="40290"/>
                </a:lnTo>
                <a:lnTo>
                  <a:pt x="18710" y="40290"/>
                </a:lnTo>
                <a:lnTo>
                  <a:pt x="18730" y="40300"/>
                </a:lnTo>
                <a:lnTo>
                  <a:pt x="18780" y="40330"/>
                </a:lnTo>
                <a:lnTo>
                  <a:pt x="18840" y="40370"/>
                </a:lnTo>
                <a:lnTo>
                  <a:pt x="18870" y="40410"/>
                </a:lnTo>
                <a:lnTo>
                  <a:pt x="18890" y="40430"/>
                </a:lnTo>
                <a:lnTo>
                  <a:pt x="18900" y="40470"/>
                </a:lnTo>
                <a:lnTo>
                  <a:pt x="18910" y="40510"/>
                </a:lnTo>
                <a:lnTo>
                  <a:pt x="18910" y="40530"/>
                </a:lnTo>
                <a:lnTo>
                  <a:pt x="18900" y="40560"/>
                </a:lnTo>
                <a:lnTo>
                  <a:pt x="18880" y="40580"/>
                </a:lnTo>
                <a:lnTo>
                  <a:pt x="18870" y="40600"/>
                </a:lnTo>
                <a:lnTo>
                  <a:pt x="18830" y="40620"/>
                </a:lnTo>
                <a:lnTo>
                  <a:pt x="18790" y="40640"/>
                </a:lnTo>
                <a:lnTo>
                  <a:pt x="18780" y="40640"/>
                </a:lnTo>
                <a:lnTo>
                  <a:pt x="18780" y="40630"/>
                </a:lnTo>
                <a:lnTo>
                  <a:pt x="18780" y="40620"/>
                </a:lnTo>
                <a:lnTo>
                  <a:pt x="18770" y="40620"/>
                </a:lnTo>
                <a:lnTo>
                  <a:pt x="18760" y="40610"/>
                </a:lnTo>
                <a:lnTo>
                  <a:pt x="18750" y="40600"/>
                </a:lnTo>
                <a:lnTo>
                  <a:pt x="18750" y="40590"/>
                </a:lnTo>
                <a:lnTo>
                  <a:pt x="18760" y="40590"/>
                </a:lnTo>
                <a:lnTo>
                  <a:pt x="18770" y="40590"/>
                </a:lnTo>
                <a:lnTo>
                  <a:pt x="18780" y="40600"/>
                </a:lnTo>
                <a:lnTo>
                  <a:pt x="18790" y="40600"/>
                </a:lnTo>
                <a:lnTo>
                  <a:pt x="18790" y="40570"/>
                </a:lnTo>
                <a:lnTo>
                  <a:pt x="18780" y="40570"/>
                </a:lnTo>
                <a:lnTo>
                  <a:pt x="18760" y="40570"/>
                </a:lnTo>
                <a:lnTo>
                  <a:pt x="18750" y="40580"/>
                </a:lnTo>
                <a:lnTo>
                  <a:pt x="18730" y="40580"/>
                </a:lnTo>
                <a:lnTo>
                  <a:pt x="18720" y="40580"/>
                </a:lnTo>
                <a:lnTo>
                  <a:pt x="18720" y="40570"/>
                </a:lnTo>
                <a:lnTo>
                  <a:pt x="18640" y="40520"/>
                </a:lnTo>
                <a:lnTo>
                  <a:pt x="18630" y="40510"/>
                </a:lnTo>
                <a:lnTo>
                  <a:pt x="18620" y="40500"/>
                </a:lnTo>
                <a:lnTo>
                  <a:pt x="18610" y="40490"/>
                </a:lnTo>
                <a:lnTo>
                  <a:pt x="18610" y="40470"/>
                </a:lnTo>
                <a:lnTo>
                  <a:pt x="18590" y="40470"/>
                </a:lnTo>
                <a:lnTo>
                  <a:pt x="18580" y="40470"/>
                </a:lnTo>
                <a:lnTo>
                  <a:pt x="18570" y="40460"/>
                </a:lnTo>
                <a:lnTo>
                  <a:pt x="18560" y="40440"/>
                </a:lnTo>
                <a:lnTo>
                  <a:pt x="18550" y="40430"/>
                </a:lnTo>
                <a:lnTo>
                  <a:pt x="18540" y="40430"/>
                </a:lnTo>
                <a:lnTo>
                  <a:pt x="18540" y="40420"/>
                </a:lnTo>
                <a:lnTo>
                  <a:pt x="18540" y="40410"/>
                </a:lnTo>
                <a:lnTo>
                  <a:pt x="18540" y="40400"/>
                </a:lnTo>
                <a:lnTo>
                  <a:pt x="18550" y="40370"/>
                </a:lnTo>
                <a:lnTo>
                  <a:pt x="18580" y="40310"/>
                </a:lnTo>
                <a:lnTo>
                  <a:pt x="18580" y="40290"/>
                </a:lnTo>
                <a:lnTo>
                  <a:pt x="18590" y="40280"/>
                </a:lnTo>
                <a:lnTo>
                  <a:pt x="18590" y="40270"/>
                </a:lnTo>
                <a:lnTo>
                  <a:pt x="18600" y="40270"/>
                </a:lnTo>
                <a:lnTo>
                  <a:pt x="18610" y="40270"/>
                </a:lnTo>
                <a:lnTo>
                  <a:pt x="18630" y="40280"/>
                </a:lnTo>
                <a:lnTo>
                  <a:pt x="18660" y="40290"/>
                </a:lnTo>
                <a:lnTo>
                  <a:pt x="18680" y="40290"/>
                </a:lnTo>
                <a:lnTo>
                  <a:pt x="18700" y="40310"/>
                </a:lnTo>
                <a:lnTo>
                  <a:pt x="18720" y="40320"/>
                </a:lnTo>
                <a:close/>
                <a:moveTo>
                  <a:pt x="16560" y="40250"/>
                </a:moveTo>
                <a:lnTo>
                  <a:pt x="16540" y="40250"/>
                </a:lnTo>
                <a:lnTo>
                  <a:pt x="16520" y="40250"/>
                </a:lnTo>
                <a:lnTo>
                  <a:pt x="16510" y="40240"/>
                </a:lnTo>
                <a:lnTo>
                  <a:pt x="16500" y="40240"/>
                </a:lnTo>
                <a:lnTo>
                  <a:pt x="16480" y="40220"/>
                </a:lnTo>
                <a:lnTo>
                  <a:pt x="16480" y="40200"/>
                </a:lnTo>
                <a:lnTo>
                  <a:pt x="16470" y="40190"/>
                </a:lnTo>
                <a:lnTo>
                  <a:pt x="16470" y="40180"/>
                </a:lnTo>
                <a:lnTo>
                  <a:pt x="16480" y="40170"/>
                </a:lnTo>
                <a:lnTo>
                  <a:pt x="16490" y="40170"/>
                </a:lnTo>
                <a:lnTo>
                  <a:pt x="16520" y="40180"/>
                </a:lnTo>
                <a:lnTo>
                  <a:pt x="16530" y="40190"/>
                </a:lnTo>
                <a:lnTo>
                  <a:pt x="16540" y="40190"/>
                </a:lnTo>
                <a:lnTo>
                  <a:pt x="16560" y="40220"/>
                </a:lnTo>
                <a:lnTo>
                  <a:pt x="16560" y="40240"/>
                </a:lnTo>
                <a:lnTo>
                  <a:pt x="16560" y="40250"/>
                </a:lnTo>
                <a:close/>
                <a:moveTo>
                  <a:pt x="15590" y="40180"/>
                </a:moveTo>
                <a:lnTo>
                  <a:pt x="15580" y="40190"/>
                </a:lnTo>
                <a:lnTo>
                  <a:pt x="15570" y="40180"/>
                </a:lnTo>
                <a:lnTo>
                  <a:pt x="15560" y="40170"/>
                </a:lnTo>
                <a:lnTo>
                  <a:pt x="15560" y="40160"/>
                </a:lnTo>
                <a:lnTo>
                  <a:pt x="15580" y="40150"/>
                </a:lnTo>
                <a:lnTo>
                  <a:pt x="15590" y="40150"/>
                </a:lnTo>
                <a:lnTo>
                  <a:pt x="15620" y="40150"/>
                </a:lnTo>
                <a:lnTo>
                  <a:pt x="15620" y="40160"/>
                </a:lnTo>
                <a:lnTo>
                  <a:pt x="15610" y="40170"/>
                </a:lnTo>
                <a:lnTo>
                  <a:pt x="15590" y="40180"/>
                </a:lnTo>
                <a:close/>
                <a:moveTo>
                  <a:pt x="17940" y="40220"/>
                </a:moveTo>
                <a:lnTo>
                  <a:pt x="18000" y="40330"/>
                </a:lnTo>
                <a:lnTo>
                  <a:pt x="18010" y="40350"/>
                </a:lnTo>
                <a:lnTo>
                  <a:pt x="18000" y="40370"/>
                </a:lnTo>
                <a:lnTo>
                  <a:pt x="18000" y="40380"/>
                </a:lnTo>
                <a:lnTo>
                  <a:pt x="17980" y="40410"/>
                </a:lnTo>
                <a:lnTo>
                  <a:pt x="17970" y="40420"/>
                </a:lnTo>
                <a:lnTo>
                  <a:pt x="17950" y="40450"/>
                </a:lnTo>
                <a:lnTo>
                  <a:pt x="17940" y="40470"/>
                </a:lnTo>
                <a:lnTo>
                  <a:pt x="17930" y="40490"/>
                </a:lnTo>
                <a:lnTo>
                  <a:pt x="17930" y="40500"/>
                </a:lnTo>
                <a:lnTo>
                  <a:pt x="17910" y="40510"/>
                </a:lnTo>
                <a:lnTo>
                  <a:pt x="17890" y="40530"/>
                </a:lnTo>
                <a:lnTo>
                  <a:pt x="17850" y="40530"/>
                </a:lnTo>
                <a:lnTo>
                  <a:pt x="17830" y="40530"/>
                </a:lnTo>
                <a:lnTo>
                  <a:pt x="17820" y="40530"/>
                </a:lnTo>
                <a:lnTo>
                  <a:pt x="17790" y="40510"/>
                </a:lnTo>
                <a:lnTo>
                  <a:pt x="17770" y="40500"/>
                </a:lnTo>
                <a:lnTo>
                  <a:pt x="17740" y="40490"/>
                </a:lnTo>
                <a:lnTo>
                  <a:pt x="17650" y="40470"/>
                </a:lnTo>
                <a:lnTo>
                  <a:pt x="17610" y="40450"/>
                </a:lnTo>
                <a:lnTo>
                  <a:pt x="17590" y="40450"/>
                </a:lnTo>
                <a:lnTo>
                  <a:pt x="17560" y="40440"/>
                </a:lnTo>
                <a:lnTo>
                  <a:pt x="17560" y="40450"/>
                </a:lnTo>
                <a:lnTo>
                  <a:pt x="17580" y="40460"/>
                </a:lnTo>
                <a:lnTo>
                  <a:pt x="17690" y="40500"/>
                </a:lnTo>
                <a:lnTo>
                  <a:pt x="17750" y="40510"/>
                </a:lnTo>
                <a:lnTo>
                  <a:pt x="17790" y="40530"/>
                </a:lnTo>
                <a:lnTo>
                  <a:pt x="17800" y="40530"/>
                </a:lnTo>
                <a:lnTo>
                  <a:pt x="17800" y="40540"/>
                </a:lnTo>
                <a:lnTo>
                  <a:pt x="17790" y="40560"/>
                </a:lnTo>
                <a:lnTo>
                  <a:pt x="17800" y="40570"/>
                </a:lnTo>
                <a:lnTo>
                  <a:pt x="17800" y="40580"/>
                </a:lnTo>
                <a:lnTo>
                  <a:pt x="17820" y="40580"/>
                </a:lnTo>
                <a:lnTo>
                  <a:pt x="17840" y="40570"/>
                </a:lnTo>
                <a:lnTo>
                  <a:pt x="17860" y="40570"/>
                </a:lnTo>
                <a:lnTo>
                  <a:pt x="17870" y="40560"/>
                </a:lnTo>
                <a:lnTo>
                  <a:pt x="17880" y="40570"/>
                </a:lnTo>
                <a:lnTo>
                  <a:pt x="17900" y="40560"/>
                </a:lnTo>
                <a:lnTo>
                  <a:pt x="17910" y="40560"/>
                </a:lnTo>
                <a:lnTo>
                  <a:pt x="17910" y="40570"/>
                </a:lnTo>
                <a:lnTo>
                  <a:pt x="17920" y="40590"/>
                </a:lnTo>
                <a:lnTo>
                  <a:pt x="17910" y="40610"/>
                </a:lnTo>
                <a:lnTo>
                  <a:pt x="17910" y="40620"/>
                </a:lnTo>
                <a:lnTo>
                  <a:pt x="17900" y="40630"/>
                </a:lnTo>
                <a:lnTo>
                  <a:pt x="17840" y="40640"/>
                </a:lnTo>
                <a:lnTo>
                  <a:pt x="17820" y="40630"/>
                </a:lnTo>
                <a:lnTo>
                  <a:pt x="17800" y="40630"/>
                </a:lnTo>
                <a:lnTo>
                  <a:pt x="17780" y="40630"/>
                </a:lnTo>
                <a:lnTo>
                  <a:pt x="17730" y="40620"/>
                </a:lnTo>
                <a:lnTo>
                  <a:pt x="17720" y="40610"/>
                </a:lnTo>
                <a:lnTo>
                  <a:pt x="17690" y="40560"/>
                </a:lnTo>
                <a:lnTo>
                  <a:pt x="17670" y="40550"/>
                </a:lnTo>
                <a:lnTo>
                  <a:pt x="17630" y="40510"/>
                </a:lnTo>
                <a:lnTo>
                  <a:pt x="17610" y="40500"/>
                </a:lnTo>
                <a:lnTo>
                  <a:pt x="17580" y="40500"/>
                </a:lnTo>
                <a:lnTo>
                  <a:pt x="17520" y="40470"/>
                </a:lnTo>
                <a:lnTo>
                  <a:pt x="17490" y="40450"/>
                </a:lnTo>
                <a:lnTo>
                  <a:pt x="17470" y="40430"/>
                </a:lnTo>
                <a:lnTo>
                  <a:pt x="17450" y="40420"/>
                </a:lnTo>
                <a:lnTo>
                  <a:pt x="17410" y="40400"/>
                </a:lnTo>
                <a:lnTo>
                  <a:pt x="17350" y="40380"/>
                </a:lnTo>
                <a:lnTo>
                  <a:pt x="17320" y="40370"/>
                </a:lnTo>
                <a:lnTo>
                  <a:pt x="17290" y="40350"/>
                </a:lnTo>
                <a:lnTo>
                  <a:pt x="17220" y="40310"/>
                </a:lnTo>
                <a:lnTo>
                  <a:pt x="17210" y="40300"/>
                </a:lnTo>
                <a:lnTo>
                  <a:pt x="17190" y="40290"/>
                </a:lnTo>
                <a:lnTo>
                  <a:pt x="17180" y="40280"/>
                </a:lnTo>
                <a:lnTo>
                  <a:pt x="17180" y="40270"/>
                </a:lnTo>
                <a:lnTo>
                  <a:pt x="17190" y="40260"/>
                </a:lnTo>
                <a:lnTo>
                  <a:pt x="17200" y="40260"/>
                </a:lnTo>
                <a:lnTo>
                  <a:pt x="17230" y="40240"/>
                </a:lnTo>
                <a:lnTo>
                  <a:pt x="17250" y="40240"/>
                </a:lnTo>
                <a:lnTo>
                  <a:pt x="17300" y="40220"/>
                </a:lnTo>
                <a:lnTo>
                  <a:pt x="17330" y="40210"/>
                </a:lnTo>
                <a:lnTo>
                  <a:pt x="17360" y="40200"/>
                </a:lnTo>
                <a:lnTo>
                  <a:pt x="17370" y="40200"/>
                </a:lnTo>
                <a:lnTo>
                  <a:pt x="17390" y="40210"/>
                </a:lnTo>
                <a:lnTo>
                  <a:pt x="17400" y="40210"/>
                </a:lnTo>
                <a:lnTo>
                  <a:pt x="17420" y="40220"/>
                </a:lnTo>
                <a:lnTo>
                  <a:pt x="17440" y="40240"/>
                </a:lnTo>
                <a:lnTo>
                  <a:pt x="17450" y="40260"/>
                </a:lnTo>
                <a:lnTo>
                  <a:pt x="17510" y="40300"/>
                </a:lnTo>
                <a:lnTo>
                  <a:pt x="17530" y="40300"/>
                </a:lnTo>
                <a:lnTo>
                  <a:pt x="17560" y="40320"/>
                </a:lnTo>
                <a:lnTo>
                  <a:pt x="17620" y="40330"/>
                </a:lnTo>
                <a:lnTo>
                  <a:pt x="17640" y="40330"/>
                </a:lnTo>
                <a:lnTo>
                  <a:pt x="17660" y="40320"/>
                </a:lnTo>
                <a:lnTo>
                  <a:pt x="17680" y="40320"/>
                </a:lnTo>
                <a:lnTo>
                  <a:pt x="17700" y="40320"/>
                </a:lnTo>
                <a:lnTo>
                  <a:pt x="17730" y="40300"/>
                </a:lnTo>
                <a:lnTo>
                  <a:pt x="17750" y="40290"/>
                </a:lnTo>
                <a:lnTo>
                  <a:pt x="17770" y="40250"/>
                </a:lnTo>
                <a:lnTo>
                  <a:pt x="17790" y="40200"/>
                </a:lnTo>
                <a:lnTo>
                  <a:pt x="17800" y="40190"/>
                </a:lnTo>
                <a:lnTo>
                  <a:pt x="17800" y="40170"/>
                </a:lnTo>
                <a:lnTo>
                  <a:pt x="17810" y="40160"/>
                </a:lnTo>
                <a:lnTo>
                  <a:pt x="17820" y="40150"/>
                </a:lnTo>
                <a:lnTo>
                  <a:pt x="17830" y="40150"/>
                </a:lnTo>
                <a:lnTo>
                  <a:pt x="17840" y="40140"/>
                </a:lnTo>
                <a:lnTo>
                  <a:pt x="17860" y="40140"/>
                </a:lnTo>
                <a:lnTo>
                  <a:pt x="17890" y="40150"/>
                </a:lnTo>
                <a:lnTo>
                  <a:pt x="17910" y="40170"/>
                </a:lnTo>
                <a:lnTo>
                  <a:pt x="17930" y="40190"/>
                </a:lnTo>
                <a:lnTo>
                  <a:pt x="17930" y="40200"/>
                </a:lnTo>
                <a:lnTo>
                  <a:pt x="17940" y="40220"/>
                </a:lnTo>
                <a:close/>
                <a:moveTo>
                  <a:pt x="15940" y="40160"/>
                </a:moveTo>
                <a:lnTo>
                  <a:pt x="15930" y="40160"/>
                </a:lnTo>
                <a:lnTo>
                  <a:pt x="15920" y="40160"/>
                </a:lnTo>
                <a:lnTo>
                  <a:pt x="15910" y="40150"/>
                </a:lnTo>
                <a:lnTo>
                  <a:pt x="15910" y="40140"/>
                </a:lnTo>
                <a:lnTo>
                  <a:pt x="15920" y="40130"/>
                </a:lnTo>
                <a:lnTo>
                  <a:pt x="15930" y="40130"/>
                </a:lnTo>
                <a:lnTo>
                  <a:pt x="15940" y="40130"/>
                </a:lnTo>
                <a:lnTo>
                  <a:pt x="15950" y="40130"/>
                </a:lnTo>
                <a:lnTo>
                  <a:pt x="15950" y="40140"/>
                </a:lnTo>
                <a:lnTo>
                  <a:pt x="15960" y="40150"/>
                </a:lnTo>
                <a:lnTo>
                  <a:pt x="15950" y="40150"/>
                </a:lnTo>
                <a:lnTo>
                  <a:pt x="15940" y="40160"/>
                </a:lnTo>
                <a:close/>
                <a:moveTo>
                  <a:pt x="16670" y="40460"/>
                </a:moveTo>
                <a:lnTo>
                  <a:pt x="16750" y="40480"/>
                </a:lnTo>
                <a:lnTo>
                  <a:pt x="16760" y="40470"/>
                </a:lnTo>
                <a:lnTo>
                  <a:pt x="16770" y="40480"/>
                </a:lnTo>
                <a:lnTo>
                  <a:pt x="16790" y="40480"/>
                </a:lnTo>
                <a:lnTo>
                  <a:pt x="16810" y="40490"/>
                </a:lnTo>
                <a:lnTo>
                  <a:pt x="16850" y="40490"/>
                </a:lnTo>
                <a:lnTo>
                  <a:pt x="16890" y="40500"/>
                </a:lnTo>
                <a:lnTo>
                  <a:pt x="16910" y="40510"/>
                </a:lnTo>
                <a:lnTo>
                  <a:pt x="16920" y="40510"/>
                </a:lnTo>
                <a:lnTo>
                  <a:pt x="16960" y="40540"/>
                </a:lnTo>
                <a:lnTo>
                  <a:pt x="16970" y="40550"/>
                </a:lnTo>
                <a:lnTo>
                  <a:pt x="17010" y="40570"/>
                </a:lnTo>
                <a:lnTo>
                  <a:pt x="17020" y="40570"/>
                </a:lnTo>
                <a:lnTo>
                  <a:pt x="17070" y="40590"/>
                </a:lnTo>
                <a:lnTo>
                  <a:pt x="17100" y="40600"/>
                </a:lnTo>
                <a:lnTo>
                  <a:pt x="17150" y="40610"/>
                </a:lnTo>
                <a:lnTo>
                  <a:pt x="17180" y="40620"/>
                </a:lnTo>
                <a:lnTo>
                  <a:pt x="17210" y="40630"/>
                </a:lnTo>
                <a:lnTo>
                  <a:pt x="17250" y="40660"/>
                </a:lnTo>
                <a:lnTo>
                  <a:pt x="17270" y="40670"/>
                </a:lnTo>
                <a:lnTo>
                  <a:pt x="17300" y="40680"/>
                </a:lnTo>
                <a:lnTo>
                  <a:pt x="17340" y="40700"/>
                </a:lnTo>
                <a:lnTo>
                  <a:pt x="17360" y="40720"/>
                </a:lnTo>
                <a:lnTo>
                  <a:pt x="17400" y="40740"/>
                </a:lnTo>
                <a:lnTo>
                  <a:pt x="17420" y="40770"/>
                </a:lnTo>
                <a:lnTo>
                  <a:pt x="17450" y="40800"/>
                </a:lnTo>
                <a:lnTo>
                  <a:pt x="17480" y="40830"/>
                </a:lnTo>
                <a:lnTo>
                  <a:pt x="17500" y="40850"/>
                </a:lnTo>
                <a:lnTo>
                  <a:pt x="17510" y="40870"/>
                </a:lnTo>
                <a:lnTo>
                  <a:pt x="17520" y="40870"/>
                </a:lnTo>
                <a:lnTo>
                  <a:pt x="17540" y="40900"/>
                </a:lnTo>
                <a:lnTo>
                  <a:pt x="17580" y="40930"/>
                </a:lnTo>
                <a:lnTo>
                  <a:pt x="17600" y="40940"/>
                </a:lnTo>
                <a:lnTo>
                  <a:pt x="17650" y="40960"/>
                </a:lnTo>
                <a:lnTo>
                  <a:pt x="17690" y="40990"/>
                </a:lnTo>
                <a:lnTo>
                  <a:pt x="17710" y="41000"/>
                </a:lnTo>
                <a:lnTo>
                  <a:pt x="17720" y="41010"/>
                </a:lnTo>
                <a:lnTo>
                  <a:pt x="17720" y="41030"/>
                </a:lnTo>
                <a:lnTo>
                  <a:pt x="17730" y="41050"/>
                </a:lnTo>
                <a:lnTo>
                  <a:pt x="17740" y="41070"/>
                </a:lnTo>
                <a:lnTo>
                  <a:pt x="17760" y="41080"/>
                </a:lnTo>
                <a:lnTo>
                  <a:pt x="17810" y="41100"/>
                </a:lnTo>
                <a:lnTo>
                  <a:pt x="17870" y="41130"/>
                </a:lnTo>
                <a:lnTo>
                  <a:pt x="17890" y="41150"/>
                </a:lnTo>
                <a:lnTo>
                  <a:pt x="17900" y="41160"/>
                </a:lnTo>
                <a:lnTo>
                  <a:pt x="17900" y="41170"/>
                </a:lnTo>
                <a:lnTo>
                  <a:pt x="17920" y="41200"/>
                </a:lnTo>
                <a:lnTo>
                  <a:pt x="17930" y="41210"/>
                </a:lnTo>
                <a:lnTo>
                  <a:pt x="17940" y="41210"/>
                </a:lnTo>
                <a:lnTo>
                  <a:pt x="17960" y="41210"/>
                </a:lnTo>
                <a:lnTo>
                  <a:pt x="18000" y="41250"/>
                </a:lnTo>
                <a:lnTo>
                  <a:pt x="18030" y="41270"/>
                </a:lnTo>
                <a:lnTo>
                  <a:pt x="18040" y="41270"/>
                </a:lnTo>
                <a:lnTo>
                  <a:pt x="18070" y="41280"/>
                </a:lnTo>
                <a:lnTo>
                  <a:pt x="18110" y="41290"/>
                </a:lnTo>
                <a:lnTo>
                  <a:pt x="18130" y="41300"/>
                </a:lnTo>
                <a:lnTo>
                  <a:pt x="18150" y="41310"/>
                </a:lnTo>
                <a:lnTo>
                  <a:pt x="18170" y="41350"/>
                </a:lnTo>
                <a:lnTo>
                  <a:pt x="18180" y="41370"/>
                </a:lnTo>
                <a:lnTo>
                  <a:pt x="18190" y="41400"/>
                </a:lnTo>
                <a:lnTo>
                  <a:pt x="18200" y="41420"/>
                </a:lnTo>
                <a:lnTo>
                  <a:pt x="18190" y="41450"/>
                </a:lnTo>
                <a:lnTo>
                  <a:pt x="18190" y="41480"/>
                </a:lnTo>
                <a:lnTo>
                  <a:pt x="18180" y="41530"/>
                </a:lnTo>
                <a:lnTo>
                  <a:pt x="18160" y="41570"/>
                </a:lnTo>
                <a:lnTo>
                  <a:pt x="18140" y="41620"/>
                </a:lnTo>
                <a:lnTo>
                  <a:pt x="18130" y="41620"/>
                </a:lnTo>
                <a:lnTo>
                  <a:pt x="18120" y="41650"/>
                </a:lnTo>
                <a:lnTo>
                  <a:pt x="18100" y="41660"/>
                </a:lnTo>
                <a:lnTo>
                  <a:pt x="18080" y="41670"/>
                </a:lnTo>
                <a:lnTo>
                  <a:pt x="18060" y="41670"/>
                </a:lnTo>
                <a:lnTo>
                  <a:pt x="18050" y="41670"/>
                </a:lnTo>
                <a:lnTo>
                  <a:pt x="18040" y="41670"/>
                </a:lnTo>
                <a:lnTo>
                  <a:pt x="18030" y="41650"/>
                </a:lnTo>
                <a:lnTo>
                  <a:pt x="18020" y="41640"/>
                </a:lnTo>
                <a:lnTo>
                  <a:pt x="18030" y="41610"/>
                </a:lnTo>
                <a:lnTo>
                  <a:pt x="18030" y="41600"/>
                </a:lnTo>
                <a:lnTo>
                  <a:pt x="18030" y="41580"/>
                </a:lnTo>
                <a:lnTo>
                  <a:pt x="18020" y="41570"/>
                </a:lnTo>
                <a:lnTo>
                  <a:pt x="18010" y="41560"/>
                </a:lnTo>
                <a:lnTo>
                  <a:pt x="18000" y="41540"/>
                </a:lnTo>
                <a:lnTo>
                  <a:pt x="17970" y="41500"/>
                </a:lnTo>
                <a:lnTo>
                  <a:pt x="17950" y="41470"/>
                </a:lnTo>
                <a:lnTo>
                  <a:pt x="17950" y="41450"/>
                </a:lnTo>
                <a:lnTo>
                  <a:pt x="17940" y="41440"/>
                </a:lnTo>
                <a:lnTo>
                  <a:pt x="17880" y="41400"/>
                </a:lnTo>
                <a:lnTo>
                  <a:pt x="17850" y="41390"/>
                </a:lnTo>
                <a:lnTo>
                  <a:pt x="17790" y="41350"/>
                </a:lnTo>
                <a:lnTo>
                  <a:pt x="17760" y="41330"/>
                </a:lnTo>
                <a:lnTo>
                  <a:pt x="17740" y="41320"/>
                </a:lnTo>
                <a:lnTo>
                  <a:pt x="17700" y="41310"/>
                </a:lnTo>
                <a:lnTo>
                  <a:pt x="17690" y="41300"/>
                </a:lnTo>
                <a:lnTo>
                  <a:pt x="17670" y="41290"/>
                </a:lnTo>
                <a:lnTo>
                  <a:pt x="17650" y="41280"/>
                </a:lnTo>
                <a:lnTo>
                  <a:pt x="17620" y="41280"/>
                </a:lnTo>
                <a:lnTo>
                  <a:pt x="17520" y="41260"/>
                </a:lnTo>
                <a:lnTo>
                  <a:pt x="17490" y="41240"/>
                </a:lnTo>
                <a:lnTo>
                  <a:pt x="17480" y="41230"/>
                </a:lnTo>
                <a:lnTo>
                  <a:pt x="17460" y="41210"/>
                </a:lnTo>
                <a:lnTo>
                  <a:pt x="17440" y="41190"/>
                </a:lnTo>
                <a:lnTo>
                  <a:pt x="17390" y="41160"/>
                </a:lnTo>
                <a:lnTo>
                  <a:pt x="17350" y="41140"/>
                </a:lnTo>
                <a:lnTo>
                  <a:pt x="17330" y="41130"/>
                </a:lnTo>
                <a:lnTo>
                  <a:pt x="17290" y="41110"/>
                </a:lnTo>
                <a:lnTo>
                  <a:pt x="17250" y="41100"/>
                </a:lnTo>
                <a:lnTo>
                  <a:pt x="17180" y="41080"/>
                </a:lnTo>
                <a:lnTo>
                  <a:pt x="17150" y="41070"/>
                </a:lnTo>
                <a:lnTo>
                  <a:pt x="17080" y="41040"/>
                </a:lnTo>
                <a:lnTo>
                  <a:pt x="17070" y="41040"/>
                </a:lnTo>
                <a:lnTo>
                  <a:pt x="17040" y="41020"/>
                </a:lnTo>
                <a:lnTo>
                  <a:pt x="16980" y="40980"/>
                </a:lnTo>
                <a:lnTo>
                  <a:pt x="16970" y="40970"/>
                </a:lnTo>
                <a:lnTo>
                  <a:pt x="16950" y="40960"/>
                </a:lnTo>
                <a:lnTo>
                  <a:pt x="16920" y="40910"/>
                </a:lnTo>
                <a:lnTo>
                  <a:pt x="16880" y="40840"/>
                </a:lnTo>
                <a:lnTo>
                  <a:pt x="16850" y="40810"/>
                </a:lnTo>
                <a:lnTo>
                  <a:pt x="16840" y="40800"/>
                </a:lnTo>
                <a:lnTo>
                  <a:pt x="16800" y="40770"/>
                </a:lnTo>
                <a:lnTo>
                  <a:pt x="16790" y="40750"/>
                </a:lnTo>
                <a:lnTo>
                  <a:pt x="16760" y="40720"/>
                </a:lnTo>
                <a:lnTo>
                  <a:pt x="16740" y="40700"/>
                </a:lnTo>
                <a:lnTo>
                  <a:pt x="16640" y="40650"/>
                </a:lnTo>
                <a:lnTo>
                  <a:pt x="16600" y="40640"/>
                </a:lnTo>
                <a:lnTo>
                  <a:pt x="16560" y="40630"/>
                </a:lnTo>
                <a:lnTo>
                  <a:pt x="16540" y="40630"/>
                </a:lnTo>
                <a:lnTo>
                  <a:pt x="16530" y="40620"/>
                </a:lnTo>
                <a:lnTo>
                  <a:pt x="16490" y="40610"/>
                </a:lnTo>
                <a:lnTo>
                  <a:pt x="16450" y="40600"/>
                </a:lnTo>
                <a:lnTo>
                  <a:pt x="16390" y="40560"/>
                </a:lnTo>
                <a:lnTo>
                  <a:pt x="16340" y="40540"/>
                </a:lnTo>
                <a:lnTo>
                  <a:pt x="16330" y="40530"/>
                </a:lnTo>
                <a:lnTo>
                  <a:pt x="16310" y="40500"/>
                </a:lnTo>
                <a:lnTo>
                  <a:pt x="16280" y="40470"/>
                </a:lnTo>
                <a:lnTo>
                  <a:pt x="16240" y="40440"/>
                </a:lnTo>
                <a:lnTo>
                  <a:pt x="16220" y="40430"/>
                </a:lnTo>
                <a:lnTo>
                  <a:pt x="16200" y="40430"/>
                </a:lnTo>
                <a:lnTo>
                  <a:pt x="16150" y="40410"/>
                </a:lnTo>
                <a:lnTo>
                  <a:pt x="16120" y="40380"/>
                </a:lnTo>
                <a:lnTo>
                  <a:pt x="16050" y="40320"/>
                </a:lnTo>
                <a:lnTo>
                  <a:pt x="16040" y="40310"/>
                </a:lnTo>
                <a:lnTo>
                  <a:pt x="16020" y="40290"/>
                </a:lnTo>
                <a:lnTo>
                  <a:pt x="15980" y="40260"/>
                </a:lnTo>
                <a:lnTo>
                  <a:pt x="15960" y="40240"/>
                </a:lnTo>
                <a:lnTo>
                  <a:pt x="15950" y="40240"/>
                </a:lnTo>
                <a:lnTo>
                  <a:pt x="15940" y="40230"/>
                </a:lnTo>
                <a:lnTo>
                  <a:pt x="15930" y="40220"/>
                </a:lnTo>
                <a:lnTo>
                  <a:pt x="15930" y="40200"/>
                </a:lnTo>
                <a:lnTo>
                  <a:pt x="15940" y="40190"/>
                </a:lnTo>
                <a:lnTo>
                  <a:pt x="15950" y="40180"/>
                </a:lnTo>
                <a:lnTo>
                  <a:pt x="15960" y="40170"/>
                </a:lnTo>
                <a:lnTo>
                  <a:pt x="15970" y="40170"/>
                </a:lnTo>
                <a:lnTo>
                  <a:pt x="15980" y="40160"/>
                </a:lnTo>
                <a:lnTo>
                  <a:pt x="16010" y="40140"/>
                </a:lnTo>
                <a:lnTo>
                  <a:pt x="16030" y="40130"/>
                </a:lnTo>
                <a:lnTo>
                  <a:pt x="16040" y="40130"/>
                </a:lnTo>
                <a:lnTo>
                  <a:pt x="16050" y="40130"/>
                </a:lnTo>
                <a:lnTo>
                  <a:pt x="16070" y="40130"/>
                </a:lnTo>
                <a:lnTo>
                  <a:pt x="16110" y="40140"/>
                </a:lnTo>
                <a:lnTo>
                  <a:pt x="16130" y="40150"/>
                </a:lnTo>
                <a:lnTo>
                  <a:pt x="16160" y="40170"/>
                </a:lnTo>
                <a:lnTo>
                  <a:pt x="16180" y="40180"/>
                </a:lnTo>
                <a:lnTo>
                  <a:pt x="16210" y="40220"/>
                </a:lnTo>
                <a:lnTo>
                  <a:pt x="16220" y="40220"/>
                </a:lnTo>
                <a:lnTo>
                  <a:pt x="16230" y="40230"/>
                </a:lnTo>
                <a:lnTo>
                  <a:pt x="16240" y="40280"/>
                </a:lnTo>
                <a:lnTo>
                  <a:pt x="16260" y="40300"/>
                </a:lnTo>
                <a:lnTo>
                  <a:pt x="16290" y="40350"/>
                </a:lnTo>
                <a:lnTo>
                  <a:pt x="16320" y="40360"/>
                </a:lnTo>
                <a:lnTo>
                  <a:pt x="16360" y="40390"/>
                </a:lnTo>
                <a:lnTo>
                  <a:pt x="16370" y="40400"/>
                </a:lnTo>
                <a:lnTo>
                  <a:pt x="16390" y="40410"/>
                </a:lnTo>
                <a:lnTo>
                  <a:pt x="16430" y="40420"/>
                </a:lnTo>
                <a:lnTo>
                  <a:pt x="16450" y="40420"/>
                </a:lnTo>
                <a:lnTo>
                  <a:pt x="16490" y="40440"/>
                </a:lnTo>
                <a:lnTo>
                  <a:pt x="16520" y="40450"/>
                </a:lnTo>
                <a:lnTo>
                  <a:pt x="16560" y="40450"/>
                </a:lnTo>
                <a:lnTo>
                  <a:pt x="16590" y="40460"/>
                </a:lnTo>
                <a:lnTo>
                  <a:pt x="16670" y="40460"/>
                </a:lnTo>
                <a:close/>
                <a:moveTo>
                  <a:pt x="15710" y="40140"/>
                </a:moveTo>
                <a:lnTo>
                  <a:pt x="15700" y="40140"/>
                </a:lnTo>
                <a:lnTo>
                  <a:pt x="15690" y="40140"/>
                </a:lnTo>
                <a:lnTo>
                  <a:pt x="15680" y="40130"/>
                </a:lnTo>
                <a:lnTo>
                  <a:pt x="15690" y="40130"/>
                </a:lnTo>
                <a:lnTo>
                  <a:pt x="15690" y="40120"/>
                </a:lnTo>
                <a:lnTo>
                  <a:pt x="15700" y="40120"/>
                </a:lnTo>
                <a:lnTo>
                  <a:pt x="15710" y="40120"/>
                </a:lnTo>
                <a:lnTo>
                  <a:pt x="15720" y="40130"/>
                </a:lnTo>
                <a:lnTo>
                  <a:pt x="15710" y="40140"/>
                </a:lnTo>
                <a:close/>
                <a:moveTo>
                  <a:pt x="16450" y="40320"/>
                </a:moveTo>
                <a:lnTo>
                  <a:pt x="16420" y="40320"/>
                </a:lnTo>
                <a:lnTo>
                  <a:pt x="16410" y="40320"/>
                </a:lnTo>
                <a:lnTo>
                  <a:pt x="16380" y="40310"/>
                </a:lnTo>
                <a:lnTo>
                  <a:pt x="16320" y="40280"/>
                </a:lnTo>
                <a:lnTo>
                  <a:pt x="16310" y="40270"/>
                </a:lnTo>
                <a:lnTo>
                  <a:pt x="16280" y="40230"/>
                </a:lnTo>
                <a:lnTo>
                  <a:pt x="16270" y="40220"/>
                </a:lnTo>
                <a:lnTo>
                  <a:pt x="16260" y="40200"/>
                </a:lnTo>
                <a:lnTo>
                  <a:pt x="16240" y="40160"/>
                </a:lnTo>
                <a:lnTo>
                  <a:pt x="16220" y="40130"/>
                </a:lnTo>
                <a:lnTo>
                  <a:pt x="16220" y="40120"/>
                </a:lnTo>
                <a:lnTo>
                  <a:pt x="16220" y="40110"/>
                </a:lnTo>
                <a:lnTo>
                  <a:pt x="16240" y="40100"/>
                </a:lnTo>
                <a:lnTo>
                  <a:pt x="16250" y="40100"/>
                </a:lnTo>
                <a:lnTo>
                  <a:pt x="16270" y="40090"/>
                </a:lnTo>
                <a:lnTo>
                  <a:pt x="16280" y="40100"/>
                </a:lnTo>
                <a:lnTo>
                  <a:pt x="16290" y="40100"/>
                </a:lnTo>
                <a:lnTo>
                  <a:pt x="16310" y="40110"/>
                </a:lnTo>
                <a:lnTo>
                  <a:pt x="16330" y="40110"/>
                </a:lnTo>
                <a:lnTo>
                  <a:pt x="16350" y="40110"/>
                </a:lnTo>
                <a:lnTo>
                  <a:pt x="16360" y="40120"/>
                </a:lnTo>
                <a:lnTo>
                  <a:pt x="16370" y="40130"/>
                </a:lnTo>
                <a:lnTo>
                  <a:pt x="16400" y="40150"/>
                </a:lnTo>
                <a:lnTo>
                  <a:pt x="16420" y="40180"/>
                </a:lnTo>
                <a:lnTo>
                  <a:pt x="16430" y="40190"/>
                </a:lnTo>
                <a:lnTo>
                  <a:pt x="16450" y="40220"/>
                </a:lnTo>
                <a:lnTo>
                  <a:pt x="16460" y="40240"/>
                </a:lnTo>
                <a:lnTo>
                  <a:pt x="16480" y="40260"/>
                </a:lnTo>
                <a:lnTo>
                  <a:pt x="16490" y="40270"/>
                </a:lnTo>
                <a:lnTo>
                  <a:pt x="16510" y="40290"/>
                </a:lnTo>
                <a:lnTo>
                  <a:pt x="16510" y="40300"/>
                </a:lnTo>
                <a:lnTo>
                  <a:pt x="16490" y="40310"/>
                </a:lnTo>
                <a:lnTo>
                  <a:pt x="16470" y="40320"/>
                </a:lnTo>
                <a:lnTo>
                  <a:pt x="16450" y="40320"/>
                </a:lnTo>
                <a:close/>
                <a:moveTo>
                  <a:pt x="18370" y="40220"/>
                </a:moveTo>
                <a:lnTo>
                  <a:pt x="18340" y="40240"/>
                </a:lnTo>
                <a:lnTo>
                  <a:pt x="18330" y="40230"/>
                </a:lnTo>
                <a:lnTo>
                  <a:pt x="18330" y="40240"/>
                </a:lnTo>
                <a:lnTo>
                  <a:pt x="18320" y="40250"/>
                </a:lnTo>
                <a:lnTo>
                  <a:pt x="18310" y="40250"/>
                </a:lnTo>
                <a:lnTo>
                  <a:pt x="18260" y="40250"/>
                </a:lnTo>
                <a:lnTo>
                  <a:pt x="18230" y="40260"/>
                </a:lnTo>
                <a:lnTo>
                  <a:pt x="18210" y="40240"/>
                </a:lnTo>
                <a:lnTo>
                  <a:pt x="18200" y="40230"/>
                </a:lnTo>
                <a:lnTo>
                  <a:pt x="18190" y="40230"/>
                </a:lnTo>
                <a:lnTo>
                  <a:pt x="18180" y="40220"/>
                </a:lnTo>
                <a:lnTo>
                  <a:pt x="18160" y="40200"/>
                </a:lnTo>
                <a:lnTo>
                  <a:pt x="18140" y="40180"/>
                </a:lnTo>
                <a:lnTo>
                  <a:pt x="18130" y="40170"/>
                </a:lnTo>
                <a:lnTo>
                  <a:pt x="18130" y="40160"/>
                </a:lnTo>
                <a:lnTo>
                  <a:pt x="18140" y="40150"/>
                </a:lnTo>
                <a:lnTo>
                  <a:pt x="18150" y="40140"/>
                </a:lnTo>
                <a:lnTo>
                  <a:pt x="18180" y="40120"/>
                </a:lnTo>
                <a:lnTo>
                  <a:pt x="18220" y="40090"/>
                </a:lnTo>
                <a:lnTo>
                  <a:pt x="18240" y="40090"/>
                </a:lnTo>
                <a:lnTo>
                  <a:pt x="18260" y="40080"/>
                </a:lnTo>
                <a:lnTo>
                  <a:pt x="18290" y="40090"/>
                </a:lnTo>
                <a:lnTo>
                  <a:pt x="18310" y="40090"/>
                </a:lnTo>
                <a:lnTo>
                  <a:pt x="18340" y="40100"/>
                </a:lnTo>
                <a:lnTo>
                  <a:pt x="18350" y="40130"/>
                </a:lnTo>
                <a:lnTo>
                  <a:pt x="18350" y="40150"/>
                </a:lnTo>
                <a:lnTo>
                  <a:pt x="18350" y="40160"/>
                </a:lnTo>
                <a:lnTo>
                  <a:pt x="18360" y="40170"/>
                </a:lnTo>
                <a:lnTo>
                  <a:pt x="18370" y="40170"/>
                </a:lnTo>
                <a:lnTo>
                  <a:pt x="18390" y="40180"/>
                </a:lnTo>
                <a:lnTo>
                  <a:pt x="18400" y="40190"/>
                </a:lnTo>
                <a:lnTo>
                  <a:pt x="18400" y="40200"/>
                </a:lnTo>
                <a:lnTo>
                  <a:pt x="18380" y="40210"/>
                </a:lnTo>
                <a:lnTo>
                  <a:pt x="18370" y="40220"/>
                </a:lnTo>
                <a:close/>
                <a:moveTo>
                  <a:pt x="14690" y="40110"/>
                </a:moveTo>
                <a:lnTo>
                  <a:pt x="14670" y="40110"/>
                </a:lnTo>
                <a:lnTo>
                  <a:pt x="14660" y="40110"/>
                </a:lnTo>
                <a:lnTo>
                  <a:pt x="14650" y="40090"/>
                </a:lnTo>
                <a:lnTo>
                  <a:pt x="14640" y="40090"/>
                </a:lnTo>
                <a:lnTo>
                  <a:pt x="14640" y="40080"/>
                </a:lnTo>
                <a:lnTo>
                  <a:pt x="14630" y="40070"/>
                </a:lnTo>
                <a:lnTo>
                  <a:pt x="14640" y="40070"/>
                </a:lnTo>
                <a:lnTo>
                  <a:pt x="14670" y="40080"/>
                </a:lnTo>
                <a:lnTo>
                  <a:pt x="14680" y="40090"/>
                </a:lnTo>
                <a:lnTo>
                  <a:pt x="14700" y="40100"/>
                </a:lnTo>
                <a:lnTo>
                  <a:pt x="14700" y="40110"/>
                </a:lnTo>
                <a:lnTo>
                  <a:pt x="14690" y="40110"/>
                </a:lnTo>
                <a:close/>
                <a:moveTo>
                  <a:pt x="15440" y="40030"/>
                </a:moveTo>
                <a:lnTo>
                  <a:pt x="15450" y="40050"/>
                </a:lnTo>
                <a:lnTo>
                  <a:pt x="15450" y="40060"/>
                </a:lnTo>
                <a:lnTo>
                  <a:pt x="15440" y="40090"/>
                </a:lnTo>
                <a:lnTo>
                  <a:pt x="15430" y="40090"/>
                </a:lnTo>
                <a:lnTo>
                  <a:pt x="15410" y="40110"/>
                </a:lnTo>
                <a:lnTo>
                  <a:pt x="15370" y="40120"/>
                </a:lnTo>
                <a:lnTo>
                  <a:pt x="15340" y="40130"/>
                </a:lnTo>
                <a:lnTo>
                  <a:pt x="15320" y="40140"/>
                </a:lnTo>
                <a:lnTo>
                  <a:pt x="15260" y="40150"/>
                </a:lnTo>
                <a:lnTo>
                  <a:pt x="15180" y="40150"/>
                </a:lnTo>
                <a:lnTo>
                  <a:pt x="15100" y="40160"/>
                </a:lnTo>
                <a:lnTo>
                  <a:pt x="15080" y="40160"/>
                </a:lnTo>
                <a:lnTo>
                  <a:pt x="15020" y="40150"/>
                </a:lnTo>
                <a:lnTo>
                  <a:pt x="14970" y="40130"/>
                </a:lnTo>
                <a:lnTo>
                  <a:pt x="14940" y="40120"/>
                </a:lnTo>
                <a:lnTo>
                  <a:pt x="14910" y="40100"/>
                </a:lnTo>
                <a:lnTo>
                  <a:pt x="14890" y="40090"/>
                </a:lnTo>
                <a:lnTo>
                  <a:pt x="14890" y="40080"/>
                </a:lnTo>
                <a:lnTo>
                  <a:pt x="14890" y="40070"/>
                </a:lnTo>
                <a:lnTo>
                  <a:pt x="14880" y="40050"/>
                </a:lnTo>
                <a:lnTo>
                  <a:pt x="14890" y="40040"/>
                </a:lnTo>
                <a:lnTo>
                  <a:pt x="14910" y="40030"/>
                </a:lnTo>
                <a:lnTo>
                  <a:pt x="14950" y="40040"/>
                </a:lnTo>
                <a:lnTo>
                  <a:pt x="14980" y="40040"/>
                </a:lnTo>
                <a:lnTo>
                  <a:pt x="15000" y="40040"/>
                </a:lnTo>
                <a:lnTo>
                  <a:pt x="15040" y="40050"/>
                </a:lnTo>
                <a:lnTo>
                  <a:pt x="15110" y="40040"/>
                </a:lnTo>
                <a:lnTo>
                  <a:pt x="15140" y="40040"/>
                </a:lnTo>
                <a:lnTo>
                  <a:pt x="15190" y="40030"/>
                </a:lnTo>
                <a:lnTo>
                  <a:pt x="15230" y="40030"/>
                </a:lnTo>
                <a:lnTo>
                  <a:pt x="15270" y="40020"/>
                </a:lnTo>
                <a:lnTo>
                  <a:pt x="15300" y="40020"/>
                </a:lnTo>
                <a:lnTo>
                  <a:pt x="15350" y="40010"/>
                </a:lnTo>
                <a:lnTo>
                  <a:pt x="15370" y="40010"/>
                </a:lnTo>
                <a:lnTo>
                  <a:pt x="15410" y="40010"/>
                </a:lnTo>
                <a:lnTo>
                  <a:pt x="15430" y="40020"/>
                </a:lnTo>
                <a:lnTo>
                  <a:pt x="15440" y="40030"/>
                </a:lnTo>
                <a:close/>
                <a:moveTo>
                  <a:pt x="15620" y="40070"/>
                </a:moveTo>
                <a:lnTo>
                  <a:pt x="15600" y="40080"/>
                </a:lnTo>
                <a:lnTo>
                  <a:pt x="15590" y="40080"/>
                </a:lnTo>
                <a:lnTo>
                  <a:pt x="15580" y="40070"/>
                </a:lnTo>
                <a:lnTo>
                  <a:pt x="15560" y="40060"/>
                </a:lnTo>
                <a:lnTo>
                  <a:pt x="15550" y="40040"/>
                </a:lnTo>
                <a:lnTo>
                  <a:pt x="15540" y="40030"/>
                </a:lnTo>
                <a:lnTo>
                  <a:pt x="15540" y="40020"/>
                </a:lnTo>
                <a:lnTo>
                  <a:pt x="15550" y="40010"/>
                </a:lnTo>
                <a:lnTo>
                  <a:pt x="15570" y="40000"/>
                </a:lnTo>
                <a:lnTo>
                  <a:pt x="15580" y="40000"/>
                </a:lnTo>
                <a:lnTo>
                  <a:pt x="15630" y="40000"/>
                </a:lnTo>
                <a:lnTo>
                  <a:pt x="15650" y="40010"/>
                </a:lnTo>
                <a:lnTo>
                  <a:pt x="15660" y="40010"/>
                </a:lnTo>
                <a:lnTo>
                  <a:pt x="15660" y="40020"/>
                </a:lnTo>
                <a:lnTo>
                  <a:pt x="15660" y="40030"/>
                </a:lnTo>
                <a:lnTo>
                  <a:pt x="15640" y="40050"/>
                </a:lnTo>
                <a:lnTo>
                  <a:pt x="15630" y="40060"/>
                </a:lnTo>
                <a:lnTo>
                  <a:pt x="15630" y="40070"/>
                </a:lnTo>
                <a:lnTo>
                  <a:pt x="15620" y="40070"/>
                </a:lnTo>
                <a:close/>
                <a:moveTo>
                  <a:pt x="18050" y="40290"/>
                </a:moveTo>
                <a:lnTo>
                  <a:pt x="18040" y="40290"/>
                </a:lnTo>
                <a:lnTo>
                  <a:pt x="18030" y="40290"/>
                </a:lnTo>
                <a:lnTo>
                  <a:pt x="18020" y="40280"/>
                </a:lnTo>
                <a:lnTo>
                  <a:pt x="18010" y="40270"/>
                </a:lnTo>
                <a:lnTo>
                  <a:pt x="17990" y="40230"/>
                </a:lnTo>
                <a:lnTo>
                  <a:pt x="17970" y="40200"/>
                </a:lnTo>
                <a:lnTo>
                  <a:pt x="17930" y="40160"/>
                </a:lnTo>
                <a:lnTo>
                  <a:pt x="17910" y="40140"/>
                </a:lnTo>
                <a:lnTo>
                  <a:pt x="17890" y="40130"/>
                </a:lnTo>
                <a:lnTo>
                  <a:pt x="17870" y="40120"/>
                </a:lnTo>
                <a:lnTo>
                  <a:pt x="17840" y="40120"/>
                </a:lnTo>
                <a:lnTo>
                  <a:pt x="17830" y="40110"/>
                </a:lnTo>
                <a:lnTo>
                  <a:pt x="17830" y="40100"/>
                </a:lnTo>
                <a:lnTo>
                  <a:pt x="17830" y="40090"/>
                </a:lnTo>
                <a:lnTo>
                  <a:pt x="17840" y="40070"/>
                </a:lnTo>
                <a:lnTo>
                  <a:pt x="17840" y="40050"/>
                </a:lnTo>
                <a:lnTo>
                  <a:pt x="17840" y="40010"/>
                </a:lnTo>
                <a:lnTo>
                  <a:pt x="17840" y="40000"/>
                </a:lnTo>
                <a:lnTo>
                  <a:pt x="17840" y="39990"/>
                </a:lnTo>
                <a:lnTo>
                  <a:pt x="17850" y="39990"/>
                </a:lnTo>
                <a:lnTo>
                  <a:pt x="17870" y="40010"/>
                </a:lnTo>
                <a:lnTo>
                  <a:pt x="17910" y="40050"/>
                </a:lnTo>
                <a:lnTo>
                  <a:pt x="17950" y="40080"/>
                </a:lnTo>
                <a:lnTo>
                  <a:pt x="17970" y="40090"/>
                </a:lnTo>
                <a:lnTo>
                  <a:pt x="17990" y="40100"/>
                </a:lnTo>
                <a:lnTo>
                  <a:pt x="18010" y="40130"/>
                </a:lnTo>
                <a:lnTo>
                  <a:pt x="18040" y="40170"/>
                </a:lnTo>
                <a:lnTo>
                  <a:pt x="18060" y="40200"/>
                </a:lnTo>
                <a:lnTo>
                  <a:pt x="18070" y="40220"/>
                </a:lnTo>
                <a:lnTo>
                  <a:pt x="18070" y="40230"/>
                </a:lnTo>
                <a:lnTo>
                  <a:pt x="18070" y="40270"/>
                </a:lnTo>
                <a:lnTo>
                  <a:pt x="18060" y="40280"/>
                </a:lnTo>
                <a:lnTo>
                  <a:pt x="18050" y="40290"/>
                </a:lnTo>
                <a:close/>
                <a:moveTo>
                  <a:pt x="15240" y="39860"/>
                </a:moveTo>
                <a:lnTo>
                  <a:pt x="15250" y="39860"/>
                </a:lnTo>
                <a:lnTo>
                  <a:pt x="15260" y="39860"/>
                </a:lnTo>
                <a:lnTo>
                  <a:pt x="15270" y="39860"/>
                </a:lnTo>
                <a:lnTo>
                  <a:pt x="15280" y="39870"/>
                </a:lnTo>
                <a:lnTo>
                  <a:pt x="15290" y="39880"/>
                </a:lnTo>
                <a:lnTo>
                  <a:pt x="15300" y="39880"/>
                </a:lnTo>
                <a:lnTo>
                  <a:pt x="15300" y="39890"/>
                </a:lnTo>
                <a:lnTo>
                  <a:pt x="15280" y="39890"/>
                </a:lnTo>
                <a:lnTo>
                  <a:pt x="15260" y="39900"/>
                </a:lnTo>
                <a:lnTo>
                  <a:pt x="15250" y="39900"/>
                </a:lnTo>
                <a:lnTo>
                  <a:pt x="15230" y="39900"/>
                </a:lnTo>
                <a:lnTo>
                  <a:pt x="15220" y="39890"/>
                </a:lnTo>
                <a:lnTo>
                  <a:pt x="15210" y="39890"/>
                </a:lnTo>
                <a:lnTo>
                  <a:pt x="15210" y="39880"/>
                </a:lnTo>
                <a:lnTo>
                  <a:pt x="15220" y="39870"/>
                </a:lnTo>
                <a:lnTo>
                  <a:pt x="15230" y="39860"/>
                </a:lnTo>
                <a:lnTo>
                  <a:pt x="15240" y="39860"/>
                </a:lnTo>
                <a:close/>
                <a:moveTo>
                  <a:pt x="16880" y="39950"/>
                </a:moveTo>
                <a:lnTo>
                  <a:pt x="16900" y="39950"/>
                </a:lnTo>
                <a:lnTo>
                  <a:pt x="16940" y="39940"/>
                </a:lnTo>
                <a:lnTo>
                  <a:pt x="16990" y="39940"/>
                </a:lnTo>
                <a:lnTo>
                  <a:pt x="17000" y="39940"/>
                </a:lnTo>
                <a:lnTo>
                  <a:pt x="17030" y="39930"/>
                </a:lnTo>
                <a:lnTo>
                  <a:pt x="17070" y="39920"/>
                </a:lnTo>
                <a:lnTo>
                  <a:pt x="17150" y="39910"/>
                </a:lnTo>
                <a:lnTo>
                  <a:pt x="17200" y="39910"/>
                </a:lnTo>
                <a:lnTo>
                  <a:pt x="17230" y="39910"/>
                </a:lnTo>
                <a:lnTo>
                  <a:pt x="17300" y="39920"/>
                </a:lnTo>
                <a:lnTo>
                  <a:pt x="17320" y="39920"/>
                </a:lnTo>
                <a:lnTo>
                  <a:pt x="17340" y="39920"/>
                </a:lnTo>
                <a:lnTo>
                  <a:pt x="17370" y="39920"/>
                </a:lnTo>
                <a:lnTo>
                  <a:pt x="17390" y="39920"/>
                </a:lnTo>
                <a:lnTo>
                  <a:pt x="17430" y="39910"/>
                </a:lnTo>
                <a:lnTo>
                  <a:pt x="17440" y="39910"/>
                </a:lnTo>
                <a:lnTo>
                  <a:pt x="17480" y="39910"/>
                </a:lnTo>
                <a:lnTo>
                  <a:pt x="17540" y="39910"/>
                </a:lnTo>
                <a:lnTo>
                  <a:pt x="17560" y="39920"/>
                </a:lnTo>
                <a:lnTo>
                  <a:pt x="17610" y="39920"/>
                </a:lnTo>
                <a:lnTo>
                  <a:pt x="17620" y="39920"/>
                </a:lnTo>
                <a:lnTo>
                  <a:pt x="17660" y="39910"/>
                </a:lnTo>
                <a:lnTo>
                  <a:pt x="17700" y="39910"/>
                </a:lnTo>
                <a:lnTo>
                  <a:pt x="17730" y="39900"/>
                </a:lnTo>
                <a:lnTo>
                  <a:pt x="17740" y="39900"/>
                </a:lnTo>
                <a:lnTo>
                  <a:pt x="17760" y="39910"/>
                </a:lnTo>
                <a:lnTo>
                  <a:pt x="17770" y="39910"/>
                </a:lnTo>
                <a:lnTo>
                  <a:pt x="17790" y="39910"/>
                </a:lnTo>
                <a:lnTo>
                  <a:pt x="17800" y="39910"/>
                </a:lnTo>
                <a:lnTo>
                  <a:pt x="17810" y="39930"/>
                </a:lnTo>
                <a:lnTo>
                  <a:pt x="17830" y="39970"/>
                </a:lnTo>
                <a:lnTo>
                  <a:pt x="17840" y="39980"/>
                </a:lnTo>
                <a:lnTo>
                  <a:pt x="17830" y="39990"/>
                </a:lnTo>
                <a:lnTo>
                  <a:pt x="17820" y="40100"/>
                </a:lnTo>
                <a:lnTo>
                  <a:pt x="17790" y="40170"/>
                </a:lnTo>
                <a:lnTo>
                  <a:pt x="17730" y="40270"/>
                </a:lnTo>
                <a:lnTo>
                  <a:pt x="17710" y="40290"/>
                </a:lnTo>
                <a:lnTo>
                  <a:pt x="17700" y="40300"/>
                </a:lnTo>
                <a:lnTo>
                  <a:pt x="17680" y="40300"/>
                </a:lnTo>
                <a:lnTo>
                  <a:pt x="17640" y="40310"/>
                </a:lnTo>
                <a:lnTo>
                  <a:pt x="17600" y="40310"/>
                </a:lnTo>
                <a:lnTo>
                  <a:pt x="17580" y="40310"/>
                </a:lnTo>
                <a:lnTo>
                  <a:pt x="17560" y="40300"/>
                </a:lnTo>
                <a:lnTo>
                  <a:pt x="17530" y="40290"/>
                </a:lnTo>
                <a:lnTo>
                  <a:pt x="17480" y="40260"/>
                </a:lnTo>
                <a:lnTo>
                  <a:pt x="17430" y="40220"/>
                </a:lnTo>
                <a:lnTo>
                  <a:pt x="17410" y="40200"/>
                </a:lnTo>
                <a:lnTo>
                  <a:pt x="17400" y="40190"/>
                </a:lnTo>
                <a:lnTo>
                  <a:pt x="17380" y="40190"/>
                </a:lnTo>
                <a:lnTo>
                  <a:pt x="17370" y="40190"/>
                </a:lnTo>
                <a:lnTo>
                  <a:pt x="17310" y="40200"/>
                </a:lnTo>
                <a:lnTo>
                  <a:pt x="17260" y="40210"/>
                </a:lnTo>
                <a:lnTo>
                  <a:pt x="17230" y="40220"/>
                </a:lnTo>
                <a:lnTo>
                  <a:pt x="17190" y="40240"/>
                </a:lnTo>
                <a:lnTo>
                  <a:pt x="17160" y="40250"/>
                </a:lnTo>
                <a:lnTo>
                  <a:pt x="17120" y="40250"/>
                </a:lnTo>
                <a:lnTo>
                  <a:pt x="17090" y="40240"/>
                </a:lnTo>
                <a:lnTo>
                  <a:pt x="17070" y="40240"/>
                </a:lnTo>
                <a:lnTo>
                  <a:pt x="17060" y="40240"/>
                </a:lnTo>
                <a:lnTo>
                  <a:pt x="17030" y="40240"/>
                </a:lnTo>
                <a:lnTo>
                  <a:pt x="17020" y="40230"/>
                </a:lnTo>
                <a:lnTo>
                  <a:pt x="17010" y="40230"/>
                </a:lnTo>
                <a:lnTo>
                  <a:pt x="16990" y="40220"/>
                </a:lnTo>
                <a:lnTo>
                  <a:pt x="16970" y="40220"/>
                </a:lnTo>
                <a:lnTo>
                  <a:pt x="16960" y="40220"/>
                </a:lnTo>
                <a:lnTo>
                  <a:pt x="16930" y="40210"/>
                </a:lnTo>
                <a:lnTo>
                  <a:pt x="16910" y="40200"/>
                </a:lnTo>
                <a:lnTo>
                  <a:pt x="16900" y="40190"/>
                </a:lnTo>
                <a:lnTo>
                  <a:pt x="16870" y="40180"/>
                </a:lnTo>
                <a:lnTo>
                  <a:pt x="16850" y="40170"/>
                </a:lnTo>
                <a:lnTo>
                  <a:pt x="16830" y="40150"/>
                </a:lnTo>
                <a:lnTo>
                  <a:pt x="16810" y="40130"/>
                </a:lnTo>
                <a:lnTo>
                  <a:pt x="16800" y="40130"/>
                </a:lnTo>
                <a:lnTo>
                  <a:pt x="16770" y="40110"/>
                </a:lnTo>
                <a:lnTo>
                  <a:pt x="16710" y="40080"/>
                </a:lnTo>
                <a:lnTo>
                  <a:pt x="16650" y="40030"/>
                </a:lnTo>
                <a:lnTo>
                  <a:pt x="16640" y="40020"/>
                </a:lnTo>
                <a:lnTo>
                  <a:pt x="16620" y="40020"/>
                </a:lnTo>
                <a:lnTo>
                  <a:pt x="16590" y="40010"/>
                </a:lnTo>
                <a:lnTo>
                  <a:pt x="16580" y="39990"/>
                </a:lnTo>
                <a:lnTo>
                  <a:pt x="16570" y="39980"/>
                </a:lnTo>
                <a:lnTo>
                  <a:pt x="16570" y="39970"/>
                </a:lnTo>
                <a:lnTo>
                  <a:pt x="16570" y="39960"/>
                </a:lnTo>
                <a:lnTo>
                  <a:pt x="16580" y="39950"/>
                </a:lnTo>
                <a:lnTo>
                  <a:pt x="16590" y="39930"/>
                </a:lnTo>
                <a:lnTo>
                  <a:pt x="16610" y="39890"/>
                </a:lnTo>
                <a:lnTo>
                  <a:pt x="16630" y="39880"/>
                </a:lnTo>
                <a:lnTo>
                  <a:pt x="16630" y="39870"/>
                </a:lnTo>
                <a:lnTo>
                  <a:pt x="16670" y="39850"/>
                </a:lnTo>
                <a:lnTo>
                  <a:pt x="16690" y="39840"/>
                </a:lnTo>
                <a:lnTo>
                  <a:pt x="16710" y="39850"/>
                </a:lnTo>
                <a:lnTo>
                  <a:pt x="16720" y="39860"/>
                </a:lnTo>
                <a:lnTo>
                  <a:pt x="16760" y="39870"/>
                </a:lnTo>
                <a:lnTo>
                  <a:pt x="16780" y="39870"/>
                </a:lnTo>
                <a:lnTo>
                  <a:pt x="16790" y="39880"/>
                </a:lnTo>
                <a:lnTo>
                  <a:pt x="16810" y="39900"/>
                </a:lnTo>
                <a:lnTo>
                  <a:pt x="16830" y="39920"/>
                </a:lnTo>
                <a:lnTo>
                  <a:pt x="16840" y="39930"/>
                </a:lnTo>
                <a:lnTo>
                  <a:pt x="16860" y="39940"/>
                </a:lnTo>
                <a:lnTo>
                  <a:pt x="16880" y="39950"/>
                </a:lnTo>
                <a:close/>
                <a:moveTo>
                  <a:pt x="16540" y="39920"/>
                </a:moveTo>
                <a:lnTo>
                  <a:pt x="16530" y="39930"/>
                </a:lnTo>
                <a:lnTo>
                  <a:pt x="16520" y="39920"/>
                </a:lnTo>
                <a:lnTo>
                  <a:pt x="16510" y="39920"/>
                </a:lnTo>
                <a:lnTo>
                  <a:pt x="16500" y="39910"/>
                </a:lnTo>
                <a:lnTo>
                  <a:pt x="16490" y="39890"/>
                </a:lnTo>
                <a:lnTo>
                  <a:pt x="16490" y="39880"/>
                </a:lnTo>
                <a:lnTo>
                  <a:pt x="16500" y="39860"/>
                </a:lnTo>
                <a:lnTo>
                  <a:pt x="16510" y="39840"/>
                </a:lnTo>
                <a:lnTo>
                  <a:pt x="16540" y="39830"/>
                </a:lnTo>
                <a:lnTo>
                  <a:pt x="16550" y="39830"/>
                </a:lnTo>
                <a:lnTo>
                  <a:pt x="16560" y="39830"/>
                </a:lnTo>
                <a:lnTo>
                  <a:pt x="16560" y="39860"/>
                </a:lnTo>
                <a:lnTo>
                  <a:pt x="16560" y="39880"/>
                </a:lnTo>
                <a:lnTo>
                  <a:pt x="16540" y="39920"/>
                </a:lnTo>
                <a:close/>
                <a:moveTo>
                  <a:pt x="17190" y="39870"/>
                </a:moveTo>
                <a:lnTo>
                  <a:pt x="17170" y="39860"/>
                </a:lnTo>
                <a:lnTo>
                  <a:pt x="17160" y="39860"/>
                </a:lnTo>
                <a:lnTo>
                  <a:pt x="17150" y="39850"/>
                </a:lnTo>
                <a:lnTo>
                  <a:pt x="17150" y="39830"/>
                </a:lnTo>
                <a:lnTo>
                  <a:pt x="17150" y="39820"/>
                </a:lnTo>
                <a:lnTo>
                  <a:pt x="17180" y="39830"/>
                </a:lnTo>
                <a:lnTo>
                  <a:pt x="17190" y="39830"/>
                </a:lnTo>
                <a:lnTo>
                  <a:pt x="17200" y="39840"/>
                </a:lnTo>
                <a:lnTo>
                  <a:pt x="17200" y="39860"/>
                </a:lnTo>
                <a:lnTo>
                  <a:pt x="17190" y="39870"/>
                </a:lnTo>
                <a:close/>
                <a:moveTo>
                  <a:pt x="16970" y="39800"/>
                </a:moveTo>
                <a:lnTo>
                  <a:pt x="16980" y="39810"/>
                </a:lnTo>
                <a:lnTo>
                  <a:pt x="16990" y="39820"/>
                </a:lnTo>
                <a:lnTo>
                  <a:pt x="17000" y="39850"/>
                </a:lnTo>
                <a:lnTo>
                  <a:pt x="17010" y="39860"/>
                </a:lnTo>
                <a:lnTo>
                  <a:pt x="17000" y="39870"/>
                </a:lnTo>
                <a:lnTo>
                  <a:pt x="16990" y="39870"/>
                </a:lnTo>
                <a:lnTo>
                  <a:pt x="16920" y="39890"/>
                </a:lnTo>
                <a:lnTo>
                  <a:pt x="16890" y="39880"/>
                </a:lnTo>
                <a:lnTo>
                  <a:pt x="16880" y="39880"/>
                </a:lnTo>
                <a:lnTo>
                  <a:pt x="16860" y="39880"/>
                </a:lnTo>
                <a:lnTo>
                  <a:pt x="16830" y="39860"/>
                </a:lnTo>
                <a:lnTo>
                  <a:pt x="16820" y="39840"/>
                </a:lnTo>
                <a:lnTo>
                  <a:pt x="16800" y="39820"/>
                </a:lnTo>
                <a:lnTo>
                  <a:pt x="16800" y="39810"/>
                </a:lnTo>
                <a:lnTo>
                  <a:pt x="16820" y="39800"/>
                </a:lnTo>
                <a:lnTo>
                  <a:pt x="16850" y="39800"/>
                </a:lnTo>
                <a:lnTo>
                  <a:pt x="16950" y="39800"/>
                </a:lnTo>
                <a:lnTo>
                  <a:pt x="16970" y="39800"/>
                </a:lnTo>
                <a:close/>
                <a:moveTo>
                  <a:pt x="17140" y="39870"/>
                </a:moveTo>
                <a:lnTo>
                  <a:pt x="17130" y="39870"/>
                </a:lnTo>
                <a:lnTo>
                  <a:pt x="17100" y="39870"/>
                </a:lnTo>
                <a:lnTo>
                  <a:pt x="17050" y="39870"/>
                </a:lnTo>
                <a:lnTo>
                  <a:pt x="17020" y="39870"/>
                </a:lnTo>
                <a:lnTo>
                  <a:pt x="17020" y="39860"/>
                </a:lnTo>
                <a:lnTo>
                  <a:pt x="17010" y="39850"/>
                </a:lnTo>
                <a:lnTo>
                  <a:pt x="17010" y="39830"/>
                </a:lnTo>
                <a:lnTo>
                  <a:pt x="16990" y="39810"/>
                </a:lnTo>
                <a:lnTo>
                  <a:pt x="16990" y="39800"/>
                </a:lnTo>
                <a:lnTo>
                  <a:pt x="17020" y="39800"/>
                </a:lnTo>
                <a:lnTo>
                  <a:pt x="17050" y="39810"/>
                </a:lnTo>
                <a:lnTo>
                  <a:pt x="17090" y="39810"/>
                </a:lnTo>
                <a:lnTo>
                  <a:pt x="17100" y="39810"/>
                </a:lnTo>
                <a:lnTo>
                  <a:pt x="17120" y="39820"/>
                </a:lnTo>
                <a:lnTo>
                  <a:pt x="17140" y="39840"/>
                </a:lnTo>
                <a:lnTo>
                  <a:pt x="17140" y="39850"/>
                </a:lnTo>
                <a:lnTo>
                  <a:pt x="17140" y="39860"/>
                </a:lnTo>
                <a:lnTo>
                  <a:pt x="17140" y="39870"/>
                </a:lnTo>
                <a:close/>
                <a:moveTo>
                  <a:pt x="14680" y="39860"/>
                </a:moveTo>
                <a:lnTo>
                  <a:pt x="14650" y="39860"/>
                </a:lnTo>
                <a:lnTo>
                  <a:pt x="14630" y="39860"/>
                </a:lnTo>
                <a:lnTo>
                  <a:pt x="14620" y="39860"/>
                </a:lnTo>
                <a:lnTo>
                  <a:pt x="14580" y="39850"/>
                </a:lnTo>
                <a:lnTo>
                  <a:pt x="14570" y="39830"/>
                </a:lnTo>
                <a:lnTo>
                  <a:pt x="14540" y="39820"/>
                </a:lnTo>
                <a:lnTo>
                  <a:pt x="14530" y="39810"/>
                </a:lnTo>
                <a:lnTo>
                  <a:pt x="14530" y="39800"/>
                </a:lnTo>
                <a:lnTo>
                  <a:pt x="14540" y="39790"/>
                </a:lnTo>
                <a:lnTo>
                  <a:pt x="14550" y="39790"/>
                </a:lnTo>
                <a:lnTo>
                  <a:pt x="14580" y="39790"/>
                </a:lnTo>
                <a:lnTo>
                  <a:pt x="14600" y="39790"/>
                </a:lnTo>
                <a:lnTo>
                  <a:pt x="14620" y="39790"/>
                </a:lnTo>
                <a:lnTo>
                  <a:pt x="14650" y="39800"/>
                </a:lnTo>
                <a:lnTo>
                  <a:pt x="14670" y="39810"/>
                </a:lnTo>
                <a:lnTo>
                  <a:pt x="14690" y="39820"/>
                </a:lnTo>
                <a:lnTo>
                  <a:pt x="14710" y="39820"/>
                </a:lnTo>
                <a:lnTo>
                  <a:pt x="14710" y="39830"/>
                </a:lnTo>
                <a:lnTo>
                  <a:pt x="14720" y="39830"/>
                </a:lnTo>
                <a:lnTo>
                  <a:pt x="14710" y="39840"/>
                </a:lnTo>
                <a:lnTo>
                  <a:pt x="14710" y="39850"/>
                </a:lnTo>
                <a:lnTo>
                  <a:pt x="14690" y="39850"/>
                </a:lnTo>
                <a:lnTo>
                  <a:pt x="14680" y="39860"/>
                </a:lnTo>
                <a:close/>
                <a:moveTo>
                  <a:pt x="12360" y="39770"/>
                </a:moveTo>
                <a:lnTo>
                  <a:pt x="12380" y="39770"/>
                </a:lnTo>
                <a:lnTo>
                  <a:pt x="12400" y="39770"/>
                </a:lnTo>
                <a:lnTo>
                  <a:pt x="12430" y="39780"/>
                </a:lnTo>
                <a:lnTo>
                  <a:pt x="12460" y="39790"/>
                </a:lnTo>
                <a:lnTo>
                  <a:pt x="12460" y="39800"/>
                </a:lnTo>
                <a:lnTo>
                  <a:pt x="12450" y="39810"/>
                </a:lnTo>
                <a:lnTo>
                  <a:pt x="12430" y="39810"/>
                </a:lnTo>
                <a:lnTo>
                  <a:pt x="12410" y="39820"/>
                </a:lnTo>
                <a:lnTo>
                  <a:pt x="12400" y="39820"/>
                </a:lnTo>
                <a:lnTo>
                  <a:pt x="12390" y="39820"/>
                </a:lnTo>
                <a:lnTo>
                  <a:pt x="12370" y="39810"/>
                </a:lnTo>
                <a:lnTo>
                  <a:pt x="12350" y="39810"/>
                </a:lnTo>
                <a:lnTo>
                  <a:pt x="12340" y="39800"/>
                </a:lnTo>
                <a:lnTo>
                  <a:pt x="12320" y="39800"/>
                </a:lnTo>
                <a:lnTo>
                  <a:pt x="12310" y="39800"/>
                </a:lnTo>
                <a:lnTo>
                  <a:pt x="12300" y="39780"/>
                </a:lnTo>
                <a:lnTo>
                  <a:pt x="12290" y="39770"/>
                </a:lnTo>
                <a:lnTo>
                  <a:pt x="12290" y="39760"/>
                </a:lnTo>
                <a:lnTo>
                  <a:pt x="12300" y="39760"/>
                </a:lnTo>
                <a:lnTo>
                  <a:pt x="12310" y="39760"/>
                </a:lnTo>
                <a:lnTo>
                  <a:pt x="12360" y="39770"/>
                </a:lnTo>
                <a:close/>
                <a:moveTo>
                  <a:pt x="17920" y="39770"/>
                </a:moveTo>
                <a:lnTo>
                  <a:pt x="17940" y="39770"/>
                </a:lnTo>
                <a:lnTo>
                  <a:pt x="17980" y="39770"/>
                </a:lnTo>
                <a:lnTo>
                  <a:pt x="18000" y="39770"/>
                </a:lnTo>
                <a:lnTo>
                  <a:pt x="18010" y="39770"/>
                </a:lnTo>
                <a:lnTo>
                  <a:pt x="18020" y="39770"/>
                </a:lnTo>
                <a:lnTo>
                  <a:pt x="18070" y="39770"/>
                </a:lnTo>
                <a:lnTo>
                  <a:pt x="18120" y="39780"/>
                </a:lnTo>
                <a:lnTo>
                  <a:pt x="18160" y="39810"/>
                </a:lnTo>
                <a:lnTo>
                  <a:pt x="18170" y="39820"/>
                </a:lnTo>
                <a:lnTo>
                  <a:pt x="18180" y="39830"/>
                </a:lnTo>
                <a:lnTo>
                  <a:pt x="18190" y="39820"/>
                </a:lnTo>
                <a:lnTo>
                  <a:pt x="18200" y="39820"/>
                </a:lnTo>
                <a:lnTo>
                  <a:pt x="18220" y="39840"/>
                </a:lnTo>
                <a:lnTo>
                  <a:pt x="18240" y="39850"/>
                </a:lnTo>
                <a:lnTo>
                  <a:pt x="18250" y="39860"/>
                </a:lnTo>
                <a:lnTo>
                  <a:pt x="18260" y="39870"/>
                </a:lnTo>
                <a:lnTo>
                  <a:pt x="18270" y="39880"/>
                </a:lnTo>
                <a:lnTo>
                  <a:pt x="18290" y="39900"/>
                </a:lnTo>
                <a:lnTo>
                  <a:pt x="18300" y="39920"/>
                </a:lnTo>
                <a:lnTo>
                  <a:pt x="18300" y="39940"/>
                </a:lnTo>
                <a:lnTo>
                  <a:pt x="18300" y="39950"/>
                </a:lnTo>
                <a:lnTo>
                  <a:pt x="18290" y="39980"/>
                </a:lnTo>
                <a:lnTo>
                  <a:pt x="18280" y="39980"/>
                </a:lnTo>
                <a:lnTo>
                  <a:pt x="18270" y="39990"/>
                </a:lnTo>
                <a:lnTo>
                  <a:pt x="18250" y="39990"/>
                </a:lnTo>
                <a:lnTo>
                  <a:pt x="18230" y="39990"/>
                </a:lnTo>
                <a:lnTo>
                  <a:pt x="18230" y="39980"/>
                </a:lnTo>
                <a:lnTo>
                  <a:pt x="18230" y="39990"/>
                </a:lnTo>
                <a:lnTo>
                  <a:pt x="18230" y="40000"/>
                </a:lnTo>
                <a:lnTo>
                  <a:pt x="18260" y="40000"/>
                </a:lnTo>
                <a:lnTo>
                  <a:pt x="18280" y="40000"/>
                </a:lnTo>
                <a:lnTo>
                  <a:pt x="18290" y="40000"/>
                </a:lnTo>
                <a:lnTo>
                  <a:pt x="18290" y="39990"/>
                </a:lnTo>
                <a:lnTo>
                  <a:pt x="18290" y="39980"/>
                </a:lnTo>
                <a:lnTo>
                  <a:pt x="18300" y="39980"/>
                </a:lnTo>
                <a:lnTo>
                  <a:pt x="18320" y="40000"/>
                </a:lnTo>
                <a:lnTo>
                  <a:pt x="18320" y="40020"/>
                </a:lnTo>
                <a:lnTo>
                  <a:pt x="18340" y="40040"/>
                </a:lnTo>
                <a:lnTo>
                  <a:pt x="18350" y="40060"/>
                </a:lnTo>
                <a:lnTo>
                  <a:pt x="18340" y="40080"/>
                </a:lnTo>
                <a:lnTo>
                  <a:pt x="18320" y="40080"/>
                </a:lnTo>
                <a:lnTo>
                  <a:pt x="18290" y="40070"/>
                </a:lnTo>
                <a:lnTo>
                  <a:pt x="18270" y="40070"/>
                </a:lnTo>
                <a:lnTo>
                  <a:pt x="18230" y="40080"/>
                </a:lnTo>
                <a:lnTo>
                  <a:pt x="18210" y="40080"/>
                </a:lnTo>
                <a:lnTo>
                  <a:pt x="18190" y="40100"/>
                </a:lnTo>
                <a:lnTo>
                  <a:pt x="18170" y="40110"/>
                </a:lnTo>
                <a:lnTo>
                  <a:pt x="18150" y="40110"/>
                </a:lnTo>
                <a:lnTo>
                  <a:pt x="18140" y="40130"/>
                </a:lnTo>
                <a:lnTo>
                  <a:pt x="18120" y="40150"/>
                </a:lnTo>
                <a:lnTo>
                  <a:pt x="18110" y="40150"/>
                </a:lnTo>
                <a:lnTo>
                  <a:pt x="18100" y="40150"/>
                </a:lnTo>
                <a:lnTo>
                  <a:pt x="18080" y="40130"/>
                </a:lnTo>
                <a:lnTo>
                  <a:pt x="18060" y="40110"/>
                </a:lnTo>
                <a:lnTo>
                  <a:pt x="18000" y="40040"/>
                </a:lnTo>
                <a:lnTo>
                  <a:pt x="17960" y="40000"/>
                </a:lnTo>
                <a:lnTo>
                  <a:pt x="17940" y="39990"/>
                </a:lnTo>
                <a:lnTo>
                  <a:pt x="17930" y="39970"/>
                </a:lnTo>
                <a:lnTo>
                  <a:pt x="17900" y="39950"/>
                </a:lnTo>
                <a:lnTo>
                  <a:pt x="17880" y="39940"/>
                </a:lnTo>
                <a:lnTo>
                  <a:pt x="17860" y="39910"/>
                </a:lnTo>
                <a:lnTo>
                  <a:pt x="17850" y="39900"/>
                </a:lnTo>
                <a:lnTo>
                  <a:pt x="17830" y="39880"/>
                </a:lnTo>
                <a:lnTo>
                  <a:pt x="17800" y="39870"/>
                </a:lnTo>
                <a:lnTo>
                  <a:pt x="17760" y="39870"/>
                </a:lnTo>
                <a:lnTo>
                  <a:pt x="17710" y="39860"/>
                </a:lnTo>
                <a:lnTo>
                  <a:pt x="17680" y="39850"/>
                </a:lnTo>
                <a:lnTo>
                  <a:pt x="17660" y="39830"/>
                </a:lnTo>
                <a:lnTo>
                  <a:pt x="17630" y="39820"/>
                </a:lnTo>
                <a:lnTo>
                  <a:pt x="17620" y="39810"/>
                </a:lnTo>
                <a:lnTo>
                  <a:pt x="17620" y="39800"/>
                </a:lnTo>
                <a:lnTo>
                  <a:pt x="17640" y="39790"/>
                </a:lnTo>
                <a:lnTo>
                  <a:pt x="17660" y="39780"/>
                </a:lnTo>
                <a:lnTo>
                  <a:pt x="17700" y="39770"/>
                </a:lnTo>
                <a:lnTo>
                  <a:pt x="17720" y="39770"/>
                </a:lnTo>
                <a:lnTo>
                  <a:pt x="17790" y="39750"/>
                </a:lnTo>
                <a:lnTo>
                  <a:pt x="17800" y="39750"/>
                </a:lnTo>
                <a:lnTo>
                  <a:pt x="17820" y="39750"/>
                </a:lnTo>
                <a:lnTo>
                  <a:pt x="17850" y="39750"/>
                </a:lnTo>
                <a:lnTo>
                  <a:pt x="17870" y="39750"/>
                </a:lnTo>
                <a:lnTo>
                  <a:pt x="17900" y="39760"/>
                </a:lnTo>
                <a:lnTo>
                  <a:pt x="17920" y="39770"/>
                </a:lnTo>
                <a:close/>
                <a:moveTo>
                  <a:pt x="16760" y="39780"/>
                </a:moveTo>
                <a:lnTo>
                  <a:pt x="16740" y="39780"/>
                </a:lnTo>
                <a:lnTo>
                  <a:pt x="16730" y="39770"/>
                </a:lnTo>
                <a:lnTo>
                  <a:pt x="16720" y="39770"/>
                </a:lnTo>
                <a:lnTo>
                  <a:pt x="16690" y="39760"/>
                </a:lnTo>
                <a:lnTo>
                  <a:pt x="16680" y="39760"/>
                </a:lnTo>
                <a:lnTo>
                  <a:pt x="16680" y="39740"/>
                </a:lnTo>
                <a:lnTo>
                  <a:pt x="16680" y="39730"/>
                </a:lnTo>
                <a:lnTo>
                  <a:pt x="16700" y="39730"/>
                </a:lnTo>
                <a:lnTo>
                  <a:pt x="16710" y="39730"/>
                </a:lnTo>
                <a:lnTo>
                  <a:pt x="16740" y="39750"/>
                </a:lnTo>
                <a:lnTo>
                  <a:pt x="16760" y="39760"/>
                </a:lnTo>
                <a:lnTo>
                  <a:pt x="16760" y="39770"/>
                </a:lnTo>
                <a:lnTo>
                  <a:pt x="16760" y="39780"/>
                </a:lnTo>
                <a:close/>
                <a:moveTo>
                  <a:pt x="16450" y="39740"/>
                </a:moveTo>
                <a:lnTo>
                  <a:pt x="16470" y="39760"/>
                </a:lnTo>
                <a:lnTo>
                  <a:pt x="16480" y="39780"/>
                </a:lnTo>
                <a:lnTo>
                  <a:pt x="16480" y="39790"/>
                </a:lnTo>
                <a:lnTo>
                  <a:pt x="16470" y="39810"/>
                </a:lnTo>
                <a:lnTo>
                  <a:pt x="16460" y="39820"/>
                </a:lnTo>
                <a:lnTo>
                  <a:pt x="16420" y="39860"/>
                </a:lnTo>
                <a:lnTo>
                  <a:pt x="16410" y="39870"/>
                </a:lnTo>
                <a:lnTo>
                  <a:pt x="16400" y="39880"/>
                </a:lnTo>
                <a:lnTo>
                  <a:pt x="16390" y="39880"/>
                </a:lnTo>
                <a:lnTo>
                  <a:pt x="16320" y="39910"/>
                </a:lnTo>
                <a:lnTo>
                  <a:pt x="16300" y="39910"/>
                </a:lnTo>
                <a:lnTo>
                  <a:pt x="16280" y="39910"/>
                </a:lnTo>
                <a:lnTo>
                  <a:pt x="16270" y="39910"/>
                </a:lnTo>
                <a:lnTo>
                  <a:pt x="16240" y="39900"/>
                </a:lnTo>
                <a:lnTo>
                  <a:pt x="16200" y="39900"/>
                </a:lnTo>
                <a:lnTo>
                  <a:pt x="16190" y="39910"/>
                </a:lnTo>
                <a:lnTo>
                  <a:pt x="16150" y="39910"/>
                </a:lnTo>
                <a:lnTo>
                  <a:pt x="16120" y="39910"/>
                </a:lnTo>
                <a:lnTo>
                  <a:pt x="16100" y="39920"/>
                </a:lnTo>
                <a:lnTo>
                  <a:pt x="16030" y="39910"/>
                </a:lnTo>
                <a:lnTo>
                  <a:pt x="15970" y="39900"/>
                </a:lnTo>
                <a:lnTo>
                  <a:pt x="15940" y="39900"/>
                </a:lnTo>
                <a:lnTo>
                  <a:pt x="15880" y="39870"/>
                </a:lnTo>
                <a:lnTo>
                  <a:pt x="15860" y="39870"/>
                </a:lnTo>
                <a:lnTo>
                  <a:pt x="15850" y="39870"/>
                </a:lnTo>
                <a:lnTo>
                  <a:pt x="15810" y="39860"/>
                </a:lnTo>
                <a:lnTo>
                  <a:pt x="15770" y="39850"/>
                </a:lnTo>
                <a:lnTo>
                  <a:pt x="15750" y="39840"/>
                </a:lnTo>
                <a:lnTo>
                  <a:pt x="15740" y="39840"/>
                </a:lnTo>
                <a:lnTo>
                  <a:pt x="15710" y="39840"/>
                </a:lnTo>
                <a:lnTo>
                  <a:pt x="15700" y="39830"/>
                </a:lnTo>
                <a:lnTo>
                  <a:pt x="15700" y="39820"/>
                </a:lnTo>
                <a:lnTo>
                  <a:pt x="15710" y="39810"/>
                </a:lnTo>
                <a:lnTo>
                  <a:pt x="15720" y="39800"/>
                </a:lnTo>
                <a:lnTo>
                  <a:pt x="15750" y="39780"/>
                </a:lnTo>
                <a:lnTo>
                  <a:pt x="15770" y="39770"/>
                </a:lnTo>
                <a:lnTo>
                  <a:pt x="15820" y="39760"/>
                </a:lnTo>
                <a:lnTo>
                  <a:pt x="15850" y="39760"/>
                </a:lnTo>
                <a:lnTo>
                  <a:pt x="15890" y="39760"/>
                </a:lnTo>
                <a:lnTo>
                  <a:pt x="15930" y="39750"/>
                </a:lnTo>
                <a:lnTo>
                  <a:pt x="15990" y="39750"/>
                </a:lnTo>
                <a:lnTo>
                  <a:pt x="16010" y="39750"/>
                </a:lnTo>
                <a:lnTo>
                  <a:pt x="16060" y="39750"/>
                </a:lnTo>
                <a:lnTo>
                  <a:pt x="16130" y="39750"/>
                </a:lnTo>
                <a:lnTo>
                  <a:pt x="16170" y="39740"/>
                </a:lnTo>
                <a:lnTo>
                  <a:pt x="16240" y="39740"/>
                </a:lnTo>
                <a:lnTo>
                  <a:pt x="16280" y="39740"/>
                </a:lnTo>
                <a:lnTo>
                  <a:pt x="16350" y="39730"/>
                </a:lnTo>
                <a:lnTo>
                  <a:pt x="16370" y="39730"/>
                </a:lnTo>
                <a:lnTo>
                  <a:pt x="16390" y="39730"/>
                </a:lnTo>
                <a:lnTo>
                  <a:pt x="16420" y="39730"/>
                </a:lnTo>
                <a:lnTo>
                  <a:pt x="16440" y="39740"/>
                </a:lnTo>
                <a:lnTo>
                  <a:pt x="16450" y="39740"/>
                </a:lnTo>
                <a:close/>
                <a:moveTo>
                  <a:pt x="15380" y="39850"/>
                </a:moveTo>
                <a:lnTo>
                  <a:pt x="15350" y="39850"/>
                </a:lnTo>
                <a:lnTo>
                  <a:pt x="15340" y="39850"/>
                </a:lnTo>
                <a:lnTo>
                  <a:pt x="15320" y="39840"/>
                </a:lnTo>
                <a:lnTo>
                  <a:pt x="15310" y="39830"/>
                </a:lnTo>
                <a:lnTo>
                  <a:pt x="15310" y="39820"/>
                </a:lnTo>
                <a:lnTo>
                  <a:pt x="15400" y="39790"/>
                </a:lnTo>
                <a:lnTo>
                  <a:pt x="15420" y="39790"/>
                </a:lnTo>
                <a:lnTo>
                  <a:pt x="15460" y="39770"/>
                </a:lnTo>
                <a:lnTo>
                  <a:pt x="15490" y="39760"/>
                </a:lnTo>
                <a:lnTo>
                  <a:pt x="15580" y="39720"/>
                </a:lnTo>
                <a:lnTo>
                  <a:pt x="15620" y="39710"/>
                </a:lnTo>
                <a:lnTo>
                  <a:pt x="15670" y="39700"/>
                </a:lnTo>
                <a:lnTo>
                  <a:pt x="15690" y="39700"/>
                </a:lnTo>
                <a:lnTo>
                  <a:pt x="15700" y="39700"/>
                </a:lnTo>
                <a:lnTo>
                  <a:pt x="15730" y="39720"/>
                </a:lnTo>
                <a:lnTo>
                  <a:pt x="15740" y="39720"/>
                </a:lnTo>
                <a:lnTo>
                  <a:pt x="15730" y="39740"/>
                </a:lnTo>
                <a:lnTo>
                  <a:pt x="15720" y="39740"/>
                </a:lnTo>
                <a:lnTo>
                  <a:pt x="15690" y="39760"/>
                </a:lnTo>
                <a:lnTo>
                  <a:pt x="15620" y="39800"/>
                </a:lnTo>
                <a:lnTo>
                  <a:pt x="15590" y="39810"/>
                </a:lnTo>
                <a:lnTo>
                  <a:pt x="15530" y="39820"/>
                </a:lnTo>
                <a:lnTo>
                  <a:pt x="15510" y="39820"/>
                </a:lnTo>
                <a:lnTo>
                  <a:pt x="15490" y="39820"/>
                </a:lnTo>
                <a:lnTo>
                  <a:pt x="15460" y="39830"/>
                </a:lnTo>
                <a:lnTo>
                  <a:pt x="15430" y="39830"/>
                </a:lnTo>
                <a:lnTo>
                  <a:pt x="15380" y="39850"/>
                </a:lnTo>
                <a:close/>
                <a:moveTo>
                  <a:pt x="16890" y="39640"/>
                </a:moveTo>
                <a:lnTo>
                  <a:pt x="16940" y="39640"/>
                </a:lnTo>
                <a:lnTo>
                  <a:pt x="16990" y="39640"/>
                </a:lnTo>
                <a:lnTo>
                  <a:pt x="17010" y="39640"/>
                </a:lnTo>
                <a:lnTo>
                  <a:pt x="17030" y="39640"/>
                </a:lnTo>
                <a:lnTo>
                  <a:pt x="17050" y="39640"/>
                </a:lnTo>
                <a:lnTo>
                  <a:pt x="17120" y="39640"/>
                </a:lnTo>
                <a:lnTo>
                  <a:pt x="17150" y="39640"/>
                </a:lnTo>
                <a:lnTo>
                  <a:pt x="17200" y="39640"/>
                </a:lnTo>
                <a:lnTo>
                  <a:pt x="17300" y="39650"/>
                </a:lnTo>
                <a:lnTo>
                  <a:pt x="17320" y="39650"/>
                </a:lnTo>
                <a:lnTo>
                  <a:pt x="17370" y="39660"/>
                </a:lnTo>
                <a:lnTo>
                  <a:pt x="17400" y="39660"/>
                </a:lnTo>
                <a:lnTo>
                  <a:pt x="17420" y="39650"/>
                </a:lnTo>
                <a:lnTo>
                  <a:pt x="17440" y="39660"/>
                </a:lnTo>
                <a:lnTo>
                  <a:pt x="17470" y="39670"/>
                </a:lnTo>
                <a:lnTo>
                  <a:pt x="17480" y="39680"/>
                </a:lnTo>
                <a:lnTo>
                  <a:pt x="17480" y="39690"/>
                </a:lnTo>
                <a:lnTo>
                  <a:pt x="17480" y="39700"/>
                </a:lnTo>
                <a:lnTo>
                  <a:pt x="17470" y="39720"/>
                </a:lnTo>
                <a:lnTo>
                  <a:pt x="17470" y="39730"/>
                </a:lnTo>
                <a:lnTo>
                  <a:pt x="17450" y="39750"/>
                </a:lnTo>
                <a:lnTo>
                  <a:pt x="17440" y="39760"/>
                </a:lnTo>
                <a:lnTo>
                  <a:pt x="17430" y="39760"/>
                </a:lnTo>
                <a:lnTo>
                  <a:pt x="17390" y="39770"/>
                </a:lnTo>
                <a:lnTo>
                  <a:pt x="17350" y="39770"/>
                </a:lnTo>
                <a:lnTo>
                  <a:pt x="17260" y="39780"/>
                </a:lnTo>
                <a:lnTo>
                  <a:pt x="17220" y="39770"/>
                </a:lnTo>
                <a:lnTo>
                  <a:pt x="17160" y="39760"/>
                </a:lnTo>
                <a:lnTo>
                  <a:pt x="17150" y="39760"/>
                </a:lnTo>
                <a:lnTo>
                  <a:pt x="17110" y="39750"/>
                </a:lnTo>
                <a:lnTo>
                  <a:pt x="17060" y="39750"/>
                </a:lnTo>
                <a:lnTo>
                  <a:pt x="17030" y="39740"/>
                </a:lnTo>
                <a:lnTo>
                  <a:pt x="16990" y="39740"/>
                </a:lnTo>
                <a:lnTo>
                  <a:pt x="16960" y="39730"/>
                </a:lnTo>
                <a:lnTo>
                  <a:pt x="16940" y="39730"/>
                </a:lnTo>
                <a:lnTo>
                  <a:pt x="16860" y="39710"/>
                </a:lnTo>
                <a:lnTo>
                  <a:pt x="16830" y="39700"/>
                </a:lnTo>
                <a:lnTo>
                  <a:pt x="16810" y="39700"/>
                </a:lnTo>
                <a:lnTo>
                  <a:pt x="16780" y="39700"/>
                </a:lnTo>
                <a:lnTo>
                  <a:pt x="16740" y="39700"/>
                </a:lnTo>
                <a:lnTo>
                  <a:pt x="16710" y="39700"/>
                </a:lnTo>
                <a:lnTo>
                  <a:pt x="16660" y="39710"/>
                </a:lnTo>
                <a:lnTo>
                  <a:pt x="16630" y="39720"/>
                </a:lnTo>
                <a:lnTo>
                  <a:pt x="16620" y="39730"/>
                </a:lnTo>
                <a:lnTo>
                  <a:pt x="16580" y="39740"/>
                </a:lnTo>
                <a:lnTo>
                  <a:pt x="16550" y="39740"/>
                </a:lnTo>
                <a:lnTo>
                  <a:pt x="16540" y="39740"/>
                </a:lnTo>
                <a:lnTo>
                  <a:pt x="16530" y="39730"/>
                </a:lnTo>
                <a:lnTo>
                  <a:pt x="16530" y="39720"/>
                </a:lnTo>
                <a:lnTo>
                  <a:pt x="16530" y="39710"/>
                </a:lnTo>
                <a:lnTo>
                  <a:pt x="16530" y="39700"/>
                </a:lnTo>
                <a:lnTo>
                  <a:pt x="16540" y="39690"/>
                </a:lnTo>
                <a:lnTo>
                  <a:pt x="16560" y="39690"/>
                </a:lnTo>
                <a:lnTo>
                  <a:pt x="16580" y="39680"/>
                </a:lnTo>
                <a:lnTo>
                  <a:pt x="16610" y="39670"/>
                </a:lnTo>
                <a:lnTo>
                  <a:pt x="16620" y="39670"/>
                </a:lnTo>
                <a:lnTo>
                  <a:pt x="16640" y="39670"/>
                </a:lnTo>
                <a:lnTo>
                  <a:pt x="16690" y="39670"/>
                </a:lnTo>
                <a:lnTo>
                  <a:pt x="16710" y="39670"/>
                </a:lnTo>
                <a:lnTo>
                  <a:pt x="16740" y="39660"/>
                </a:lnTo>
                <a:lnTo>
                  <a:pt x="16780" y="39650"/>
                </a:lnTo>
                <a:lnTo>
                  <a:pt x="16800" y="39640"/>
                </a:lnTo>
                <a:lnTo>
                  <a:pt x="16860" y="39640"/>
                </a:lnTo>
                <a:lnTo>
                  <a:pt x="16890" y="39640"/>
                </a:lnTo>
                <a:close/>
                <a:moveTo>
                  <a:pt x="14680" y="39740"/>
                </a:moveTo>
                <a:lnTo>
                  <a:pt x="14670" y="39740"/>
                </a:lnTo>
                <a:lnTo>
                  <a:pt x="14650" y="39740"/>
                </a:lnTo>
                <a:lnTo>
                  <a:pt x="14630" y="39740"/>
                </a:lnTo>
                <a:lnTo>
                  <a:pt x="14600" y="39730"/>
                </a:lnTo>
                <a:lnTo>
                  <a:pt x="14570" y="39730"/>
                </a:lnTo>
                <a:lnTo>
                  <a:pt x="14560" y="39720"/>
                </a:lnTo>
                <a:lnTo>
                  <a:pt x="14550" y="39710"/>
                </a:lnTo>
                <a:lnTo>
                  <a:pt x="14550" y="39690"/>
                </a:lnTo>
                <a:lnTo>
                  <a:pt x="14540" y="39690"/>
                </a:lnTo>
                <a:lnTo>
                  <a:pt x="14540" y="39670"/>
                </a:lnTo>
                <a:lnTo>
                  <a:pt x="14530" y="39660"/>
                </a:lnTo>
                <a:lnTo>
                  <a:pt x="14510" y="39640"/>
                </a:lnTo>
                <a:lnTo>
                  <a:pt x="14500" y="39630"/>
                </a:lnTo>
                <a:lnTo>
                  <a:pt x="14500" y="39620"/>
                </a:lnTo>
                <a:lnTo>
                  <a:pt x="14510" y="39630"/>
                </a:lnTo>
                <a:lnTo>
                  <a:pt x="14520" y="39630"/>
                </a:lnTo>
                <a:lnTo>
                  <a:pt x="14530" y="39650"/>
                </a:lnTo>
                <a:lnTo>
                  <a:pt x="14590" y="39670"/>
                </a:lnTo>
                <a:lnTo>
                  <a:pt x="14660" y="39710"/>
                </a:lnTo>
                <a:lnTo>
                  <a:pt x="14680" y="39730"/>
                </a:lnTo>
                <a:lnTo>
                  <a:pt x="14690" y="39740"/>
                </a:lnTo>
                <a:lnTo>
                  <a:pt x="14680" y="39740"/>
                </a:lnTo>
                <a:close/>
                <a:moveTo>
                  <a:pt x="16170" y="39670"/>
                </a:moveTo>
                <a:lnTo>
                  <a:pt x="16130" y="39680"/>
                </a:lnTo>
                <a:lnTo>
                  <a:pt x="16090" y="39680"/>
                </a:lnTo>
                <a:lnTo>
                  <a:pt x="16070" y="39680"/>
                </a:lnTo>
                <a:lnTo>
                  <a:pt x="16050" y="39680"/>
                </a:lnTo>
                <a:lnTo>
                  <a:pt x="16020" y="39680"/>
                </a:lnTo>
                <a:lnTo>
                  <a:pt x="16000" y="39680"/>
                </a:lnTo>
                <a:lnTo>
                  <a:pt x="15980" y="39680"/>
                </a:lnTo>
                <a:lnTo>
                  <a:pt x="15950" y="39680"/>
                </a:lnTo>
                <a:lnTo>
                  <a:pt x="15940" y="39670"/>
                </a:lnTo>
                <a:lnTo>
                  <a:pt x="15940" y="39660"/>
                </a:lnTo>
                <a:lnTo>
                  <a:pt x="15950" y="39660"/>
                </a:lnTo>
                <a:lnTo>
                  <a:pt x="16000" y="39640"/>
                </a:lnTo>
                <a:lnTo>
                  <a:pt x="16030" y="39640"/>
                </a:lnTo>
                <a:lnTo>
                  <a:pt x="16070" y="39630"/>
                </a:lnTo>
                <a:lnTo>
                  <a:pt x="16110" y="39620"/>
                </a:lnTo>
                <a:lnTo>
                  <a:pt x="16140" y="39620"/>
                </a:lnTo>
                <a:lnTo>
                  <a:pt x="16190" y="39630"/>
                </a:lnTo>
                <a:lnTo>
                  <a:pt x="16220" y="39640"/>
                </a:lnTo>
                <a:lnTo>
                  <a:pt x="16230" y="39650"/>
                </a:lnTo>
                <a:lnTo>
                  <a:pt x="16220" y="39660"/>
                </a:lnTo>
                <a:lnTo>
                  <a:pt x="16200" y="39670"/>
                </a:lnTo>
                <a:lnTo>
                  <a:pt x="16170" y="39670"/>
                </a:lnTo>
                <a:close/>
                <a:moveTo>
                  <a:pt x="16920" y="39580"/>
                </a:moveTo>
                <a:lnTo>
                  <a:pt x="16910" y="39590"/>
                </a:lnTo>
                <a:lnTo>
                  <a:pt x="16900" y="39580"/>
                </a:lnTo>
                <a:lnTo>
                  <a:pt x="16880" y="39580"/>
                </a:lnTo>
                <a:lnTo>
                  <a:pt x="16880" y="39570"/>
                </a:lnTo>
                <a:lnTo>
                  <a:pt x="16890" y="39570"/>
                </a:lnTo>
                <a:lnTo>
                  <a:pt x="16910" y="39560"/>
                </a:lnTo>
                <a:lnTo>
                  <a:pt x="16920" y="39580"/>
                </a:lnTo>
                <a:close/>
                <a:moveTo>
                  <a:pt x="10880" y="39290"/>
                </a:moveTo>
                <a:lnTo>
                  <a:pt x="10870" y="39300"/>
                </a:lnTo>
                <a:lnTo>
                  <a:pt x="10850" y="39290"/>
                </a:lnTo>
                <a:lnTo>
                  <a:pt x="10840" y="39280"/>
                </a:lnTo>
                <a:lnTo>
                  <a:pt x="10840" y="39270"/>
                </a:lnTo>
                <a:lnTo>
                  <a:pt x="10850" y="39270"/>
                </a:lnTo>
                <a:lnTo>
                  <a:pt x="10870" y="39260"/>
                </a:lnTo>
                <a:lnTo>
                  <a:pt x="10890" y="39270"/>
                </a:lnTo>
                <a:lnTo>
                  <a:pt x="10890" y="39280"/>
                </a:lnTo>
                <a:lnTo>
                  <a:pt x="10880" y="39290"/>
                </a:lnTo>
                <a:close/>
                <a:moveTo>
                  <a:pt x="10980" y="39270"/>
                </a:moveTo>
                <a:lnTo>
                  <a:pt x="10970" y="39270"/>
                </a:lnTo>
                <a:lnTo>
                  <a:pt x="10950" y="39270"/>
                </a:lnTo>
                <a:lnTo>
                  <a:pt x="10950" y="39260"/>
                </a:lnTo>
                <a:lnTo>
                  <a:pt x="10970" y="39250"/>
                </a:lnTo>
                <a:lnTo>
                  <a:pt x="11000" y="39220"/>
                </a:lnTo>
                <a:lnTo>
                  <a:pt x="11010" y="39210"/>
                </a:lnTo>
                <a:lnTo>
                  <a:pt x="11020" y="39210"/>
                </a:lnTo>
                <a:lnTo>
                  <a:pt x="11040" y="39210"/>
                </a:lnTo>
                <a:lnTo>
                  <a:pt x="11050" y="39210"/>
                </a:lnTo>
                <a:lnTo>
                  <a:pt x="11060" y="39210"/>
                </a:lnTo>
                <a:lnTo>
                  <a:pt x="11060" y="39220"/>
                </a:lnTo>
                <a:lnTo>
                  <a:pt x="11060" y="39240"/>
                </a:lnTo>
                <a:lnTo>
                  <a:pt x="11050" y="39250"/>
                </a:lnTo>
                <a:lnTo>
                  <a:pt x="11040" y="39250"/>
                </a:lnTo>
                <a:lnTo>
                  <a:pt x="11030" y="39250"/>
                </a:lnTo>
                <a:lnTo>
                  <a:pt x="11010" y="39260"/>
                </a:lnTo>
                <a:lnTo>
                  <a:pt x="11000" y="39260"/>
                </a:lnTo>
                <a:lnTo>
                  <a:pt x="10980" y="39270"/>
                </a:lnTo>
                <a:close/>
                <a:moveTo>
                  <a:pt x="10820" y="39280"/>
                </a:moveTo>
                <a:lnTo>
                  <a:pt x="10780" y="39290"/>
                </a:lnTo>
                <a:lnTo>
                  <a:pt x="10730" y="39290"/>
                </a:lnTo>
                <a:lnTo>
                  <a:pt x="10680" y="39280"/>
                </a:lnTo>
                <a:lnTo>
                  <a:pt x="10650" y="39280"/>
                </a:lnTo>
                <a:lnTo>
                  <a:pt x="10630" y="39260"/>
                </a:lnTo>
                <a:lnTo>
                  <a:pt x="10620" y="39260"/>
                </a:lnTo>
                <a:lnTo>
                  <a:pt x="10620" y="39250"/>
                </a:lnTo>
                <a:lnTo>
                  <a:pt x="10620" y="39230"/>
                </a:lnTo>
                <a:lnTo>
                  <a:pt x="10610" y="39200"/>
                </a:lnTo>
                <a:lnTo>
                  <a:pt x="10610" y="39190"/>
                </a:lnTo>
                <a:lnTo>
                  <a:pt x="10620" y="39180"/>
                </a:lnTo>
                <a:lnTo>
                  <a:pt x="10640" y="39180"/>
                </a:lnTo>
                <a:lnTo>
                  <a:pt x="10650" y="39180"/>
                </a:lnTo>
                <a:lnTo>
                  <a:pt x="10670" y="39190"/>
                </a:lnTo>
                <a:lnTo>
                  <a:pt x="10720" y="39210"/>
                </a:lnTo>
                <a:lnTo>
                  <a:pt x="10730" y="39210"/>
                </a:lnTo>
                <a:lnTo>
                  <a:pt x="10750" y="39220"/>
                </a:lnTo>
                <a:lnTo>
                  <a:pt x="10760" y="39220"/>
                </a:lnTo>
                <a:lnTo>
                  <a:pt x="10780" y="39240"/>
                </a:lnTo>
                <a:lnTo>
                  <a:pt x="10790" y="39240"/>
                </a:lnTo>
                <a:lnTo>
                  <a:pt x="10800" y="39250"/>
                </a:lnTo>
                <a:lnTo>
                  <a:pt x="10830" y="39250"/>
                </a:lnTo>
                <a:lnTo>
                  <a:pt x="10840" y="39260"/>
                </a:lnTo>
                <a:lnTo>
                  <a:pt x="10840" y="39270"/>
                </a:lnTo>
                <a:lnTo>
                  <a:pt x="10830" y="39270"/>
                </a:lnTo>
                <a:lnTo>
                  <a:pt x="10820" y="39280"/>
                </a:lnTo>
                <a:close/>
                <a:moveTo>
                  <a:pt x="11220" y="39070"/>
                </a:moveTo>
                <a:lnTo>
                  <a:pt x="11210" y="39070"/>
                </a:lnTo>
                <a:lnTo>
                  <a:pt x="11200" y="39070"/>
                </a:lnTo>
                <a:lnTo>
                  <a:pt x="11200" y="39060"/>
                </a:lnTo>
                <a:lnTo>
                  <a:pt x="11210" y="39050"/>
                </a:lnTo>
                <a:lnTo>
                  <a:pt x="11220" y="39040"/>
                </a:lnTo>
                <a:lnTo>
                  <a:pt x="11230" y="39040"/>
                </a:lnTo>
                <a:lnTo>
                  <a:pt x="11240" y="39030"/>
                </a:lnTo>
                <a:lnTo>
                  <a:pt x="11260" y="39010"/>
                </a:lnTo>
                <a:lnTo>
                  <a:pt x="11280" y="39000"/>
                </a:lnTo>
                <a:lnTo>
                  <a:pt x="11290" y="39010"/>
                </a:lnTo>
                <a:lnTo>
                  <a:pt x="11290" y="39020"/>
                </a:lnTo>
                <a:lnTo>
                  <a:pt x="11270" y="39020"/>
                </a:lnTo>
                <a:lnTo>
                  <a:pt x="11250" y="39040"/>
                </a:lnTo>
                <a:lnTo>
                  <a:pt x="11240" y="39040"/>
                </a:lnTo>
                <a:lnTo>
                  <a:pt x="11230" y="39050"/>
                </a:lnTo>
                <a:lnTo>
                  <a:pt x="11220" y="39070"/>
                </a:lnTo>
                <a:close/>
                <a:moveTo>
                  <a:pt x="18530" y="39040"/>
                </a:moveTo>
                <a:lnTo>
                  <a:pt x="18550" y="39070"/>
                </a:lnTo>
                <a:lnTo>
                  <a:pt x="18560" y="39090"/>
                </a:lnTo>
                <a:lnTo>
                  <a:pt x="18570" y="39120"/>
                </a:lnTo>
                <a:lnTo>
                  <a:pt x="18570" y="39140"/>
                </a:lnTo>
                <a:lnTo>
                  <a:pt x="18560" y="39160"/>
                </a:lnTo>
                <a:lnTo>
                  <a:pt x="18550" y="39180"/>
                </a:lnTo>
                <a:lnTo>
                  <a:pt x="18540" y="39200"/>
                </a:lnTo>
                <a:lnTo>
                  <a:pt x="18500" y="39240"/>
                </a:lnTo>
                <a:lnTo>
                  <a:pt x="18490" y="39250"/>
                </a:lnTo>
                <a:lnTo>
                  <a:pt x="18460" y="39260"/>
                </a:lnTo>
                <a:lnTo>
                  <a:pt x="18450" y="39270"/>
                </a:lnTo>
                <a:lnTo>
                  <a:pt x="18370" y="39290"/>
                </a:lnTo>
                <a:lnTo>
                  <a:pt x="18350" y="39290"/>
                </a:lnTo>
                <a:lnTo>
                  <a:pt x="18320" y="39290"/>
                </a:lnTo>
                <a:lnTo>
                  <a:pt x="18290" y="39300"/>
                </a:lnTo>
                <a:lnTo>
                  <a:pt x="18270" y="39310"/>
                </a:lnTo>
                <a:lnTo>
                  <a:pt x="18250" y="39310"/>
                </a:lnTo>
                <a:lnTo>
                  <a:pt x="18210" y="39310"/>
                </a:lnTo>
                <a:lnTo>
                  <a:pt x="18170" y="39300"/>
                </a:lnTo>
                <a:lnTo>
                  <a:pt x="18130" y="39290"/>
                </a:lnTo>
                <a:lnTo>
                  <a:pt x="18120" y="39290"/>
                </a:lnTo>
                <a:lnTo>
                  <a:pt x="18110" y="39290"/>
                </a:lnTo>
                <a:lnTo>
                  <a:pt x="18050" y="39290"/>
                </a:lnTo>
                <a:lnTo>
                  <a:pt x="18040" y="39290"/>
                </a:lnTo>
                <a:lnTo>
                  <a:pt x="18030" y="39290"/>
                </a:lnTo>
                <a:lnTo>
                  <a:pt x="18030" y="39280"/>
                </a:lnTo>
                <a:lnTo>
                  <a:pt x="18030" y="39270"/>
                </a:lnTo>
                <a:lnTo>
                  <a:pt x="18040" y="39260"/>
                </a:lnTo>
                <a:lnTo>
                  <a:pt x="18050" y="39240"/>
                </a:lnTo>
                <a:lnTo>
                  <a:pt x="18050" y="39210"/>
                </a:lnTo>
                <a:lnTo>
                  <a:pt x="18060" y="39160"/>
                </a:lnTo>
                <a:lnTo>
                  <a:pt x="18070" y="39140"/>
                </a:lnTo>
                <a:lnTo>
                  <a:pt x="18070" y="39120"/>
                </a:lnTo>
                <a:lnTo>
                  <a:pt x="18050" y="39070"/>
                </a:lnTo>
                <a:lnTo>
                  <a:pt x="18040" y="39050"/>
                </a:lnTo>
                <a:lnTo>
                  <a:pt x="18040" y="39020"/>
                </a:lnTo>
                <a:lnTo>
                  <a:pt x="18040" y="39000"/>
                </a:lnTo>
                <a:lnTo>
                  <a:pt x="18050" y="39010"/>
                </a:lnTo>
                <a:lnTo>
                  <a:pt x="18060" y="39020"/>
                </a:lnTo>
                <a:lnTo>
                  <a:pt x="18070" y="39020"/>
                </a:lnTo>
                <a:lnTo>
                  <a:pt x="18090" y="39040"/>
                </a:lnTo>
                <a:lnTo>
                  <a:pt x="18110" y="39040"/>
                </a:lnTo>
                <a:lnTo>
                  <a:pt x="18120" y="39050"/>
                </a:lnTo>
                <a:lnTo>
                  <a:pt x="18140" y="39060"/>
                </a:lnTo>
                <a:lnTo>
                  <a:pt x="18160" y="39060"/>
                </a:lnTo>
                <a:lnTo>
                  <a:pt x="18180" y="39070"/>
                </a:lnTo>
                <a:lnTo>
                  <a:pt x="18200" y="39070"/>
                </a:lnTo>
                <a:lnTo>
                  <a:pt x="18230" y="39070"/>
                </a:lnTo>
                <a:lnTo>
                  <a:pt x="18250" y="39060"/>
                </a:lnTo>
                <a:lnTo>
                  <a:pt x="18300" y="39040"/>
                </a:lnTo>
                <a:lnTo>
                  <a:pt x="18330" y="39030"/>
                </a:lnTo>
                <a:lnTo>
                  <a:pt x="18380" y="39010"/>
                </a:lnTo>
                <a:lnTo>
                  <a:pt x="18390" y="39010"/>
                </a:lnTo>
                <a:lnTo>
                  <a:pt x="18400" y="39000"/>
                </a:lnTo>
                <a:lnTo>
                  <a:pt x="18420" y="38990"/>
                </a:lnTo>
                <a:lnTo>
                  <a:pt x="18430" y="38990"/>
                </a:lnTo>
                <a:lnTo>
                  <a:pt x="18450" y="38990"/>
                </a:lnTo>
                <a:lnTo>
                  <a:pt x="18490" y="39010"/>
                </a:lnTo>
                <a:lnTo>
                  <a:pt x="18500" y="39020"/>
                </a:lnTo>
                <a:lnTo>
                  <a:pt x="18520" y="39030"/>
                </a:lnTo>
                <a:lnTo>
                  <a:pt x="18530" y="39040"/>
                </a:lnTo>
                <a:close/>
                <a:moveTo>
                  <a:pt x="11430" y="38980"/>
                </a:moveTo>
                <a:lnTo>
                  <a:pt x="11400" y="38980"/>
                </a:lnTo>
                <a:lnTo>
                  <a:pt x="11370" y="38970"/>
                </a:lnTo>
                <a:lnTo>
                  <a:pt x="11360" y="38970"/>
                </a:lnTo>
                <a:lnTo>
                  <a:pt x="11350" y="38960"/>
                </a:lnTo>
                <a:lnTo>
                  <a:pt x="11360" y="38950"/>
                </a:lnTo>
                <a:lnTo>
                  <a:pt x="11380" y="38930"/>
                </a:lnTo>
                <a:lnTo>
                  <a:pt x="11400" y="38920"/>
                </a:lnTo>
                <a:lnTo>
                  <a:pt x="11430" y="38920"/>
                </a:lnTo>
                <a:lnTo>
                  <a:pt x="11450" y="38930"/>
                </a:lnTo>
                <a:lnTo>
                  <a:pt x="11470" y="38940"/>
                </a:lnTo>
                <a:lnTo>
                  <a:pt x="11480" y="38950"/>
                </a:lnTo>
                <a:lnTo>
                  <a:pt x="11480" y="38960"/>
                </a:lnTo>
                <a:lnTo>
                  <a:pt x="11470" y="38960"/>
                </a:lnTo>
                <a:lnTo>
                  <a:pt x="11460" y="38970"/>
                </a:lnTo>
                <a:lnTo>
                  <a:pt x="11430" y="38980"/>
                </a:lnTo>
                <a:close/>
                <a:moveTo>
                  <a:pt x="18220" y="38600"/>
                </a:moveTo>
                <a:lnTo>
                  <a:pt x="18260" y="38630"/>
                </a:lnTo>
                <a:lnTo>
                  <a:pt x="18350" y="38710"/>
                </a:lnTo>
                <a:lnTo>
                  <a:pt x="18370" y="38720"/>
                </a:lnTo>
                <a:lnTo>
                  <a:pt x="18400" y="38740"/>
                </a:lnTo>
                <a:lnTo>
                  <a:pt x="18420" y="38770"/>
                </a:lnTo>
                <a:lnTo>
                  <a:pt x="18430" y="38780"/>
                </a:lnTo>
                <a:lnTo>
                  <a:pt x="18430" y="38810"/>
                </a:lnTo>
                <a:lnTo>
                  <a:pt x="18430" y="38840"/>
                </a:lnTo>
                <a:lnTo>
                  <a:pt x="18430" y="38860"/>
                </a:lnTo>
                <a:lnTo>
                  <a:pt x="18430" y="38890"/>
                </a:lnTo>
                <a:lnTo>
                  <a:pt x="18420" y="38910"/>
                </a:lnTo>
                <a:lnTo>
                  <a:pt x="18400" y="38920"/>
                </a:lnTo>
                <a:lnTo>
                  <a:pt x="18380" y="38930"/>
                </a:lnTo>
                <a:lnTo>
                  <a:pt x="18330" y="38940"/>
                </a:lnTo>
                <a:lnTo>
                  <a:pt x="18260" y="38960"/>
                </a:lnTo>
                <a:lnTo>
                  <a:pt x="18230" y="38980"/>
                </a:lnTo>
                <a:lnTo>
                  <a:pt x="18210" y="39000"/>
                </a:lnTo>
                <a:lnTo>
                  <a:pt x="18180" y="39000"/>
                </a:lnTo>
                <a:lnTo>
                  <a:pt x="18170" y="38990"/>
                </a:lnTo>
                <a:lnTo>
                  <a:pt x="18140" y="38980"/>
                </a:lnTo>
                <a:lnTo>
                  <a:pt x="18120" y="38960"/>
                </a:lnTo>
                <a:lnTo>
                  <a:pt x="18090" y="38940"/>
                </a:lnTo>
                <a:lnTo>
                  <a:pt x="18080" y="38930"/>
                </a:lnTo>
                <a:lnTo>
                  <a:pt x="18070" y="38920"/>
                </a:lnTo>
                <a:lnTo>
                  <a:pt x="18040" y="38890"/>
                </a:lnTo>
                <a:lnTo>
                  <a:pt x="18000" y="38850"/>
                </a:lnTo>
                <a:lnTo>
                  <a:pt x="17990" y="38840"/>
                </a:lnTo>
                <a:lnTo>
                  <a:pt x="17980" y="38830"/>
                </a:lnTo>
                <a:lnTo>
                  <a:pt x="17950" y="38820"/>
                </a:lnTo>
                <a:lnTo>
                  <a:pt x="17930" y="38810"/>
                </a:lnTo>
                <a:lnTo>
                  <a:pt x="17920" y="38800"/>
                </a:lnTo>
                <a:lnTo>
                  <a:pt x="17910" y="38790"/>
                </a:lnTo>
                <a:lnTo>
                  <a:pt x="17890" y="38770"/>
                </a:lnTo>
                <a:lnTo>
                  <a:pt x="17880" y="38750"/>
                </a:lnTo>
                <a:lnTo>
                  <a:pt x="17870" y="38730"/>
                </a:lnTo>
                <a:lnTo>
                  <a:pt x="17870" y="38710"/>
                </a:lnTo>
                <a:lnTo>
                  <a:pt x="17880" y="38690"/>
                </a:lnTo>
                <a:lnTo>
                  <a:pt x="17870" y="38660"/>
                </a:lnTo>
                <a:lnTo>
                  <a:pt x="17870" y="38650"/>
                </a:lnTo>
                <a:lnTo>
                  <a:pt x="17870" y="38630"/>
                </a:lnTo>
                <a:lnTo>
                  <a:pt x="17890" y="38620"/>
                </a:lnTo>
                <a:lnTo>
                  <a:pt x="17950" y="38610"/>
                </a:lnTo>
                <a:lnTo>
                  <a:pt x="17980" y="38610"/>
                </a:lnTo>
                <a:lnTo>
                  <a:pt x="18000" y="38610"/>
                </a:lnTo>
                <a:lnTo>
                  <a:pt x="18010" y="38610"/>
                </a:lnTo>
                <a:lnTo>
                  <a:pt x="18030" y="38600"/>
                </a:lnTo>
                <a:lnTo>
                  <a:pt x="18040" y="38600"/>
                </a:lnTo>
                <a:lnTo>
                  <a:pt x="18070" y="38590"/>
                </a:lnTo>
                <a:lnTo>
                  <a:pt x="18140" y="38580"/>
                </a:lnTo>
                <a:lnTo>
                  <a:pt x="18170" y="38580"/>
                </a:lnTo>
                <a:lnTo>
                  <a:pt x="18180" y="38580"/>
                </a:lnTo>
                <a:lnTo>
                  <a:pt x="18200" y="38590"/>
                </a:lnTo>
                <a:lnTo>
                  <a:pt x="18220" y="38600"/>
                </a:lnTo>
                <a:close/>
                <a:moveTo>
                  <a:pt x="17710" y="38450"/>
                </a:moveTo>
                <a:lnTo>
                  <a:pt x="17700" y="38450"/>
                </a:lnTo>
                <a:lnTo>
                  <a:pt x="17700" y="38440"/>
                </a:lnTo>
                <a:lnTo>
                  <a:pt x="17700" y="38430"/>
                </a:lnTo>
                <a:lnTo>
                  <a:pt x="17690" y="38410"/>
                </a:lnTo>
                <a:lnTo>
                  <a:pt x="17690" y="38390"/>
                </a:lnTo>
                <a:lnTo>
                  <a:pt x="17690" y="38380"/>
                </a:lnTo>
                <a:lnTo>
                  <a:pt x="17700" y="38380"/>
                </a:lnTo>
                <a:lnTo>
                  <a:pt x="17700" y="38390"/>
                </a:lnTo>
                <a:lnTo>
                  <a:pt x="17710" y="38410"/>
                </a:lnTo>
                <a:lnTo>
                  <a:pt x="17710" y="38430"/>
                </a:lnTo>
                <a:lnTo>
                  <a:pt x="17710" y="38440"/>
                </a:lnTo>
                <a:lnTo>
                  <a:pt x="17710" y="38450"/>
                </a:lnTo>
                <a:close/>
                <a:moveTo>
                  <a:pt x="18460" y="38500"/>
                </a:moveTo>
                <a:lnTo>
                  <a:pt x="18470" y="38540"/>
                </a:lnTo>
                <a:lnTo>
                  <a:pt x="18480" y="38550"/>
                </a:lnTo>
                <a:lnTo>
                  <a:pt x="18490" y="38570"/>
                </a:lnTo>
                <a:lnTo>
                  <a:pt x="18500" y="38590"/>
                </a:lnTo>
                <a:lnTo>
                  <a:pt x="18500" y="38610"/>
                </a:lnTo>
                <a:lnTo>
                  <a:pt x="18490" y="38620"/>
                </a:lnTo>
                <a:lnTo>
                  <a:pt x="18490" y="38630"/>
                </a:lnTo>
                <a:lnTo>
                  <a:pt x="18480" y="38640"/>
                </a:lnTo>
                <a:lnTo>
                  <a:pt x="18460" y="38640"/>
                </a:lnTo>
                <a:lnTo>
                  <a:pt x="18440" y="38640"/>
                </a:lnTo>
                <a:lnTo>
                  <a:pt x="18430" y="38640"/>
                </a:lnTo>
                <a:lnTo>
                  <a:pt x="18410" y="38630"/>
                </a:lnTo>
                <a:lnTo>
                  <a:pt x="18400" y="38610"/>
                </a:lnTo>
                <a:lnTo>
                  <a:pt x="18350" y="38580"/>
                </a:lnTo>
                <a:lnTo>
                  <a:pt x="18320" y="38570"/>
                </a:lnTo>
                <a:lnTo>
                  <a:pt x="18310" y="38560"/>
                </a:lnTo>
                <a:lnTo>
                  <a:pt x="18260" y="38530"/>
                </a:lnTo>
                <a:lnTo>
                  <a:pt x="18230" y="38520"/>
                </a:lnTo>
                <a:lnTo>
                  <a:pt x="18190" y="38510"/>
                </a:lnTo>
                <a:lnTo>
                  <a:pt x="18150" y="38510"/>
                </a:lnTo>
                <a:lnTo>
                  <a:pt x="18110" y="38520"/>
                </a:lnTo>
                <a:lnTo>
                  <a:pt x="18090" y="38520"/>
                </a:lnTo>
                <a:lnTo>
                  <a:pt x="18070" y="38530"/>
                </a:lnTo>
                <a:lnTo>
                  <a:pt x="18060" y="38530"/>
                </a:lnTo>
                <a:lnTo>
                  <a:pt x="18020" y="38540"/>
                </a:lnTo>
                <a:lnTo>
                  <a:pt x="18000" y="38540"/>
                </a:lnTo>
                <a:lnTo>
                  <a:pt x="17990" y="38540"/>
                </a:lnTo>
                <a:lnTo>
                  <a:pt x="17980" y="38540"/>
                </a:lnTo>
                <a:lnTo>
                  <a:pt x="17960" y="38540"/>
                </a:lnTo>
                <a:lnTo>
                  <a:pt x="17860" y="38540"/>
                </a:lnTo>
                <a:lnTo>
                  <a:pt x="17840" y="38530"/>
                </a:lnTo>
                <a:lnTo>
                  <a:pt x="17830" y="38530"/>
                </a:lnTo>
                <a:lnTo>
                  <a:pt x="17820" y="38520"/>
                </a:lnTo>
                <a:lnTo>
                  <a:pt x="17800" y="38480"/>
                </a:lnTo>
                <a:lnTo>
                  <a:pt x="17790" y="38460"/>
                </a:lnTo>
                <a:lnTo>
                  <a:pt x="17780" y="38440"/>
                </a:lnTo>
                <a:lnTo>
                  <a:pt x="17760" y="38400"/>
                </a:lnTo>
                <a:lnTo>
                  <a:pt x="17750" y="38390"/>
                </a:lnTo>
                <a:lnTo>
                  <a:pt x="17730" y="38350"/>
                </a:lnTo>
                <a:lnTo>
                  <a:pt x="17710" y="38320"/>
                </a:lnTo>
                <a:lnTo>
                  <a:pt x="17690" y="38300"/>
                </a:lnTo>
                <a:lnTo>
                  <a:pt x="17670" y="38280"/>
                </a:lnTo>
                <a:lnTo>
                  <a:pt x="17670" y="38270"/>
                </a:lnTo>
                <a:lnTo>
                  <a:pt x="17680" y="38260"/>
                </a:lnTo>
                <a:lnTo>
                  <a:pt x="17690" y="38260"/>
                </a:lnTo>
                <a:lnTo>
                  <a:pt x="17750" y="38250"/>
                </a:lnTo>
                <a:lnTo>
                  <a:pt x="17780" y="38250"/>
                </a:lnTo>
                <a:lnTo>
                  <a:pt x="17820" y="38240"/>
                </a:lnTo>
                <a:lnTo>
                  <a:pt x="17850" y="38230"/>
                </a:lnTo>
                <a:lnTo>
                  <a:pt x="17870" y="38220"/>
                </a:lnTo>
                <a:lnTo>
                  <a:pt x="17890" y="38200"/>
                </a:lnTo>
                <a:lnTo>
                  <a:pt x="17900" y="38200"/>
                </a:lnTo>
                <a:lnTo>
                  <a:pt x="17930" y="38190"/>
                </a:lnTo>
                <a:lnTo>
                  <a:pt x="17940" y="38190"/>
                </a:lnTo>
                <a:lnTo>
                  <a:pt x="17960" y="38200"/>
                </a:lnTo>
                <a:lnTo>
                  <a:pt x="17980" y="38200"/>
                </a:lnTo>
                <a:lnTo>
                  <a:pt x="18010" y="38210"/>
                </a:lnTo>
                <a:lnTo>
                  <a:pt x="18030" y="38210"/>
                </a:lnTo>
                <a:lnTo>
                  <a:pt x="18050" y="38220"/>
                </a:lnTo>
                <a:lnTo>
                  <a:pt x="18070" y="38230"/>
                </a:lnTo>
                <a:lnTo>
                  <a:pt x="18080" y="38240"/>
                </a:lnTo>
                <a:lnTo>
                  <a:pt x="18110" y="38250"/>
                </a:lnTo>
                <a:lnTo>
                  <a:pt x="18140" y="38250"/>
                </a:lnTo>
                <a:lnTo>
                  <a:pt x="18150" y="38260"/>
                </a:lnTo>
                <a:lnTo>
                  <a:pt x="18170" y="38260"/>
                </a:lnTo>
                <a:lnTo>
                  <a:pt x="18220" y="38290"/>
                </a:lnTo>
                <a:lnTo>
                  <a:pt x="18250" y="38310"/>
                </a:lnTo>
                <a:lnTo>
                  <a:pt x="18260" y="38310"/>
                </a:lnTo>
                <a:lnTo>
                  <a:pt x="18300" y="38340"/>
                </a:lnTo>
                <a:lnTo>
                  <a:pt x="18340" y="38380"/>
                </a:lnTo>
                <a:lnTo>
                  <a:pt x="18360" y="38400"/>
                </a:lnTo>
                <a:lnTo>
                  <a:pt x="18380" y="38430"/>
                </a:lnTo>
                <a:lnTo>
                  <a:pt x="18380" y="38440"/>
                </a:lnTo>
                <a:lnTo>
                  <a:pt x="18400" y="38450"/>
                </a:lnTo>
                <a:lnTo>
                  <a:pt x="18430" y="38470"/>
                </a:lnTo>
                <a:lnTo>
                  <a:pt x="18440" y="38480"/>
                </a:lnTo>
                <a:lnTo>
                  <a:pt x="18460" y="38500"/>
                </a:lnTo>
                <a:close/>
                <a:moveTo>
                  <a:pt x="17340" y="38230"/>
                </a:moveTo>
                <a:lnTo>
                  <a:pt x="17360" y="38240"/>
                </a:lnTo>
                <a:lnTo>
                  <a:pt x="17370" y="38240"/>
                </a:lnTo>
                <a:lnTo>
                  <a:pt x="17410" y="38260"/>
                </a:lnTo>
                <a:lnTo>
                  <a:pt x="17440" y="38270"/>
                </a:lnTo>
                <a:lnTo>
                  <a:pt x="17530" y="38290"/>
                </a:lnTo>
                <a:lnTo>
                  <a:pt x="17570" y="38300"/>
                </a:lnTo>
                <a:lnTo>
                  <a:pt x="17640" y="38320"/>
                </a:lnTo>
                <a:lnTo>
                  <a:pt x="17650" y="38320"/>
                </a:lnTo>
                <a:lnTo>
                  <a:pt x="17650" y="38330"/>
                </a:lnTo>
                <a:lnTo>
                  <a:pt x="17660" y="38330"/>
                </a:lnTo>
                <a:lnTo>
                  <a:pt x="17670" y="38350"/>
                </a:lnTo>
                <a:lnTo>
                  <a:pt x="17680" y="38370"/>
                </a:lnTo>
                <a:lnTo>
                  <a:pt x="17680" y="38390"/>
                </a:lnTo>
                <a:lnTo>
                  <a:pt x="17680" y="38410"/>
                </a:lnTo>
                <a:lnTo>
                  <a:pt x="17690" y="38460"/>
                </a:lnTo>
                <a:lnTo>
                  <a:pt x="17720" y="38520"/>
                </a:lnTo>
                <a:lnTo>
                  <a:pt x="17740" y="38550"/>
                </a:lnTo>
                <a:lnTo>
                  <a:pt x="17750" y="38580"/>
                </a:lnTo>
                <a:lnTo>
                  <a:pt x="17760" y="38590"/>
                </a:lnTo>
                <a:lnTo>
                  <a:pt x="17780" y="38610"/>
                </a:lnTo>
                <a:lnTo>
                  <a:pt x="17810" y="38640"/>
                </a:lnTo>
                <a:lnTo>
                  <a:pt x="17820" y="38650"/>
                </a:lnTo>
                <a:lnTo>
                  <a:pt x="17830" y="38650"/>
                </a:lnTo>
                <a:lnTo>
                  <a:pt x="17830" y="38660"/>
                </a:lnTo>
                <a:lnTo>
                  <a:pt x="17830" y="38670"/>
                </a:lnTo>
                <a:lnTo>
                  <a:pt x="17830" y="38680"/>
                </a:lnTo>
                <a:lnTo>
                  <a:pt x="17820" y="38680"/>
                </a:lnTo>
                <a:lnTo>
                  <a:pt x="17800" y="38680"/>
                </a:lnTo>
                <a:lnTo>
                  <a:pt x="17780" y="38670"/>
                </a:lnTo>
                <a:lnTo>
                  <a:pt x="17740" y="38650"/>
                </a:lnTo>
                <a:lnTo>
                  <a:pt x="17700" y="38630"/>
                </a:lnTo>
                <a:lnTo>
                  <a:pt x="17680" y="38620"/>
                </a:lnTo>
                <a:lnTo>
                  <a:pt x="17650" y="38610"/>
                </a:lnTo>
                <a:lnTo>
                  <a:pt x="17620" y="38590"/>
                </a:lnTo>
                <a:lnTo>
                  <a:pt x="17580" y="38580"/>
                </a:lnTo>
                <a:lnTo>
                  <a:pt x="17550" y="38570"/>
                </a:lnTo>
                <a:lnTo>
                  <a:pt x="17520" y="38570"/>
                </a:lnTo>
                <a:lnTo>
                  <a:pt x="17510" y="38570"/>
                </a:lnTo>
                <a:lnTo>
                  <a:pt x="17470" y="38550"/>
                </a:lnTo>
                <a:lnTo>
                  <a:pt x="17430" y="38540"/>
                </a:lnTo>
                <a:lnTo>
                  <a:pt x="17390" y="38530"/>
                </a:lnTo>
                <a:lnTo>
                  <a:pt x="17340" y="38510"/>
                </a:lnTo>
                <a:lnTo>
                  <a:pt x="17330" y="38500"/>
                </a:lnTo>
                <a:lnTo>
                  <a:pt x="17320" y="38490"/>
                </a:lnTo>
                <a:lnTo>
                  <a:pt x="17300" y="38470"/>
                </a:lnTo>
                <a:lnTo>
                  <a:pt x="17300" y="38460"/>
                </a:lnTo>
                <a:lnTo>
                  <a:pt x="17290" y="38440"/>
                </a:lnTo>
                <a:lnTo>
                  <a:pt x="17290" y="38380"/>
                </a:lnTo>
                <a:lnTo>
                  <a:pt x="17280" y="38330"/>
                </a:lnTo>
                <a:lnTo>
                  <a:pt x="17270" y="38300"/>
                </a:lnTo>
                <a:lnTo>
                  <a:pt x="17250" y="38270"/>
                </a:lnTo>
                <a:lnTo>
                  <a:pt x="17240" y="38250"/>
                </a:lnTo>
                <a:lnTo>
                  <a:pt x="17230" y="38240"/>
                </a:lnTo>
                <a:lnTo>
                  <a:pt x="17210" y="38230"/>
                </a:lnTo>
                <a:lnTo>
                  <a:pt x="17190" y="38230"/>
                </a:lnTo>
                <a:lnTo>
                  <a:pt x="17180" y="38240"/>
                </a:lnTo>
                <a:lnTo>
                  <a:pt x="17160" y="38240"/>
                </a:lnTo>
                <a:lnTo>
                  <a:pt x="17100" y="38240"/>
                </a:lnTo>
                <a:lnTo>
                  <a:pt x="17080" y="38230"/>
                </a:lnTo>
                <a:lnTo>
                  <a:pt x="17070" y="38220"/>
                </a:lnTo>
                <a:lnTo>
                  <a:pt x="17060" y="38200"/>
                </a:lnTo>
                <a:lnTo>
                  <a:pt x="17050" y="38180"/>
                </a:lnTo>
                <a:lnTo>
                  <a:pt x="17030" y="38150"/>
                </a:lnTo>
                <a:lnTo>
                  <a:pt x="17020" y="38140"/>
                </a:lnTo>
                <a:lnTo>
                  <a:pt x="17010" y="38130"/>
                </a:lnTo>
                <a:lnTo>
                  <a:pt x="16990" y="38120"/>
                </a:lnTo>
                <a:lnTo>
                  <a:pt x="16970" y="38100"/>
                </a:lnTo>
                <a:lnTo>
                  <a:pt x="16960" y="38090"/>
                </a:lnTo>
                <a:lnTo>
                  <a:pt x="16960" y="38080"/>
                </a:lnTo>
                <a:lnTo>
                  <a:pt x="16960" y="38070"/>
                </a:lnTo>
                <a:lnTo>
                  <a:pt x="16980" y="38060"/>
                </a:lnTo>
                <a:lnTo>
                  <a:pt x="17000" y="38060"/>
                </a:lnTo>
                <a:lnTo>
                  <a:pt x="17010" y="38060"/>
                </a:lnTo>
                <a:lnTo>
                  <a:pt x="17020" y="38050"/>
                </a:lnTo>
                <a:lnTo>
                  <a:pt x="17020" y="38040"/>
                </a:lnTo>
                <a:lnTo>
                  <a:pt x="17030" y="38020"/>
                </a:lnTo>
                <a:lnTo>
                  <a:pt x="17020" y="38010"/>
                </a:lnTo>
                <a:lnTo>
                  <a:pt x="17010" y="37990"/>
                </a:lnTo>
                <a:lnTo>
                  <a:pt x="16990" y="37960"/>
                </a:lnTo>
                <a:lnTo>
                  <a:pt x="16980" y="37950"/>
                </a:lnTo>
                <a:lnTo>
                  <a:pt x="16920" y="37930"/>
                </a:lnTo>
                <a:lnTo>
                  <a:pt x="16920" y="37920"/>
                </a:lnTo>
                <a:lnTo>
                  <a:pt x="16910" y="37890"/>
                </a:lnTo>
                <a:lnTo>
                  <a:pt x="16910" y="37880"/>
                </a:lnTo>
                <a:lnTo>
                  <a:pt x="16910" y="37860"/>
                </a:lnTo>
                <a:lnTo>
                  <a:pt x="16910" y="37840"/>
                </a:lnTo>
                <a:lnTo>
                  <a:pt x="16920" y="37820"/>
                </a:lnTo>
                <a:lnTo>
                  <a:pt x="16920" y="37810"/>
                </a:lnTo>
                <a:lnTo>
                  <a:pt x="16930" y="37800"/>
                </a:lnTo>
                <a:lnTo>
                  <a:pt x="16950" y="37800"/>
                </a:lnTo>
                <a:lnTo>
                  <a:pt x="17020" y="37790"/>
                </a:lnTo>
                <a:lnTo>
                  <a:pt x="17040" y="37790"/>
                </a:lnTo>
                <a:lnTo>
                  <a:pt x="17070" y="37790"/>
                </a:lnTo>
                <a:lnTo>
                  <a:pt x="17110" y="37800"/>
                </a:lnTo>
                <a:lnTo>
                  <a:pt x="17130" y="37810"/>
                </a:lnTo>
                <a:lnTo>
                  <a:pt x="17140" y="37820"/>
                </a:lnTo>
                <a:lnTo>
                  <a:pt x="17150" y="37830"/>
                </a:lnTo>
                <a:lnTo>
                  <a:pt x="17150" y="37860"/>
                </a:lnTo>
                <a:lnTo>
                  <a:pt x="17160" y="37880"/>
                </a:lnTo>
                <a:lnTo>
                  <a:pt x="17160" y="37920"/>
                </a:lnTo>
                <a:lnTo>
                  <a:pt x="17180" y="37970"/>
                </a:lnTo>
                <a:lnTo>
                  <a:pt x="17180" y="38040"/>
                </a:lnTo>
                <a:lnTo>
                  <a:pt x="17190" y="38060"/>
                </a:lnTo>
                <a:lnTo>
                  <a:pt x="17200" y="38090"/>
                </a:lnTo>
                <a:lnTo>
                  <a:pt x="17210" y="38120"/>
                </a:lnTo>
                <a:lnTo>
                  <a:pt x="17250" y="38130"/>
                </a:lnTo>
                <a:lnTo>
                  <a:pt x="17320" y="38210"/>
                </a:lnTo>
                <a:lnTo>
                  <a:pt x="17340" y="38230"/>
                </a:lnTo>
                <a:close/>
                <a:moveTo>
                  <a:pt x="5290" y="23400"/>
                </a:moveTo>
                <a:lnTo>
                  <a:pt x="6960" y="23970"/>
                </a:lnTo>
                <a:lnTo>
                  <a:pt x="7700" y="24220"/>
                </a:lnTo>
                <a:lnTo>
                  <a:pt x="9350" y="24770"/>
                </a:lnTo>
                <a:lnTo>
                  <a:pt x="10760" y="25250"/>
                </a:lnTo>
                <a:lnTo>
                  <a:pt x="10740" y="25270"/>
                </a:lnTo>
                <a:lnTo>
                  <a:pt x="10720" y="25290"/>
                </a:lnTo>
                <a:lnTo>
                  <a:pt x="10690" y="25300"/>
                </a:lnTo>
                <a:lnTo>
                  <a:pt x="10680" y="25310"/>
                </a:lnTo>
                <a:lnTo>
                  <a:pt x="10660" y="25320"/>
                </a:lnTo>
                <a:lnTo>
                  <a:pt x="10650" y="25330"/>
                </a:lnTo>
                <a:lnTo>
                  <a:pt x="10650" y="25340"/>
                </a:lnTo>
                <a:lnTo>
                  <a:pt x="10640" y="25340"/>
                </a:lnTo>
                <a:lnTo>
                  <a:pt x="10630" y="25340"/>
                </a:lnTo>
                <a:lnTo>
                  <a:pt x="10630" y="25350"/>
                </a:lnTo>
                <a:lnTo>
                  <a:pt x="10620" y="25350"/>
                </a:lnTo>
                <a:lnTo>
                  <a:pt x="10620" y="25360"/>
                </a:lnTo>
                <a:lnTo>
                  <a:pt x="10620" y="25370"/>
                </a:lnTo>
                <a:lnTo>
                  <a:pt x="10620" y="25380"/>
                </a:lnTo>
                <a:lnTo>
                  <a:pt x="10610" y="25390"/>
                </a:lnTo>
                <a:lnTo>
                  <a:pt x="10610" y="25400"/>
                </a:lnTo>
                <a:lnTo>
                  <a:pt x="10600" y="25400"/>
                </a:lnTo>
                <a:lnTo>
                  <a:pt x="10600" y="25410"/>
                </a:lnTo>
                <a:lnTo>
                  <a:pt x="10580" y="25420"/>
                </a:lnTo>
                <a:lnTo>
                  <a:pt x="10570" y="25430"/>
                </a:lnTo>
                <a:lnTo>
                  <a:pt x="10550" y="25450"/>
                </a:lnTo>
                <a:lnTo>
                  <a:pt x="10550" y="25460"/>
                </a:lnTo>
                <a:lnTo>
                  <a:pt x="10540" y="25470"/>
                </a:lnTo>
                <a:lnTo>
                  <a:pt x="10540" y="25480"/>
                </a:lnTo>
                <a:lnTo>
                  <a:pt x="10540" y="25490"/>
                </a:lnTo>
                <a:lnTo>
                  <a:pt x="10530" y="25510"/>
                </a:lnTo>
                <a:lnTo>
                  <a:pt x="10530" y="25520"/>
                </a:lnTo>
                <a:lnTo>
                  <a:pt x="10520" y="25530"/>
                </a:lnTo>
                <a:lnTo>
                  <a:pt x="10510" y="25540"/>
                </a:lnTo>
                <a:lnTo>
                  <a:pt x="10500" y="25550"/>
                </a:lnTo>
                <a:lnTo>
                  <a:pt x="10500" y="25560"/>
                </a:lnTo>
                <a:lnTo>
                  <a:pt x="10500" y="25570"/>
                </a:lnTo>
                <a:lnTo>
                  <a:pt x="10490" y="25600"/>
                </a:lnTo>
                <a:lnTo>
                  <a:pt x="10490" y="25610"/>
                </a:lnTo>
                <a:lnTo>
                  <a:pt x="10500" y="25620"/>
                </a:lnTo>
                <a:lnTo>
                  <a:pt x="10500" y="25630"/>
                </a:lnTo>
                <a:lnTo>
                  <a:pt x="10500" y="25640"/>
                </a:lnTo>
                <a:lnTo>
                  <a:pt x="10500" y="25670"/>
                </a:lnTo>
                <a:lnTo>
                  <a:pt x="10500" y="25680"/>
                </a:lnTo>
                <a:lnTo>
                  <a:pt x="10480" y="25700"/>
                </a:lnTo>
                <a:lnTo>
                  <a:pt x="10480" y="25720"/>
                </a:lnTo>
                <a:lnTo>
                  <a:pt x="10480" y="25730"/>
                </a:lnTo>
                <a:lnTo>
                  <a:pt x="11030" y="26160"/>
                </a:lnTo>
                <a:lnTo>
                  <a:pt x="12740" y="27540"/>
                </a:lnTo>
                <a:lnTo>
                  <a:pt x="12750" y="27530"/>
                </a:lnTo>
                <a:lnTo>
                  <a:pt x="12760" y="27540"/>
                </a:lnTo>
                <a:lnTo>
                  <a:pt x="12750" y="27550"/>
                </a:lnTo>
                <a:lnTo>
                  <a:pt x="12750" y="27560"/>
                </a:lnTo>
                <a:lnTo>
                  <a:pt x="12760" y="27570"/>
                </a:lnTo>
                <a:lnTo>
                  <a:pt x="12760" y="27580"/>
                </a:lnTo>
                <a:lnTo>
                  <a:pt x="12760" y="27590"/>
                </a:lnTo>
                <a:lnTo>
                  <a:pt x="12750" y="27600"/>
                </a:lnTo>
                <a:lnTo>
                  <a:pt x="12750" y="27610"/>
                </a:lnTo>
                <a:lnTo>
                  <a:pt x="12750" y="27620"/>
                </a:lnTo>
                <a:lnTo>
                  <a:pt x="12760" y="27630"/>
                </a:lnTo>
                <a:lnTo>
                  <a:pt x="12760" y="27640"/>
                </a:lnTo>
                <a:lnTo>
                  <a:pt x="12770" y="27640"/>
                </a:lnTo>
                <a:lnTo>
                  <a:pt x="12790" y="27630"/>
                </a:lnTo>
                <a:lnTo>
                  <a:pt x="12800" y="27620"/>
                </a:lnTo>
                <a:lnTo>
                  <a:pt x="12810" y="27620"/>
                </a:lnTo>
                <a:lnTo>
                  <a:pt x="12820" y="27630"/>
                </a:lnTo>
                <a:lnTo>
                  <a:pt x="12820" y="27640"/>
                </a:lnTo>
                <a:lnTo>
                  <a:pt x="12830" y="27650"/>
                </a:lnTo>
                <a:lnTo>
                  <a:pt x="12830" y="27660"/>
                </a:lnTo>
                <a:lnTo>
                  <a:pt x="12840" y="27670"/>
                </a:lnTo>
                <a:lnTo>
                  <a:pt x="12840" y="27680"/>
                </a:lnTo>
                <a:lnTo>
                  <a:pt x="12850" y="27680"/>
                </a:lnTo>
                <a:lnTo>
                  <a:pt x="12860" y="27690"/>
                </a:lnTo>
                <a:lnTo>
                  <a:pt x="12870" y="27690"/>
                </a:lnTo>
                <a:lnTo>
                  <a:pt x="12880" y="27680"/>
                </a:lnTo>
                <a:lnTo>
                  <a:pt x="12890" y="27690"/>
                </a:lnTo>
                <a:lnTo>
                  <a:pt x="12900" y="27700"/>
                </a:lnTo>
                <a:lnTo>
                  <a:pt x="12910" y="27710"/>
                </a:lnTo>
                <a:lnTo>
                  <a:pt x="12920" y="27720"/>
                </a:lnTo>
                <a:lnTo>
                  <a:pt x="12930" y="27720"/>
                </a:lnTo>
                <a:lnTo>
                  <a:pt x="12950" y="27720"/>
                </a:lnTo>
                <a:lnTo>
                  <a:pt x="12960" y="27720"/>
                </a:lnTo>
                <a:lnTo>
                  <a:pt x="12980" y="27720"/>
                </a:lnTo>
                <a:lnTo>
                  <a:pt x="12980" y="27730"/>
                </a:lnTo>
                <a:lnTo>
                  <a:pt x="12990" y="27730"/>
                </a:lnTo>
                <a:lnTo>
                  <a:pt x="13000" y="27730"/>
                </a:lnTo>
                <a:lnTo>
                  <a:pt x="13000" y="27740"/>
                </a:lnTo>
                <a:lnTo>
                  <a:pt x="13040" y="27770"/>
                </a:lnTo>
                <a:lnTo>
                  <a:pt x="13050" y="27770"/>
                </a:lnTo>
                <a:lnTo>
                  <a:pt x="13090" y="27800"/>
                </a:lnTo>
                <a:lnTo>
                  <a:pt x="13100" y="27810"/>
                </a:lnTo>
                <a:lnTo>
                  <a:pt x="13110" y="27810"/>
                </a:lnTo>
                <a:lnTo>
                  <a:pt x="13120" y="27810"/>
                </a:lnTo>
                <a:lnTo>
                  <a:pt x="13130" y="27820"/>
                </a:lnTo>
                <a:lnTo>
                  <a:pt x="13150" y="27820"/>
                </a:lnTo>
                <a:lnTo>
                  <a:pt x="13160" y="27830"/>
                </a:lnTo>
                <a:lnTo>
                  <a:pt x="13180" y="27840"/>
                </a:lnTo>
                <a:lnTo>
                  <a:pt x="13200" y="27840"/>
                </a:lnTo>
                <a:lnTo>
                  <a:pt x="13210" y="27850"/>
                </a:lnTo>
                <a:lnTo>
                  <a:pt x="13220" y="27850"/>
                </a:lnTo>
                <a:lnTo>
                  <a:pt x="13240" y="27860"/>
                </a:lnTo>
                <a:lnTo>
                  <a:pt x="13240" y="29130"/>
                </a:lnTo>
                <a:lnTo>
                  <a:pt x="13240" y="30150"/>
                </a:lnTo>
                <a:lnTo>
                  <a:pt x="13240" y="32330"/>
                </a:lnTo>
                <a:lnTo>
                  <a:pt x="15040" y="32330"/>
                </a:lnTo>
                <a:lnTo>
                  <a:pt x="15040" y="33310"/>
                </a:lnTo>
                <a:lnTo>
                  <a:pt x="19560" y="38080"/>
                </a:lnTo>
                <a:lnTo>
                  <a:pt x="19560" y="38090"/>
                </a:lnTo>
                <a:lnTo>
                  <a:pt x="19550" y="38100"/>
                </a:lnTo>
                <a:lnTo>
                  <a:pt x="19530" y="38120"/>
                </a:lnTo>
                <a:lnTo>
                  <a:pt x="19530" y="38130"/>
                </a:lnTo>
                <a:lnTo>
                  <a:pt x="19530" y="38160"/>
                </a:lnTo>
                <a:lnTo>
                  <a:pt x="19520" y="38170"/>
                </a:lnTo>
                <a:lnTo>
                  <a:pt x="19510" y="38180"/>
                </a:lnTo>
                <a:lnTo>
                  <a:pt x="19500" y="38180"/>
                </a:lnTo>
                <a:lnTo>
                  <a:pt x="19490" y="38170"/>
                </a:lnTo>
                <a:lnTo>
                  <a:pt x="19460" y="38170"/>
                </a:lnTo>
                <a:lnTo>
                  <a:pt x="19440" y="38160"/>
                </a:lnTo>
                <a:lnTo>
                  <a:pt x="19410" y="38150"/>
                </a:lnTo>
                <a:lnTo>
                  <a:pt x="19400" y="38140"/>
                </a:lnTo>
                <a:lnTo>
                  <a:pt x="19380" y="38130"/>
                </a:lnTo>
                <a:lnTo>
                  <a:pt x="19360" y="38120"/>
                </a:lnTo>
                <a:lnTo>
                  <a:pt x="19350" y="38110"/>
                </a:lnTo>
                <a:lnTo>
                  <a:pt x="19330" y="38100"/>
                </a:lnTo>
                <a:lnTo>
                  <a:pt x="19310" y="38080"/>
                </a:lnTo>
                <a:lnTo>
                  <a:pt x="19300" y="38060"/>
                </a:lnTo>
                <a:lnTo>
                  <a:pt x="19290" y="38040"/>
                </a:lnTo>
                <a:lnTo>
                  <a:pt x="19270" y="38010"/>
                </a:lnTo>
                <a:lnTo>
                  <a:pt x="19250" y="37980"/>
                </a:lnTo>
                <a:lnTo>
                  <a:pt x="19230" y="37960"/>
                </a:lnTo>
                <a:lnTo>
                  <a:pt x="19210" y="37930"/>
                </a:lnTo>
                <a:lnTo>
                  <a:pt x="19210" y="37920"/>
                </a:lnTo>
                <a:lnTo>
                  <a:pt x="19190" y="37910"/>
                </a:lnTo>
                <a:lnTo>
                  <a:pt x="19170" y="37900"/>
                </a:lnTo>
                <a:lnTo>
                  <a:pt x="19150" y="37900"/>
                </a:lnTo>
                <a:lnTo>
                  <a:pt x="19130" y="37900"/>
                </a:lnTo>
                <a:lnTo>
                  <a:pt x="19120" y="37900"/>
                </a:lnTo>
                <a:lnTo>
                  <a:pt x="19100" y="37900"/>
                </a:lnTo>
                <a:lnTo>
                  <a:pt x="19070" y="37910"/>
                </a:lnTo>
                <a:lnTo>
                  <a:pt x="19050" y="37920"/>
                </a:lnTo>
                <a:lnTo>
                  <a:pt x="19030" y="37940"/>
                </a:lnTo>
                <a:lnTo>
                  <a:pt x="19010" y="37940"/>
                </a:lnTo>
                <a:lnTo>
                  <a:pt x="19000" y="37940"/>
                </a:lnTo>
                <a:lnTo>
                  <a:pt x="18980" y="37920"/>
                </a:lnTo>
                <a:lnTo>
                  <a:pt x="18970" y="37900"/>
                </a:lnTo>
                <a:lnTo>
                  <a:pt x="18960" y="37880"/>
                </a:lnTo>
                <a:lnTo>
                  <a:pt x="18950" y="37860"/>
                </a:lnTo>
                <a:lnTo>
                  <a:pt x="18930" y="37850"/>
                </a:lnTo>
                <a:lnTo>
                  <a:pt x="18900" y="37830"/>
                </a:lnTo>
                <a:lnTo>
                  <a:pt x="18850" y="37820"/>
                </a:lnTo>
                <a:lnTo>
                  <a:pt x="18840" y="37810"/>
                </a:lnTo>
                <a:lnTo>
                  <a:pt x="18840" y="37800"/>
                </a:lnTo>
                <a:lnTo>
                  <a:pt x="18850" y="37780"/>
                </a:lnTo>
                <a:lnTo>
                  <a:pt x="18860" y="37720"/>
                </a:lnTo>
                <a:lnTo>
                  <a:pt x="18870" y="37710"/>
                </a:lnTo>
                <a:lnTo>
                  <a:pt x="18870" y="37680"/>
                </a:lnTo>
                <a:lnTo>
                  <a:pt x="18870" y="37650"/>
                </a:lnTo>
                <a:lnTo>
                  <a:pt x="18860" y="37610"/>
                </a:lnTo>
                <a:lnTo>
                  <a:pt x="18850" y="37590"/>
                </a:lnTo>
                <a:lnTo>
                  <a:pt x="18830" y="37580"/>
                </a:lnTo>
                <a:lnTo>
                  <a:pt x="18820" y="37570"/>
                </a:lnTo>
                <a:lnTo>
                  <a:pt x="18800" y="37580"/>
                </a:lnTo>
                <a:lnTo>
                  <a:pt x="18780" y="37580"/>
                </a:lnTo>
                <a:lnTo>
                  <a:pt x="18740" y="37600"/>
                </a:lnTo>
                <a:lnTo>
                  <a:pt x="18730" y="37600"/>
                </a:lnTo>
                <a:lnTo>
                  <a:pt x="18730" y="37590"/>
                </a:lnTo>
                <a:lnTo>
                  <a:pt x="18720" y="37600"/>
                </a:lnTo>
                <a:lnTo>
                  <a:pt x="18730" y="37610"/>
                </a:lnTo>
                <a:lnTo>
                  <a:pt x="18720" y="37620"/>
                </a:lnTo>
                <a:lnTo>
                  <a:pt x="18720" y="37630"/>
                </a:lnTo>
                <a:lnTo>
                  <a:pt x="18740" y="37620"/>
                </a:lnTo>
                <a:lnTo>
                  <a:pt x="18770" y="37600"/>
                </a:lnTo>
                <a:lnTo>
                  <a:pt x="18780" y="37600"/>
                </a:lnTo>
                <a:lnTo>
                  <a:pt x="18800" y="37590"/>
                </a:lnTo>
                <a:lnTo>
                  <a:pt x="18820" y="37590"/>
                </a:lnTo>
                <a:lnTo>
                  <a:pt x="18830" y="37590"/>
                </a:lnTo>
                <a:lnTo>
                  <a:pt x="18830" y="37600"/>
                </a:lnTo>
                <a:lnTo>
                  <a:pt x="18840" y="37610"/>
                </a:lnTo>
                <a:lnTo>
                  <a:pt x="18840" y="37630"/>
                </a:lnTo>
                <a:lnTo>
                  <a:pt x="18850" y="37680"/>
                </a:lnTo>
                <a:lnTo>
                  <a:pt x="18850" y="37700"/>
                </a:lnTo>
                <a:lnTo>
                  <a:pt x="18840" y="37720"/>
                </a:lnTo>
                <a:lnTo>
                  <a:pt x="18820" y="37760"/>
                </a:lnTo>
                <a:lnTo>
                  <a:pt x="18820" y="37790"/>
                </a:lnTo>
                <a:lnTo>
                  <a:pt x="18820" y="37810"/>
                </a:lnTo>
                <a:lnTo>
                  <a:pt x="18820" y="37830"/>
                </a:lnTo>
                <a:lnTo>
                  <a:pt x="18830" y="37840"/>
                </a:lnTo>
                <a:lnTo>
                  <a:pt x="18850" y="37850"/>
                </a:lnTo>
                <a:lnTo>
                  <a:pt x="18860" y="37860"/>
                </a:lnTo>
                <a:lnTo>
                  <a:pt x="18880" y="37870"/>
                </a:lnTo>
                <a:lnTo>
                  <a:pt x="18900" y="37880"/>
                </a:lnTo>
                <a:lnTo>
                  <a:pt x="18910" y="37880"/>
                </a:lnTo>
                <a:lnTo>
                  <a:pt x="18910" y="37890"/>
                </a:lnTo>
                <a:lnTo>
                  <a:pt x="18920" y="37900"/>
                </a:lnTo>
                <a:lnTo>
                  <a:pt x="18930" y="37930"/>
                </a:lnTo>
                <a:lnTo>
                  <a:pt x="18940" y="37940"/>
                </a:lnTo>
                <a:lnTo>
                  <a:pt x="18960" y="37950"/>
                </a:lnTo>
                <a:lnTo>
                  <a:pt x="18980" y="37970"/>
                </a:lnTo>
                <a:lnTo>
                  <a:pt x="19000" y="37980"/>
                </a:lnTo>
                <a:lnTo>
                  <a:pt x="19030" y="37980"/>
                </a:lnTo>
                <a:lnTo>
                  <a:pt x="19060" y="37980"/>
                </a:lnTo>
                <a:lnTo>
                  <a:pt x="19090" y="37970"/>
                </a:lnTo>
                <a:lnTo>
                  <a:pt x="19110" y="37960"/>
                </a:lnTo>
                <a:lnTo>
                  <a:pt x="19130" y="37950"/>
                </a:lnTo>
                <a:lnTo>
                  <a:pt x="19150" y="37950"/>
                </a:lnTo>
                <a:lnTo>
                  <a:pt x="19170" y="37950"/>
                </a:lnTo>
                <a:lnTo>
                  <a:pt x="19180" y="37960"/>
                </a:lnTo>
                <a:lnTo>
                  <a:pt x="19190" y="37970"/>
                </a:lnTo>
                <a:lnTo>
                  <a:pt x="19190" y="37980"/>
                </a:lnTo>
                <a:lnTo>
                  <a:pt x="19190" y="37990"/>
                </a:lnTo>
                <a:lnTo>
                  <a:pt x="19190" y="38010"/>
                </a:lnTo>
                <a:lnTo>
                  <a:pt x="19200" y="38030"/>
                </a:lnTo>
                <a:lnTo>
                  <a:pt x="19220" y="38070"/>
                </a:lnTo>
                <a:lnTo>
                  <a:pt x="19240" y="38110"/>
                </a:lnTo>
                <a:lnTo>
                  <a:pt x="19260" y="38130"/>
                </a:lnTo>
                <a:lnTo>
                  <a:pt x="19290" y="38160"/>
                </a:lnTo>
                <a:lnTo>
                  <a:pt x="19300" y="38170"/>
                </a:lnTo>
                <a:lnTo>
                  <a:pt x="19310" y="38190"/>
                </a:lnTo>
                <a:lnTo>
                  <a:pt x="19310" y="38210"/>
                </a:lnTo>
                <a:lnTo>
                  <a:pt x="19320" y="38240"/>
                </a:lnTo>
                <a:lnTo>
                  <a:pt x="19310" y="38290"/>
                </a:lnTo>
                <a:lnTo>
                  <a:pt x="19300" y="38310"/>
                </a:lnTo>
                <a:lnTo>
                  <a:pt x="19290" y="38350"/>
                </a:lnTo>
                <a:lnTo>
                  <a:pt x="19280" y="38360"/>
                </a:lnTo>
                <a:lnTo>
                  <a:pt x="19270" y="38370"/>
                </a:lnTo>
                <a:lnTo>
                  <a:pt x="19250" y="38380"/>
                </a:lnTo>
                <a:lnTo>
                  <a:pt x="19220" y="38390"/>
                </a:lnTo>
                <a:lnTo>
                  <a:pt x="19190" y="38390"/>
                </a:lnTo>
                <a:lnTo>
                  <a:pt x="19160" y="38380"/>
                </a:lnTo>
                <a:lnTo>
                  <a:pt x="19110" y="38390"/>
                </a:lnTo>
                <a:lnTo>
                  <a:pt x="19090" y="38380"/>
                </a:lnTo>
                <a:lnTo>
                  <a:pt x="19050" y="38380"/>
                </a:lnTo>
                <a:lnTo>
                  <a:pt x="19030" y="38380"/>
                </a:lnTo>
                <a:lnTo>
                  <a:pt x="19000" y="38390"/>
                </a:lnTo>
                <a:lnTo>
                  <a:pt x="18950" y="38380"/>
                </a:lnTo>
                <a:lnTo>
                  <a:pt x="18900" y="38380"/>
                </a:lnTo>
                <a:lnTo>
                  <a:pt x="18870" y="38370"/>
                </a:lnTo>
                <a:lnTo>
                  <a:pt x="18810" y="38370"/>
                </a:lnTo>
                <a:lnTo>
                  <a:pt x="18760" y="38380"/>
                </a:lnTo>
                <a:lnTo>
                  <a:pt x="18730" y="38370"/>
                </a:lnTo>
                <a:lnTo>
                  <a:pt x="18690" y="38360"/>
                </a:lnTo>
                <a:lnTo>
                  <a:pt x="18670" y="38360"/>
                </a:lnTo>
                <a:lnTo>
                  <a:pt x="18650" y="38360"/>
                </a:lnTo>
                <a:lnTo>
                  <a:pt x="18620" y="38360"/>
                </a:lnTo>
                <a:lnTo>
                  <a:pt x="18610" y="38360"/>
                </a:lnTo>
                <a:lnTo>
                  <a:pt x="18600" y="38360"/>
                </a:lnTo>
                <a:lnTo>
                  <a:pt x="18570" y="38340"/>
                </a:lnTo>
                <a:lnTo>
                  <a:pt x="18530" y="38310"/>
                </a:lnTo>
                <a:lnTo>
                  <a:pt x="18490" y="38280"/>
                </a:lnTo>
                <a:lnTo>
                  <a:pt x="18460" y="38260"/>
                </a:lnTo>
                <a:lnTo>
                  <a:pt x="18380" y="38210"/>
                </a:lnTo>
                <a:lnTo>
                  <a:pt x="18310" y="38180"/>
                </a:lnTo>
                <a:lnTo>
                  <a:pt x="18280" y="38170"/>
                </a:lnTo>
                <a:lnTo>
                  <a:pt x="18230" y="38160"/>
                </a:lnTo>
                <a:lnTo>
                  <a:pt x="18190" y="38150"/>
                </a:lnTo>
                <a:lnTo>
                  <a:pt x="18160" y="38130"/>
                </a:lnTo>
                <a:lnTo>
                  <a:pt x="18140" y="38120"/>
                </a:lnTo>
                <a:lnTo>
                  <a:pt x="18100" y="38110"/>
                </a:lnTo>
                <a:lnTo>
                  <a:pt x="18060" y="38090"/>
                </a:lnTo>
                <a:lnTo>
                  <a:pt x="18040" y="38090"/>
                </a:lnTo>
                <a:lnTo>
                  <a:pt x="18000" y="38090"/>
                </a:lnTo>
                <a:lnTo>
                  <a:pt x="17960" y="38090"/>
                </a:lnTo>
                <a:lnTo>
                  <a:pt x="17930" y="38090"/>
                </a:lnTo>
                <a:lnTo>
                  <a:pt x="17900" y="38090"/>
                </a:lnTo>
                <a:lnTo>
                  <a:pt x="17870" y="38090"/>
                </a:lnTo>
                <a:lnTo>
                  <a:pt x="17840" y="38100"/>
                </a:lnTo>
                <a:lnTo>
                  <a:pt x="17820" y="38110"/>
                </a:lnTo>
                <a:lnTo>
                  <a:pt x="17810" y="38130"/>
                </a:lnTo>
                <a:lnTo>
                  <a:pt x="17800" y="38150"/>
                </a:lnTo>
                <a:lnTo>
                  <a:pt x="17770" y="38160"/>
                </a:lnTo>
                <a:lnTo>
                  <a:pt x="17750" y="38170"/>
                </a:lnTo>
                <a:lnTo>
                  <a:pt x="17710" y="38180"/>
                </a:lnTo>
                <a:lnTo>
                  <a:pt x="17670" y="38180"/>
                </a:lnTo>
                <a:lnTo>
                  <a:pt x="17660" y="38180"/>
                </a:lnTo>
                <a:lnTo>
                  <a:pt x="17610" y="38170"/>
                </a:lnTo>
                <a:lnTo>
                  <a:pt x="17590" y="38160"/>
                </a:lnTo>
                <a:lnTo>
                  <a:pt x="17560" y="38160"/>
                </a:lnTo>
                <a:lnTo>
                  <a:pt x="17550" y="38150"/>
                </a:lnTo>
                <a:lnTo>
                  <a:pt x="17530" y="38160"/>
                </a:lnTo>
                <a:lnTo>
                  <a:pt x="17520" y="38160"/>
                </a:lnTo>
                <a:lnTo>
                  <a:pt x="17510" y="38150"/>
                </a:lnTo>
                <a:lnTo>
                  <a:pt x="17420" y="38140"/>
                </a:lnTo>
                <a:lnTo>
                  <a:pt x="17400" y="38130"/>
                </a:lnTo>
                <a:lnTo>
                  <a:pt x="17380" y="38130"/>
                </a:lnTo>
                <a:lnTo>
                  <a:pt x="17350" y="38110"/>
                </a:lnTo>
                <a:lnTo>
                  <a:pt x="17340" y="38100"/>
                </a:lnTo>
                <a:lnTo>
                  <a:pt x="17330" y="38090"/>
                </a:lnTo>
                <a:lnTo>
                  <a:pt x="17320" y="38080"/>
                </a:lnTo>
                <a:lnTo>
                  <a:pt x="17320" y="38070"/>
                </a:lnTo>
                <a:lnTo>
                  <a:pt x="17310" y="38050"/>
                </a:lnTo>
                <a:lnTo>
                  <a:pt x="17300" y="38030"/>
                </a:lnTo>
                <a:lnTo>
                  <a:pt x="17290" y="37990"/>
                </a:lnTo>
                <a:lnTo>
                  <a:pt x="17280" y="37950"/>
                </a:lnTo>
                <a:lnTo>
                  <a:pt x="17280" y="37930"/>
                </a:lnTo>
                <a:lnTo>
                  <a:pt x="17280" y="37920"/>
                </a:lnTo>
                <a:lnTo>
                  <a:pt x="17280" y="37900"/>
                </a:lnTo>
                <a:lnTo>
                  <a:pt x="17280" y="37880"/>
                </a:lnTo>
                <a:lnTo>
                  <a:pt x="17270" y="37860"/>
                </a:lnTo>
                <a:lnTo>
                  <a:pt x="17270" y="37840"/>
                </a:lnTo>
                <a:lnTo>
                  <a:pt x="17250" y="37800"/>
                </a:lnTo>
                <a:lnTo>
                  <a:pt x="17230" y="37770"/>
                </a:lnTo>
                <a:lnTo>
                  <a:pt x="17230" y="37760"/>
                </a:lnTo>
                <a:lnTo>
                  <a:pt x="17220" y="37760"/>
                </a:lnTo>
                <a:lnTo>
                  <a:pt x="17200" y="37730"/>
                </a:lnTo>
                <a:lnTo>
                  <a:pt x="17170" y="37710"/>
                </a:lnTo>
                <a:lnTo>
                  <a:pt x="17140" y="37690"/>
                </a:lnTo>
                <a:lnTo>
                  <a:pt x="17100" y="37670"/>
                </a:lnTo>
                <a:lnTo>
                  <a:pt x="17090" y="37670"/>
                </a:lnTo>
                <a:lnTo>
                  <a:pt x="17070" y="37670"/>
                </a:lnTo>
                <a:lnTo>
                  <a:pt x="17020" y="37680"/>
                </a:lnTo>
                <a:lnTo>
                  <a:pt x="17000" y="37690"/>
                </a:lnTo>
                <a:lnTo>
                  <a:pt x="16980" y="37700"/>
                </a:lnTo>
                <a:lnTo>
                  <a:pt x="16960" y="37710"/>
                </a:lnTo>
                <a:lnTo>
                  <a:pt x="16950" y="37710"/>
                </a:lnTo>
                <a:lnTo>
                  <a:pt x="16940" y="37710"/>
                </a:lnTo>
                <a:lnTo>
                  <a:pt x="16910" y="37700"/>
                </a:lnTo>
                <a:lnTo>
                  <a:pt x="16900" y="37700"/>
                </a:lnTo>
                <a:lnTo>
                  <a:pt x="16880" y="37700"/>
                </a:lnTo>
                <a:lnTo>
                  <a:pt x="16860" y="37690"/>
                </a:lnTo>
                <a:lnTo>
                  <a:pt x="16850" y="37690"/>
                </a:lnTo>
                <a:lnTo>
                  <a:pt x="16840" y="37690"/>
                </a:lnTo>
                <a:lnTo>
                  <a:pt x="16820" y="37670"/>
                </a:lnTo>
                <a:lnTo>
                  <a:pt x="16810" y="37670"/>
                </a:lnTo>
                <a:lnTo>
                  <a:pt x="16810" y="37650"/>
                </a:lnTo>
                <a:lnTo>
                  <a:pt x="16810" y="37630"/>
                </a:lnTo>
                <a:lnTo>
                  <a:pt x="16800" y="37610"/>
                </a:lnTo>
                <a:lnTo>
                  <a:pt x="16810" y="37590"/>
                </a:lnTo>
                <a:lnTo>
                  <a:pt x="16810" y="37570"/>
                </a:lnTo>
                <a:lnTo>
                  <a:pt x="16810" y="37530"/>
                </a:lnTo>
                <a:lnTo>
                  <a:pt x="16800" y="37520"/>
                </a:lnTo>
                <a:lnTo>
                  <a:pt x="16790" y="37500"/>
                </a:lnTo>
                <a:lnTo>
                  <a:pt x="16790" y="37480"/>
                </a:lnTo>
                <a:lnTo>
                  <a:pt x="16790" y="37460"/>
                </a:lnTo>
                <a:lnTo>
                  <a:pt x="16790" y="37440"/>
                </a:lnTo>
                <a:lnTo>
                  <a:pt x="16770" y="37410"/>
                </a:lnTo>
                <a:lnTo>
                  <a:pt x="16750" y="37370"/>
                </a:lnTo>
                <a:lnTo>
                  <a:pt x="16740" y="37340"/>
                </a:lnTo>
                <a:lnTo>
                  <a:pt x="16730" y="37330"/>
                </a:lnTo>
                <a:lnTo>
                  <a:pt x="16720" y="37320"/>
                </a:lnTo>
                <a:lnTo>
                  <a:pt x="16700" y="37310"/>
                </a:lnTo>
                <a:lnTo>
                  <a:pt x="16680" y="37300"/>
                </a:lnTo>
                <a:lnTo>
                  <a:pt x="16650" y="37300"/>
                </a:lnTo>
                <a:lnTo>
                  <a:pt x="16630" y="37310"/>
                </a:lnTo>
                <a:lnTo>
                  <a:pt x="16600" y="37330"/>
                </a:lnTo>
                <a:lnTo>
                  <a:pt x="16590" y="37340"/>
                </a:lnTo>
                <a:lnTo>
                  <a:pt x="16580" y="37350"/>
                </a:lnTo>
                <a:lnTo>
                  <a:pt x="16580" y="37370"/>
                </a:lnTo>
                <a:lnTo>
                  <a:pt x="16580" y="37390"/>
                </a:lnTo>
                <a:lnTo>
                  <a:pt x="16590" y="37430"/>
                </a:lnTo>
                <a:lnTo>
                  <a:pt x="16590" y="37450"/>
                </a:lnTo>
                <a:lnTo>
                  <a:pt x="16580" y="37470"/>
                </a:lnTo>
                <a:lnTo>
                  <a:pt x="16570" y="37500"/>
                </a:lnTo>
                <a:lnTo>
                  <a:pt x="16550" y="37530"/>
                </a:lnTo>
                <a:lnTo>
                  <a:pt x="16540" y="37540"/>
                </a:lnTo>
                <a:lnTo>
                  <a:pt x="16530" y="37550"/>
                </a:lnTo>
                <a:lnTo>
                  <a:pt x="16520" y="37550"/>
                </a:lnTo>
                <a:lnTo>
                  <a:pt x="16490" y="37550"/>
                </a:lnTo>
                <a:lnTo>
                  <a:pt x="16460" y="37540"/>
                </a:lnTo>
                <a:lnTo>
                  <a:pt x="16430" y="37540"/>
                </a:lnTo>
                <a:lnTo>
                  <a:pt x="16420" y="37530"/>
                </a:lnTo>
                <a:lnTo>
                  <a:pt x="16390" y="37530"/>
                </a:lnTo>
                <a:lnTo>
                  <a:pt x="16370" y="37540"/>
                </a:lnTo>
                <a:lnTo>
                  <a:pt x="16350" y="37540"/>
                </a:lnTo>
                <a:lnTo>
                  <a:pt x="16340" y="37550"/>
                </a:lnTo>
                <a:lnTo>
                  <a:pt x="16330" y="37550"/>
                </a:lnTo>
                <a:lnTo>
                  <a:pt x="16310" y="37540"/>
                </a:lnTo>
                <a:lnTo>
                  <a:pt x="16300" y="37540"/>
                </a:lnTo>
                <a:lnTo>
                  <a:pt x="16290" y="37530"/>
                </a:lnTo>
                <a:lnTo>
                  <a:pt x="16300" y="37490"/>
                </a:lnTo>
                <a:lnTo>
                  <a:pt x="16290" y="37460"/>
                </a:lnTo>
                <a:lnTo>
                  <a:pt x="16300" y="37440"/>
                </a:lnTo>
                <a:lnTo>
                  <a:pt x="16300" y="37420"/>
                </a:lnTo>
                <a:lnTo>
                  <a:pt x="16300" y="37400"/>
                </a:lnTo>
                <a:lnTo>
                  <a:pt x="16290" y="37350"/>
                </a:lnTo>
                <a:lnTo>
                  <a:pt x="16290" y="37330"/>
                </a:lnTo>
                <a:lnTo>
                  <a:pt x="16290" y="37310"/>
                </a:lnTo>
                <a:lnTo>
                  <a:pt x="16310" y="37260"/>
                </a:lnTo>
                <a:lnTo>
                  <a:pt x="16320" y="37240"/>
                </a:lnTo>
                <a:lnTo>
                  <a:pt x="16320" y="37210"/>
                </a:lnTo>
                <a:lnTo>
                  <a:pt x="16330" y="37190"/>
                </a:lnTo>
                <a:lnTo>
                  <a:pt x="16330" y="37180"/>
                </a:lnTo>
                <a:lnTo>
                  <a:pt x="16320" y="37160"/>
                </a:lnTo>
                <a:lnTo>
                  <a:pt x="16320" y="37150"/>
                </a:lnTo>
                <a:lnTo>
                  <a:pt x="16330" y="37150"/>
                </a:lnTo>
                <a:lnTo>
                  <a:pt x="16340" y="37140"/>
                </a:lnTo>
                <a:lnTo>
                  <a:pt x="16300" y="37130"/>
                </a:lnTo>
                <a:lnTo>
                  <a:pt x="16300" y="37140"/>
                </a:lnTo>
                <a:lnTo>
                  <a:pt x="16300" y="37150"/>
                </a:lnTo>
                <a:lnTo>
                  <a:pt x="16290" y="37190"/>
                </a:lnTo>
                <a:lnTo>
                  <a:pt x="16280" y="37200"/>
                </a:lnTo>
                <a:lnTo>
                  <a:pt x="16280" y="37210"/>
                </a:lnTo>
                <a:lnTo>
                  <a:pt x="16270" y="37230"/>
                </a:lnTo>
                <a:lnTo>
                  <a:pt x="16270" y="37250"/>
                </a:lnTo>
                <a:lnTo>
                  <a:pt x="16270" y="37270"/>
                </a:lnTo>
                <a:lnTo>
                  <a:pt x="16250" y="37300"/>
                </a:lnTo>
                <a:lnTo>
                  <a:pt x="16250" y="37320"/>
                </a:lnTo>
                <a:lnTo>
                  <a:pt x="16250" y="37360"/>
                </a:lnTo>
                <a:lnTo>
                  <a:pt x="16250" y="37380"/>
                </a:lnTo>
                <a:lnTo>
                  <a:pt x="16250" y="37390"/>
                </a:lnTo>
                <a:lnTo>
                  <a:pt x="16260" y="37440"/>
                </a:lnTo>
                <a:lnTo>
                  <a:pt x="16260" y="37490"/>
                </a:lnTo>
                <a:lnTo>
                  <a:pt x="16270" y="37500"/>
                </a:lnTo>
                <a:lnTo>
                  <a:pt x="16270" y="37550"/>
                </a:lnTo>
                <a:lnTo>
                  <a:pt x="16280" y="37570"/>
                </a:lnTo>
                <a:lnTo>
                  <a:pt x="16300" y="37580"/>
                </a:lnTo>
                <a:lnTo>
                  <a:pt x="16320" y="37590"/>
                </a:lnTo>
                <a:lnTo>
                  <a:pt x="16330" y="37590"/>
                </a:lnTo>
                <a:lnTo>
                  <a:pt x="16350" y="37600"/>
                </a:lnTo>
                <a:lnTo>
                  <a:pt x="16370" y="37590"/>
                </a:lnTo>
                <a:lnTo>
                  <a:pt x="16380" y="37590"/>
                </a:lnTo>
                <a:lnTo>
                  <a:pt x="16390" y="37590"/>
                </a:lnTo>
                <a:lnTo>
                  <a:pt x="16410" y="37580"/>
                </a:lnTo>
                <a:lnTo>
                  <a:pt x="16430" y="37580"/>
                </a:lnTo>
                <a:lnTo>
                  <a:pt x="16440" y="37590"/>
                </a:lnTo>
                <a:lnTo>
                  <a:pt x="16450" y="37600"/>
                </a:lnTo>
                <a:lnTo>
                  <a:pt x="16440" y="37600"/>
                </a:lnTo>
                <a:lnTo>
                  <a:pt x="16430" y="37610"/>
                </a:lnTo>
                <a:lnTo>
                  <a:pt x="16420" y="37620"/>
                </a:lnTo>
                <a:lnTo>
                  <a:pt x="16410" y="37630"/>
                </a:lnTo>
                <a:lnTo>
                  <a:pt x="16400" y="37640"/>
                </a:lnTo>
                <a:lnTo>
                  <a:pt x="16400" y="37650"/>
                </a:lnTo>
                <a:lnTo>
                  <a:pt x="16410" y="37660"/>
                </a:lnTo>
                <a:lnTo>
                  <a:pt x="16440" y="37680"/>
                </a:lnTo>
                <a:lnTo>
                  <a:pt x="16460" y="37700"/>
                </a:lnTo>
                <a:lnTo>
                  <a:pt x="16480" y="37710"/>
                </a:lnTo>
                <a:lnTo>
                  <a:pt x="16500" y="37730"/>
                </a:lnTo>
                <a:lnTo>
                  <a:pt x="16510" y="37750"/>
                </a:lnTo>
                <a:lnTo>
                  <a:pt x="16520" y="37760"/>
                </a:lnTo>
                <a:lnTo>
                  <a:pt x="16520" y="37770"/>
                </a:lnTo>
                <a:lnTo>
                  <a:pt x="16520" y="37800"/>
                </a:lnTo>
                <a:lnTo>
                  <a:pt x="16520" y="37810"/>
                </a:lnTo>
                <a:lnTo>
                  <a:pt x="16530" y="37830"/>
                </a:lnTo>
                <a:lnTo>
                  <a:pt x="16530" y="37850"/>
                </a:lnTo>
                <a:lnTo>
                  <a:pt x="16540" y="37870"/>
                </a:lnTo>
                <a:lnTo>
                  <a:pt x="16550" y="37890"/>
                </a:lnTo>
                <a:lnTo>
                  <a:pt x="16550" y="37910"/>
                </a:lnTo>
                <a:lnTo>
                  <a:pt x="16570" y="37920"/>
                </a:lnTo>
                <a:lnTo>
                  <a:pt x="16570" y="37930"/>
                </a:lnTo>
                <a:lnTo>
                  <a:pt x="16570" y="37940"/>
                </a:lnTo>
                <a:lnTo>
                  <a:pt x="16570" y="37950"/>
                </a:lnTo>
                <a:lnTo>
                  <a:pt x="16560" y="37950"/>
                </a:lnTo>
                <a:lnTo>
                  <a:pt x="16550" y="37960"/>
                </a:lnTo>
                <a:lnTo>
                  <a:pt x="16540" y="37960"/>
                </a:lnTo>
                <a:lnTo>
                  <a:pt x="16520" y="37960"/>
                </a:lnTo>
                <a:lnTo>
                  <a:pt x="16510" y="37950"/>
                </a:lnTo>
                <a:lnTo>
                  <a:pt x="16500" y="37940"/>
                </a:lnTo>
                <a:lnTo>
                  <a:pt x="16490" y="37930"/>
                </a:lnTo>
                <a:lnTo>
                  <a:pt x="16470" y="37930"/>
                </a:lnTo>
                <a:lnTo>
                  <a:pt x="16460" y="37930"/>
                </a:lnTo>
                <a:lnTo>
                  <a:pt x="16450" y="37930"/>
                </a:lnTo>
                <a:lnTo>
                  <a:pt x="16440" y="37940"/>
                </a:lnTo>
                <a:lnTo>
                  <a:pt x="16420" y="37970"/>
                </a:lnTo>
                <a:lnTo>
                  <a:pt x="16410" y="37970"/>
                </a:lnTo>
                <a:lnTo>
                  <a:pt x="16400" y="37980"/>
                </a:lnTo>
                <a:lnTo>
                  <a:pt x="16390" y="37980"/>
                </a:lnTo>
                <a:lnTo>
                  <a:pt x="16380" y="37970"/>
                </a:lnTo>
                <a:lnTo>
                  <a:pt x="16370" y="37970"/>
                </a:lnTo>
                <a:lnTo>
                  <a:pt x="16370" y="37960"/>
                </a:lnTo>
                <a:lnTo>
                  <a:pt x="16370" y="37950"/>
                </a:lnTo>
                <a:lnTo>
                  <a:pt x="16370" y="37940"/>
                </a:lnTo>
                <a:lnTo>
                  <a:pt x="16380" y="37920"/>
                </a:lnTo>
                <a:lnTo>
                  <a:pt x="16390" y="37900"/>
                </a:lnTo>
                <a:lnTo>
                  <a:pt x="16390" y="37890"/>
                </a:lnTo>
                <a:lnTo>
                  <a:pt x="16380" y="37870"/>
                </a:lnTo>
                <a:lnTo>
                  <a:pt x="16370" y="37860"/>
                </a:lnTo>
                <a:lnTo>
                  <a:pt x="16360" y="37860"/>
                </a:lnTo>
                <a:lnTo>
                  <a:pt x="16350" y="37860"/>
                </a:lnTo>
                <a:lnTo>
                  <a:pt x="16340" y="37870"/>
                </a:lnTo>
                <a:lnTo>
                  <a:pt x="16330" y="37880"/>
                </a:lnTo>
                <a:lnTo>
                  <a:pt x="16320" y="37900"/>
                </a:lnTo>
                <a:lnTo>
                  <a:pt x="16310" y="37900"/>
                </a:lnTo>
                <a:lnTo>
                  <a:pt x="16300" y="37900"/>
                </a:lnTo>
                <a:lnTo>
                  <a:pt x="16270" y="37900"/>
                </a:lnTo>
                <a:lnTo>
                  <a:pt x="16260" y="37900"/>
                </a:lnTo>
                <a:lnTo>
                  <a:pt x="16250" y="37910"/>
                </a:lnTo>
                <a:lnTo>
                  <a:pt x="16240" y="37920"/>
                </a:lnTo>
                <a:lnTo>
                  <a:pt x="16230" y="37970"/>
                </a:lnTo>
                <a:lnTo>
                  <a:pt x="16220" y="37970"/>
                </a:lnTo>
                <a:lnTo>
                  <a:pt x="16210" y="37970"/>
                </a:lnTo>
                <a:lnTo>
                  <a:pt x="16200" y="37970"/>
                </a:lnTo>
                <a:lnTo>
                  <a:pt x="16200" y="37960"/>
                </a:lnTo>
                <a:lnTo>
                  <a:pt x="16190" y="37940"/>
                </a:lnTo>
                <a:lnTo>
                  <a:pt x="16200" y="37910"/>
                </a:lnTo>
                <a:lnTo>
                  <a:pt x="16190" y="37920"/>
                </a:lnTo>
                <a:lnTo>
                  <a:pt x="16190" y="37930"/>
                </a:lnTo>
                <a:lnTo>
                  <a:pt x="16190" y="37950"/>
                </a:lnTo>
                <a:lnTo>
                  <a:pt x="16190" y="37970"/>
                </a:lnTo>
                <a:lnTo>
                  <a:pt x="16200" y="37980"/>
                </a:lnTo>
                <a:lnTo>
                  <a:pt x="16210" y="37980"/>
                </a:lnTo>
                <a:lnTo>
                  <a:pt x="16220" y="37980"/>
                </a:lnTo>
                <a:lnTo>
                  <a:pt x="16230" y="37980"/>
                </a:lnTo>
                <a:lnTo>
                  <a:pt x="16240" y="37970"/>
                </a:lnTo>
                <a:lnTo>
                  <a:pt x="16240" y="37950"/>
                </a:lnTo>
                <a:lnTo>
                  <a:pt x="16250" y="37930"/>
                </a:lnTo>
                <a:lnTo>
                  <a:pt x="16250" y="37920"/>
                </a:lnTo>
                <a:lnTo>
                  <a:pt x="16260" y="37910"/>
                </a:lnTo>
                <a:lnTo>
                  <a:pt x="16270" y="37910"/>
                </a:lnTo>
                <a:lnTo>
                  <a:pt x="16290" y="37910"/>
                </a:lnTo>
                <a:lnTo>
                  <a:pt x="16310" y="37910"/>
                </a:lnTo>
                <a:lnTo>
                  <a:pt x="16320" y="37910"/>
                </a:lnTo>
                <a:lnTo>
                  <a:pt x="16330" y="37900"/>
                </a:lnTo>
                <a:lnTo>
                  <a:pt x="16350" y="37870"/>
                </a:lnTo>
                <a:lnTo>
                  <a:pt x="16360" y="37870"/>
                </a:lnTo>
                <a:lnTo>
                  <a:pt x="16370" y="37870"/>
                </a:lnTo>
                <a:lnTo>
                  <a:pt x="16380" y="37880"/>
                </a:lnTo>
                <a:lnTo>
                  <a:pt x="16380" y="37890"/>
                </a:lnTo>
                <a:lnTo>
                  <a:pt x="16380" y="37900"/>
                </a:lnTo>
                <a:lnTo>
                  <a:pt x="16360" y="37940"/>
                </a:lnTo>
                <a:lnTo>
                  <a:pt x="16350" y="37950"/>
                </a:lnTo>
                <a:lnTo>
                  <a:pt x="16360" y="37960"/>
                </a:lnTo>
                <a:lnTo>
                  <a:pt x="16370" y="37980"/>
                </a:lnTo>
                <a:lnTo>
                  <a:pt x="16380" y="37980"/>
                </a:lnTo>
                <a:lnTo>
                  <a:pt x="16390" y="37990"/>
                </a:lnTo>
                <a:lnTo>
                  <a:pt x="16400" y="37990"/>
                </a:lnTo>
                <a:lnTo>
                  <a:pt x="16420" y="37980"/>
                </a:lnTo>
                <a:lnTo>
                  <a:pt x="16430" y="37970"/>
                </a:lnTo>
                <a:lnTo>
                  <a:pt x="16450" y="37950"/>
                </a:lnTo>
                <a:lnTo>
                  <a:pt x="16460" y="37940"/>
                </a:lnTo>
                <a:lnTo>
                  <a:pt x="16460" y="37930"/>
                </a:lnTo>
                <a:lnTo>
                  <a:pt x="16470" y="37940"/>
                </a:lnTo>
                <a:lnTo>
                  <a:pt x="16480" y="37940"/>
                </a:lnTo>
                <a:lnTo>
                  <a:pt x="16490" y="37960"/>
                </a:lnTo>
                <a:lnTo>
                  <a:pt x="16500" y="37960"/>
                </a:lnTo>
                <a:lnTo>
                  <a:pt x="16510" y="37970"/>
                </a:lnTo>
                <a:lnTo>
                  <a:pt x="16530" y="37970"/>
                </a:lnTo>
                <a:lnTo>
                  <a:pt x="16550" y="37970"/>
                </a:lnTo>
                <a:lnTo>
                  <a:pt x="16560" y="37960"/>
                </a:lnTo>
                <a:lnTo>
                  <a:pt x="16580" y="37960"/>
                </a:lnTo>
                <a:lnTo>
                  <a:pt x="16580" y="37950"/>
                </a:lnTo>
                <a:lnTo>
                  <a:pt x="16580" y="37940"/>
                </a:lnTo>
                <a:lnTo>
                  <a:pt x="16580" y="37920"/>
                </a:lnTo>
                <a:lnTo>
                  <a:pt x="16560" y="37900"/>
                </a:lnTo>
                <a:lnTo>
                  <a:pt x="16550" y="37890"/>
                </a:lnTo>
                <a:lnTo>
                  <a:pt x="16550" y="37870"/>
                </a:lnTo>
                <a:lnTo>
                  <a:pt x="16540" y="37850"/>
                </a:lnTo>
                <a:lnTo>
                  <a:pt x="16540" y="37830"/>
                </a:lnTo>
                <a:lnTo>
                  <a:pt x="16540" y="37790"/>
                </a:lnTo>
                <a:lnTo>
                  <a:pt x="16530" y="37760"/>
                </a:lnTo>
                <a:lnTo>
                  <a:pt x="16530" y="37730"/>
                </a:lnTo>
                <a:lnTo>
                  <a:pt x="16520" y="37720"/>
                </a:lnTo>
                <a:lnTo>
                  <a:pt x="16510" y="37710"/>
                </a:lnTo>
                <a:lnTo>
                  <a:pt x="16500" y="37700"/>
                </a:lnTo>
                <a:lnTo>
                  <a:pt x="16470" y="37700"/>
                </a:lnTo>
                <a:lnTo>
                  <a:pt x="16460" y="37690"/>
                </a:lnTo>
                <a:lnTo>
                  <a:pt x="16440" y="37670"/>
                </a:lnTo>
                <a:lnTo>
                  <a:pt x="16440" y="37660"/>
                </a:lnTo>
                <a:lnTo>
                  <a:pt x="16420" y="37640"/>
                </a:lnTo>
                <a:lnTo>
                  <a:pt x="16420" y="37630"/>
                </a:lnTo>
                <a:lnTo>
                  <a:pt x="16420" y="37620"/>
                </a:lnTo>
                <a:lnTo>
                  <a:pt x="16450" y="37620"/>
                </a:lnTo>
                <a:lnTo>
                  <a:pt x="16460" y="37610"/>
                </a:lnTo>
                <a:lnTo>
                  <a:pt x="16460" y="37600"/>
                </a:lnTo>
                <a:lnTo>
                  <a:pt x="16460" y="37590"/>
                </a:lnTo>
                <a:lnTo>
                  <a:pt x="16450" y="37590"/>
                </a:lnTo>
                <a:lnTo>
                  <a:pt x="16450" y="37580"/>
                </a:lnTo>
                <a:lnTo>
                  <a:pt x="16450" y="37570"/>
                </a:lnTo>
                <a:lnTo>
                  <a:pt x="16460" y="37570"/>
                </a:lnTo>
                <a:lnTo>
                  <a:pt x="16480" y="37570"/>
                </a:lnTo>
                <a:lnTo>
                  <a:pt x="16520" y="37580"/>
                </a:lnTo>
                <a:lnTo>
                  <a:pt x="16530" y="37580"/>
                </a:lnTo>
                <a:lnTo>
                  <a:pt x="16540" y="37570"/>
                </a:lnTo>
                <a:lnTo>
                  <a:pt x="16570" y="37560"/>
                </a:lnTo>
                <a:lnTo>
                  <a:pt x="16590" y="37550"/>
                </a:lnTo>
                <a:lnTo>
                  <a:pt x="16600" y="37540"/>
                </a:lnTo>
                <a:lnTo>
                  <a:pt x="16610" y="37530"/>
                </a:lnTo>
                <a:lnTo>
                  <a:pt x="16610" y="37520"/>
                </a:lnTo>
                <a:lnTo>
                  <a:pt x="16640" y="37460"/>
                </a:lnTo>
                <a:lnTo>
                  <a:pt x="16640" y="37440"/>
                </a:lnTo>
                <a:lnTo>
                  <a:pt x="16650" y="37390"/>
                </a:lnTo>
                <a:lnTo>
                  <a:pt x="16650" y="37380"/>
                </a:lnTo>
                <a:lnTo>
                  <a:pt x="16660" y="37370"/>
                </a:lnTo>
                <a:lnTo>
                  <a:pt x="16670" y="37360"/>
                </a:lnTo>
                <a:lnTo>
                  <a:pt x="16680" y="37370"/>
                </a:lnTo>
                <a:lnTo>
                  <a:pt x="16690" y="37380"/>
                </a:lnTo>
                <a:lnTo>
                  <a:pt x="16700" y="37390"/>
                </a:lnTo>
                <a:lnTo>
                  <a:pt x="16710" y="37400"/>
                </a:lnTo>
                <a:lnTo>
                  <a:pt x="16720" y="37420"/>
                </a:lnTo>
                <a:lnTo>
                  <a:pt x="16720" y="37460"/>
                </a:lnTo>
                <a:lnTo>
                  <a:pt x="16730" y="37490"/>
                </a:lnTo>
                <a:lnTo>
                  <a:pt x="16730" y="37520"/>
                </a:lnTo>
                <a:lnTo>
                  <a:pt x="16730" y="37530"/>
                </a:lnTo>
                <a:lnTo>
                  <a:pt x="16730" y="37550"/>
                </a:lnTo>
                <a:lnTo>
                  <a:pt x="16740" y="37560"/>
                </a:lnTo>
                <a:lnTo>
                  <a:pt x="16740" y="37580"/>
                </a:lnTo>
                <a:lnTo>
                  <a:pt x="16730" y="37600"/>
                </a:lnTo>
                <a:lnTo>
                  <a:pt x="16730" y="37640"/>
                </a:lnTo>
                <a:lnTo>
                  <a:pt x="16730" y="37650"/>
                </a:lnTo>
                <a:lnTo>
                  <a:pt x="16730" y="37660"/>
                </a:lnTo>
                <a:lnTo>
                  <a:pt x="16740" y="37670"/>
                </a:lnTo>
                <a:lnTo>
                  <a:pt x="16750" y="37690"/>
                </a:lnTo>
                <a:lnTo>
                  <a:pt x="16750" y="37700"/>
                </a:lnTo>
                <a:lnTo>
                  <a:pt x="16760" y="37720"/>
                </a:lnTo>
                <a:lnTo>
                  <a:pt x="16780" y="37750"/>
                </a:lnTo>
                <a:lnTo>
                  <a:pt x="16780" y="37770"/>
                </a:lnTo>
                <a:lnTo>
                  <a:pt x="16780" y="37790"/>
                </a:lnTo>
                <a:lnTo>
                  <a:pt x="16770" y="37800"/>
                </a:lnTo>
                <a:lnTo>
                  <a:pt x="16780" y="37870"/>
                </a:lnTo>
                <a:lnTo>
                  <a:pt x="16790" y="37910"/>
                </a:lnTo>
                <a:lnTo>
                  <a:pt x="16800" y="37930"/>
                </a:lnTo>
                <a:lnTo>
                  <a:pt x="16790" y="37940"/>
                </a:lnTo>
                <a:lnTo>
                  <a:pt x="16790" y="37960"/>
                </a:lnTo>
                <a:lnTo>
                  <a:pt x="16770" y="37980"/>
                </a:lnTo>
                <a:lnTo>
                  <a:pt x="16750" y="38000"/>
                </a:lnTo>
                <a:lnTo>
                  <a:pt x="16730" y="38020"/>
                </a:lnTo>
                <a:lnTo>
                  <a:pt x="16720" y="38030"/>
                </a:lnTo>
                <a:lnTo>
                  <a:pt x="16710" y="38050"/>
                </a:lnTo>
                <a:lnTo>
                  <a:pt x="16710" y="38060"/>
                </a:lnTo>
                <a:lnTo>
                  <a:pt x="16700" y="38090"/>
                </a:lnTo>
                <a:lnTo>
                  <a:pt x="16700" y="38100"/>
                </a:lnTo>
                <a:lnTo>
                  <a:pt x="16700" y="38120"/>
                </a:lnTo>
                <a:lnTo>
                  <a:pt x="16710" y="38120"/>
                </a:lnTo>
                <a:lnTo>
                  <a:pt x="16710" y="38100"/>
                </a:lnTo>
                <a:lnTo>
                  <a:pt x="16710" y="38060"/>
                </a:lnTo>
                <a:lnTo>
                  <a:pt x="16720" y="38040"/>
                </a:lnTo>
                <a:lnTo>
                  <a:pt x="16730" y="38040"/>
                </a:lnTo>
                <a:lnTo>
                  <a:pt x="16750" y="38030"/>
                </a:lnTo>
                <a:lnTo>
                  <a:pt x="16760" y="38020"/>
                </a:lnTo>
                <a:lnTo>
                  <a:pt x="16770" y="38000"/>
                </a:lnTo>
                <a:lnTo>
                  <a:pt x="16790" y="37990"/>
                </a:lnTo>
                <a:lnTo>
                  <a:pt x="16810" y="37950"/>
                </a:lnTo>
                <a:lnTo>
                  <a:pt x="16810" y="37930"/>
                </a:lnTo>
                <a:lnTo>
                  <a:pt x="16810" y="37910"/>
                </a:lnTo>
                <a:lnTo>
                  <a:pt x="16810" y="37890"/>
                </a:lnTo>
                <a:lnTo>
                  <a:pt x="16810" y="37870"/>
                </a:lnTo>
                <a:lnTo>
                  <a:pt x="16800" y="37850"/>
                </a:lnTo>
                <a:lnTo>
                  <a:pt x="16800" y="37820"/>
                </a:lnTo>
                <a:lnTo>
                  <a:pt x="16790" y="37810"/>
                </a:lnTo>
                <a:lnTo>
                  <a:pt x="16800" y="37800"/>
                </a:lnTo>
                <a:lnTo>
                  <a:pt x="16810" y="37790"/>
                </a:lnTo>
                <a:lnTo>
                  <a:pt x="16830" y="37790"/>
                </a:lnTo>
                <a:lnTo>
                  <a:pt x="16860" y="37790"/>
                </a:lnTo>
                <a:lnTo>
                  <a:pt x="16880" y="37800"/>
                </a:lnTo>
                <a:lnTo>
                  <a:pt x="16900" y="37810"/>
                </a:lnTo>
                <a:lnTo>
                  <a:pt x="16900" y="37820"/>
                </a:lnTo>
                <a:lnTo>
                  <a:pt x="16900" y="37830"/>
                </a:lnTo>
                <a:lnTo>
                  <a:pt x="16900" y="37850"/>
                </a:lnTo>
                <a:lnTo>
                  <a:pt x="16900" y="37870"/>
                </a:lnTo>
                <a:lnTo>
                  <a:pt x="16900" y="37890"/>
                </a:lnTo>
                <a:lnTo>
                  <a:pt x="16900" y="37920"/>
                </a:lnTo>
                <a:lnTo>
                  <a:pt x="16910" y="37930"/>
                </a:lnTo>
                <a:lnTo>
                  <a:pt x="16920" y="37950"/>
                </a:lnTo>
                <a:lnTo>
                  <a:pt x="16940" y="37960"/>
                </a:lnTo>
                <a:lnTo>
                  <a:pt x="16970" y="37970"/>
                </a:lnTo>
                <a:lnTo>
                  <a:pt x="16990" y="37980"/>
                </a:lnTo>
                <a:lnTo>
                  <a:pt x="17000" y="37990"/>
                </a:lnTo>
                <a:lnTo>
                  <a:pt x="17010" y="38010"/>
                </a:lnTo>
                <a:lnTo>
                  <a:pt x="17010" y="38030"/>
                </a:lnTo>
                <a:lnTo>
                  <a:pt x="17010" y="38040"/>
                </a:lnTo>
                <a:lnTo>
                  <a:pt x="17000" y="38040"/>
                </a:lnTo>
                <a:lnTo>
                  <a:pt x="16980" y="38040"/>
                </a:lnTo>
                <a:lnTo>
                  <a:pt x="16960" y="38040"/>
                </a:lnTo>
                <a:lnTo>
                  <a:pt x="16950" y="38040"/>
                </a:lnTo>
                <a:lnTo>
                  <a:pt x="16940" y="38050"/>
                </a:lnTo>
                <a:lnTo>
                  <a:pt x="16940" y="38060"/>
                </a:lnTo>
                <a:lnTo>
                  <a:pt x="16930" y="38070"/>
                </a:lnTo>
                <a:lnTo>
                  <a:pt x="16930" y="38090"/>
                </a:lnTo>
                <a:lnTo>
                  <a:pt x="16930" y="38100"/>
                </a:lnTo>
                <a:lnTo>
                  <a:pt x="16940" y="38120"/>
                </a:lnTo>
                <a:lnTo>
                  <a:pt x="16960" y="38130"/>
                </a:lnTo>
                <a:lnTo>
                  <a:pt x="17000" y="38150"/>
                </a:lnTo>
                <a:lnTo>
                  <a:pt x="17020" y="38170"/>
                </a:lnTo>
                <a:lnTo>
                  <a:pt x="17040" y="38210"/>
                </a:lnTo>
                <a:lnTo>
                  <a:pt x="17060" y="38230"/>
                </a:lnTo>
                <a:lnTo>
                  <a:pt x="17070" y="38240"/>
                </a:lnTo>
                <a:lnTo>
                  <a:pt x="17090" y="38260"/>
                </a:lnTo>
                <a:lnTo>
                  <a:pt x="17110" y="38260"/>
                </a:lnTo>
                <a:lnTo>
                  <a:pt x="17120" y="38260"/>
                </a:lnTo>
                <a:lnTo>
                  <a:pt x="17180" y="38260"/>
                </a:lnTo>
                <a:lnTo>
                  <a:pt x="17200" y="38260"/>
                </a:lnTo>
                <a:lnTo>
                  <a:pt x="17220" y="38270"/>
                </a:lnTo>
                <a:lnTo>
                  <a:pt x="17220" y="38280"/>
                </a:lnTo>
                <a:lnTo>
                  <a:pt x="17250" y="38350"/>
                </a:lnTo>
                <a:lnTo>
                  <a:pt x="17270" y="38410"/>
                </a:lnTo>
                <a:lnTo>
                  <a:pt x="17270" y="38440"/>
                </a:lnTo>
                <a:lnTo>
                  <a:pt x="17280" y="38480"/>
                </a:lnTo>
                <a:lnTo>
                  <a:pt x="17290" y="38500"/>
                </a:lnTo>
                <a:lnTo>
                  <a:pt x="17300" y="38520"/>
                </a:lnTo>
                <a:lnTo>
                  <a:pt x="17320" y="38540"/>
                </a:lnTo>
                <a:lnTo>
                  <a:pt x="17340" y="38550"/>
                </a:lnTo>
                <a:lnTo>
                  <a:pt x="17360" y="38560"/>
                </a:lnTo>
                <a:lnTo>
                  <a:pt x="17390" y="38570"/>
                </a:lnTo>
                <a:lnTo>
                  <a:pt x="17450" y="38590"/>
                </a:lnTo>
                <a:lnTo>
                  <a:pt x="17470" y="38590"/>
                </a:lnTo>
                <a:lnTo>
                  <a:pt x="17490" y="38600"/>
                </a:lnTo>
                <a:lnTo>
                  <a:pt x="17510" y="38610"/>
                </a:lnTo>
                <a:lnTo>
                  <a:pt x="17540" y="38610"/>
                </a:lnTo>
                <a:lnTo>
                  <a:pt x="17560" y="38610"/>
                </a:lnTo>
                <a:lnTo>
                  <a:pt x="17590" y="38620"/>
                </a:lnTo>
                <a:lnTo>
                  <a:pt x="17610" y="38630"/>
                </a:lnTo>
                <a:lnTo>
                  <a:pt x="17630" y="38640"/>
                </a:lnTo>
                <a:lnTo>
                  <a:pt x="17720" y="38710"/>
                </a:lnTo>
                <a:lnTo>
                  <a:pt x="17750" y="38730"/>
                </a:lnTo>
                <a:lnTo>
                  <a:pt x="17790" y="38780"/>
                </a:lnTo>
                <a:lnTo>
                  <a:pt x="17800" y="38790"/>
                </a:lnTo>
                <a:lnTo>
                  <a:pt x="17810" y="38800"/>
                </a:lnTo>
                <a:lnTo>
                  <a:pt x="17830" y="38830"/>
                </a:lnTo>
                <a:lnTo>
                  <a:pt x="17860" y="38850"/>
                </a:lnTo>
                <a:lnTo>
                  <a:pt x="17900" y="38880"/>
                </a:lnTo>
                <a:lnTo>
                  <a:pt x="17920" y="38900"/>
                </a:lnTo>
                <a:lnTo>
                  <a:pt x="17930" y="38920"/>
                </a:lnTo>
                <a:lnTo>
                  <a:pt x="17950" y="38920"/>
                </a:lnTo>
                <a:lnTo>
                  <a:pt x="17960" y="38930"/>
                </a:lnTo>
                <a:lnTo>
                  <a:pt x="17990" y="38940"/>
                </a:lnTo>
                <a:lnTo>
                  <a:pt x="18010" y="38950"/>
                </a:lnTo>
                <a:lnTo>
                  <a:pt x="18020" y="38970"/>
                </a:lnTo>
                <a:lnTo>
                  <a:pt x="18030" y="39000"/>
                </a:lnTo>
                <a:lnTo>
                  <a:pt x="18030" y="39020"/>
                </a:lnTo>
                <a:lnTo>
                  <a:pt x="18030" y="39050"/>
                </a:lnTo>
                <a:lnTo>
                  <a:pt x="18030" y="39070"/>
                </a:lnTo>
                <a:lnTo>
                  <a:pt x="18050" y="39100"/>
                </a:lnTo>
                <a:lnTo>
                  <a:pt x="18060" y="39120"/>
                </a:lnTo>
                <a:lnTo>
                  <a:pt x="18060" y="39130"/>
                </a:lnTo>
                <a:lnTo>
                  <a:pt x="18050" y="39150"/>
                </a:lnTo>
                <a:lnTo>
                  <a:pt x="18040" y="39200"/>
                </a:lnTo>
                <a:lnTo>
                  <a:pt x="18040" y="39210"/>
                </a:lnTo>
                <a:lnTo>
                  <a:pt x="18030" y="39240"/>
                </a:lnTo>
                <a:lnTo>
                  <a:pt x="18030" y="39270"/>
                </a:lnTo>
                <a:lnTo>
                  <a:pt x="18020" y="39280"/>
                </a:lnTo>
                <a:lnTo>
                  <a:pt x="18010" y="39290"/>
                </a:lnTo>
                <a:lnTo>
                  <a:pt x="17980" y="39300"/>
                </a:lnTo>
                <a:lnTo>
                  <a:pt x="17910" y="39310"/>
                </a:lnTo>
                <a:lnTo>
                  <a:pt x="17880" y="39320"/>
                </a:lnTo>
                <a:lnTo>
                  <a:pt x="17860" y="39320"/>
                </a:lnTo>
                <a:lnTo>
                  <a:pt x="17830" y="39310"/>
                </a:lnTo>
                <a:lnTo>
                  <a:pt x="17800" y="39310"/>
                </a:lnTo>
                <a:lnTo>
                  <a:pt x="17790" y="39310"/>
                </a:lnTo>
                <a:lnTo>
                  <a:pt x="17780" y="39310"/>
                </a:lnTo>
                <a:lnTo>
                  <a:pt x="17750" y="39310"/>
                </a:lnTo>
                <a:lnTo>
                  <a:pt x="17700" y="39320"/>
                </a:lnTo>
                <a:lnTo>
                  <a:pt x="17680" y="39310"/>
                </a:lnTo>
                <a:lnTo>
                  <a:pt x="17670" y="39310"/>
                </a:lnTo>
                <a:lnTo>
                  <a:pt x="17660" y="39300"/>
                </a:lnTo>
                <a:lnTo>
                  <a:pt x="17650" y="39300"/>
                </a:lnTo>
                <a:lnTo>
                  <a:pt x="17650" y="39290"/>
                </a:lnTo>
                <a:lnTo>
                  <a:pt x="17660" y="39270"/>
                </a:lnTo>
                <a:lnTo>
                  <a:pt x="17670" y="39250"/>
                </a:lnTo>
                <a:lnTo>
                  <a:pt x="17680" y="39240"/>
                </a:lnTo>
                <a:lnTo>
                  <a:pt x="17670" y="39230"/>
                </a:lnTo>
                <a:lnTo>
                  <a:pt x="17660" y="39230"/>
                </a:lnTo>
                <a:lnTo>
                  <a:pt x="17650" y="39240"/>
                </a:lnTo>
                <a:lnTo>
                  <a:pt x="17660" y="39240"/>
                </a:lnTo>
                <a:lnTo>
                  <a:pt x="17660" y="39250"/>
                </a:lnTo>
                <a:lnTo>
                  <a:pt x="17660" y="39260"/>
                </a:lnTo>
                <a:lnTo>
                  <a:pt x="17650" y="39270"/>
                </a:lnTo>
                <a:lnTo>
                  <a:pt x="17640" y="39280"/>
                </a:lnTo>
                <a:lnTo>
                  <a:pt x="17620" y="39290"/>
                </a:lnTo>
                <a:lnTo>
                  <a:pt x="17600" y="39300"/>
                </a:lnTo>
                <a:lnTo>
                  <a:pt x="17580" y="39300"/>
                </a:lnTo>
                <a:lnTo>
                  <a:pt x="17550" y="39310"/>
                </a:lnTo>
                <a:lnTo>
                  <a:pt x="17540" y="39310"/>
                </a:lnTo>
                <a:lnTo>
                  <a:pt x="17520" y="39300"/>
                </a:lnTo>
                <a:lnTo>
                  <a:pt x="17510" y="39310"/>
                </a:lnTo>
                <a:lnTo>
                  <a:pt x="17450" y="39320"/>
                </a:lnTo>
                <a:lnTo>
                  <a:pt x="17390" y="39320"/>
                </a:lnTo>
                <a:lnTo>
                  <a:pt x="17330" y="39310"/>
                </a:lnTo>
                <a:lnTo>
                  <a:pt x="17310" y="39310"/>
                </a:lnTo>
                <a:lnTo>
                  <a:pt x="17260" y="39310"/>
                </a:lnTo>
                <a:lnTo>
                  <a:pt x="17230" y="39300"/>
                </a:lnTo>
                <a:lnTo>
                  <a:pt x="17200" y="39310"/>
                </a:lnTo>
                <a:lnTo>
                  <a:pt x="17180" y="39310"/>
                </a:lnTo>
                <a:lnTo>
                  <a:pt x="17100" y="39320"/>
                </a:lnTo>
                <a:lnTo>
                  <a:pt x="17070" y="39320"/>
                </a:lnTo>
                <a:lnTo>
                  <a:pt x="17020" y="39330"/>
                </a:lnTo>
                <a:lnTo>
                  <a:pt x="17010" y="39330"/>
                </a:lnTo>
                <a:lnTo>
                  <a:pt x="16990" y="39330"/>
                </a:lnTo>
                <a:lnTo>
                  <a:pt x="16910" y="39330"/>
                </a:lnTo>
                <a:lnTo>
                  <a:pt x="16870" y="39330"/>
                </a:lnTo>
                <a:lnTo>
                  <a:pt x="16800" y="39340"/>
                </a:lnTo>
                <a:lnTo>
                  <a:pt x="16770" y="39340"/>
                </a:lnTo>
                <a:lnTo>
                  <a:pt x="16750" y="39340"/>
                </a:lnTo>
                <a:lnTo>
                  <a:pt x="16710" y="39350"/>
                </a:lnTo>
                <a:lnTo>
                  <a:pt x="16690" y="39350"/>
                </a:lnTo>
                <a:lnTo>
                  <a:pt x="16650" y="39360"/>
                </a:lnTo>
                <a:lnTo>
                  <a:pt x="16620" y="39370"/>
                </a:lnTo>
                <a:lnTo>
                  <a:pt x="16540" y="39420"/>
                </a:lnTo>
                <a:lnTo>
                  <a:pt x="16520" y="39430"/>
                </a:lnTo>
                <a:lnTo>
                  <a:pt x="16460" y="39460"/>
                </a:lnTo>
                <a:lnTo>
                  <a:pt x="16430" y="39460"/>
                </a:lnTo>
                <a:lnTo>
                  <a:pt x="16390" y="39470"/>
                </a:lnTo>
                <a:lnTo>
                  <a:pt x="16380" y="39460"/>
                </a:lnTo>
                <a:lnTo>
                  <a:pt x="16360" y="39470"/>
                </a:lnTo>
                <a:lnTo>
                  <a:pt x="16320" y="39470"/>
                </a:lnTo>
                <a:lnTo>
                  <a:pt x="16230" y="39480"/>
                </a:lnTo>
                <a:lnTo>
                  <a:pt x="16150" y="39480"/>
                </a:lnTo>
                <a:lnTo>
                  <a:pt x="16110" y="39490"/>
                </a:lnTo>
                <a:lnTo>
                  <a:pt x="16070" y="39500"/>
                </a:lnTo>
                <a:lnTo>
                  <a:pt x="16040" y="39500"/>
                </a:lnTo>
                <a:lnTo>
                  <a:pt x="16030" y="39510"/>
                </a:lnTo>
                <a:lnTo>
                  <a:pt x="16000" y="39510"/>
                </a:lnTo>
                <a:lnTo>
                  <a:pt x="15980" y="39510"/>
                </a:lnTo>
                <a:lnTo>
                  <a:pt x="15940" y="39530"/>
                </a:lnTo>
                <a:lnTo>
                  <a:pt x="15880" y="39530"/>
                </a:lnTo>
                <a:lnTo>
                  <a:pt x="15800" y="39540"/>
                </a:lnTo>
                <a:lnTo>
                  <a:pt x="15790" y="39550"/>
                </a:lnTo>
                <a:lnTo>
                  <a:pt x="15770" y="39550"/>
                </a:lnTo>
                <a:lnTo>
                  <a:pt x="15720" y="39570"/>
                </a:lnTo>
                <a:lnTo>
                  <a:pt x="15680" y="39580"/>
                </a:lnTo>
                <a:lnTo>
                  <a:pt x="15640" y="39590"/>
                </a:lnTo>
                <a:lnTo>
                  <a:pt x="15600" y="39600"/>
                </a:lnTo>
                <a:lnTo>
                  <a:pt x="15580" y="39610"/>
                </a:lnTo>
                <a:lnTo>
                  <a:pt x="15550" y="39610"/>
                </a:lnTo>
                <a:lnTo>
                  <a:pt x="15540" y="39610"/>
                </a:lnTo>
                <a:lnTo>
                  <a:pt x="15530" y="39610"/>
                </a:lnTo>
                <a:lnTo>
                  <a:pt x="15470" y="39630"/>
                </a:lnTo>
                <a:lnTo>
                  <a:pt x="15390" y="39650"/>
                </a:lnTo>
                <a:lnTo>
                  <a:pt x="15370" y="39650"/>
                </a:lnTo>
                <a:lnTo>
                  <a:pt x="15350" y="39660"/>
                </a:lnTo>
                <a:lnTo>
                  <a:pt x="15320" y="39670"/>
                </a:lnTo>
                <a:lnTo>
                  <a:pt x="15300" y="39680"/>
                </a:lnTo>
                <a:lnTo>
                  <a:pt x="15280" y="39690"/>
                </a:lnTo>
                <a:lnTo>
                  <a:pt x="15250" y="39700"/>
                </a:lnTo>
                <a:lnTo>
                  <a:pt x="15220" y="39710"/>
                </a:lnTo>
                <a:lnTo>
                  <a:pt x="15200" y="39710"/>
                </a:lnTo>
                <a:lnTo>
                  <a:pt x="15140" y="39730"/>
                </a:lnTo>
                <a:lnTo>
                  <a:pt x="15090" y="39750"/>
                </a:lnTo>
                <a:lnTo>
                  <a:pt x="15060" y="39770"/>
                </a:lnTo>
                <a:lnTo>
                  <a:pt x="15050" y="39770"/>
                </a:lnTo>
                <a:lnTo>
                  <a:pt x="15030" y="39770"/>
                </a:lnTo>
                <a:lnTo>
                  <a:pt x="15010" y="39780"/>
                </a:lnTo>
                <a:lnTo>
                  <a:pt x="14980" y="39800"/>
                </a:lnTo>
                <a:lnTo>
                  <a:pt x="14920" y="39810"/>
                </a:lnTo>
                <a:lnTo>
                  <a:pt x="14900" y="39810"/>
                </a:lnTo>
                <a:lnTo>
                  <a:pt x="14870" y="39800"/>
                </a:lnTo>
                <a:lnTo>
                  <a:pt x="14830" y="39790"/>
                </a:lnTo>
                <a:lnTo>
                  <a:pt x="14780" y="39760"/>
                </a:lnTo>
                <a:lnTo>
                  <a:pt x="14770" y="39760"/>
                </a:lnTo>
                <a:lnTo>
                  <a:pt x="14750" y="39760"/>
                </a:lnTo>
                <a:lnTo>
                  <a:pt x="14740" y="39750"/>
                </a:lnTo>
                <a:lnTo>
                  <a:pt x="14720" y="39750"/>
                </a:lnTo>
                <a:lnTo>
                  <a:pt x="14710" y="39740"/>
                </a:lnTo>
                <a:lnTo>
                  <a:pt x="14700" y="39730"/>
                </a:lnTo>
                <a:lnTo>
                  <a:pt x="14690" y="39710"/>
                </a:lnTo>
                <a:lnTo>
                  <a:pt x="14680" y="39700"/>
                </a:lnTo>
                <a:lnTo>
                  <a:pt x="14670" y="39690"/>
                </a:lnTo>
                <a:lnTo>
                  <a:pt x="14630" y="39680"/>
                </a:lnTo>
                <a:lnTo>
                  <a:pt x="14610" y="39670"/>
                </a:lnTo>
                <a:lnTo>
                  <a:pt x="14600" y="39660"/>
                </a:lnTo>
                <a:lnTo>
                  <a:pt x="14570" y="39640"/>
                </a:lnTo>
                <a:lnTo>
                  <a:pt x="14550" y="39640"/>
                </a:lnTo>
                <a:lnTo>
                  <a:pt x="14520" y="39620"/>
                </a:lnTo>
                <a:lnTo>
                  <a:pt x="14490" y="39590"/>
                </a:lnTo>
                <a:lnTo>
                  <a:pt x="14460" y="39570"/>
                </a:lnTo>
                <a:lnTo>
                  <a:pt x="14430" y="39550"/>
                </a:lnTo>
                <a:lnTo>
                  <a:pt x="14390" y="39550"/>
                </a:lnTo>
                <a:lnTo>
                  <a:pt x="14390" y="39560"/>
                </a:lnTo>
                <a:lnTo>
                  <a:pt x="14410" y="39560"/>
                </a:lnTo>
                <a:lnTo>
                  <a:pt x="14440" y="39570"/>
                </a:lnTo>
                <a:lnTo>
                  <a:pt x="14450" y="39580"/>
                </a:lnTo>
                <a:lnTo>
                  <a:pt x="14460" y="39590"/>
                </a:lnTo>
                <a:lnTo>
                  <a:pt x="14490" y="39620"/>
                </a:lnTo>
                <a:lnTo>
                  <a:pt x="14500" y="39650"/>
                </a:lnTo>
                <a:lnTo>
                  <a:pt x="14520" y="39670"/>
                </a:lnTo>
                <a:lnTo>
                  <a:pt x="14530" y="39690"/>
                </a:lnTo>
                <a:lnTo>
                  <a:pt x="14540" y="39690"/>
                </a:lnTo>
                <a:lnTo>
                  <a:pt x="14540" y="39710"/>
                </a:lnTo>
                <a:lnTo>
                  <a:pt x="14530" y="39710"/>
                </a:lnTo>
                <a:lnTo>
                  <a:pt x="14530" y="39720"/>
                </a:lnTo>
                <a:lnTo>
                  <a:pt x="14490" y="39730"/>
                </a:lnTo>
                <a:lnTo>
                  <a:pt x="14450" y="39740"/>
                </a:lnTo>
                <a:lnTo>
                  <a:pt x="14410" y="39740"/>
                </a:lnTo>
                <a:lnTo>
                  <a:pt x="14360" y="39740"/>
                </a:lnTo>
                <a:lnTo>
                  <a:pt x="14340" y="39740"/>
                </a:lnTo>
                <a:lnTo>
                  <a:pt x="14340" y="39730"/>
                </a:lnTo>
                <a:lnTo>
                  <a:pt x="14290" y="39710"/>
                </a:lnTo>
                <a:lnTo>
                  <a:pt x="14270" y="39690"/>
                </a:lnTo>
                <a:lnTo>
                  <a:pt x="14250" y="39670"/>
                </a:lnTo>
                <a:lnTo>
                  <a:pt x="14210" y="39640"/>
                </a:lnTo>
                <a:lnTo>
                  <a:pt x="14190" y="39630"/>
                </a:lnTo>
                <a:lnTo>
                  <a:pt x="14180" y="39620"/>
                </a:lnTo>
                <a:lnTo>
                  <a:pt x="14170" y="39610"/>
                </a:lnTo>
                <a:lnTo>
                  <a:pt x="14170" y="39600"/>
                </a:lnTo>
                <a:lnTo>
                  <a:pt x="14160" y="39580"/>
                </a:lnTo>
                <a:lnTo>
                  <a:pt x="14140" y="39560"/>
                </a:lnTo>
                <a:lnTo>
                  <a:pt x="14150" y="39580"/>
                </a:lnTo>
                <a:lnTo>
                  <a:pt x="14150" y="39590"/>
                </a:lnTo>
                <a:lnTo>
                  <a:pt x="14150" y="39600"/>
                </a:lnTo>
                <a:lnTo>
                  <a:pt x="14140" y="39610"/>
                </a:lnTo>
                <a:lnTo>
                  <a:pt x="14130" y="39610"/>
                </a:lnTo>
                <a:lnTo>
                  <a:pt x="14110" y="39590"/>
                </a:lnTo>
                <a:lnTo>
                  <a:pt x="14080" y="39580"/>
                </a:lnTo>
                <a:lnTo>
                  <a:pt x="14040" y="39570"/>
                </a:lnTo>
                <a:lnTo>
                  <a:pt x="14020" y="39550"/>
                </a:lnTo>
                <a:lnTo>
                  <a:pt x="13950" y="39520"/>
                </a:lnTo>
                <a:lnTo>
                  <a:pt x="13940" y="39520"/>
                </a:lnTo>
                <a:lnTo>
                  <a:pt x="13920" y="39510"/>
                </a:lnTo>
                <a:lnTo>
                  <a:pt x="13910" y="39510"/>
                </a:lnTo>
                <a:lnTo>
                  <a:pt x="13890" y="39500"/>
                </a:lnTo>
                <a:lnTo>
                  <a:pt x="13870" y="39490"/>
                </a:lnTo>
                <a:lnTo>
                  <a:pt x="13860" y="39490"/>
                </a:lnTo>
                <a:lnTo>
                  <a:pt x="13770" y="39480"/>
                </a:lnTo>
                <a:lnTo>
                  <a:pt x="13760" y="39480"/>
                </a:lnTo>
                <a:lnTo>
                  <a:pt x="13690" y="39480"/>
                </a:lnTo>
                <a:lnTo>
                  <a:pt x="13670" y="39470"/>
                </a:lnTo>
                <a:lnTo>
                  <a:pt x="13660" y="39470"/>
                </a:lnTo>
                <a:lnTo>
                  <a:pt x="13610" y="39470"/>
                </a:lnTo>
                <a:lnTo>
                  <a:pt x="13590" y="39470"/>
                </a:lnTo>
                <a:lnTo>
                  <a:pt x="13550" y="39460"/>
                </a:lnTo>
                <a:lnTo>
                  <a:pt x="13490" y="39450"/>
                </a:lnTo>
                <a:lnTo>
                  <a:pt x="13470" y="39450"/>
                </a:lnTo>
                <a:lnTo>
                  <a:pt x="13440" y="39450"/>
                </a:lnTo>
                <a:lnTo>
                  <a:pt x="13430" y="39450"/>
                </a:lnTo>
                <a:lnTo>
                  <a:pt x="13410" y="39450"/>
                </a:lnTo>
                <a:lnTo>
                  <a:pt x="13340" y="39460"/>
                </a:lnTo>
                <a:lnTo>
                  <a:pt x="13310" y="39470"/>
                </a:lnTo>
                <a:lnTo>
                  <a:pt x="13270" y="39490"/>
                </a:lnTo>
                <a:lnTo>
                  <a:pt x="13220" y="39530"/>
                </a:lnTo>
                <a:lnTo>
                  <a:pt x="13210" y="39530"/>
                </a:lnTo>
                <a:lnTo>
                  <a:pt x="13200" y="39540"/>
                </a:lnTo>
                <a:lnTo>
                  <a:pt x="13170" y="39540"/>
                </a:lnTo>
                <a:lnTo>
                  <a:pt x="13130" y="39540"/>
                </a:lnTo>
                <a:lnTo>
                  <a:pt x="13110" y="39540"/>
                </a:lnTo>
                <a:lnTo>
                  <a:pt x="13070" y="39550"/>
                </a:lnTo>
                <a:lnTo>
                  <a:pt x="13050" y="39560"/>
                </a:lnTo>
                <a:lnTo>
                  <a:pt x="13010" y="39570"/>
                </a:lnTo>
                <a:lnTo>
                  <a:pt x="12990" y="39580"/>
                </a:lnTo>
                <a:lnTo>
                  <a:pt x="12970" y="39590"/>
                </a:lnTo>
                <a:lnTo>
                  <a:pt x="12940" y="39610"/>
                </a:lnTo>
                <a:lnTo>
                  <a:pt x="12890" y="39640"/>
                </a:lnTo>
                <a:lnTo>
                  <a:pt x="12860" y="39650"/>
                </a:lnTo>
                <a:lnTo>
                  <a:pt x="12810" y="39680"/>
                </a:lnTo>
                <a:lnTo>
                  <a:pt x="12730" y="39740"/>
                </a:lnTo>
                <a:lnTo>
                  <a:pt x="12700" y="39760"/>
                </a:lnTo>
                <a:lnTo>
                  <a:pt x="12690" y="39770"/>
                </a:lnTo>
                <a:lnTo>
                  <a:pt x="12680" y="39770"/>
                </a:lnTo>
                <a:lnTo>
                  <a:pt x="12650" y="39770"/>
                </a:lnTo>
                <a:lnTo>
                  <a:pt x="12640" y="39760"/>
                </a:lnTo>
                <a:lnTo>
                  <a:pt x="12590" y="39760"/>
                </a:lnTo>
                <a:lnTo>
                  <a:pt x="12550" y="39750"/>
                </a:lnTo>
                <a:lnTo>
                  <a:pt x="12510" y="39740"/>
                </a:lnTo>
                <a:lnTo>
                  <a:pt x="12490" y="39740"/>
                </a:lnTo>
                <a:lnTo>
                  <a:pt x="12450" y="39720"/>
                </a:lnTo>
                <a:lnTo>
                  <a:pt x="12430" y="39720"/>
                </a:lnTo>
                <a:lnTo>
                  <a:pt x="12340" y="39700"/>
                </a:lnTo>
                <a:lnTo>
                  <a:pt x="12330" y="39700"/>
                </a:lnTo>
                <a:lnTo>
                  <a:pt x="12270" y="39660"/>
                </a:lnTo>
                <a:lnTo>
                  <a:pt x="12240" y="39630"/>
                </a:lnTo>
                <a:lnTo>
                  <a:pt x="12200" y="39580"/>
                </a:lnTo>
                <a:lnTo>
                  <a:pt x="12200" y="39570"/>
                </a:lnTo>
                <a:lnTo>
                  <a:pt x="12190" y="39560"/>
                </a:lnTo>
                <a:lnTo>
                  <a:pt x="12190" y="39540"/>
                </a:lnTo>
                <a:lnTo>
                  <a:pt x="12180" y="39510"/>
                </a:lnTo>
                <a:lnTo>
                  <a:pt x="12190" y="39480"/>
                </a:lnTo>
                <a:lnTo>
                  <a:pt x="12190" y="39460"/>
                </a:lnTo>
                <a:lnTo>
                  <a:pt x="12180" y="39430"/>
                </a:lnTo>
                <a:lnTo>
                  <a:pt x="12170" y="39400"/>
                </a:lnTo>
                <a:lnTo>
                  <a:pt x="12160" y="39360"/>
                </a:lnTo>
                <a:lnTo>
                  <a:pt x="12170" y="39340"/>
                </a:lnTo>
                <a:lnTo>
                  <a:pt x="12170" y="39320"/>
                </a:lnTo>
                <a:lnTo>
                  <a:pt x="12150" y="39200"/>
                </a:lnTo>
                <a:lnTo>
                  <a:pt x="12140" y="39160"/>
                </a:lnTo>
                <a:lnTo>
                  <a:pt x="12140" y="39140"/>
                </a:lnTo>
                <a:lnTo>
                  <a:pt x="12140" y="39110"/>
                </a:lnTo>
                <a:lnTo>
                  <a:pt x="12130" y="39100"/>
                </a:lnTo>
                <a:lnTo>
                  <a:pt x="12120" y="39070"/>
                </a:lnTo>
                <a:lnTo>
                  <a:pt x="12110" y="39060"/>
                </a:lnTo>
                <a:lnTo>
                  <a:pt x="12100" y="39040"/>
                </a:lnTo>
                <a:lnTo>
                  <a:pt x="12080" y="39020"/>
                </a:lnTo>
                <a:lnTo>
                  <a:pt x="12050" y="38990"/>
                </a:lnTo>
                <a:lnTo>
                  <a:pt x="12040" y="38990"/>
                </a:lnTo>
                <a:lnTo>
                  <a:pt x="12010" y="38980"/>
                </a:lnTo>
                <a:lnTo>
                  <a:pt x="12000" y="38970"/>
                </a:lnTo>
                <a:lnTo>
                  <a:pt x="11980" y="38950"/>
                </a:lnTo>
                <a:lnTo>
                  <a:pt x="11960" y="38950"/>
                </a:lnTo>
                <a:lnTo>
                  <a:pt x="11940" y="38950"/>
                </a:lnTo>
                <a:lnTo>
                  <a:pt x="11920" y="38950"/>
                </a:lnTo>
                <a:lnTo>
                  <a:pt x="11910" y="38950"/>
                </a:lnTo>
                <a:lnTo>
                  <a:pt x="11910" y="38940"/>
                </a:lnTo>
                <a:lnTo>
                  <a:pt x="11900" y="38930"/>
                </a:lnTo>
                <a:lnTo>
                  <a:pt x="11890" y="38910"/>
                </a:lnTo>
                <a:lnTo>
                  <a:pt x="11880" y="38890"/>
                </a:lnTo>
                <a:lnTo>
                  <a:pt x="11870" y="38880"/>
                </a:lnTo>
                <a:lnTo>
                  <a:pt x="11840" y="38870"/>
                </a:lnTo>
                <a:lnTo>
                  <a:pt x="11820" y="38870"/>
                </a:lnTo>
                <a:lnTo>
                  <a:pt x="11810" y="38870"/>
                </a:lnTo>
                <a:lnTo>
                  <a:pt x="11790" y="38890"/>
                </a:lnTo>
                <a:lnTo>
                  <a:pt x="11770" y="38890"/>
                </a:lnTo>
                <a:lnTo>
                  <a:pt x="11760" y="38900"/>
                </a:lnTo>
                <a:lnTo>
                  <a:pt x="11750" y="38910"/>
                </a:lnTo>
                <a:lnTo>
                  <a:pt x="11740" y="38910"/>
                </a:lnTo>
                <a:lnTo>
                  <a:pt x="11700" y="38920"/>
                </a:lnTo>
                <a:lnTo>
                  <a:pt x="11670" y="38910"/>
                </a:lnTo>
                <a:lnTo>
                  <a:pt x="11650" y="38920"/>
                </a:lnTo>
                <a:lnTo>
                  <a:pt x="11630" y="38930"/>
                </a:lnTo>
                <a:lnTo>
                  <a:pt x="11590" y="38940"/>
                </a:lnTo>
                <a:lnTo>
                  <a:pt x="11580" y="38940"/>
                </a:lnTo>
                <a:lnTo>
                  <a:pt x="11550" y="38930"/>
                </a:lnTo>
                <a:lnTo>
                  <a:pt x="11500" y="38920"/>
                </a:lnTo>
                <a:lnTo>
                  <a:pt x="11420" y="38900"/>
                </a:lnTo>
                <a:lnTo>
                  <a:pt x="11410" y="38900"/>
                </a:lnTo>
                <a:lnTo>
                  <a:pt x="11380" y="38900"/>
                </a:lnTo>
                <a:lnTo>
                  <a:pt x="11350" y="38910"/>
                </a:lnTo>
                <a:lnTo>
                  <a:pt x="11340" y="38920"/>
                </a:lnTo>
                <a:lnTo>
                  <a:pt x="11300" y="38930"/>
                </a:lnTo>
                <a:lnTo>
                  <a:pt x="11240" y="38980"/>
                </a:lnTo>
                <a:lnTo>
                  <a:pt x="11220" y="38990"/>
                </a:lnTo>
                <a:lnTo>
                  <a:pt x="11160" y="39030"/>
                </a:lnTo>
                <a:lnTo>
                  <a:pt x="11140" y="39060"/>
                </a:lnTo>
                <a:lnTo>
                  <a:pt x="11110" y="39080"/>
                </a:lnTo>
                <a:lnTo>
                  <a:pt x="11100" y="39100"/>
                </a:lnTo>
                <a:lnTo>
                  <a:pt x="11060" y="39130"/>
                </a:lnTo>
                <a:lnTo>
                  <a:pt x="11050" y="39140"/>
                </a:lnTo>
                <a:lnTo>
                  <a:pt x="11040" y="39160"/>
                </a:lnTo>
                <a:lnTo>
                  <a:pt x="11020" y="39180"/>
                </a:lnTo>
                <a:lnTo>
                  <a:pt x="10990" y="39200"/>
                </a:lnTo>
                <a:lnTo>
                  <a:pt x="10970" y="39210"/>
                </a:lnTo>
                <a:lnTo>
                  <a:pt x="10920" y="39230"/>
                </a:lnTo>
                <a:lnTo>
                  <a:pt x="10910" y="39240"/>
                </a:lnTo>
                <a:lnTo>
                  <a:pt x="10890" y="39240"/>
                </a:lnTo>
                <a:lnTo>
                  <a:pt x="10880" y="39240"/>
                </a:lnTo>
                <a:lnTo>
                  <a:pt x="10860" y="39230"/>
                </a:lnTo>
                <a:lnTo>
                  <a:pt x="10850" y="39230"/>
                </a:lnTo>
                <a:lnTo>
                  <a:pt x="10800" y="39200"/>
                </a:lnTo>
                <a:lnTo>
                  <a:pt x="10760" y="39180"/>
                </a:lnTo>
                <a:lnTo>
                  <a:pt x="10740" y="39160"/>
                </a:lnTo>
                <a:lnTo>
                  <a:pt x="10720" y="39160"/>
                </a:lnTo>
                <a:lnTo>
                  <a:pt x="10710" y="39150"/>
                </a:lnTo>
                <a:lnTo>
                  <a:pt x="10690" y="39140"/>
                </a:lnTo>
                <a:lnTo>
                  <a:pt x="10680" y="39140"/>
                </a:lnTo>
                <a:lnTo>
                  <a:pt x="10670" y="39140"/>
                </a:lnTo>
                <a:lnTo>
                  <a:pt x="10660" y="39140"/>
                </a:lnTo>
                <a:lnTo>
                  <a:pt x="10620" y="39140"/>
                </a:lnTo>
                <a:lnTo>
                  <a:pt x="10600" y="39140"/>
                </a:lnTo>
                <a:lnTo>
                  <a:pt x="10560" y="39130"/>
                </a:lnTo>
                <a:lnTo>
                  <a:pt x="10560" y="39150"/>
                </a:lnTo>
                <a:lnTo>
                  <a:pt x="10550" y="39150"/>
                </a:lnTo>
                <a:lnTo>
                  <a:pt x="10510" y="39150"/>
                </a:lnTo>
                <a:lnTo>
                  <a:pt x="10440" y="39130"/>
                </a:lnTo>
                <a:lnTo>
                  <a:pt x="10350" y="39100"/>
                </a:lnTo>
                <a:lnTo>
                  <a:pt x="10300" y="39060"/>
                </a:lnTo>
                <a:lnTo>
                  <a:pt x="10250" y="39010"/>
                </a:lnTo>
                <a:lnTo>
                  <a:pt x="10190" y="38960"/>
                </a:lnTo>
                <a:lnTo>
                  <a:pt x="10130" y="38900"/>
                </a:lnTo>
                <a:lnTo>
                  <a:pt x="10110" y="38870"/>
                </a:lnTo>
                <a:lnTo>
                  <a:pt x="10120" y="38850"/>
                </a:lnTo>
                <a:lnTo>
                  <a:pt x="10090" y="38870"/>
                </a:lnTo>
                <a:lnTo>
                  <a:pt x="10100" y="38890"/>
                </a:lnTo>
                <a:lnTo>
                  <a:pt x="10130" y="38930"/>
                </a:lnTo>
                <a:lnTo>
                  <a:pt x="10160" y="38960"/>
                </a:lnTo>
                <a:lnTo>
                  <a:pt x="10200" y="39000"/>
                </a:lnTo>
                <a:lnTo>
                  <a:pt x="10230" y="39030"/>
                </a:lnTo>
                <a:lnTo>
                  <a:pt x="10280" y="39080"/>
                </a:lnTo>
                <a:lnTo>
                  <a:pt x="10310" y="39100"/>
                </a:lnTo>
                <a:lnTo>
                  <a:pt x="10340" y="39110"/>
                </a:lnTo>
                <a:lnTo>
                  <a:pt x="10360" y="39130"/>
                </a:lnTo>
                <a:lnTo>
                  <a:pt x="10390" y="39140"/>
                </a:lnTo>
                <a:lnTo>
                  <a:pt x="10410" y="39150"/>
                </a:lnTo>
                <a:lnTo>
                  <a:pt x="10440" y="39160"/>
                </a:lnTo>
                <a:lnTo>
                  <a:pt x="10460" y="39160"/>
                </a:lnTo>
                <a:lnTo>
                  <a:pt x="10480" y="39160"/>
                </a:lnTo>
                <a:lnTo>
                  <a:pt x="10510" y="39160"/>
                </a:lnTo>
                <a:lnTo>
                  <a:pt x="10520" y="39160"/>
                </a:lnTo>
                <a:lnTo>
                  <a:pt x="10550" y="39170"/>
                </a:lnTo>
                <a:lnTo>
                  <a:pt x="10570" y="39180"/>
                </a:lnTo>
                <a:lnTo>
                  <a:pt x="10580" y="39190"/>
                </a:lnTo>
                <a:lnTo>
                  <a:pt x="10590" y="39210"/>
                </a:lnTo>
                <a:lnTo>
                  <a:pt x="10600" y="39240"/>
                </a:lnTo>
                <a:lnTo>
                  <a:pt x="10610" y="39260"/>
                </a:lnTo>
                <a:lnTo>
                  <a:pt x="10630" y="39280"/>
                </a:lnTo>
                <a:lnTo>
                  <a:pt x="10640" y="39290"/>
                </a:lnTo>
                <a:lnTo>
                  <a:pt x="10660" y="39290"/>
                </a:lnTo>
                <a:lnTo>
                  <a:pt x="10670" y="39300"/>
                </a:lnTo>
                <a:lnTo>
                  <a:pt x="10680" y="39300"/>
                </a:lnTo>
                <a:lnTo>
                  <a:pt x="10700" y="39300"/>
                </a:lnTo>
                <a:lnTo>
                  <a:pt x="10720" y="39310"/>
                </a:lnTo>
                <a:lnTo>
                  <a:pt x="10750" y="39310"/>
                </a:lnTo>
                <a:lnTo>
                  <a:pt x="10770" y="39300"/>
                </a:lnTo>
                <a:lnTo>
                  <a:pt x="10890" y="39310"/>
                </a:lnTo>
                <a:lnTo>
                  <a:pt x="10930" y="39310"/>
                </a:lnTo>
                <a:lnTo>
                  <a:pt x="11000" y="39300"/>
                </a:lnTo>
                <a:lnTo>
                  <a:pt x="11040" y="39290"/>
                </a:lnTo>
                <a:lnTo>
                  <a:pt x="11050" y="39280"/>
                </a:lnTo>
                <a:lnTo>
                  <a:pt x="11060" y="39270"/>
                </a:lnTo>
                <a:lnTo>
                  <a:pt x="11080" y="39250"/>
                </a:lnTo>
                <a:lnTo>
                  <a:pt x="11100" y="39190"/>
                </a:lnTo>
                <a:lnTo>
                  <a:pt x="11110" y="39180"/>
                </a:lnTo>
                <a:lnTo>
                  <a:pt x="11120" y="39170"/>
                </a:lnTo>
                <a:lnTo>
                  <a:pt x="11130" y="39170"/>
                </a:lnTo>
                <a:lnTo>
                  <a:pt x="11140" y="39170"/>
                </a:lnTo>
                <a:lnTo>
                  <a:pt x="11160" y="39170"/>
                </a:lnTo>
                <a:lnTo>
                  <a:pt x="11200" y="39150"/>
                </a:lnTo>
                <a:lnTo>
                  <a:pt x="11220" y="39140"/>
                </a:lnTo>
                <a:lnTo>
                  <a:pt x="11270" y="39100"/>
                </a:lnTo>
                <a:lnTo>
                  <a:pt x="11320" y="39080"/>
                </a:lnTo>
                <a:lnTo>
                  <a:pt x="11340" y="39070"/>
                </a:lnTo>
                <a:lnTo>
                  <a:pt x="11370" y="39070"/>
                </a:lnTo>
                <a:lnTo>
                  <a:pt x="11430" y="39070"/>
                </a:lnTo>
                <a:lnTo>
                  <a:pt x="11480" y="39070"/>
                </a:lnTo>
                <a:lnTo>
                  <a:pt x="11510" y="39070"/>
                </a:lnTo>
                <a:lnTo>
                  <a:pt x="11590" y="39040"/>
                </a:lnTo>
                <a:lnTo>
                  <a:pt x="11610" y="39040"/>
                </a:lnTo>
                <a:lnTo>
                  <a:pt x="11660" y="39040"/>
                </a:lnTo>
                <a:lnTo>
                  <a:pt x="11680" y="39040"/>
                </a:lnTo>
                <a:lnTo>
                  <a:pt x="11710" y="39030"/>
                </a:lnTo>
                <a:lnTo>
                  <a:pt x="11740" y="39020"/>
                </a:lnTo>
                <a:lnTo>
                  <a:pt x="11750" y="39010"/>
                </a:lnTo>
                <a:lnTo>
                  <a:pt x="11780" y="39010"/>
                </a:lnTo>
                <a:lnTo>
                  <a:pt x="11820" y="39010"/>
                </a:lnTo>
                <a:lnTo>
                  <a:pt x="11840" y="39020"/>
                </a:lnTo>
                <a:lnTo>
                  <a:pt x="11850" y="39020"/>
                </a:lnTo>
                <a:lnTo>
                  <a:pt x="11880" y="39020"/>
                </a:lnTo>
                <a:lnTo>
                  <a:pt x="11900" y="39020"/>
                </a:lnTo>
                <a:lnTo>
                  <a:pt x="11910" y="39030"/>
                </a:lnTo>
                <a:lnTo>
                  <a:pt x="11930" y="39050"/>
                </a:lnTo>
                <a:lnTo>
                  <a:pt x="11960" y="39080"/>
                </a:lnTo>
                <a:lnTo>
                  <a:pt x="11970" y="39100"/>
                </a:lnTo>
                <a:lnTo>
                  <a:pt x="11970" y="39110"/>
                </a:lnTo>
                <a:lnTo>
                  <a:pt x="11960" y="39130"/>
                </a:lnTo>
                <a:lnTo>
                  <a:pt x="11950" y="39140"/>
                </a:lnTo>
                <a:lnTo>
                  <a:pt x="11950" y="39160"/>
                </a:lnTo>
                <a:lnTo>
                  <a:pt x="11950" y="39180"/>
                </a:lnTo>
                <a:lnTo>
                  <a:pt x="11970" y="39240"/>
                </a:lnTo>
                <a:lnTo>
                  <a:pt x="11990" y="39270"/>
                </a:lnTo>
                <a:lnTo>
                  <a:pt x="12000" y="39300"/>
                </a:lnTo>
                <a:lnTo>
                  <a:pt x="12020" y="39310"/>
                </a:lnTo>
                <a:lnTo>
                  <a:pt x="12040" y="39340"/>
                </a:lnTo>
                <a:lnTo>
                  <a:pt x="12040" y="39350"/>
                </a:lnTo>
                <a:lnTo>
                  <a:pt x="12050" y="39390"/>
                </a:lnTo>
                <a:lnTo>
                  <a:pt x="12060" y="39430"/>
                </a:lnTo>
                <a:lnTo>
                  <a:pt x="12060" y="39450"/>
                </a:lnTo>
                <a:lnTo>
                  <a:pt x="12070" y="39470"/>
                </a:lnTo>
                <a:lnTo>
                  <a:pt x="12070" y="39510"/>
                </a:lnTo>
                <a:lnTo>
                  <a:pt x="12070" y="39550"/>
                </a:lnTo>
                <a:lnTo>
                  <a:pt x="12070" y="39590"/>
                </a:lnTo>
                <a:lnTo>
                  <a:pt x="12100" y="39670"/>
                </a:lnTo>
                <a:lnTo>
                  <a:pt x="12100" y="39680"/>
                </a:lnTo>
                <a:lnTo>
                  <a:pt x="12110" y="39700"/>
                </a:lnTo>
                <a:lnTo>
                  <a:pt x="12120" y="39730"/>
                </a:lnTo>
                <a:lnTo>
                  <a:pt x="12160" y="39790"/>
                </a:lnTo>
                <a:lnTo>
                  <a:pt x="12160" y="39800"/>
                </a:lnTo>
                <a:lnTo>
                  <a:pt x="12170" y="39810"/>
                </a:lnTo>
                <a:lnTo>
                  <a:pt x="12200" y="39830"/>
                </a:lnTo>
                <a:lnTo>
                  <a:pt x="12220" y="39850"/>
                </a:lnTo>
                <a:lnTo>
                  <a:pt x="12270" y="39890"/>
                </a:lnTo>
                <a:lnTo>
                  <a:pt x="12300" y="39910"/>
                </a:lnTo>
                <a:lnTo>
                  <a:pt x="12310" y="39920"/>
                </a:lnTo>
                <a:lnTo>
                  <a:pt x="12340" y="39940"/>
                </a:lnTo>
                <a:lnTo>
                  <a:pt x="12360" y="39950"/>
                </a:lnTo>
                <a:lnTo>
                  <a:pt x="12390" y="39950"/>
                </a:lnTo>
                <a:lnTo>
                  <a:pt x="12420" y="39960"/>
                </a:lnTo>
                <a:lnTo>
                  <a:pt x="12430" y="39960"/>
                </a:lnTo>
                <a:lnTo>
                  <a:pt x="12440" y="39960"/>
                </a:lnTo>
                <a:lnTo>
                  <a:pt x="12450" y="39960"/>
                </a:lnTo>
                <a:lnTo>
                  <a:pt x="12470" y="39970"/>
                </a:lnTo>
                <a:lnTo>
                  <a:pt x="12500" y="39970"/>
                </a:lnTo>
                <a:lnTo>
                  <a:pt x="12580" y="39970"/>
                </a:lnTo>
                <a:lnTo>
                  <a:pt x="12600" y="39960"/>
                </a:lnTo>
                <a:lnTo>
                  <a:pt x="12610" y="39960"/>
                </a:lnTo>
                <a:lnTo>
                  <a:pt x="12650" y="39940"/>
                </a:lnTo>
                <a:lnTo>
                  <a:pt x="12670" y="39940"/>
                </a:lnTo>
                <a:lnTo>
                  <a:pt x="12680" y="39940"/>
                </a:lnTo>
                <a:lnTo>
                  <a:pt x="12710" y="39930"/>
                </a:lnTo>
                <a:lnTo>
                  <a:pt x="12730" y="39920"/>
                </a:lnTo>
                <a:lnTo>
                  <a:pt x="12750" y="39910"/>
                </a:lnTo>
                <a:lnTo>
                  <a:pt x="12770" y="39900"/>
                </a:lnTo>
                <a:lnTo>
                  <a:pt x="12810" y="39870"/>
                </a:lnTo>
                <a:lnTo>
                  <a:pt x="12820" y="39860"/>
                </a:lnTo>
                <a:lnTo>
                  <a:pt x="12850" y="39840"/>
                </a:lnTo>
                <a:lnTo>
                  <a:pt x="12920" y="39790"/>
                </a:lnTo>
                <a:lnTo>
                  <a:pt x="12990" y="39770"/>
                </a:lnTo>
                <a:lnTo>
                  <a:pt x="13020" y="39760"/>
                </a:lnTo>
                <a:lnTo>
                  <a:pt x="13040" y="39740"/>
                </a:lnTo>
                <a:lnTo>
                  <a:pt x="13100" y="39720"/>
                </a:lnTo>
                <a:lnTo>
                  <a:pt x="13120" y="39710"/>
                </a:lnTo>
                <a:lnTo>
                  <a:pt x="13210" y="39680"/>
                </a:lnTo>
                <a:lnTo>
                  <a:pt x="13240" y="39670"/>
                </a:lnTo>
                <a:lnTo>
                  <a:pt x="13270" y="39670"/>
                </a:lnTo>
                <a:lnTo>
                  <a:pt x="13290" y="39660"/>
                </a:lnTo>
                <a:lnTo>
                  <a:pt x="13320" y="39660"/>
                </a:lnTo>
                <a:lnTo>
                  <a:pt x="13340" y="39650"/>
                </a:lnTo>
                <a:lnTo>
                  <a:pt x="13350" y="39650"/>
                </a:lnTo>
                <a:lnTo>
                  <a:pt x="13370" y="39650"/>
                </a:lnTo>
                <a:lnTo>
                  <a:pt x="13400" y="39650"/>
                </a:lnTo>
                <a:lnTo>
                  <a:pt x="13410" y="39650"/>
                </a:lnTo>
                <a:lnTo>
                  <a:pt x="13430" y="39650"/>
                </a:lnTo>
                <a:lnTo>
                  <a:pt x="13450" y="39650"/>
                </a:lnTo>
                <a:lnTo>
                  <a:pt x="13480" y="39650"/>
                </a:lnTo>
                <a:lnTo>
                  <a:pt x="13560" y="39660"/>
                </a:lnTo>
                <a:lnTo>
                  <a:pt x="13610" y="39680"/>
                </a:lnTo>
                <a:lnTo>
                  <a:pt x="13620" y="39680"/>
                </a:lnTo>
                <a:lnTo>
                  <a:pt x="13620" y="39690"/>
                </a:lnTo>
                <a:lnTo>
                  <a:pt x="13630" y="39690"/>
                </a:lnTo>
                <a:lnTo>
                  <a:pt x="13660" y="39700"/>
                </a:lnTo>
                <a:lnTo>
                  <a:pt x="13670" y="39700"/>
                </a:lnTo>
                <a:lnTo>
                  <a:pt x="13670" y="39710"/>
                </a:lnTo>
                <a:lnTo>
                  <a:pt x="13630" y="39720"/>
                </a:lnTo>
                <a:lnTo>
                  <a:pt x="13590" y="39740"/>
                </a:lnTo>
                <a:lnTo>
                  <a:pt x="13560" y="39740"/>
                </a:lnTo>
                <a:lnTo>
                  <a:pt x="13550" y="39750"/>
                </a:lnTo>
                <a:lnTo>
                  <a:pt x="13540" y="39770"/>
                </a:lnTo>
                <a:lnTo>
                  <a:pt x="13550" y="39760"/>
                </a:lnTo>
                <a:lnTo>
                  <a:pt x="13570" y="39750"/>
                </a:lnTo>
                <a:lnTo>
                  <a:pt x="13590" y="39750"/>
                </a:lnTo>
                <a:lnTo>
                  <a:pt x="13600" y="39750"/>
                </a:lnTo>
                <a:lnTo>
                  <a:pt x="13620" y="39740"/>
                </a:lnTo>
                <a:lnTo>
                  <a:pt x="13640" y="39730"/>
                </a:lnTo>
                <a:lnTo>
                  <a:pt x="13660" y="39720"/>
                </a:lnTo>
                <a:lnTo>
                  <a:pt x="13690" y="39710"/>
                </a:lnTo>
                <a:lnTo>
                  <a:pt x="13720" y="39700"/>
                </a:lnTo>
                <a:lnTo>
                  <a:pt x="13750" y="39690"/>
                </a:lnTo>
                <a:lnTo>
                  <a:pt x="13800" y="39690"/>
                </a:lnTo>
                <a:lnTo>
                  <a:pt x="13830" y="39690"/>
                </a:lnTo>
                <a:lnTo>
                  <a:pt x="13870" y="39690"/>
                </a:lnTo>
                <a:lnTo>
                  <a:pt x="13890" y="39700"/>
                </a:lnTo>
                <a:lnTo>
                  <a:pt x="13900" y="39700"/>
                </a:lnTo>
                <a:lnTo>
                  <a:pt x="13930" y="39720"/>
                </a:lnTo>
                <a:lnTo>
                  <a:pt x="13940" y="39730"/>
                </a:lnTo>
                <a:lnTo>
                  <a:pt x="13950" y="39730"/>
                </a:lnTo>
                <a:lnTo>
                  <a:pt x="13960" y="39740"/>
                </a:lnTo>
                <a:lnTo>
                  <a:pt x="13960" y="39760"/>
                </a:lnTo>
                <a:lnTo>
                  <a:pt x="13990" y="39790"/>
                </a:lnTo>
                <a:lnTo>
                  <a:pt x="14010" y="39820"/>
                </a:lnTo>
                <a:lnTo>
                  <a:pt x="14040" y="39840"/>
                </a:lnTo>
                <a:lnTo>
                  <a:pt x="14070" y="39860"/>
                </a:lnTo>
                <a:lnTo>
                  <a:pt x="14130" y="39890"/>
                </a:lnTo>
                <a:lnTo>
                  <a:pt x="14160" y="39900"/>
                </a:lnTo>
                <a:lnTo>
                  <a:pt x="14220" y="39920"/>
                </a:lnTo>
                <a:lnTo>
                  <a:pt x="14260" y="39940"/>
                </a:lnTo>
                <a:lnTo>
                  <a:pt x="14310" y="39960"/>
                </a:lnTo>
                <a:lnTo>
                  <a:pt x="14350" y="39980"/>
                </a:lnTo>
                <a:lnTo>
                  <a:pt x="14400" y="40010"/>
                </a:lnTo>
                <a:lnTo>
                  <a:pt x="14440" y="40030"/>
                </a:lnTo>
                <a:lnTo>
                  <a:pt x="14480" y="40060"/>
                </a:lnTo>
                <a:lnTo>
                  <a:pt x="14500" y="40070"/>
                </a:lnTo>
                <a:lnTo>
                  <a:pt x="14500" y="40080"/>
                </a:lnTo>
                <a:lnTo>
                  <a:pt x="14560" y="40120"/>
                </a:lnTo>
                <a:lnTo>
                  <a:pt x="14630" y="40170"/>
                </a:lnTo>
                <a:lnTo>
                  <a:pt x="14670" y="40200"/>
                </a:lnTo>
                <a:lnTo>
                  <a:pt x="14680" y="40210"/>
                </a:lnTo>
                <a:lnTo>
                  <a:pt x="14700" y="40220"/>
                </a:lnTo>
                <a:lnTo>
                  <a:pt x="14720" y="40220"/>
                </a:lnTo>
                <a:lnTo>
                  <a:pt x="14750" y="40230"/>
                </a:lnTo>
                <a:lnTo>
                  <a:pt x="14760" y="40230"/>
                </a:lnTo>
                <a:lnTo>
                  <a:pt x="14800" y="40220"/>
                </a:lnTo>
                <a:lnTo>
                  <a:pt x="14810" y="40220"/>
                </a:lnTo>
                <a:lnTo>
                  <a:pt x="14820" y="40220"/>
                </a:lnTo>
                <a:lnTo>
                  <a:pt x="14870" y="40240"/>
                </a:lnTo>
                <a:lnTo>
                  <a:pt x="14900" y="40260"/>
                </a:lnTo>
                <a:lnTo>
                  <a:pt x="14930" y="40260"/>
                </a:lnTo>
                <a:lnTo>
                  <a:pt x="15010" y="40280"/>
                </a:lnTo>
                <a:lnTo>
                  <a:pt x="15020" y="40280"/>
                </a:lnTo>
                <a:lnTo>
                  <a:pt x="15040" y="40290"/>
                </a:lnTo>
                <a:lnTo>
                  <a:pt x="15070" y="40290"/>
                </a:lnTo>
                <a:lnTo>
                  <a:pt x="15110" y="40300"/>
                </a:lnTo>
                <a:lnTo>
                  <a:pt x="15160" y="40300"/>
                </a:lnTo>
                <a:lnTo>
                  <a:pt x="15180" y="40300"/>
                </a:lnTo>
                <a:lnTo>
                  <a:pt x="15200" y="40310"/>
                </a:lnTo>
                <a:lnTo>
                  <a:pt x="15230" y="40310"/>
                </a:lnTo>
                <a:lnTo>
                  <a:pt x="15280" y="40310"/>
                </a:lnTo>
                <a:lnTo>
                  <a:pt x="15310" y="40320"/>
                </a:lnTo>
                <a:lnTo>
                  <a:pt x="15340" y="40320"/>
                </a:lnTo>
                <a:lnTo>
                  <a:pt x="15460" y="40350"/>
                </a:lnTo>
                <a:lnTo>
                  <a:pt x="15480" y="40350"/>
                </a:lnTo>
                <a:lnTo>
                  <a:pt x="15530" y="40350"/>
                </a:lnTo>
                <a:lnTo>
                  <a:pt x="15540" y="40350"/>
                </a:lnTo>
                <a:lnTo>
                  <a:pt x="15620" y="40400"/>
                </a:lnTo>
                <a:lnTo>
                  <a:pt x="15630" y="40410"/>
                </a:lnTo>
                <a:lnTo>
                  <a:pt x="15630" y="40420"/>
                </a:lnTo>
                <a:lnTo>
                  <a:pt x="15660" y="40440"/>
                </a:lnTo>
                <a:lnTo>
                  <a:pt x="15710" y="40490"/>
                </a:lnTo>
                <a:lnTo>
                  <a:pt x="15720" y="40500"/>
                </a:lnTo>
                <a:lnTo>
                  <a:pt x="15740" y="40530"/>
                </a:lnTo>
                <a:lnTo>
                  <a:pt x="15760" y="40550"/>
                </a:lnTo>
                <a:lnTo>
                  <a:pt x="15770" y="40560"/>
                </a:lnTo>
                <a:lnTo>
                  <a:pt x="15780" y="40560"/>
                </a:lnTo>
                <a:lnTo>
                  <a:pt x="15920" y="40660"/>
                </a:lnTo>
                <a:lnTo>
                  <a:pt x="15960" y="40700"/>
                </a:lnTo>
                <a:lnTo>
                  <a:pt x="16060" y="40770"/>
                </a:lnTo>
                <a:lnTo>
                  <a:pt x="16090" y="40790"/>
                </a:lnTo>
                <a:lnTo>
                  <a:pt x="16100" y="40800"/>
                </a:lnTo>
                <a:lnTo>
                  <a:pt x="16150" y="40830"/>
                </a:lnTo>
                <a:lnTo>
                  <a:pt x="16200" y="40870"/>
                </a:lnTo>
                <a:lnTo>
                  <a:pt x="16210" y="40890"/>
                </a:lnTo>
                <a:lnTo>
                  <a:pt x="16230" y="40910"/>
                </a:lnTo>
                <a:lnTo>
                  <a:pt x="16270" y="40940"/>
                </a:lnTo>
                <a:lnTo>
                  <a:pt x="16310" y="40990"/>
                </a:lnTo>
                <a:lnTo>
                  <a:pt x="16320" y="41000"/>
                </a:lnTo>
                <a:lnTo>
                  <a:pt x="16330" y="41020"/>
                </a:lnTo>
                <a:lnTo>
                  <a:pt x="16350" y="41040"/>
                </a:lnTo>
                <a:lnTo>
                  <a:pt x="16360" y="41070"/>
                </a:lnTo>
                <a:lnTo>
                  <a:pt x="16380" y="41090"/>
                </a:lnTo>
                <a:lnTo>
                  <a:pt x="16380" y="41100"/>
                </a:lnTo>
                <a:lnTo>
                  <a:pt x="16420" y="41140"/>
                </a:lnTo>
                <a:lnTo>
                  <a:pt x="16450" y="41170"/>
                </a:lnTo>
                <a:lnTo>
                  <a:pt x="16480" y="41210"/>
                </a:lnTo>
                <a:lnTo>
                  <a:pt x="16500" y="41230"/>
                </a:lnTo>
                <a:lnTo>
                  <a:pt x="16520" y="41250"/>
                </a:lnTo>
                <a:lnTo>
                  <a:pt x="16530" y="41260"/>
                </a:lnTo>
                <a:lnTo>
                  <a:pt x="16540" y="41290"/>
                </a:lnTo>
                <a:lnTo>
                  <a:pt x="16560" y="41310"/>
                </a:lnTo>
                <a:lnTo>
                  <a:pt x="16570" y="41330"/>
                </a:lnTo>
                <a:lnTo>
                  <a:pt x="16580" y="41350"/>
                </a:lnTo>
                <a:lnTo>
                  <a:pt x="16590" y="41360"/>
                </a:lnTo>
                <a:lnTo>
                  <a:pt x="16590" y="41370"/>
                </a:lnTo>
                <a:lnTo>
                  <a:pt x="16620" y="41390"/>
                </a:lnTo>
                <a:lnTo>
                  <a:pt x="16640" y="41420"/>
                </a:lnTo>
                <a:lnTo>
                  <a:pt x="16660" y="41440"/>
                </a:lnTo>
                <a:lnTo>
                  <a:pt x="16680" y="41490"/>
                </a:lnTo>
                <a:lnTo>
                  <a:pt x="16710" y="41530"/>
                </a:lnTo>
                <a:lnTo>
                  <a:pt x="16720" y="41550"/>
                </a:lnTo>
                <a:lnTo>
                  <a:pt x="16750" y="41590"/>
                </a:lnTo>
                <a:lnTo>
                  <a:pt x="16820" y="41650"/>
                </a:lnTo>
                <a:lnTo>
                  <a:pt x="16840" y="41680"/>
                </a:lnTo>
                <a:lnTo>
                  <a:pt x="16870" y="41700"/>
                </a:lnTo>
                <a:lnTo>
                  <a:pt x="16920" y="41750"/>
                </a:lnTo>
                <a:lnTo>
                  <a:pt x="16940" y="41780"/>
                </a:lnTo>
                <a:lnTo>
                  <a:pt x="16970" y="41820"/>
                </a:lnTo>
                <a:lnTo>
                  <a:pt x="16990" y="41840"/>
                </a:lnTo>
                <a:lnTo>
                  <a:pt x="17010" y="41880"/>
                </a:lnTo>
                <a:lnTo>
                  <a:pt x="17020" y="41910"/>
                </a:lnTo>
                <a:lnTo>
                  <a:pt x="17030" y="41950"/>
                </a:lnTo>
                <a:lnTo>
                  <a:pt x="17020" y="41990"/>
                </a:lnTo>
                <a:lnTo>
                  <a:pt x="17010" y="42030"/>
                </a:lnTo>
                <a:lnTo>
                  <a:pt x="17010" y="42050"/>
                </a:lnTo>
                <a:lnTo>
                  <a:pt x="17020" y="42100"/>
                </a:lnTo>
                <a:lnTo>
                  <a:pt x="17020" y="42110"/>
                </a:lnTo>
                <a:lnTo>
                  <a:pt x="17020" y="42170"/>
                </a:lnTo>
                <a:lnTo>
                  <a:pt x="17020" y="42180"/>
                </a:lnTo>
                <a:lnTo>
                  <a:pt x="17020" y="42200"/>
                </a:lnTo>
                <a:lnTo>
                  <a:pt x="17020" y="42210"/>
                </a:lnTo>
                <a:lnTo>
                  <a:pt x="17030" y="42250"/>
                </a:lnTo>
                <a:lnTo>
                  <a:pt x="17040" y="42290"/>
                </a:lnTo>
                <a:lnTo>
                  <a:pt x="17040" y="42330"/>
                </a:lnTo>
                <a:lnTo>
                  <a:pt x="17040" y="42340"/>
                </a:lnTo>
                <a:lnTo>
                  <a:pt x="17040" y="42370"/>
                </a:lnTo>
                <a:lnTo>
                  <a:pt x="17050" y="42410"/>
                </a:lnTo>
                <a:lnTo>
                  <a:pt x="17050" y="42440"/>
                </a:lnTo>
                <a:lnTo>
                  <a:pt x="17050" y="42490"/>
                </a:lnTo>
                <a:lnTo>
                  <a:pt x="17050" y="42500"/>
                </a:lnTo>
                <a:lnTo>
                  <a:pt x="17040" y="42530"/>
                </a:lnTo>
                <a:lnTo>
                  <a:pt x="17050" y="42580"/>
                </a:lnTo>
                <a:lnTo>
                  <a:pt x="17060" y="42660"/>
                </a:lnTo>
                <a:lnTo>
                  <a:pt x="17060" y="42690"/>
                </a:lnTo>
                <a:lnTo>
                  <a:pt x="17040" y="42740"/>
                </a:lnTo>
                <a:lnTo>
                  <a:pt x="17050" y="42760"/>
                </a:lnTo>
                <a:lnTo>
                  <a:pt x="17040" y="42770"/>
                </a:lnTo>
                <a:lnTo>
                  <a:pt x="17060" y="42760"/>
                </a:lnTo>
                <a:lnTo>
                  <a:pt x="17070" y="42760"/>
                </a:lnTo>
                <a:lnTo>
                  <a:pt x="17080" y="42780"/>
                </a:lnTo>
                <a:lnTo>
                  <a:pt x="17080" y="42820"/>
                </a:lnTo>
                <a:lnTo>
                  <a:pt x="17090" y="42860"/>
                </a:lnTo>
                <a:lnTo>
                  <a:pt x="17090" y="42880"/>
                </a:lnTo>
                <a:lnTo>
                  <a:pt x="17090" y="42890"/>
                </a:lnTo>
                <a:lnTo>
                  <a:pt x="17050" y="42930"/>
                </a:lnTo>
                <a:lnTo>
                  <a:pt x="17030" y="42960"/>
                </a:lnTo>
                <a:lnTo>
                  <a:pt x="17020" y="42960"/>
                </a:lnTo>
                <a:lnTo>
                  <a:pt x="17000" y="42980"/>
                </a:lnTo>
                <a:lnTo>
                  <a:pt x="16960" y="42990"/>
                </a:lnTo>
                <a:lnTo>
                  <a:pt x="16950" y="43000"/>
                </a:lnTo>
                <a:lnTo>
                  <a:pt x="16930" y="43020"/>
                </a:lnTo>
                <a:lnTo>
                  <a:pt x="16910" y="43040"/>
                </a:lnTo>
                <a:lnTo>
                  <a:pt x="16900" y="43070"/>
                </a:lnTo>
                <a:lnTo>
                  <a:pt x="16890" y="43070"/>
                </a:lnTo>
                <a:lnTo>
                  <a:pt x="16890" y="43080"/>
                </a:lnTo>
                <a:lnTo>
                  <a:pt x="16850" y="43100"/>
                </a:lnTo>
                <a:lnTo>
                  <a:pt x="16840" y="43100"/>
                </a:lnTo>
                <a:lnTo>
                  <a:pt x="16830" y="43100"/>
                </a:lnTo>
                <a:lnTo>
                  <a:pt x="16830" y="43070"/>
                </a:lnTo>
                <a:lnTo>
                  <a:pt x="16820" y="43060"/>
                </a:lnTo>
                <a:lnTo>
                  <a:pt x="16820" y="43090"/>
                </a:lnTo>
                <a:lnTo>
                  <a:pt x="16810" y="43100"/>
                </a:lnTo>
                <a:lnTo>
                  <a:pt x="16810" y="43110"/>
                </a:lnTo>
                <a:lnTo>
                  <a:pt x="16780" y="43110"/>
                </a:lnTo>
                <a:lnTo>
                  <a:pt x="16750" y="43140"/>
                </a:lnTo>
                <a:lnTo>
                  <a:pt x="16720" y="43160"/>
                </a:lnTo>
                <a:lnTo>
                  <a:pt x="16690" y="43170"/>
                </a:lnTo>
                <a:lnTo>
                  <a:pt x="16680" y="43180"/>
                </a:lnTo>
                <a:lnTo>
                  <a:pt x="16670" y="43190"/>
                </a:lnTo>
                <a:lnTo>
                  <a:pt x="16640" y="43180"/>
                </a:lnTo>
                <a:lnTo>
                  <a:pt x="16610" y="43170"/>
                </a:lnTo>
                <a:lnTo>
                  <a:pt x="16580" y="43160"/>
                </a:lnTo>
                <a:lnTo>
                  <a:pt x="16530" y="43150"/>
                </a:lnTo>
                <a:lnTo>
                  <a:pt x="16510" y="43150"/>
                </a:lnTo>
                <a:lnTo>
                  <a:pt x="16440" y="43140"/>
                </a:lnTo>
                <a:lnTo>
                  <a:pt x="16420" y="43140"/>
                </a:lnTo>
                <a:lnTo>
                  <a:pt x="16400" y="43150"/>
                </a:lnTo>
                <a:lnTo>
                  <a:pt x="16370" y="43150"/>
                </a:lnTo>
                <a:lnTo>
                  <a:pt x="16340" y="43160"/>
                </a:lnTo>
                <a:lnTo>
                  <a:pt x="16280" y="43180"/>
                </a:lnTo>
                <a:lnTo>
                  <a:pt x="16250" y="43200"/>
                </a:lnTo>
                <a:lnTo>
                  <a:pt x="16240" y="43200"/>
                </a:lnTo>
                <a:lnTo>
                  <a:pt x="16220" y="43210"/>
                </a:lnTo>
                <a:lnTo>
                  <a:pt x="16170" y="43230"/>
                </a:lnTo>
                <a:lnTo>
                  <a:pt x="16140" y="43240"/>
                </a:lnTo>
                <a:lnTo>
                  <a:pt x="16090" y="43240"/>
                </a:lnTo>
                <a:lnTo>
                  <a:pt x="16040" y="43240"/>
                </a:lnTo>
                <a:lnTo>
                  <a:pt x="16010" y="43250"/>
                </a:lnTo>
                <a:lnTo>
                  <a:pt x="15980" y="43250"/>
                </a:lnTo>
                <a:lnTo>
                  <a:pt x="15970" y="43250"/>
                </a:lnTo>
                <a:lnTo>
                  <a:pt x="15960" y="43250"/>
                </a:lnTo>
                <a:lnTo>
                  <a:pt x="15960" y="43240"/>
                </a:lnTo>
                <a:lnTo>
                  <a:pt x="15970" y="43240"/>
                </a:lnTo>
                <a:lnTo>
                  <a:pt x="15980" y="43230"/>
                </a:lnTo>
                <a:lnTo>
                  <a:pt x="16000" y="43230"/>
                </a:lnTo>
                <a:lnTo>
                  <a:pt x="16020" y="43220"/>
                </a:lnTo>
                <a:lnTo>
                  <a:pt x="16060" y="43200"/>
                </a:lnTo>
                <a:lnTo>
                  <a:pt x="16070" y="43200"/>
                </a:lnTo>
                <a:lnTo>
                  <a:pt x="16080" y="43190"/>
                </a:lnTo>
                <a:lnTo>
                  <a:pt x="16100" y="43170"/>
                </a:lnTo>
                <a:lnTo>
                  <a:pt x="16120" y="43150"/>
                </a:lnTo>
                <a:lnTo>
                  <a:pt x="16130" y="43150"/>
                </a:lnTo>
                <a:lnTo>
                  <a:pt x="16140" y="43140"/>
                </a:lnTo>
                <a:lnTo>
                  <a:pt x="16170" y="43150"/>
                </a:lnTo>
                <a:lnTo>
                  <a:pt x="16180" y="43140"/>
                </a:lnTo>
                <a:lnTo>
                  <a:pt x="16190" y="43140"/>
                </a:lnTo>
                <a:lnTo>
                  <a:pt x="16210" y="43100"/>
                </a:lnTo>
                <a:lnTo>
                  <a:pt x="16210" y="43090"/>
                </a:lnTo>
                <a:lnTo>
                  <a:pt x="16220" y="43080"/>
                </a:lnTo>
                <a:lnTo>
                  <a:pt x="16230" y="43070"/>
                </a:lnTo>
                <a:lnTo>
                  <a:pt x="16210" y="43080"/>
                </a:lnTo>
                <a:lnTo>
                  <a:pt x="16190" y="43100"/>
                </a:lnTo>
                <a:lnTo>
                  <a:pt x="16180" y="43130"/>
                </a:lnTo>
                <a:lnTo>
                  <a:pt x="16170" y="43130"/>
                </a:lnTo>
                <a:lnTo>
                  <a:pt x="16140" y="43130"/>
                </a:lnTo>
                <a:lnTo>
                  <a:pt x="16130" y="43140"/>
                </a:lnTo>
                <a:lnTo>
                  <a:pt x="16070" y="43180"/>
                </a:lnTo>
                <a:lnTo>
                  <a:pt x="16040" y="43190"/>
                </a:lnTo>
                <a:lnTo>
                  <a:pt x="16020" y="43210"/>
                </a:lnTo>
                <a:lnTo>
                  <a:pt x="16010" y="43210"/>
                </a:lnTo>
                <a:lnTo>
                  <a:pt x="15970" y="43220"/>
                </a:lnTo>
                <a:lnTo>
                  <a:pt x="15950" y="43230"/>
                </a:lnTo>
                <a:lnTo>
                  <a:pt x="15930" y="43240"/>
                </a:lnTo>
                <a:lnTo>
                  <a:pt x="15920" y="43250"/>
                </a:lnTo>
                <a:lnTo>
                  <a:pt x="15910" y="43260"/>
                </a:lnTo>
                <a:lnTo>
                  <a:pt x="15880" y="43280"/>
                </a:lnTo>
                <a:lnTo>
                  <a:pt x="15860" y="43300"/>
                </a:lnTo>
                <a:lnTo>
                  <a:pt x="15840" y="43320"/>
                </a:lnTo>
                <a:lnTo>
                  <a:pt x="15810" y="43360"/>
                </a:lnTo>
                <a:lnTo>
                  <a:pt x="15790" y="43370"/>
                </a:lnTo>
                <a:lnTo>
                  <a:pt x="15780" y="43380"/>
                </a:lnTo>
                <a:lnTo>
                  <a:pt x="15770" y="43370"/>
                </a:lnTo>
                <a:lnTo>
                  <a:pt x="15760" y="43370"/>
                </a:lnTo>
                <a:lnTo>
                  <a:pt x="15760" y="43380"/>
                </a:lnTo>
                <a:lnTo>
                  <a:pt x="15760" y="43390"/>
                </a:lnTo>
                <a:lnTo>
                  <a:pt x="15740" y="43400"/>
                </a:lnTo>
                <a:lnTo>
                  <a:pt x="15730" y="43410"/>
                </a:lnTo>
                <a:lnTo>
                  <a:pt x="15700" y="43420"/>
                </a:lnTo>
                <a:lnTo>
                  <a:pt x="15660" y="43420"/>
                </a:lnTo>
                <a:lnTo>
                  <a:pt x="15620" y="43420"/>
                </a:lnTo>
                <a:lnTo>
                  <a:pt x="15560" y="43430"/>
                </a:lnTo>
                <a:lnTo>
                  <a:pt x="15550" y="43430"/>
                </a:lnTo>
                <a:lnTo>
                  <a:pt x="15530" y="43440"/>
                </a:lnTo>
                <a:lnTo>
                  <a:pt x="15520" y="43430"/>
                </a:lnTo>
                <a:lnTo>
                  <a:pt x="15500" y="43440"/>
                </a:lnTo>
                <a:lnTo>
                  <a:pt x="15470" y="43460"/>
                </a:lnTo>
                <a:lnTo>
                  <a:pt x="15440" y="43470"/>
                </a:lnTo>
                <a:lnTo>
                  <a:pt x="15390" y="43490"/>
                </a:lnTo>
                <a:lnTo>
                  <a:pt x="15310" y="43510"/>
                </a:lnTo>
                <a:lnTo>
                  <a:pt x="15250" y="43530"/>
                </a:lnTo>
                <a:lnTo>
                  <a:pt x="15230" y="43530"/>
                </a:lnTo>
                <a:lnTo>
                  <a:pt x="15140" y="43550"/>
                </a:lnTo>
                <a:lnTo>
                  <a:pt x="15110" y="43560"/>
                </a:lnTo>
                <a:lnTo>
                  <a:pt x="15090" y="43570"/>
                </a:lnTo>
                <a:lnTo>
                  <a:pt x="15040" y="43620"/>
                </a:lnTo>
                <a:lnTo>
                  <a:pt x="15000" y="43650"/>
                </a:lnTo>
                <a:lnTo>
                  <a:pt x="14920" y="43700"/>
                </a:lnTo>
                <a:lnTo>
                  <a:pt x="14860" y="43750"/>
                </a:lnTo>
                <a:lnTo>
                  <a:pt x="14850" y="43760"/>
                </a:lnTo>
                <a:lnTo>
                  <a:pt x="14820" y="43770"/>
                </a:lnTo>
                <a:lnTo>
                  <a:pt x="14810" y="43760"/>
                </a:lnTo>
                <a:lnTo>
                  <a:pt x="14800" y="43760"/>
                </a:lnTo>
                <a:lnTo>
                  <a:pt x="14790" y="43780"/>
                </a:lnTo>
                <a:lnTo>
                  <a:pt x="14790" y="43790"/>
                </a:lnTo>
                <a:lnTo>
                  <a:pt x="14780" y="43830"/>
                </a:lnTo>
                <a:lnTo>
                  <a:pt x="14770" y="43840"/>
                </a:lnTo>
                <a:lnTo>
                  <a:pt x="14740" y="43880"/>
                </a:lnTo>
                <a:lnTo>
                  <a:pt x="14720" y="43900"/>
                </a:lnTo>
                <a:lnTo>
                  <a:pt x="14700" y="43910"/>
                </a:lnTo>
                <a:lnTo>
                  <a:pt x="14670" y="43930"/>
                </a:lnTo>
                <a:lnTo>
                  <a:pt x="14640" y="43950"/>
                </a:lnTo>
                <a:lnTo>
                  <a:pt x="14570" y="43990"/>
                </a:lnTo>
                <a:lnTo>
                  <a:pt x="14510" y="44000"/>
                </a:lnTo>
                <a:lnTo>
                  <a:pt x="14500" y="44010"/>
                </a:lnTo>
                <a:lnTo>
                  <a:pt x="14490" y="44010"/>
                </a:lnTo>
                <a:lnTo>
                  <a:pt x="14480" y="44010"/>
                </a:lnTo>
                <a:lnTo>
                  <a:pt x="14460" y="44040"/>
                </a:lnTo>
                <a:lnTo>
                  <a:pt x="14450" y="44050"/>
                </a:lnTo>
                <a:lnTo>
                  <a:pt x="14400" y="44090"/>
                </a:lnTo>
                <a:lnTo>
                  <a:pt x="14370" y="44110"/>
                </a:lnTo>
                <a:lnTo>
                  <a:pt x="14300" y="44140"/>
                </a:lnTo>
                <a:lnTo>
                  <a:pt x="14260" y="44160"/>
                </a:lnTo>
                <a:lnTo>
                  <a:pt x="14210" y="44190"/>
                </a:lnTo>
                <a:lnTo>
                  <a:pt x="14130" y="44240"/>
                </a:lnTo>
                <a:lnTo>
                  <a:pt x="14060" y="44280"/>
                </a:lnTo>
                <a:lnTo>
                  <a:pt x="14040" y="44290"/>
                </a:lnTo>
                <a:lnTo>
                  <a:pt x="14000" y="44320"/>
                </a:lnTo>
                <a:lnTo>
                  <a:pt x="13980" y="44330"/>
                </a:lnTo>
                <a:lnTo>
                  <a:pt x="13980" y="44350"/>
                </a:lnTo>
                <a:lnTo>
                  <a:pt x="13970" y="44360"/>
                </a:lnTo>
                <a:lnTo>
                  <a:pt x="13970" y="44370"/>
                </a:lnTo>
                <a:lnTo>
                  <a:pt x="13960" y="44370"/>
                </a:lnTo>
                <a:lnTo>
                  <a:pt x="13950" y="44360"/>
                </a:lnTo>
                <a:lnTo>
                  <a:pt x="13940" y="44350"/>
                </a:lnTo>
                <a:lnTo>
                  <a:pt x="13930" y="44350"/>
                </a:lnTo>
                <a:lnTo>
                  <a:pt x="13920" y="44350"/>
                </a:lnTo>
                <a:lnTo>
                  <a:pt x="13900" y="44350"/>
                </a:lnTo>
                <a:lnTo>
                  <a:pt x="13890" y="44350"/>
                </a:lnTo>
                <a:lnTo>
                  <a:pt x="13880" y="44350"/>
                </a:lnTo>
                <a:lnTo>
                  <a:pt x="13870" y="44360"/>
                </a:lnTo>
                <a:lnTo>
                  <a:pt x="13810" y="44420"/>
                </a:lnTo>
                <a:lnTo>
                  <a:pt x="13800" y="44430"/>
                </a:lnTo>
                <a:lnTo>
                  <a:pt x="13790" y="44430"/>
                </a:lnTo>
                <a:lnTo>
                  <a:pt x="13780" y="44420"/>
                </a:lnTo>
                <a:lnTo>
                  <a:pt x="13770" y="44420"/>
                </a:lnTo>
                <a:lnTo>
                  <a:pt x="13770" y="44410"/>
                </a:lnTo>
                <a:lnTo>
                  <a:pt x="13770" y="44400"/>
                </a:lnTo>
                <a:lnTo>
                  <a:pt x="13770" y="44390"/>
                </a:lnTo>
                <a:lnTo>
                  <a:pt x="13770" y="44330"/>
                </a:lnTo>
                <a:lnTo>
                  <a:pt x="13770" y="44310"/>
                </a:lnTo>
                <a:lnTo>
                  <a:pt x="13760" y="44290"/>
                </a:lnTo>
                <a:lnTo>
                  <a:pt x="13750" y="44280"/>
                </a:lnTo>
                <a:lnTo>
                  <a:pt x="13740" y="44280"/>
                </a:lnTo>
                <a:lnTo>
                  <a:pt x="13730" y="44280"/>
                </a:lnTo>
                <a:lnTo>
                  <a:pt x="13740" y="44290"/>
                </a:lnTo>
                <a:lnTo>
                  <a:pt x="13750" y="44290"/>
                </a:lnTo>
                <a:lnTo>
                  <a:pt x="13760" y="44310"/>
                </a:lnTo>
                <a:lnTo>
                  <a:pt x="13760" y="44320"/>
                </a:lnTo>
                <a:lnTo>
                  <a:pt x="13760" y="44350"/>
                </a:lnTo>
                <a:lnTo>
                  <a:pt x="13760" y="44390"/>
                </a:lnTo>
                <a:lnTo>
                  <a:pt x="13760" y="44400"/>
                </a:lnTo>
                <a:lnTo>
                  <a:pt x="13760" y="44410"/>
                </a:lnTo>
                <a:lnTo>
                  <a:pt x="13770" y="44420"/>
                </a:lnTo>
                <a:lnTo>
                  <a:pt x="13770" y="44430"/>
                </a:lnTo>
                <a:lnTo>
                  <a:pt x="13760" y="44430"/>
                </a:lnTo>
                <a:lnTo>
                  <a:pt x="13740" y="44460"/>
                </a:lnTo>
                <a:lnTo>
                  <a:pt x="13720" y="44470"/>
                </a:lnTo>
                <a:lnTo>
                  <a:pt x="13690" y="44480"/>
                </a:lnTo>
                <a:lnTo>
                  <a:pt x="13670" y="44500"/>
                </a:lnTo>
                <a:lnTo>
                  <a:pt x="13660" y="44510"/>
                </a:lnTo>
                <a:lnTo>
                  <a:pt x="13640" y="44530"/>
                </a:lnTo>
                <a:lnTo>
                  <a:pt x="13600" y="44570"/>
                </a:lnTo>
                <a:lnTo>
                  <a:pt x="13590" y="44580"/>
                </a:lnTo>
                <a:lnTo>
                  <a:pt x="13540" y="44590"/>
                </a:lnTo>
                <a:lnTo>
                  <a:pt x="13480" y="44600"/>
                </a:lnTo>
                <a:lnTo>
                  <a:pt x="13470" y="44600"/>
                </a:lnTo>
                <a:lnTo>
                  <a:pt x="13460" y="44610"/>
                </a:lnTo>
                <a:lnTo>
                  <a:pt x="13440" y="44640"/>
                </a:lnTo>
                <a:lnTo>
                  <a:pt x="13430" y="44640"/>
                </a:lnTo>
                <a:lnTo>
                  <a:pt x="13410" y="44650"/>
                </a:lnTo>
                <a:lnTo>
                  <a:pt x="13380" y="44660"/>
                </a:lnTo>
                <a:lnTo>
                  <a:pt x="13360" y="44670"/>
                </a:lnTo>
                <a:lnTo>
                  <a:pt x="13350" y="44670"/>
                </a:lnTo>
                <a:lnTo>
                  <a:pt x="13330" y="44680"/>
                </a:lnTo>
                <a:lnTo>
                  <a:pt x="13300" y="44700"/>
                </a:lnTo>
                <a:lnTo>
                  <a:pt x="13280" y="44710"/>
                </a:lnTo>
                <a:lnTo>
                  <a:pt x="13270" y="44710"/>
                </a:lnTo>
                <a:lnTo>
                  <a:pt x="13250" y="44710"/>
                </a:lnTo>
                <a:lnTo>
                  <a:pt x="13240" y="44710"/>
                </a:lnTo>
                <a:lnTo>
                  <a:pt x="13200" y="44700"/>
                </a:lnTo>
                <a:lnTo>
                  <a:pt x="13150" y="44690"/>
                </a:lnTo>
                <a:lnTo>
                  <a:pt x="13120" y="44670"/>
                </a:lnTo>
                <a:lnTo>
                  <a:pt x="13110" y="44670"/>
                </a:lnTo>
                <a:lnTo>
                  <a:pt x="13100" y="44670"/>
                </a:lnTo>
                <a:lnTo>
                  <a:pt x="13090" y="44680"/>
                </a:lnTo>
                <a:lnTo>
                  <a:pt x="13080" y="44680"/>
                </a:lnTo>
                <a:lnTo>
                  <a:pt x="13020" y="44680"/>
                </a:lnTo>
                <a:lnTo>
                  <a:pt x="12980" y="44670"/>
                </a:lnTo>
                <a:lnTo>
                  <a:pt x="12960" y="44670"/>
                </a:lnTo>
                <a:lnTo>
                  <a:pt x="12940" y="44660"/>
                </a:lnTo>
                <a:lnTo>
                  <a:pt x="12910" y="44660"/>
                </a:lnTo>
                <a:lnTo>
                  <a:pt x="12900" y="44640"/>
                </a:lnTo>
                <a:lnTo>
                  <a:pt x="12850" y="44590"/>
                </a:lnTo>
                <a:lnTo>
                  <a:pt x="12830" y="44580"/>
                </a:lnTo>
                <a:lnTo>
                  <a:pt x="12800" y="44580"/>
                </a:lnTo>
                <a:lnTo>
                  <a:pt x="12730" y="44510"/>
                </a:lnTo>
                <a:lnTo>
                  <a:pt x="12710" y="44490"/>
                </a:lnTo>
                <a:lnTo>
                  <a:pt x="12700" y="44480"/>
                </a:lnTo>
                <a:lnTo>
                  <a:pt x="12680" y="44460"/>
                </a:lnTo>
                <a:lnTo>
                  <a:pt x="12660" y="44430"/>
                </a:lnTo>
                <a:lnTo>
                  <a:pt x="12600" y="44380"/>
                </a:lnTo>
                <a:lnTo>
                  <a:pt x="12560" y="44360"/>
                </a:lnTo>
                <a:lnTo>
                  <a:pt x="12540" y="44340"/>
                </a:lnTo>
                <a:lnTo>
                  <a:pt x="12500" y="44310"/>
                </a:lnTo>
                <a:lnTo>
                  <a:pt x="12430" y="44270"/>
                </a:lnTo>
                <a:lnTo>
                  <a:pt x="12410" y="44250"/>
                </a:lnTo>
                <a:lnTo>
                  <a:pt x="12380" y="44230"/>
                </a:lnTo>
                <a:lnTo>
                  <a:pt x="12300" y="44200"/>
                </a:lnTo>
                <a:lnTo>
                  <a:pt x="12290" y="44190"/>
                </a:lnTo>
                <a:lnTo>
                  <a:pt x="12250" y="44180"/>
                </a:lnTo>
                <a:lnTo>
                  <a:pt x="12220" y="44170"/>
                </a:lnTo>
                <a:lnTo>
                  <a:pt x="12200" y="44160"/>
                </a:lnTo>
                <a:lnTo>
                  <a:pt x="12160" y="44150"/>
                </a:lnTo>
                <a:lnTo>
                  <a:pt x="12130" y="44150"/>
                </a:lnTo>
                <a:lnTo>
                  <a:pt x="12080" y="44150"/>
                </a:lnTo>
                <a:lnTo>
                  <a:pt x="12060" y="44150"/>
                </a:lnTo>
                <a:lnTo>
                  <a:pt x="12040" y="44150"/>
                </a:lnTo>
                <a:lnTo>
                  <a:pt x="12030" y="44140"/>
                </a:lnTo>
                <a:lnTo>
                  <a:pt x="12010" y="44120"/>
                </a:lnTo>
                <a:lnTo>
                  <a:pt x="11990" y="44110"/>
                </a:lnTo>
                <a:lnTo>
                  <a:pt x="11970" y="44100"/>
                </a:lnTo>
                <a:lnTo>
                  <a:pt x="11780" y="44050"/>
                </a:lnTo>
                <a:lnTo>
                  <a:pt x="11720" y="44040"/>
                </a:lnTo>
                <a:lnTo>
                  <a:pt x="11710" y="44040"/>
                </a:lnTo>
                <a:lnTo>
                  <a:pt x="11670" y="44050"/>
                </a:lnTo>
                <a:lnTo>
                  <a:pt x="11650" y="44050"/>
                </a:lnTo>
                <a:lnTo>
                  <a:pt x="11610" y="44040"/>
                </a:lnTo>
                <a:lnTo>
                  <a:pt x="11590" y="44030"/>
                </a:lnTo>
                <a:lnTo>
                  <a:pt x="11560" y="44010"/>
                </a:lnTo>
                <a:lnTo>
                  <a:pt x="11540" y="43990"/>
                </a:lnTo>
                <a:lnTo>
                  <a:pt x="11500" y="43950"/>
                </a:lnTo>
                <a:lnTo>
                  <a:pt x="11480" y="43930"/>
                </a:lnTo>
                <a:lnTo>
                  <a:pt x="11440" y="43910"/>
                </a:lnTo>
                <a:lnTo>
                  <a:pt x="11400" y="43890"/>
                </a:lnTo>
                <a:lnTo>
                  <a:pt x="11350" y="43860"/>
                </a:lnTo>
                <a:lnTo>
                  <a:pt x="11330" y="43850"/>
                </a:lnTo>
                <a:lnTo>
                  <a:pt x="11310" y="43840"/>
                </a:lnTo>
                <a:lnTo>
                  <a:pt x="11240" y="43810"/>
                </a:lnTo>
                <a:lnTo>
                  <a:pt x="11210" y="43800"/>
                </a:lnTo>
                <a:lnTo>
                  <a:pt x="11200" y="43800"/>
                </a:lnTo>
                <a:lnTo>
                  <a:pt x="11200" y="43790"/>
                </a:lnTo>
                <a:lnTo>
                  <a:pt x="11200" y="43780"/>
                </a:lnTo>
                <a:lnTo>
                  <a:pt x="11210" y="43760"/>
                </a:lnTo>
                <a:lnTo>
                  <a:pt x="11220" y="43730"/>
                </a:lnTo>
                <a:lnTo>
                  <a:pt x="11230" y="43700"/>
                </a:lnTo>
                <a:lnTo>
                  <a:pt x="11240" y="43650"/>
                </a:lnTo>
                <a:lnTo>
                  <a:pt x="11250" y="43560"/>
                </a:lnTo>
                <a:lnTo>
                  <a:pt x="11240" y="43490"/>
                </a:lnTo>
                <a:lnTo>
                  <a:pt x="11240" y="43440"/>
                </a:lnTo>
                <a:lnTo>
                  <a:pt x="11240" y="43410"/>
                </a:lnTo>
                <a:lnTo>
                  <a:pt x="11240" y="43400"/>
                </a:lnTo>
                <a:lnTo>
                  <a:pt x="11240" y="43390"/>
                </a:lnTo>
                <a:lnTo>
                  <a:pt x="11240" y="43380"/>
                </a:lnTo>
                <a:lnTo>
                  <a:pt x="11230" y="43370"/>
                </a:lnTo>
                <a:lnTo>
                  <a:pt x="11230" y="43360"/>
                </a:lnTo>
                <a:lnTo>
                  <a:pt x="11220" y="43350"/>
                </a:lnTo>
                <a:lnTo>
                  <a:pt x="11230" y="43330"/>
                </a:lnTo>
                <a:lnTo>
                  <a:pt x="11230" y="43310"/>
                </a:lnTo>
                <a:lnTo>
                  <a:pt x="11250" y="43260"/>
                </a:lnTo>
                <a:lnTo>
                  <a:pt x="11260" y="43240"/>
                </a:lnTo>
                <a:lnTo>
                  <a:pt x="11270" y="43210"/>
                </a:lnTo>
                <a:lnTo>
                  <a:pt x="11280" y="43180"/>
                </a:lnTo>
                <a:lnTo>
                  <a:pt x="11290" y="43160"/>
                </a:lnTo>
                <a:lnTo>
                  <a:pt x="11290" y="43140"/>
                </a:lnTo>
                <a:lnTo>
                  <a:pt x="11290" y="43070"/>
                </a:lnTo>
                <a:lnTo>
                  <a:pt x="11300" y="43070"/>
                </a:lnTo>
                <a:lnTo>
                  <a:pt x="11330" y="43060"/>
                </a:lnTo>
                <a:lnTo>
                  <a:pt x="11350" y="43040"/>
                </a:lnTo>
                <a:lnTo>
                  <a:pt x="11370" y="43030"/>
                </a:lnTo>
                <a:lnTo>
                  <a:pt x="11380" y="43020"/>
                </a:lnTo>
                <a:lnTo>
                  <a:pt x="11390" y="42990"/>
                </a:lnTo>
                <a:lnTo>
                  <a:pt x="11400" y="42960"/>
                </a:lnTo>
                <a:lnTo>
                  <a:pt x="11400" y="42950"/>
                </a:lnTo>
                <a:lnTo>
                  <a:pt x="11400" y="42940"/>
                </a:lnTo>
                <a:lnTo>
                  <a:pt x="11390" y="42920"/>
                </a:lnTo>
                <a:lnTo>
                  <a:pt x="11380" y="42910"/>
                </a:lnTo>
                <a:lnTo>
                  <a:pt x="11360" y="42900"/>
                </a:lnTo>
                <a:lnTo>
                  <a:pt x="11330" y="42900"/>
                </a:lnTo>
                <a:lnTo>
                  <a:pt x="11330" y="42890"/>
                </a:lnTo>
                <a:lnTo>
                  <a:pt x="11320" y="42880"/>
                </a:lnTo>
                <a:lnTo>
                  <a:pt x="11320" y="42860"/>
                </a:lnTo>
                <a:lnTo>
                  <a:pt x="11320" y="42850"/>
                </a:lnTo>
                <a:lnTo>
                  <a:pt x="11320" y="42830"/>
                </a:lnTo>
                <a:lnTo>
                  <a:pt x="11320" y="42820"/>
                </a:lnTo>
                <a:lnTo>
                  <a:pt x="11310" y="42810"/>
                </a:lnTo>
                <a:lnTo>
                  <a:pt x="11290" y="42800"/>
                </a:lnTo>
                <a:lnTo>
                  <a:pt x="11270" y="42800"/>
                </a:lnTo>
                <a:lnTo>
                  <a:pt x="11260" y="42800"/>
                </a:lnTo>
                <a:lnTo>
                  <a:pt x="11250" y="42810"/>
                </a:lnTo>
                <a:lnTo>
                  <a:pt x="11230" y="42820"/>
                </a:lnTo>
                <a:lnTo>
                  <a:pt x="11230" y="42810"/>
                </a:lnTo>
                <a:lnTo>
                  <a:pt x="11220" y="42810"/>
                </a:lnTo>
                <a:lnTo>
                  <a:pt x="11220" y="42800"/>
                </a:lnTo>
                <a:lnTo>
                  <a:pt x="11230" y="42770"/>
                </a:lnTo>
                <a:lnTo>
                  <a:pt x="11230" y="42760"/>
                </a:lnTo>
                <a:lnTo>
                  <a:pt x="11220" y="42740"/>
                </a:lnTo>
                <a:lnTo>
                  <a:pt x="11210" y="42730"/>
                </a:lnTo>
                <a:lnTo>
                  <a:pt x="11160" y="42710"/>
                </a:lnTo>
                <a:lnTo>
                  <a:pt x="11150" y="42710"/>
                </a:lnTo>
                <a:lnTo>
                  <a:pt x="11140" y="42690"/>
                </a:lnTo>
                <a:lnTo>
                  <a:pt x="11140" y="42670"/>
                </a:lnTo>
                <a:lnTo>
                  <a:pt x="11130" y="42650"/>
                </a:lnTo>
                <a:lnTo>
                  <a:pt x="11120" y="42630"/>
                </a:lnTo>
                <a:lnTo>
                  <a:pt x="11110" y="42630"/>
                </a:lnTo>
                <a:lnTo>
                  <a:pt x="11090" y="42620"/>
                </a:lnTo>
                <a:lnTo>
                  <a:pt x="11060" y="42630"/>
                </a:lnTo>
                <a:lnTo>
                  <a:pt x="11050" y="42630"/>
                </a:lnTo>
                <a:lnTo>
                  <a:pt x="11020" y="42610"/>
                </a:lnTo>
                <a:lnTo>
                  <a:pt x="10990" y="42610"/>
                </a:lnTo>
                <a:lnTo>
                  <a:pt x="10970" y="42610"/>
                </a:lnTo>
                <a:lnTo>
                  <a:pt x="10940" y="42630"/>
                </a:lnTo>
                <a:lnTo>
                  <a:pt x="10920" y="42630"/>
                </a:lnTo>
                <a:lnTo>
                  <a:pt x="10900" y="42630"/>
                </a:lnTo>
                <a:lnTo>
                  <a:pt x="10880" y="42630"/>
                </a:lnTo>
                <a:lnTo>
                  <a:pt x="10860" y="42610"/>
                </a:lnTo>
                <a:lnTo>
                  <a:pt x="10840" y="42600"/>
                </a:lnTo>
                <a:lnTo>
                  <a:pt x="10840" y="42590"/>
                </a:lnTo>
                <a:lnTo>
                  <a:pt x="10820" y="42600"/>
                </a:lnTo>
                <a:lnTo>
                  <a:pt x="10790" y="42610"/>
                </a:lnTo>
                <a:lnTo>
                  <a:pt x="10760" y="42620"/>
                </a:lnTo>
                <a:lnTo>
                  <a:pt x="10730" y="42620"/>
                </a:lnTo>
                <a:lnTo>
                  <a:pt x="10690" y="42640"/>
                </a:lnTo>
                <a:lnTo>
                  <a:pt x="10680" y="42640"/>
                </a:lnTo>
                <a:lnTo>
                  <a:pt x="10660" y="42640"/>
                </a:lnTo>
                <a:lnTo>
                  <a:pt x="10650" y="42630"/>
                </a:lnTo>
                <a:lnTo>
                  <a:pt x="10620" y="42580"/>
                </a:lnTo>
                <a:lnTo>
                  <a:pt x="10630" y="42640"/>
                </a:lnTo>
                <a:lnTo>
                  <a:pt x="10630" y="42650"/>
                </a:lnTo>
                <a:lnTo>
                  <a:pt x="10640" y="42660"/>
                </a:lnTo>
                <a:lnTo>
                  <a:pt x="10670" y="42660"/>
                </a:lnTo>
                <a:lnTo>
                  <a:pt x="10680" y="42670"/>
                </a:lnTo>
                <a:lnTo>
                  <a:pt x="10690" y="42670"/>
                </a:lnTo>
                <a:lnTo>
                  <a:pt x="10710" y="42650"/>
                </a:lnTo>
                <a:lnTo>
                  <a:pt x="10730" y="42650"/>
                </a:lnTo>
                <a:lnTo>
                  <a:pt x="10750" y="42650"/>
                </a:lnTo>
                <a:lnTo>
                  <a:pt x="10780" y="42630"/>
                </a:lnTo>
                <a:lnTo>
                  <a:pt x="10810" y="42630"/>
                </a:lnTo>
                <a:lnTo>
                  <a:pt x="10820" y="42620"/>
                </a:lnTo>
                <a:lnTo>
                  <a:pt x="10830" y="42620"/>
                </a:lnTo>
                <a:lnTo>
                  <a:pt x="10860" y="42640"/>
                </a:lnTo>
                <a:lnTo>
                  <a:pt x="10880" y="42650"/>
                </a:lnTo>
                <a:lnTo>
                  <a:pt x="10900" y="42660"/>
                </a:lnTo>
                <a:lnTo>
                  <a:pt x="10920" y="42660"/>
                </a:lnTo>
                <a:lnTo>
                  <a:pt x="10930" y="42650"/>
                </a:lnTo>
                <a:lnTo>
                  <a:pt x="11000" y="42630"/>
                </a:lnTo>
                <a:lnTo>
                  <a:pt x="11020" y="42630"/>
                </a:lnTo>
                <a:lnTo>
                  <a:pt x="11060" y="42640"/>
                </a:lnTo>
                <a:lnTo>
                  <a:pt x="11080" y="42650"/>
                </a:lnTo>
                <a:lnTo>
                  <a:pt x="11100" y="42650"/>
                </a:lnTo>
                <a:lnTo>
                  <a:pt x="11100" y="42660"/>
                </a:lnTo>
                <a:lnTo>
                  <a:pt x="11110" y="42670"/>
                </a:lnTo>
                <a:lnTo>
                  <a:pt x="11110" y="42700"/>
                </a:lnTo>
                <a:lnTo>
                  <a:pt x="11120" y="42710"/>
                </a:lnTo>
                <a:lnTo>
                  <a:pt x="11130" y="42720"/>
                </a:lnTo>
                <a:lnTo>
                  <a:pt x="11150" y="42740"/>
                </a:lnTo>
                <a:lnTo>
                  <a:pt x="11180" y="42750"/>
                </a:lnTo>
                <a:lnTo>
                  <a:pt x="11190" y="42760"/>
                </a:lnTo>
                <a:lnTo>
                  <a:pt x="11200" y="42780"/>
                </a:lnTo>
                <a:lnTo>
                  <a:pt x="11200" y="42800"/>
                </a:lnTo>
                <a:lnTo>
                  <a:pt x="11210" y="42820"/>
                </a:lnTo>
                <a:lnTo>
                  <a:pt x="11220" y="42830"/>
                </a:lnTo>
                <a:lnTo>
                  <a:pt x="11240" y="42840"/>
                </a:lnTo>
                <a:lnTo>
                  <a:pt x="11250" y="42830"/>
                </a:lnTo>
                <a:lnTo>
                  <a:pt x="11270" y="42830"/>
                </a:lnTo>
                <a:lnTo>
                  <a:pt x="11280" y="42830"/>
                </a:lnTo>
                <a:lnTo>
                  <a:pt x="11290" y="42840"/>
                </a:lnTo>
                <a:lnTo>
                  <a:pt x="11300" y="42840"/>
                </a:lnTo>
                <a:lnTo>
                  <a:pt x="11290" y="42880"/>
                </a:lnTo>
                <a:lnTo>
                  <a:pt x="11300" y="42900"/>
                </a:lnTo>
                <a:lnTo>
                  <a:pt x="11310" y="42910"/>
                </a:lnTo>
                <a:lnTo>
                  <a:pt x="11330" y="42930"/>
                </a:lnTo>
                <a:lnTo>
                  <a:pt x="11340" y="42940"/>
                </a:lnTo>
                <a:lnTo>
                  <a:pt x="11360" y="42940"/>
                </a:lnTo>
                <a:lnTo>
                  <a:pt x="11370" y="42940"/>
                </a:lnTo>
                <a:lnTo>
                  <a:pt x="11370" y="42950"/>
                </a:lnTo>
                <a:lnTo>
                  <a:pt x="11370" y="42960"/>
                </a:lnTo>
                <a:lnTo>
                  <a:pt x="11370" y="42970"/>
                </a:lnTo>
                <a:lnTo>
                  <a:pt x="11360" y="42980"/>
                </a:lnTo>
                <a:lnTo>
                  <a:pt x="11350" y="42990"/>
                </a:lnTo>
                <a:lnTo>
                  <a:pt x="11330" y="43010"/>
                </a:lnTo>
                <a:lnTo>
                  <a:pt x="11310" y="43010"/>
                </a:lnTo>
                <a:lnTo>
                  <a:pt x="11290" y="43020"/>
                </a:lnTo>
                <a:lnTo>
                  <a:pt x="11280" y="43020"/>
                </a:lnTo>
                <a:lnTo>
                  <a:pt x="11270" y="43030"/>
                </a:lnTo>
                <a:lnTo>
                  <a:pt x="11260" y="43050"/>
                </a:lnTo>
                <a:lnTo>
                  <a:pt x="11250" y="43060"/>
                </a:lnTo>
                <a:lnTo>
                  <a:pt x="11240" y="43070"/>
                </a:lnTo>
                <a:lnTo>
                  <a:pt x="11240" y="43090"/>
                </a:lnTo>
                <a:lnTo>
                  <a:pt x="11250" y="43120"/>
                </a:lnTo>
                <a:lnTo>
                  <a:pt x="11250" y="43140"/>
                </a:lnTo>
                <a:lnTo>
                  <a:pt x="11240" y="43160"/>
                </a:lnTo>
                <a:lnTo>
                  <a:pt x="11230" y="43170"/>
                </a:lnTo>
                <a:lnTo>
                  <a:pt x="11220" y="43200"/>
                </a:lnTo>
                <a:lnTo>
                  <a:pt x="11210" y="43230"/>
                </a:lnTo>
                <a:lnTo>
                  <a:pt x="11190" y="43270"/>
                </a:lnTo>
                <a:lnTo>
                  <a:pt x="11190" y="43280"/>
                </a:lnTo>
                <a:lnTo>
                  <a:pt x="11190" y="43290"/>
                </a:lnTo>
                <a:lnTo>
                  <a:pt x="11180" y="43320"/>
                </a:lnTo>
                <a:lnTo>
                  <a:pt x="11190" y="43350"/>
                </a:lnTo>
                <a:lnTo>
                  <a:pt x="11180" y="43400"/>
                </a:lnTo>
                <a:lnTo>
                  <a:pt x="11190" y="43420"/>
                </a:lnTo>
                <a:lnTo>
                  <a:pt x="11190" y="43450"/>
                </a:lnTo>
                <a:lnTo>
                  <a:pt x="11200" y="43470"/>
                </a:lnTo>
                <a:lnTo>
                  <a:pt x="11190" y="43490"/>
                </a:lnTo>
                <a:lnTo>
                  <a:pt x="11190" y="43510"/>
                </a:lnTo>
                <a:lnTo>
                  <a:pt x="11190" y="43550"/>
                </a:lnTo>
                <a:lnTo>
                  <a:pt x="11180" y="43590"/>
                </a:lnTo>
                <a:lnTo>
                  <a:pt x="11180" y="43630"/>
                </a:lnTo>
                <a:lnTo>
                  <a:pt x="11180" y="43650"/>
                </a:lnTo>
                <a:lnTo>
                  <a:pt x="11170" y="43680"/>
                </a:lnTo>
                <a:lnTo>
                  <a:pt x="11160" y="43700"/>
                </a:lnTo>
                <a:lnTo>
                  <a:pt x="11150" y="43710"/>
                </a:lnTo>
                <a:lnTo>
                  <a:pt x="11140" y="43730"/>
                </a:lnTo>
                <a:lnTo>
                  <a:pt x="11120" y="43730"/>
                </a:lnTo>
                <a:lnTo>
                  <a:pt x="11100" y="43750"/>
                </a:lnTo>
                <a:lnTo>
                  <a:pt x="11080" y="43760"/>
                </a:lnTo>
                <a:lnTo>
                  <a:pt x="11050" y="43770"/>
                </a:lnTo>
                <a:lnTo>
                  <a:pt x="11040" y="43790"/>
                </a:lnTo>
                <a:lnTo>
                  <a:pt x="11040" y="43800"/>
                </a:lnTo>
                <a:lnTo>
                  <a:pt x="11040" y="43810"/>
                </a:lnTo>
                <a:lnTo>
                  <a:pt x="11030" y="43820"/>
                </a:lnTo>
                <a:lnTo>
                  <a:pt x="11020" y="43830"/>
                </a:lnTo>
                <a:lnTo>
                  <a:pt x="11000" y="43830"/>
                </a:lnTo>
                <a:lnTo>
                  <a:pt x="10990" y="43840"/>
                </a:lnTo>
                <a:lnTo>
                  <a:pt x="10980" y="43850"/>
                </a:lnTo>
                <a:lnTo>
                  <a:pt x="10950" y="43850"/>
                </a:lnTo>
                <a:lnTo>
                  <a:pt x="10890" y="43870"/>
                </a:lnTo>
                <a:lnTo>
                  <a:pt x="10880" y="43870"/>
                </a:lnTo>
                <a:lnTo>
                  <a:pt x="10870" y="43880"/>
                </a:lnTo>
                <a:lnTo>
                  <a:pt x="10850" y="43880"/>
                </a:lnTo>
                <a:lnTo>
                  <a:pt x="10830" y="43880"/>
                </a:lnTo>
                <a:lnTo>
                  <a:pt x="10820" y="43880"/>
                </a:lnTo>
                <a:lnTo>
                  <a:pt x="10810" y="43870"/>
                </a:lnTo>
                <a:lnTo>
                  <a:pt x="10760" y="43860"/>
                </a:lnTo>
                <a:lnTo>
                  <a:pt x="10740" y="43870"/>
                </a:lnTo>
                <a:lnTo>
                  <a:pt x="10700" y="43880"/>
                </a:lnTo>
                <a:lnTo>
                  <a:pt x="10660" y="43900"/>
                </a:lnTo>
                <a:lnTo>
                  <a:pt x="10640" y="43910"/>
                </a:lnTo>
                <a:lnTo>
                  <a:pt x="10620" y="43910"/>
                </a:lnTo>
                <a:lnTo>
                  <a:pt x="10590" y="43910"/>
                </a:lnTo>
                <a:lnTo>
                  <a:pt x="10580" y="43920"/>
                </a:lnTo>
                <a:lnTo>
                  <a:pt x="10550" y="43950"/>
                </a:lnTo>
                <a:lnTo>
                  <a:pt x="10540" y="43950"/>
                </a:lnTo>
                <a:lnTo>
                  <a:pt x="10510" y="43930"/>
                </a:lnTo>
                <a:lnTo>
                  <a:pt x="10430" y="43910"/>
                </a:lnTo>
                <a:lnTo>
                  <a:pt x="10420" y="43900"/>
                </a:lnTo>
                <a:lnTo>
                  <a:pt x="10410" y="43900"/>
                </a:lnTo>
                <a:lnTo>
                  <a:pt x="10410" y="43880"/>
                </a:lnTo>
                <a:lnTo>
                  <a:pt x="10410" y="43860"/>
                </a:lnTo>
                <a:lnTo>
                  <a:pt x="10410" y="43820"/>
                </a:lnTo>
                <a:lnTo>
                  <a:pt x="10410" y="43790"/>
                </a:lnTo>
                <a:lnTo>
                  <a:pt x="10430" y="43680"/>
                </a:lnTo>
                <a:lnTo>
                  <a:pt x="10430" y="43610"/>
                </a:lnTo>
                <a:lnTo>
                  <a:pt x="10440" y="43550"/>
                </a:lnTo>
                <a:lnTo>
                  <a:pt x="10440" y="43530"/>
                </a:lnTo>
                <a:lnTo>
                  <a:pt x="10440" y="43510"/>
                </a:lnTo>
                <a:lnTo>
                  <a:pt x="10430" y="43490"/>
                </a:lnTo>
                <a:lnTo>
                  <a:pt x="10410" y="43480"/>
                </a:lnTo>
                <a:lnTo>
                  <a:pt x="10400" y="43460"/>
                </a:lnTo>
                <a:lnTo>
                  <a:pt x="10400" y="43450"/>
                </a:lnTo>
                <a:lnTo>
                  <a:pt x="10400" y="43440"/>
                </a:lnTo>
                <a:lnTo>
                  <a:pt x="10410" y="43420"/>
                </a:lnTo>
                <a:lnTo>
                  <a:pt x="10430" y="43370"/>
                </a:lnTo>
                <a:lnTo>
                  <a:pt x="10430" y="43360"/>
                </a:lnTo>
                <a:lnTo>
                  <a:pt x="10430" y="43330"/>
                </a:lnTo>
                <a:lnTo>
                  <a:pt x="10420" y="43280"/>
                </a:lnTo>
                <a:lnTo>
                  <a:pt x="10420" y="43270"/>
                </a:lnTo>
                <a:lnTo>
                  <a:pt x="10420" y="43220"/>
                </a:lnTo>
                <a:lnTo>
                  <a:pt x="10420" y="43200"/>
                </a:lnTo>
                <a:lnTo>
                  <a:pt x="10410" y="43190"/>
                </a:lnTo>
                <a:lnTo>
                  <a:pt x="10400" y="43170"/>
                </a:lnTo>
                <a:lnTo>
                  <a:pt x="10370" y="43140"/>
                </a:lnTo>
                <a:lnTo>
                  <a:pt x="10350" y="43120"/>
                </a:lnTo>
                <a:lnTo>
                  <a:pt x="10340" y="43100"/>
                </a:lnTo>
                <a:lnTo>
                  <a:pt x="10340" y="43060"/>
                </a:lnTo>
                <a:lnTo>
                  <a:pt x="10330" y="43040"/>
                </a:lnTo>
                <a:lnTo>
                  <a:pt x="10320" y="43020"/>
                </a:lnTo>
                <a:lnTo>
                  <a:pt x="10320" y="43000"/>
                </a:lnTo>
                <a:lnTo>
                  <a:pt x="10320" y="42990"/>
                </a:lnTo>
                <a:lnTo>
                  <a:pt x="10300" y="42980"/>
                </a:lnTo>
                <a:lnTo>
                  <a:pt x="10280" y="42960"/>
                </a:lnTo>
                <a:lnTo>
                  <a:pt x="10270" y="42950"/>
                </a:lnTo>
                <a:lnTo>
                  <a:pt x="10250" y="42950"/>
                </a:lnTo>
                <a:lnTo>
                  <a:pt x="10220" y="42970"/>
                </a:lnTo>
                <a:lnTo>
                  <a:pt x="10200" y="42980"/>
                </a:lnTo>
                <a:lnTo>
                  <a:pt x="10190" y="42980"/>
                </a:lnTo>
                <a:lnTo>
                  <a:pt x="10180" y="42990"/>
                </a:lnTo>
                <a:lnTo>
                  <a:pt x="10210" y="42990"/>
                </a:lnTo>
                <a:lnTo>
                  <a:pt x="10230" y="42980"/>
                </a:lnTo>
                <a:lnTo>
                  <a:pt x="10250" y="42970"/>
                </a:lnTo>
                <a:lnTo>
                  <a:pt x="10270" y="42970"/>
                </a:lnTo>
                <a:lnTo>
                  <a:pt x="10280" y="42990"/>
                </a:lnTo>
                <a:lnTo>
                  <a:pt x="10300" y="43010"/>
                </a:lnTo>
                <a:lnTo>
                  <a:pt x="10310" y="43030"/>
                </a:lnTo>
                <a:lnTo>
                  <a:pt x="10310" y="43080"/>
                </a:lnTo>
                <a:lnTo>
                  <a:pt x="10330" y="43130"/>
                </a:lnTo>
                <a:lnTo>
                  <a:pt x="10350" y="43140"/>
                </a:lnTo>
                <a:lnTo>
                  <a:pt x="10360" y="43160"/>
                </a:lnTo>
                <a:lnTo>
                  <a:pt x="10380" y="43180"/>
                </a:lnTo>
                <a:lnTo>
                  <a:pt x="10390" y="43200"/>
                </a:lnTo>
                <a:lnTo>
                  <a:pt x="10400" y="43220"/>
                </a:lnTo>
                <a:lnTo>
                  <a:pt x="10400" y="43240"/>
                </a:lnTo>
                <a:lnTo>
                  <a:pt x="10390" y="43260"/>
                </a:lnTo>
                <a:lnTo>
                  <a:pt x="10390" y="43280"/>
                </a:lnTo>
                <a:lnTo>
                  <a:pt x="10410" y="43320"/>
                </a:lnTo>
                <a:lnTo>
                  <a:pt x="10410" y="43330"/>
                </a:lnTo>
                <a:lnTo>
                  <a:pt x="10410" y="43350"/>
                </a:lnTo>
                <a:lnTo>
                  <a:pt x="10390" y="43400"/>
                </a:lnTo>
                <a:lnTo>
                  <a:pt x="10380" y="43440"/>
                </a:lnTo>
                <a:lnTo>
                  <a:pt x="10380" y="43460"/>
                </a:lnTo>
                <a:lnTo>
                  <a:pt x="10380" y="43470"/>
                </a:lnTo>
                <a:lnTo>
                  <a:pt x="10390" y="43480"/>
                </a:lnTo>
                <a:lnTo>
                  <a:pt x="10400" y="43490"/>
                </a:lnTo>
                <a:lnTo>
                  <a:pt x="10420" y="43510"/>
                </a:lnTo>
                <a:lnTo>
                  <a:pt x="10420" y="43520"/>
                </a:lnTo>
                <a:lnTo>
                  <a:pt x="10420" y="43540"/>
                </a:lnTo>
                <a:lnTo>
                  <a:pt x="10420" y="43560"/>
                </a:lnTo>
                <a:lnTo>
                  <a:pt x="10410" y="43570"/>
                </a:lnTo>
                <a:lnTo>
                  <a:pt x="10410" y="43600"/>
                </a:lnTo>
                <a:lnTo>
                  <a:pt x="10410" y="43630"/>
                </a:lnTo>
                <a:lnTo>
                  <a:pt x="10410" y="43640"/>
                </a:lnTo>
                <a:lnTo>
                  <a:pt x="10410" y="43690"/>
                </a:lnTo>
                <a:lnTo>
                  <a:pt x="10410" y="43720"/>
                </a:lnTo>
                <a:lnTo>
                  <a:pt x="10390" y="43760"/>
                </a:lnTo>
                <a:lnTo>
                  <a:pt x="10390" y="43800"/>
                </a:lnTo>
                <a:lnTo>
                  <a:pt x="10390" y="43820"/>
                </a:lnTo>
                <a:lnTo>
                  <a:pt x="10390" y="43850"/>
                </a:lnTo>
                <a:lnTo>
                  <a:pt x="10390" y="43870"/>
                </a:lnTo>
                <a:lnTo>
                  <a:pt x="10390" y="43880"/>
                </a:lnTo>
                <a:lnTo>
                  <a:pt x="10380" y="43900"/>
                </a:lnTo>
                <a:lnTo>
                  <a:pt x="10370" y="43910"/>
                </a:lnTo>
                <a:lnTo>
                  <a:pt x="10360" y="43910"/>
                </a:lnTo>
                <a:lnTo>
                  <a:pt x="10300" y="43910"/>
                </a:lnTo>
                <a:lnTo>
                  <a:pt x="10260" y="43920"/>
                </a:lnTo>
                <a:lnTo>
                  <a:pt x="10230" y="43930"/>
                </a:lnTo>
                <a:lnTo>
                  <a:pt x="10210" y="43930"/>
                </a:lnTo>
                <a:lnTo>
                  <a:pt x="10200" y="43930"/>
                </a:lnTo>
                <a:lnTo>
                  <a:pt x="10180" y="43930"/>
                </a:lnTo>
                <a:lnTo>
                  <a:pt x="10160" y="43940"/>
                </a:lnTo>
                <a:lnTo>
                  <a:pt x="10140" y="43940"/>
                </a:lnTo>
                <a:lnTo>
                  <a:pt x="10110" y="43950"/>
                </a:lnTo>
                <a:lnTo>
                  <a:pt x="10090" y="43950"/>
                </a:lnTo>
                <a:lnTo>
                  <a:pt x="10080" y="43950"/>
                </a:lnTo>
                <a:lnTo>
                  <a:pt x="10070" y="43950"/>
                </a:lnTo>
                <a:lnTo>
                  <a:pt x="10060" y="43940"/>
                </a:lnTo>
                <a:lnTo>
                  <a:pt x="10040" y="43930"/>
                </a:lnTo>
                <a:lnTo>
                  <a:pt x="10040" y="43920"/>
                </a:lnTo>
                <a:lnTo>
                  <a:pt x="10000" y="43910"/>
                </a:lnTo>
                <a:lnTo>
                  <a:pt x="9950" y="43920"/>
                </a:lnTo>
                <a:lnTo>
                  <a:pt x="9940" y="43930"/>
                </a:lnTo>
                <a:lnTo>
                  <a:pt x="9910" y="43950"/>
                </a:lnTo>
                <a:lnTo>
                  <a:pt x="9890" y="43960"/>
                </a:lnTo>
                <a:lnTo>
                  <a:pt x="9870" y="43970"/>
                </a:lnTo>
                <a:lnTo>
                  <a:pt x="9870" y="43980"/>
                </a:lnTo>
                <a:lnTo>
                  <a:pt x="9850" y="44000"/>
                </a:lnTo>
                <a:lnTo>
                  <a:pt x="9840" y="44010"/>
                </a:lnTo>
                <a:lnTo>
                  <a:pt x="9810" y="44030"/>
                </a:lnTo>
                <a:lnTo>
                  <a:pt x="9790" y="44040"/>
                </a:lnTo>
                <a:lnTo>
                  <a:pt x="9750" y="44050"/>
                </a:lnTo>
                <a:lnTo>
                  <a:pt x="9730" y="44050"/>
                </a:lnTo>
                <a:lnTo>
                  <a:pt x="9710" y="44050"/>
                </a:lnTo>
                <a:lnTo>
                  <a:pt x="9690" y="44040"/>
                </a:lnTo>
                <a:lnTo>
                  <a:pt x="9620" y="44060"/>
                </a:lnTo>
                <a:lnTo>
                  <a:pt x="9580" y="44070"/>
                </a:lnTo>
                <a:lnTo>
                  <a:pt x="9540" y="44060"/>
                </a:lnTo>
                <a:lnTo>
                  <a:pt x="9520" y="44050"/>
                </a:lnTo>
                <a:lnTo>
                  <a:pt x="9500" y="44050"/>
                </a:lnTo>
                <a:lnTo>
                  <a:pt x="9480" y="44050"/>
                </a:lnTo>
                <a:lnTo>
                  <a:pt x="9450" y="44050"/>
                </a:lnTo>
                <a:lnTo>
                  <a:pt x="9430" y="44050"/>
                </a:lnTo>
                <a:lnTo>
                  <a:pt x="9400" y="44040"/>
                </a:lnTo>
                <a:lnTo>
                  <a:pt x="9360" y="44020"/>
                </a:lnTo>
                <a:lnTo>
                  <a:pt x="9350" y="44020"/>
                </a:lnTo>
                <a:lnTo>
                  <a:pt x="9320" y="44010"/>
                </a:lnTo>
                <a:lnTo>
                  <a:pt x="9300" y="44000"/>
                </a:lnTo>
                <a:lnTo>
                  <a:pt x="9250" y="44000"/>
                </a:lnTo>
                <a:lnTo>
                  <a:pt x="9220" y="43990"/>
                </a:lnTo>
                <a:lnTo>
                  <a:pt x="9210" y="43990"/>
                </a:lnTo>
                <a:lnTo>
                  <a:pt x="9190" y="43980"/>
                </a:lnTo>
                <a:lnTo>
                  <a:pt x="9160" y="43970"/>
                </a:lnTo>
                <a:lnTo>
                  <a:pt x="9100" y="43960"/>
                </a:lnTo>
                <a:lnTo>
                  <a:pt x="9050" y="43960"/>
                </a:lnTo>
                <a:lnTo>
                  <a:pt x="9010" y="43970"/>
                </a:lnTo>
                <a:lnTo>
                  <a:pt x="9000" y="43970"/>
                </a:lnTo>
                <a:lnTo>
                  <a:pt x="8960" y="43990"/>
                </a:lnTo>
                <a:lnTo>
                  <a:pt x="8940" y="44000"/>
                </a:lnTo>
                <a:lnTo>
                  <a:pt x="8920" y="44000"/>
                </a:lnTo>
                <a:lnTo>
                  <a:pt x="8810" y="44030"/>
                </a:lnTo>
                <a:lnTo>
                  <a:pt x="8790" y="44030"/>
                </a:lnTo>
                <a:lnTo>
                  <a:pt x="8760" y="44040"/>
                </a:lnTo>
                <a:lnTo>
                  <a:pt x="8750" y="44040"/>
                </a:lnTo>
                <a:lnTo>
                  <a:pt x="8720" y="44040"/>
                </a:lnTo>
                <a:lnTo>
                  <a:pt x="8650" y="44050"/>
                </a:lnTo>
                <a:lnTo>
                  <a:pt x="8630" y="44050"/>
                </a:lnTo>
                <a:lnTo>
                  <a:pt x="8610" y="44060"/>
                </a:lnTo>
                <a:lnTo>
                  <a:pt x="8560" y="44080"/>
                </a:lnTo>
                <a:lnTo>
                  <a:pt x="8540" y="44080"/>
                </a:lnTo>
                <a:lnTo>
                  <a:pt x="8530" y="44090"/>
                </a:lnTo>
                <a:lnTo>
                  <a:pt x="8510" y="44090"/>
                </a:lnTo>
                <a:lnTo>
                  <a:pt x="8460" y="44100"/>
                </a:lnTo>
                <a:lnTo>
                  <a:pt x="8450" y="44100"/>
                </a:lnTo>
                <a:lnTo>
                  <a:pt x="8430" y="44100"/>
                </a:lnTo>
                <a:lnTo>
                  <a:pt x="8390" y="44110"/>
                </a:lnTo>
                <a:lnTo>
                  <a:pt x="8380" y="44110"/>
                </a:lnTo>
                <a:lnTo>
                  <a:pt x="8370" y="44110"/>
                </a:lnTo>
                <a:lnTo>
                  <a:pt x="8350" y="44120"/>
                </a:lnTo>
                <a:lnTo>
                  <a:pt x="8330" y="44120"/>
                </a:lnTo>
                <a:lnTo>
                  <a:pt x="8290" y="44100"/>
                </a:lnTo>
                <a:lnTo>
                  <a:pt x="8270" y="44080"/>
                </a:lnTo>
                <a:lnTo>
                  <a:pt x="8250" y="44070"/>
                </a:lnTo>
                <a:lnTo>
                  <a:pt x="8230" y="44060"/>
                </a:lnTo>
                <a:lnTo>
                  <a:pt x="8200" y="44050"/>
                </a:lnTo>
                <a:lnTo>
                  <a:pt x="8150" y="44060"/>
                </a:lnTo>
                <a:lnTo>
                  <a:pt x="8130" y="44060"/>
                </a:lnTo>
                <a:lnTo>
                  <a:pt x="8080" y="44060"/>
                </a:lnTo>
                <a:lnTo>
                  <a:pt x="8000" y="44060"/>
                </a:lnTo>
                <a:lnTo>
                  <a:pt x="7920" y="44050"/>
                </a:lnTo>
                <a:lnTo>
                  <a:pt x="7880" y="44050"/>
                </a:lnTo>
                <a:lnTo>
                  <a:pt x="7810" y="44030"/>
                </a:lnTo>
                <a:lnTo>
                  <a:pt x="7790" y="44020"/>
                </a:lnTo>
                <a:lnTo>
                  <a:pt x="7760" y="43990"/>
                </a:lnTo>
                <a:lnTo>
                  <a:pt x="7760" y="43970"/>
                </a:lnTo>
                <a:lnTo>
                  <a:pt x="7740" y="43940"/>
                </a:lnTo>
                <a:lnTo>
                  <a:pt x="7670" y="43880"/>
                </a:lnTo>
                <a:lnTo>
                  <a:pt x="7620" y="43840"/>
                </a:lnTo>
                <a:lnTo>
                  <a:pt x="7570" y="43820"/>
                </a:lnTo>
                <a:lnTo>
                  <a:pt x="7530" y="43800"/>
                </a:lnTo>
                <a:lnTo>
                  <a:pt x="7510" y="43790"/>
                </a:lnTo>
                <a:lnTo>
                  <a:pt x="7480" y="43790"/>
                </a:lnTo>
                <a:lnTo>
                  <a:pt x="7410" y="43770"/>
                </a:lnTo>
                <a:lnTo>
                  <a:pt x="7360" y="43760"/>
                </a:lnTo>
                <a:lnTo>
                  <a:pt x="7320" y="43750"/>
                </a:lnTo>
                <a:lnTo>
                  <a:pt x="7310" y="43740"/>
                </a:lnTo>
                <a:lnTo>
                  <a:pt x="7280" y="43740"/>
                </a:lnTo>
                <a:lnTo>
                  <a:pt x="7240" y="43730"/>
                </a:lnTo>
                <a:lnTo>
                  <a:pt x="7200" y="43730"/>
                </a:lnTo>
                <a:lnTo>
                  <a:pt x="7160" y="43740"/>
                </a:lnTo>
                <a:lnTo>
                  <a:pt x="7130" y="43750"/>
                </a:lnTo>
                <a:lnTo>
                  <a:pt x="7070" y="43760"/>
                </a:lnTo>
                <a:lnTo>
                  <a:pt x="6980" y="43770"/>
                </a:lnTo>
                <a:lnTo>
                  <a:pt x="6960" y="43760"/>
                </a:lnTo>
                <a:lnTo>
                  <a:pt x="6950" y="43750"/>
                </a:lnTo>
                <a:lnTo>
                  <a:pt x="6950" y="43740"/>
                </a:lnTo>
                <a:lnTo>
                  <a:pt x="6940" y="43730"/>
                </a:lnTo>
                <a:lnTo>
                  <a:pt x="6940" y="43740"/>
                </a:lnTo>
                <a:lnTo>
                  <a:pt x="6940" y="43750"/>
                </a:lnTo>
                <a:lnTo>
                  <a:pt x="6930" y="43750"/>
                </a:lnTo>
                <a:lnTo>
                  <a:pt x="6890" y="43750"/>
                </a:lnTo>
                <a:lnTo>
                  <a:pt x="6870" y="43750"/>
                </a:lnTo>
                <a:lnTo>
                  <a:pt x="6860" y="43760"/>
                </a:lnTo>
                <a:lnTo>
                  <a:pt x="6820" y="43820"/>
                </a:lnTo>
                <a:lnTo>
                  <a:pt x="6810" y="43830"/>
                </a:lnTo>
                <a:lnTo>
                  <a:pt x="6800" y="43840"/>
                </a:lnTo>
                <a:lnTo>
                  <a:pt x="6790" y="43860"/>
                </a:lnTo>
                <a:lnTo>
                  <a:pt x="6730" y="43920"/>
                </a:lnTo>
                <a:lnTo>
                  <a:pt x="6720" y="43930"/>
                </a:lnTo>
                <a:lnTo>
                  <a:pt x="6710" y="43940"/>
                </a:lnTo>
                <a:lnTo>
                  <a:pt x="6640" y="43990"/>
                </a:lnTo>
                <a:lnTo>
                  <a:pt x="6630" y="44000"/>
                </a:lnTo>
                <a:lnTo>
                  <a:pt x="6610" y="44020"/>
                </a:lnTo>
                <a:lnTo>
                  <a:pt x="6590" y="44030"/>
                </a:lnTo>
                <a:lnTo>
                  <a:pt x="6570" y="44040"/>
                </a:lnTo>
                <a:lnTo>
                  <a:pt x="6530" y="44070"/>
                </a:lnTo>
                <a:lnTo>
                  <a:pt x="6510" y="44080"/>
                </a:lnTo>
                <a:lnTo>
                  <a:pt x="6490" y="44100"/>
                </a:lnTo>
                <a:lnTo>
                  <a:pt x="6470" y="44100"/>
                </a:lnTo>
                <a:lnTo>
                  <a:pt x="6450" y="44110"/>
                </a:lnTo>
                <a:lnTo>
                  <a:pt x="6440" y="44110"/>
                </a:lnTo>
                <a:lnTo>
                  <a:pt x="6390" y="44140"/>
                </a:lnTo>
                <a:lnTo>
                  <a:pt x="6360" y="44150"/>
                </a:lnTo>
                <a:lnTo>
                  <a:pt x="6330" y="44170"/>
                </a:lnTo>
                <a:lnTo>
                  <a:pt x="6290" y="44190"/>
                </a:lnTo>
                <a:lnTo>
                  <a:pt x="6270" y="44200"/>
                </a:lnTo>
                <a:lnTo>
                  <a:pt x="6260" y="44200"/>
                </a:lnTo>
                <a:lnTo>
                  <a:pt x="6210" y="44220"/>
                </a:lnTo>
                <a:lnTo>
                  <a:pt x="6170" y="44230"/>
                </a:lnTo>
                <a:lnTo>
                  <a:pt x="6160" y="44230"/>
                </a:lnTo>
                <a:lnTo>
                  <a:pt x="6150" y="44230"/>
                </a:lnTo>
                <a:lnTo>
                  <a:pt x="6120" y="44240"/>
                </a:lnTo>
                <a:lnTo>
                  <a:pt x="6100" y="44230"/>
                </a:lnTo>
                <a:lnTo>
                  <a:pt x="6050" y="44220"/>
                </a:lnTo>
                <a:lnTo>
                  <a:pt x="6040" y="44220"/>
                </a:lnTo>
                <a:lnTo>
                  <a:pt x="6020" y="44220"/>
                </a:lnTo>
                <a:lnTo>
                  <a:pt x="5980" y="44230"/>
                </a:lnTo>
                <a:lnTo>
                  <a:pt x="5950" y="44230"/>
                </a:lnTo>
                <a:lnTo>
                  <a:pt x="5910" y="44230"/>
                </a:lnTo>
                <a:lnTo>
                  <a:pt x="5900" y="44220"/>
                </a:lnTo>
                <a:lnTo>
                  <a:pt x="5870" y="44200"/>
                </a:lnTo>
                <a:lnTo>
                  <a:pt x="5840" y="44170"/>
                </a:lnTo>
                <a:lnTo>
                  <a:pt x="5820" y="44150"/>
                </a:lnTo>
                <a:lnTo>
                  <a:pt x="5760" y="44070"/>
                </a:lnTo>
                <a:lnTo>
                  <a:pt x="5740" y="44050"/>
                </a:lnTo>
                <a:lnTo>
                  <a:pt x="5720" y="44040"/>
                </a:lnTo>
                <a:lnTo>
                  <a:pt x="5680" y="44000"/>
                </a:lnTo>
                <a:lnTo>
                  <a:pt x="5670" y="43980"/>
                </a:lnTo>
                <a:lnTo>
                  <a:pt x="5640" y="43970"/>
                </a:lnTo>
                <a:lnTo>
                  <a:pt x="5630" y="43950"/>
                </a:lnTo>
                <a:lnTo>
                  <a:pt x="5600" y="43900"/>
                </a:lnTo>
                <a:lnTo>
                  <a:pt x="5560" y="43860"/>
                </a:lnTo>
                <a:lnTo>
                  <a:pt x="5540" y="43850"/>
                </a:lnTo>
                <a:lnTo>
                  <a:pt x="5470" y="43800"/>
                </a:lnTo>
                <a:lnTo>
                  <a:pt x="5450" y="43790"/>
                </a:lnTo>
                <a:lnTo>
                  <a:pt x="5410" y="43750"/>
                </a:lnTo>
                <a:lnTo>
                  <a:pt x="5380" y="43730"/>
                </a:lnTo>
                <a:lnTo>
                  <a:pt x="5380" y="43700"/>
                </a:lnTo>
                <a:lnTo>
                  <a:pt x="5380" y="36460"/>
                </a:lnTo>
                <a:lnTo>
                  <a:pt x="5380" y="32700"/>
                </a:lnTo>
                <a:lnTo>
                  <a:pt x="5320" y="32690"/>
                </a:lnTo>
                <a:lnTo>
                  <a:pt x="5300" y="32690"/>
                </a:lnTo>
                <a:lnTo>
                  <a:pt x="5290" y="32690"/>
                </a:lnTo>
                <a:lnTo>
                  <a:pt x="5280" y="32690"/>
                </a:lnTo>
                <a:lnTo>
                  <a:pt x="5280" y="32700"/>
                </a:lnTo>
                <a:lnTo>
                  <a:pt x="5280" y="32720"/>
                </a:lnTo>
                <a:lnTo>
                  <a:pt x="5270" y="32730"/>
                </a:lnTo>
                <a:lnTo>
                  <a:pt x="5270" y="32740"/>
                </a:lnTo>
                <a:lnTo>
                  <a:pt x="5260" y="32740"/>
                </a:lnTo>
                <a:lnTo>
                  <a:pt x="5260" y="32750"/>
                </a:lnTo>
                <a:lnTo>
                  <a:pt x="5250" y="32750"/>
                </a:lnTo>
                <a:lnTo>
                  <a:pt x="5240" y="32750"/>
                </a:lnTo>
                <a:lnTo>
                  <a:pt x="5230" y="32750"/>
                </a:lnTo>
                <a:lnTo>
                  <a:pt x="5220" y="32740"/>
                </a:lnTo>
                <a:lnTo>
                  <a:pt x="5190" y="32730"/>
                </a:lnTo>
                <a:lnTo>
                  <a:pt x="5180" y="32710"/>
                </a:lnTo>
                <a:lnTo>
                  <a:pt x="5170" y="32710"/>
                </a:lnTo>
                <a:lnTo>
                  <a:pt x="5160" y="32690"/>
                </a:lnTo>
                <a:lnTo>
                  <a:pt x="5150" y="32690"/>
                </a:lnTo>
                <a:lnTo>
                  <a:pt x="5140" y="32680"/>
                </a:lnTo>
                <a:lnTo>
                  <a:pt x="5120" y="32680"/>
                </a:lnTo>
                <a:lnTo>
                  <a:pt x="5110" y="32680"/>
                </a:lnTo>
                <a:lnTo>
                  <a:pt x="5100" y="32700"/>
                </a:lnTo>
                <a:lnTo>
                  <a:pt x="5090" y="32720"/>
                </a:lnTo>
                <a:lnTo>
                  <a:pt x="5000" y="32670"/>
                </a:lnTo>
                <a:lnTo>
                  <a:pt x="5000" y="32640"/>
                </a:lnTo>
                <a:lnTo>
                  <a:pt x="5020" y="32620"/>
                </a:lnTo>
                <a:lnTo>
                  <a:pt x="5030" y="32600"/>
                </a:lnTo>
                <a:lnTo>
                  <a:pt x="5060" y="32570"/>
                </a:lnTo>
                <a:lnTo>
                  <a:pt x="5060" y="32550"/>
                </a:lnTo>
                <a:lnTo>
                  <a:pt x="5060" y="32540"/>
                </a:lnTo>
                <a:lnTo>
                  <a:pt x="5050" y="32520"/>
                </a:lnTo>
                <a:lnTo>
                  <a:pt x="5050" y="32510"/>
                </a:lnTo>
                <a:lnTo>
                  <a:pt x="5040" y="32510"/>
                </a:lnTo>
                <a:lnTo>
                  <a:pt x="5040" y="32520"/>
                </a:lnTo>
                <a:lnTo>
                  <a:pt x="5030" y="32520"/>
                </a:lnTo>
                <a:lnTo>
                  <a:pt x="5020" y="32560"/>
                </a:lnTo>
                <a:lnTo>
                  <a:pt x="5010" y="32570"/>
                </a:lnTo>
                <a:lnTo>
                  <a:pt x="5010" y="32580"/>
                </a:lnTo>
                <a:lnTo>
                  <a:pt x="5000" y="32590"/>
                </a:lnTo>
                <a:lnTo>
                  <a:pt x="4990" y="32510"/>
                </a:lnTo>
                <a:lnTo>
                  <a:pt x="4870" y="32550"/>
                </a:lnTo>
                <a:lnTo>
                  <a:pt x="4830" y="32480"/>
                </a:lnTo>
                <a:lnTo>
                  <a:pt x="4830" y="32410"/>
                </a:lnTo>
                <a:lnTo>
                  <a:pt x="4840" y="32400"/>
                </a:lnTo>
                <a:lnTo>
                  <a:pt x="4850" y="32380"/>
                </a:lnTo>
                <a:lnTo>
                  <a:pt x="4870" y="32350"/>
                </a:lnTo>
                <a:lnTo>
                  <a:pt x="4880" y="32340"/>
                </a:lnTo>
                <a:lnTo>
                  <a:pt x="4880" y="32320"/>
                </a:lnTo>
                <a:lnTo>
                  <a:pt x="4870" y="32300"/>
                </a:lnTo>
                <a:lnTo>
                  <a:pt x="4850" y="32290"/>
                </a:lnTo>
                <a:lnTo>
                  <a:pt x="4840" y="32280"/>
                </a:lnTo>
                <a:lnTo>
                  <a:pt x="4830" y="32280"/>
                </a:lnTo>
                <a:lnTo>
                  <a:pt x="4810" y="32270"/>
                </a:lnTo>
                <a:lnTo>
                  <a:pt x="4800" y="32270"/>
                </a:lnTo>
                <a:lnTo>
                  <a:pt x="4780" y="32280"/>
                </a:lnTo>
                <a:lnTo>
                  <a:pt x="4710" y="32230"/>
                </a:lnTo>
                <a:lnTo>
                  <a:pt x="4670" y="32190"/>
                </a:lnTo>
                <a:lnTo>
                  <a:pt x="4660" y="32160"/>
                </a:lnTo>
                <a:lnTo>
                  <a:pt x="4660" y="32150"/>
                </a:lnTo>
                <a:lnTo>
                  <a:pt x="4670" y="32150"/>
                </a:lnTo>
                <a:lnTo>
                  <a:pt x="4680" y="32140"/>
                </a:lnTo>
                <a:lnTo>
                  <a:pt x="4680" y="32130"/>
                </a:lnTo>
                <a:lnTo>
                  <a:pt x="4680" y="32120"/>
                </a:lnTo>
                <a:lnTo>
                  <a:pt x="4680" y="32110"/>
                </a:lnTo>
                <a:lnTo>
                  <a:pt x="4680" y="32100"/>
                </a:lnTo>
                <a:lnTo>
                  <a:pt x="4690" y="32090"/>
                </a:lnTo>
                <a:lnTo>
                  <a:pt x="4690" y="32080"/>
                </a:lnTo>
                <a:lnTo>
                  <a:pt x="4700" y="32070"/>
                </a:lnTo>
                <a:lnTo>
                  <a:pt x="4710" y="32070"/>
                </a:lnTo>
                <a:lnTo>
                  <a:pt x="4720" y="32060"/>
                </a:lnTo>
                <a:lnTo>
                  <a:pt x="4750" y="32060"/>
                </a:lnTo>
                <a:lnTo>
                  <a:pt x="4760" y="32050"/>
                </a:lnTo>
                <a:lnTo>
                  <a:pt x="4770" y="32040"/>
                </a:lnTo>
                <a:lnTo>
                  <a:pt x="4780" y="32030"/>
                </a:lnTo>
                <a:lnTo>
                  <a:pt x="4790" y="32000"/>
                </a:lnTo>
                <a:lnTo>
                  <a:pt x="4790" y="31990"/>
                </a:lnTo>
                <a:lnTo>
                  <a:pt x="4780" y="31990"/>
                </a:lnTo>
                <a:lnTo>
                  <a:pt x="4760" y="31990"/>
                </a:lnTo>
                <a:lnTo>
                  <a:pt x="4750" y="31990"/>
                </a:lnTo>
                <a:lnTo>
                  <a:pt x="4740" y="31980"/>
                </a:lnTo>
                <a:lnTo>
                  <a:pt x="4730" y="31970"/>
                </a:lnTo>
                <a:lnTo>
                  <a:pt x="4720" y="31960"/>
                </a:lnTo>
                <a:lnTo>
                  <a:pt x="4710" y="31930"/>
                </a:lnTo>
                <a:lnTo>
                  <a:pt x="4700" y="31920"/>
                </a:lnTo>
                <a:lnTo>
                  <a:pt x="4690" y="31920"/>
                </a:lnTo>
                <a:lnTo>
                  <a:pt x="4690" y="31910"/>
                </a:lnTo>
                <a:lnTo>
                  <a:pt x="4670" y="31900"/>
                </a:lnTo>
                <a:lnTo>
                  <a:pt x="4650" y="31900"/>
                </a:lnTo>
                <a:lnTo>
                  <a:pt x="4640" y="31900"/>
                </a:lnTo>
                <a:lnTo>
                  <a:pt x="4620" y="31890"/>
                </a:lnTo>
                <a:lnTo>
                  <a:pt x="4590" y="31860"/>
                </a:lnTo>
                <a:lnTo>
                  <a:pt x="4550" y="31810"/>
                </a:lnTo>
                <a:lnTo>
                  <a:pt x="4550" y="31780"/>
                </a:lnTo>
                <a:lnTo>
                  <a:pt x="4550" y="31760"/>
                </a:lnTo>
                <a:lnTo>
                  <a:pt x="4550" y="31740"/>
                </a:lnTo>
                <a:lnTo>
                  <a:pt x="4560" y="31720"/>
                </a:lnTo>
                <a:lnTo>
                  <a:pt x="4580" y="31660"/>
                </a:lnTo>
                <a:lnTo>
                  <a:pt x="4590" y="31640"/>
                </a:lnTo>
                <a:lnTo>
                  <a:pt x="4610" y="31640"/>
                </a:lnTo>
                <a:lnTo>
                  <a:pt x="4620" y="31640"/>
                </a:lnTo>
                <a:lnTo>
                  <a:pt x="4630" y="31630"/>
                </a:lnTo>
                <a:lnTo>
                  <a:pt x="4630" y="31620"/>
                </a:lnTo>
                <a:lnTo>
                  <a:pt x="4630" y="31610"/>
                </a:lnTo>
                <a:lnTo>
                  <a:pt x="4630" y="31600"/>
                </a:lnTo>
                <a:lnTo>
                  <a:pt x="4610" y="31580"/>
                </a:lnTo>
                <a:lnTo>
                  <a:pt x="4610" y="31570"/>
                </a:lnTo>
                <a:lnTo>
                  <a:pt x="4620" y="31520"/>
                </a:lnTo>
                <a:lnTo>
                  <a:pt x="4630" y="31500"/>
                </a:lnTo>
                <a:lnTo>
                  <a:pt x="4630" y="31490"/>
                </a:lnTo>
                <a:lnTo>
                  <a:pt x="4620" y="31410"/>
                </a:lnTo>
                <a:lnTo>
                  <a:pt x="4640" y="31400"/>
                </a:lnTo>
                <a:lnTo>
                  <a:pt x="4650" y="31390"/>
                </a:lnTo>
                <a:lnTo>
                  <a:pt x="4660" y="31380"/>
                </a:lnTo>
                <a:lnTo>
                  <a:pt x="4660" y="31370"/>
                </a:lnTo>
                <a:lnTo>
                  <a:pt x="4660" y="31360"/>
                </a:lnTo>
                <a:lnTo>
                  <a:pt x="4650" y="31340"/>
                </a:lnTo>
                <a:lnTo>
                  <a:pt x="4640" y="31330"/>
                </a:lnTo>
                <a:lnTo>
                  <a:pt x="4630" y="31330"/>
                </a:lnTo>
                <a:lnTo>
                  <a:pt x="4620" y="31330"/>
                </a:lnTo>
                <a:lnTo>
                  <a:pt x="4610" y="31340"/>
                </a:lnTo>
                <a:lnTo>
                  <a:pt x="4590" y="31340"/>
                </a:lnTo>
                <a:lnTo>
                  <a:pt x="4570" y="31340"/>
                </a:lnTo>
                <a:lnTo>
                  <a:pt x="4590" y="31300"/>
                </a:lnTo>
                <a:lnTo>
                  <a:pt x="4670" y="31270"/>
                </a:lnTo>
                <a:lnTo>
                  <a:pt x="4740" y="31260"/>
                </a:lnTo>
                <a:lnTo>
                  <a:pt x="4750" y="31250"/>
                </a:lnTo>
                <a:lnTo>
                  <a:pt x="4760" y="31240"/>
                </a:lnTo>
                <a:lnTo>
                  <a:pt x="4820" y="31200"/>
                </a:lnTo>
                <a:lnTo>
                  <a:pt x="4820" y="31190"/>
                </a:lnTo>
                <a:lnTo>
                  <a:pt x="4820" y="31180"/>
                </a:lnTo>
                <a:lnTo>
                  <a:pt x="4830" y="31180"/>
                </a:lnTo>
                <a:lnTo>
                  <a:pt x="4830" y="31170"/>
                </a:lnTo>
                <a:lnTo>
                  <a:pt x="4840" y="31160"/>
                </a:lnTo>
                <a:lnTo>
                  <a:pt x="4840" y="31140"/>
                </a:lnTo>
                <a:lnTo>
                  <a:pt x="4840" y="31130"/>
                </a:lnTo>
                <a:lnTo>
                  <a:pt x="4840" y="31110"/>
                </a:lnTo>
                <a:lnTo>
                  <a:pt x="4830" y="31110"/>
                </a:lnTo>
                <a:lnTo>
                  <a:pt x="4830" y="31100"/>
                </a:lnTo>
                <a:lnTo>
                  <a:pt x="4820" y="31100"/>
                </a:lnTo>
                <a:lnTo>
                  <a:pt x="4820" y="31090"/>
                </a:lnTo>
                <a:lnTo>
                  <a:pt x="4810" y="31090"/>
                </a:lnTo>
                <a:lnTo>
                  <a:pt x="4800" y="31090"/>
                </a:lnTo>
                <a:lnTo>
                  <a:pt x="4780" y="31110"/>
                </a:lnTo>
                <a:lnTo>
                  <a:pt x="4770" y="31110"/>
                </a:lnTo>
                <a:lnTo>
                  <a:pt x="4760" y="31090"/>
                </a:lnTo>
                <a:lnTo>
                  <a:pt x="4800" y="31070"/>
                </a:lnTo>
                <a:lnTo>
                  <a:pt x="4840" y="31070"/>
                </a:lnTo>
                <a:lnTo>
                  <a:pt x="4870" y="31050"/>
                </a:lnTo>
                <a:lnTo>
                  <a:pt x="4880" y="31040"/>
                </a:lnTo>
                <a:lnTo>
                  <a:pt x="4890" y="31040"/>
                </a:lnTo>
                <a:lnTo>
                  <a:pt x="4910" y="31050"/>
                </a:lnTo>
                <a:lnTo>
                  <a:pt x="4930" y="31060"/>
                </a:lnTo>
                <a:lnTo>
                  <a:pt x="4940" y="31060"/>
                </a:lnTo>
                <a:lnTo>
                  <a:pt x="4950" y="31050"/>
                </a:lnTo>
                <a:lnTo>
                  <a:pt x="4960" y="31040"/>
                </a:lnTo>
                <a:lnTo>
                  <a:pt x="4960" y="31030"/>
                </a:lnTo>
                <a:lnTo>
                  <a:pt x="4950" y="31030"/>
                </a:lnTo>
                <a:lnTo>
                  <a:pt x="4910" y="31010"/>
                </a:lnTo>
                <a:lnTo>
                  <a:pt x="4900" y="31000"/>
                </a:lnTo>
                <a:lnTo>
                  <a:pt x="4900" y="30990"/>
                </a:lnTo>
                <a:lnTo>
                  <a:pt x="4900" y="30980"/>
                </a:lnTo>
                <a:lnTo>
                  <a:pt x="4900" y="30960"/>
                </a:lnTo>
                <a:lnTo>
                  <a:pt x="4900" y="30940"/>
                </a:lnTo>
                <a:lnTo>
                  <a:pt x="4900" y="30930"/>
                </a:lnTo>
                <a:lnTo>
                  <a:pt x="4900" y="30920"/>
                </a:lnTo>
                <a:lnTo>
                  <a:pt x="4910" y="30910"/>
                </a:lnTo>
                <a:lnTo>
                  <a:pt x="4910" y="30900"/>
                </a:lnTo>
                <a:lnTo>
                  <a:pt x="4910" y="30890"/>
                </a:lnTo>
                <a:lnTo>
                  <a:pt x="4900" y="30860"/>
                </a:lnTo>
                <a:lnTo>
                  <a:pt x="4900" y="30850"/>
                </a:lnTo>
                <a:lnTo>
                  <a:pt x="4900" y="30840"/>
                </a:lnTo>
                <a:lnTo>
                  <a:pt x="4930" y="30810"/>
                </a:lnTo>
                <a:lnTo>
                  <a:pt x="5010" y="30800"/>
                </a:lnTo>
                <a:lnTo>
                  <a:pt x="5040" y="30760"/>
                </a:lnTo>
                <a:lnTo>
                  <a:pt x="5050" y="30700"/>
                </a:lnTo>
                <a:lnTo>
                  <a:pt x="5050" y="30670"/>
                </a:lnTo>
                <a:lnTo>
                  <a:pt x="5030" y="30590"/>
                </a:lnTo>
                <a:lnTo>
                  <a:pt x="5020" y="30600"/>
                </a:lnTo>
                <a:lnTo>
                  <a:pt x="5010" y="30600"/>
                </a:lnTo>
                <a:lnTo>
                  <a:pt x="4950" y="30600"/>
                </a:lnTo>
                <a:lnTo>
                  <a:pt x="4960" y="30540"/>
                </a:lnTo>
                <a:lnTo>
                  <a:pt x="4950" y="30520"/>
                </a:lnTo>
                <a:lnTo>
                  <a:pt x="4960" y="30510"/>
                </a:lnTo>
                <a:lnTo>
                  <a:pt x="4960" y="30500"/>
                </a:lnTo>
                <a:lnTo>
                  <a:pt x="4970" y="30500"/>
                </a:lnTo>
                <a:lnTo>
                  <a:pt x="4970" y="30490"/>
                </a:lnTo>
                <a:lnTo>
                  <a:pt x="4960" y="30480"/>
                </a:lnTo>
                <a:lnTo>
                  <a:pt x="4960" y="30470"/>
                </a:lnTo>
                <a:lnTo>
                  <a:pt x="4950" y="30470"/>
                </a:lnTo>
                <a:lnTo>
                  <a:pt x="4930" y="30470"/>
                </a:lnTo>
                <a:lnTo>
                  <a:pt x="4920" y="30460"/>
                </a:lnTo>
                <a:lnTo>
                  <a:pt x="4890" y="30450"/>
                </a:lnTo>
                <a:lnTo>
                  <a:pt x="4880" y="30450"/>
                </a:lnTo>
                <a:lnTo>
                  <a:pt x="4900" y="30440"/>
                </a:lnTo>
                <a:lnTo>
                  <a:pt x="4940" y="30430"/>
                </a:lnTo>
                <a:lnTo>
                  <a:pt x="5000" y="30420"/>
                </a:lnTo>
                <a:lnTo>
                  <a:pt x="5000" y="30430"/>
                </a:lnTo>
                <a:lnTo>
                  <a:pt x="5030" y="30430"/>
                </a:lnTo>
                <a:lnTo>
                  <a:pt x="5050" y="30430"/>
                </a:lnTo>
                <a:lnTo>
                  <a:pt x="5050" y="30420"/>
                </a:lnTo>
                <a:lnTo>
                  <a:pt x="5040" y="30370"/>
                </a:lnTo>
                <a:lnTo>
                  <a:pt x="5050" y="30350"/>
                </a:lnTo>
                <a:lnTo>
                  <a:pt x="5060" y="30330"/>
                </a:lnTo>
                <a:lnTo>
                  <a:pt x="5100" y="30290"/>
                </a:lnTo>
                <a:lnTo>
                  <a:pt x="5120" y="30240"/>
                </a:lnTo>
                <a:lnTo>
                  <a:pt x="5150" y="30230"/>
                </a:lnTo>
                <a:lnTo>
                  <a:pt x="5160" y="30230"/>
                </a:lnTo>
                <a:lnTo>
                  <a:pt x="5170" y="30230"/>
                </a:lnTo>
                <a:lnTo>
                  <a:pt x="5180" y="30220"/>
                </a:lnTo>
                <a:lnTo>
                  <a:pt x="5180" y="30210"/>
                </a:lnTo>
                <a:lnTo>
                  <a:pt x="5180" y="30200"/>
                </a:lnTo>
                <a:lnTo>
                  <a:pt x="5180" y="30190"/>
                </a:lnTo>
                <a:lnTo>
                  <a:pt x="5170" y="30190"/>
                </a:lnTo>
                <a:lnTo>
                  <a:pt x="5160" y="30190"/>
                </a:lnTo>
                <a:lnTo>
                  <a:pt x="5100" y="30190"/>
                </a:lnTo>
                <a:lnTo>
                  <a:pt x="5080" y="30190"/>
                </a:lnTo>
                <a:lnTo>
                  <a:pt x="5060" y="30170"/>
                </a:lnTo>
                <a:lnTo>
                  <a:pt x="5050" y="30140"/>
                </a:lnTo>
                <a:lnTo>
                  <a:pt x="5060" y="30130"/>
                </a:lnTo>
                <a:lnTo>
                  <a:pt x="5070" y="30120"/>
                </a:lnTo>
                <a:lnTo>
                  <a:pt x="5080" y="30130"/>
                </a:lnTo>
                <a:lnTo>
                  <a:pt x="5100" y="30130"/>
                </a:lnTo>
                <a:lnTo>
                  <a:pt x="5120" y="30120"/>
                </a:lnTo>
                <a:lnTo>
                  <a:pt x="5130" y="30110"/>
                </a:lnTo>
                <a:lnTo>
                  <a:pt x="5140" y="30100"/>
                </a:lnTo>
                <a:lnTo>
                  <a:pt x="5150" y="30100"/>
                </a:lnTo>
                <a:lnTo>
                  <a:pt x="5160" y="30090"/>
                </a:lnTo>
                <a:lnTo>
                  <a:pt x="5160" y="30080"/>
                </a:lnTo>
                <a:lnTo>
                  <a:pt x="5150" y="30070"/>
                </a:lnTo>
                <a:lnTo>
                  <a:pt x="5140" y="30070"/>
                </a:lnTo>
                <a:lnTo>
                  <a:pt x="5120" y="30070"/>
                </a:lnTo>
                <a:lnTo>
                  <a:pt x="5110" y="30060"/>
                </a:lnTo>
                <a:lnTo>
                  <a:pt x="5100" y="30060"/>
                </a:lnTo>
                <a:lnTo>
                  <a:pt x="5100" y="30050"/>
                </a:lnTo>
                <a:lnTo>
                  <a:pt x="5100" y="30020"/>
                </a:lnTo>
                <a:lnTo>
                  <a:pt x="5150" y="29960"/>
                </a:lnTo>
                <a:lnTo>
                  <a:pt x="5170" y="29950"/>
                </a:lnTo>
                <a:lnTo>
                  <a:pt x="5170" y="29890"/>
                </a:lnTo>
                <a:lnTo>
                  <a:pt x="5180" y="29890"/>
                </a:lnTo>
                <a:lnTo>
                  <a:pt x="5190" y="29890"/>
                </a:lnTo>
                <a:lnTo>
                  <a:pt x="5220" y="29870"/>
                </a:lnTo>
                <a:lnTo>
                  <a:pt x="5230" y="29870"/>
                </a:lnTo>
                <a:lnTo>
                  <a:pt x="5240" y="29860"/>
                </a:lnTo>
                <a:lnTo>
                  <a:pt x="5250" y="29860"/>
                </a:lnTo>
                <a:lnTo>
                  <a:pt x="5260" y="29870"/>
                </a:lnTo>
                <a:lnTo>
                  <a:pt x="5280" y="29880"/>
                </a:lnTo>
                <a:lnTo>
                  <a:pt x="5280" y="29850"/>
                </a:lnTo>
                <a:lnTo>
                  <a:pt x="5290" y="27200"/>
                </a:lnTo>
                <a:lnTo>
                  <a:pt x="5290" y="25600"/>
                </a:lnTo>
                <a:lnTo>
                  <a:pt x="5290" y="23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