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 Highlands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Western Highlands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19070" y="28020"/>
                </a:moveTo>
                <a:lnTo>
                  <a:pt x="18930" y="27650"/>
                </a:lnTo>
                <a:lnTo>
                  <a:pt x="18930" y="27640"/>
                </a:lnTo>
                <a:lnTo>
                  <a:pt x="18940" y="27620"/>
                </a:lnTo>
                <a:lnTo>
                  <a:pt x="18940" y="27610"/>
                </a:lnTo>
                <a:lnTo>
                  <a:pt x="18930" y="27600"/>
                </a:lnTo>
                <a:lnTo>
                  <a:pt x="18920" y="27590"/>
                </a:lnTo>
                <a:lnTo>
                  <a:pt x="18920" y="27580"/>
                </a:lnTo>
                <a:lnTo>
                  <a:pt x="18880" y="27560"/>
                </a:lnTo>
                <a:lnTo>
                  <a:pt x="18870" y="27550"/>
                </a:lnTo>
                <a:lnTo>
                  <a:pt x="18890" y="27540"/>
                </a:lnTo>
                <a:lnTo>
                  <a:pt x="18900" y="27530"/>
                </a:lnTo>
                <a:lnTo>
                  <a:pt x="18900" y="27520"/>
                </a:lnTo>
                <a:lnTo>
                  <a:pt x="18900" y="27510"/>
                </a:lnTo>
                <a:lnTo>
                  <a:pt x="18910" y="27490"/>
                </a:lnTo>
                <a:lnTo>
                  <a:pt x="18910" y="27480"/>
                </a:lnTo>
                <a:lnTo>
                  <a:pt x="18910" y="27470"/>
                </a:lnTo>
                <a:lnTo>
                  <a:pt x="18890" y="27460"/>
                </a:lnTo>
                <a:lnTo>
                  <a:pt x="18890" y="27450"/>
                </a:lnTo>
                <a:lnTo>
                  <a:pt x="18910" y="27420"/>
                </a:lnTo>
                <a:lnTo>
                  <a:pt x="18920" y="27420"/>
                </a:lnTo>
                <a:lnTo>
                  <a:pt x="18930" y="27420"/>
                </a:lnTo>
                <a:lnTo>
                  <a:pt x="18950" y="27410"/>
                </a:lnTo>
                <a:lnTo>
                  <a:pt x="18960" y="27420"/>
                </a:lnTo>
                <a:lnTo>
                  <a:pt x="18970" y="27430"/>
                </a:lnTo>
                <a:lnTo>
                  <a:pt x="18980" y="27430"/>
                </a:lnTo>
                <a:lnTo>
                  <a:pt x="18990" y="27430"/>
                </a:lnTo>
                <a:lnTo>
                  <a:pt x="19010" y="27420"/>
                </a:lnTo>
                <a:lnTo>
                  <a:pt x="19020" y="27430"/>
                </a:lnTo>
                <a:lnTo>
                  <a:pt x="19030" y="27430"/>
                </a:lnTo>
                <a:lnTo>
                  <a:pt x="19040" y="27420"/>
                </a:lnTo>
                <a:lnTo>
                  <a:pt x="19050" y="27420"/>
                </a:lnTo>
                <a:lnTo>
                  <a:pt x="19060" y="27430"/>
                </a:lnTo>
                <a:lnTo>
                  <a:pt x="19070" y="27430"/>
                </a:lnTo>
                <a:lnTo>
                  <a:pt x="19080" y="27430"/>
                </a:lnTo>
                <a:lnTo>
                  <a:pt x="19080" y="27440"/>
                </a:lnTo>
                <a:lnTo>
                  <a:pt x="19090" y="27430"/>
                </a:lnTo>
                <a:lnTo>
                  <a:pt x="19100" y="27420"/>
                </a:lnTo>
                <a:lnTo>
                  <a:pt x="19110" y="27430"/>
                </a:lnTo>
                <a:lnTo>
                  <a:pt x="19120" y="27430"/>
                </a:lnTo>
                <a:lnTo>
                  <a:pt x="19140" y="27430"/>
                </a:lnTo>
                <a:lnTo>
                  <a:pt x="19150" y="27430"/>
                </a:lnTo>
                <a:lnTo>
                  <a:pt x="19160" y="27440"/>
                </a:lnTo>
                <a:lnTo>
                  <a:pt x="19170" y="27440"/>
                </a:lnTo>
                <a:lnTo>
                  <a:pt x="19170" y="27460"/>
                </a:lnTo>
                <a:lnTo>
                  <a:pt x="19170" y="27470"/>
                </a:lnTo>
                <a:lnTo>
                  <a:pt x="19180" y="27470"/>
                </a:lnTo>
                <a:lnTo>
                  <a:pt x="19190" y="27480"/>
                </a:lnTo>
                <a:lnTo>
                  <a:pt x="19200" y="27470"/>
                </a:lnTo>
                <a:lnTo>
                  <a:pt x="19210" y="27470"/>
                </a:lnTo>
                <a:lnTo>
                  <a:pt x="19230" y="27470"/>
                </a:lnTo>
                <a:lnTo>
                  <a:pt x="19230" y="27480"/>
                </a:lnTo>
                <a:lnTo>
                  <a:pt x="19240" y="27480"/>
                </a:lnTo>
                <a:lnTo>
                  <a:pt x="19250" y="27480"/>
                </a:lnTo>
                <a:lnTo>
                  <a:pt x="19270" y="27470"/>
                </a:lnTo>
                <a:lnTo>
                  <a:pt x="19280" y="27460"/>
                </a:lnTo>
                <a:lnTo>
                  <a:pt x="19290" y="27460"/>
                </a:lnTo>
                <a:lnTo>
                  <a:pt x="19300" y="27460"/>
                </a:lnTo>
                <a:lnTo>
                  <a:pt x="19310" y="27460"/>
                </a:lnTo>
                <a:lnTo>
                  <a:pt x="19310" y="27450"/>
                </a:lnTo>
                <a:lnTo>
                  <a:pt x="19310" y="27440"/>
                </a:lnTo>
                <a:lnTo>
                  <a:pt x="19300" y="27430"/>
                </a:lnTo>
                <a:lnTo>
                  <a:pt x="19300" y="27420"/>
                </a:lnTo>
                <a:lnTo>
                  <a:pt x="19320" y="27410"/>
                </a:lnTo>
                <a:lnTo>
                  <a:pt x="19340" y="27410"/>
                </a:lnTo>
                <a:lnTo>
                  <a:pt x="19350" y="27400"/>
                </a:lnTo>
                <a:lnTo>
                  <a:pt x="19360" y="27380"/>
                </a:lnTo>
                <a:lnTo>
                  <a:pt x="19360" y="27370"/>
                </a:lnTo>
                <a:lnTo>
                  <a:pt x="19360" y="27360"/>
                </a:lnTo>
                <a:lnTo>
                  <a:pt x="19370" y="27350"/>
                </a:lnTo>
                <a:lnTo>
                  <a:pt x="19370" y="27340"/>
                </a:lnTo>
                <a:lnTo>
                  <a:pt x="19360" y="27340"/>
                </a:lnTo>
                <a:lnTo>
                  <a:pt x="19370" y="27330"/>
                </a:lnTo>
                <a:lnTo>
                  <a:pt x="19370" y="27320"/>
                </a:lnTo>
                <a:lnTo>
                  <a:pt x="19370" y="27300"/>
                </a:lnTo>
                <a:lnTo>
                  <a:pt x="19370" y="27290"/>
                </a:lnTo>
                <a:lnTo>
                  <a:pt x="19380" y="27290"/>
                </a:lnTo>
                <a:lnTo>
                  <a:pt x="19400" y="27290"/>
                </a:lnTo>
                <a:lnTo>
                  <a:pt x="19410" y="27300"/>
                </a:lnTo>
                <a:lnTo>
                  <a:pt x="19420" y="27300"/>
                </a:lnTo>
                <a:lnTo>
                  <a:pt x="19430" y="27290"/>
                </a:lnTo>
                <a:lnTo>
                  <a:pt x="19420" y="27270"/>
                </a:lnTo>
                <a:lnTo>
                  <a:pt x="19420" y="27260"/>
                </a:lnTo>
                <a:lnTo>
                  <a:pt x="19430" y="27260"/>
                </a:lnTo>
                <a:lnTo>
                  <a:pt x="19440" y="27240"/>
                </a:lnTo>
                <a:lnTo>
                  <a:pt x="19440" y="27230"/>
                </a:lnTo>
                <a:lnTo>
                  <a:pt x="19440" y="27220"/>
                </a:lnTo>
                <a:lnTo>
                  <a:pt x="19450" y="27230"/>
                </a:lnTo>
                <a:lnTo>
                  <a:pt x="19470" y="27240"/>
                </a:lnTo>
                <a:lnTo>
                  <a:pt x="19480" y="27240"/>
                </a:lnTo>
                <a:lnTo>
                  <a:pt x="19490" y="27240"/>
                </a:lnTo>
                <a:lnTo>
                  <a:pt x="19500" y="27230"/>
                </a:lnTo>
                <a:lnTo>
                  <a:pt x="19510" y="27230"/>
                </a:lnTo>
                <a:lnTo>
                  <a:pt x="19520" y="27240"/>
                </a:lnTo>
                <a:lnTo>
                  <a:pt x="19530" y="27250"/>
                </a:lnTo>
                <a:lnTo>
                  <a:pt x="19550" y="27250"/>
                </a:lnTo>
                <a:lnTo>
                  <a:pt x="19560" y="27250"/>
                </a:lnTo>
                <a:lnTo>
                  <a:pt x="19580" y="27260"/>
                </a:lnTo>
                <a:lnTo>
                  <a:pt x="19590" y="27260"/>
                </a:lnTo>
                <a:lnTo>
                  <a:pt x="19590" y="27270"/>
                </a:lnTo>
                <a:lnTo>
                  <a:pt x="19600" y="27290"/>
                </a:lnTo>
                <a:lnTo>
                  <a:pt x="19610" y="27290"/>
                </a:lnTo>
                <a:lnTo>
                  <a:pt x="19620" y="27290"/>
                </a:lnTo>
                <a:lnTo>
                  <a:pt x="19620" y="27300"/>
                </a:lnTo>
                <a:lnTo>
                  <a:pt x="19630" y="27330"/>
                </a:lnTo>
                <a:lnTo>
                  <a:pt x="19640" y="27330"/>
                </a:lnTo>
                <a:lnTo>
                  <a:pt x="19650" y="27340"/>
                </a:lnTo>
                <a:lnTo>
                  <a:pt x="19660" y="27330"/>
                </a:lnTo>
                <a:lnTo>
                  <a:pt x="19670" y="27330"/>
                </a:lnTo>
                <a:lnTo>
                  <a:pt x="19670" y="27320"/>
                </a:lnTo>
                <a:lnTo>
                  <a:pt x="19680" y="27320"/>
                </a:lnTo>
                <a:lnTo>
                  <a:pt x="19690" y="27330"/>
                </a:lnTo>
                <a:lnTo>
                  <a:pt x="19690" y="27340"/>
                </a:lnTo>
                <a:lnTo>
                  <a:pt x="19700" y="27340"/>
                </a:lnTo>
                <a:lnTo>
                  <a:pt x="19710" y="27340"/>
                </a:lnTo>
                <a:lnTo>
                  <a:pt x="19720" y="27330"/>
                </a:lnTo>
                <a:lnTo>
                  <a:pt x="19720" y="27320"/>
                </a:lnTo>
                <a:lnTo>
                  <a:pt x="19730" y="27310"/>
                </a:lnTo>
                <a:lnTo>
                  <a:pt x="19740" y="27300"/>
                </a:lnTo>
                <a:lnTo>
                  <a:pt x="19750" y="27300"/>
                </a:lnTo>
                <a:lnTo>
                  <a:pt x="19770" y="27280"/>
                </a:lnTo>
                <a:lnTo>
                  <a:pt x="19780" y="27260"/>
                </a:lnTo>
                <a:lnTo>
                  <a:pt x="19770" y="27250"/>
                </a:lnTo>
                <a:lnTo>
                  <a:pt x="19770" y="27230"/>
                </a:lnTo>
                <a:lnTo>
                  <a:pt x="19780" y="27220"/>
                </a:lnTo>
                <a:lnTo>
                  <a:pt x="19790" y="27210"/>
                </a:lnTo>
                <a:lnTo>
                  <a:pt x="19810" y="27210"/>
                </a:lnTo>
                <a:lnTo>
                  <a:pt x="19820" y="27210"/>
                </a:lnTo>
                <a:lnTo>
                  <a:pt x="19830" y="27190"/>
                </a:lnTo>
                <a:lnTo>
                  <a:pt x="19840" y="27180"/>
                </a:lnTo>
                <a:lnTo>
                  <a:pt x="19850" y="27180"/>
                </a:lnTo>
                <a:lnTo>
                  <a:pt x="19860" y="27180"/>
                </a:lnTo>
                <a:lnTo>
                  <a:pt x="19870" y="27180"/>
                </a:lnTo>
                <a:lnTo>
                  <a:pt x="19890" y="27170"/>
                </a:lnTo>
                <a:lnTo>
                  <a:pt x="19900" y="27170"/>
                </a:lnTo>
                <a:lnTo>
                  <a:pt x="19900" y="27160"/>
                </a:lnTo>
                <a:lnTo>
                  <a:pt x="19910" y="27160"/>
                </a:lnTo>
                <a:lnTo>
                  <a:pt x="19920" y="27150"/>
                </a:lnTo>
                <a:lnTo>
                  <a:pt x="19930" y="27130"/>
                </a:lnTo>
                <a:lnTo>
                  <a:pt x="19940" y="27130"/>
                </a:lnTo>
                <a:lnTo>
                  <a:pt x="19960" y="27120"/>
                </a:lnTo>
                <a:lnTo>
                  <a:pt x="19970" y="27120"/>
                </a:lnTo>
                <a:lnTo>
                  <a:pt x="19980" y="27120"/>
                </a:lnTo>
                <a:lnTo>
                  <a:pt x="19980" y="27130"/>
                </a:lnTo>
                <a:lnTo>
                  <a:pt x="20000" y="27130"/>
                </a:lnTo>
                <a:lnTo>
                  <a:pt x="20030" y="27140"/>
                </a:lnTo>
                <a:lnTo>
                  <a:pt x="20050" y="27140"/>
                </a:lnTo>
                <a:lnTo>
                  <a:pt x="20060" y="27140"/>
                </a:lnTo>
                <a:lnTo>
                  <a:pt x="20070" y="27140"/>
                </a:lnTo>
                <a:lnTo>
                  <a:pt x="20080" y="27140"/>
                </a:lnTo>
                <a:lnTo>
                  <a:pt x="20100" y="27130"/>
                </a:lnTo>
                <a:lnTo>
                  <a:pt x="20110" y="27130"/>
                </a:lnTo>
                <a:lnTo>
                  <a:pt x="20140" y="27120"/>
                </a:lnTo>
                <a:lnTo>
                  <a:pt x="20140" y="27110"/>
                </a:lnTo>
                <a:lnTo>
                  <a:pt x="20160" y="27100"/>
                </a:lnTo>
                <a:lnTo>
                  <a:pt x="20160" y="27090"/>
                </a:lnTo>
                <a:lnTo>
                  <a:pt x="20160" y="27070"/>
                </a:lnTo>
                <a:lnTo>
                  <a:pt x="20080" y="26790"/>
                </a:lnTo>
                <a:lnTo>
                  <a:pt x="20010" y="26500"/>
                </a:lnTo>
                <a:lnTo>
                  <a:pt x="20000" y="26500"/>
                </a:lnTo>
                <a:lnTo>
                  <a:pt x="20000" y="26490"/>
                </a:lnTo>
                <a:lnTo>
                  <a:pt x="20010" y="26490"/>
                </a:lnTo>
                <a:lnTo>
                  <a:pt x="20010" y="26480"/>
                </a:lnTo>
                <a:lnTo>
                  <a:pt x="20020" y="26480"/>
                </a:lnTo>
                <a:lnTo>
                  <a:pt x="20030" y="26480"/>
                </a:lnTo>
                <a:lnTo>
                  <a:pt x="20040" y="26470"/>
                </a:lnTo>
                <a:lnTo>
                  <a:pt x="20040" y="26460"/>
                </a:lnTo>
                <a:lnTo>
                  <a:pt x="20050" y="26450"/>
                </a:lnTo>
                <a:lnTo>
                  <a:pt x="20050" y="26440"/>
                </a:lnTo>
                <a:lnTo>
                  <a:pt x="20050" y="26430"/>
                </a:lnTo>
                <a:lnTo>
                  <a:pt x="20050" y="26420"/>
                </a:lnTo>
                <a:lnTo>
                  <a:pt x="20060" y="26420"/>
                </a:lnTo>
                <a:lnTo>
                  <a:pt x="20070" y="26420"/>
                </a:lnTo>
                <a:lnTo>
                  <a:pt x="20070" y="26410"/>
                </a:lnTo>
                <a:lnTo>
                  <a:pt x="20070" y="26400"/>
                </a:lnTo>
                <a:lnTo>
                  <a:pt x="20070" y="26390"/>
                </a:lnTo>
                <a:lnTo>
                  <a:pt x="20070" y="26380"/>
                </a:lnTo>
                <a:lnTo>
                  <a:pt x="20060" y="26370"/>
                </a:lnTo>
                <a:lnTo>
                  <a:pt x="20060" y="26360"/>
                </a:lnTo>
                <a:lnTo>
                  <a:pt x="20050" y="26360"/>
                </a:lnTo>
                <a:lnTo>
                  <a:pt x="20050" y="26350"/>
                </a:lnTo>
                <a:lnTo>
                  <a:pt x="20040" y="26340"/>
                </a:lnTo>
                <a:lnTo>
                  <a:pt x="20050" y="26330"/>
                </a:lnTo>
                <a:lnTo>
                  <a:pt x="20050" y="26320"/>
                </a:lnTo>
                <a:lnTo>
                  <a:pt x="20050" y="26310"/>
                </a:lnTo>
                <a:lnTo>
                  <a:pt x="20050" y="26300"/>
                </a:lnTo>
                <a:lnTo>
                  <a:pt x="20050" y="26290"/>
                </a:lnTo>
                <a:lnTo>
                  <a:pt x="20040" y="26280"/>
                </a:lnTo>
                <a:lnTo>
                  <a:pt x="20030" y="26280"/>
                </a:lnTo>
                <a:lnTo>
                  <a:pt x="20010" y="26290"/>
                </a:lnTo>
                <a:lnTo>
                  <a:pt x="20000" y="26290"/>
                </a:lnTo>
                <a:lnTo>
                  <a:pt x="19990" y="26290"/>
                </a:lnTo>
                <a:lnTo>
                  <a:pt x="19980" y="26290"/>
                </a:lnTo>
                <a:lnTo>
                  <a:pt x="19970" y="26290"/>
                </a:lnTo>
                <a:lnTo>
                  <a:pt x="19970" y="26270"/>
                </a:lnTo>
                <a:lnTo>
                  <a:pt x="19960" y="26250"/>
                </a:lnTo>
                <a:lnTo>
                  <a:pt x="19950" y="26250"/>
                </a:lnTo>
                <a:lnTo>
                  <a:pt x="19940" y="26250"/>
                </a:lnTo>
                <a:lnTo>
                  <a:pt x="19930" y="26250"/>
                </a:lnTo>
                <a:lnTo>
                  <a:pt x="19930" y="26240"/>
                </a:lnTo>
                <a:lnTo>
                  <a:pt x="19920" y="26230"/>
                </a:lnTo>
                <a:lnTo>
                  <a:pt x="19910" y="26230"/>
                </a:lnTo>
                <a:lnTo>
                  <a:pt x="19900" y="26210"/>
                </a:lnTo>
                <a:lnTo>
                  <a:pt x="19900" y="26200"/>
                </a:lnTo>
                <a:lnTo>
                  <a:pt x="19890" y="26200"/>
                </a:lnTo>
                <a:lnTo>
                  <a:pt x="19880" y="26190"/>
                </a:lnTo>
                <a:lnTo>
                  <a:pt x="19870" y="26190"/>
                </a:lnTo>
                <a:lnTo>
                  <a:pt x="19870" y="26180"/>
                </a:lnTo>
                <a:lnTo>
                  <a:pt x="19860" y="26180"/>
                </a:lnTo>
                <a:lnTo>
                  <a:pt x="19850" y="26170"/>
                </a:lnTo>
                <a:lnTo>
                  <a:pt x="19850" y="26160"/>
                </a:lnTo>
                <a:lnTo>
                  <a:pt x="19850" y="26150"/>
                </a:lnTo>
                <a:lnTo>
                  <a:pt x="19850" y="26140"/>
                </a:lnTo>
                <a:lnTo>
                  <a:pt x="19850" y="26130"/>
                </a:lnTo>
                <a:lnTo>
                  <a:pt x="19850" y="26120"/>
                </a:lnTo>
                <a:lnTo>
                  <a:pt x="19850" y="26100"/>
                </a:lnTo>
                <a:lnTo>
                  <a:pt x="19860" y="26090"/>
                </a:lnTo>
                <a:lnTo>
                  <a:pt x="19870" y="26080"/>
                </a:lnTo>
                <a:lnTo>
                  <a:pt x="19890" y="26060"/>
                </a:lnTo>
                <a:lnTo>
                  <a:pt x="19890" y="26050"/>
                </a:lnTo>
                <a:lnTo>
                  <a:pt x="19900" y="26030"/>
                </a:lnTo>
                <a:lnTo>
                  <a:pt x="19910" y="26020"/>
                </a:lnTo>
                <a:lnTo>
                  <a:pt x="19910" y="26010"/>
                </a:lnTo>
                <a:lnTo>
                  <a:pt x="19910" y="26000"/>
                </a:lnTo>
                <a:lnTo>
                  <a:pt x="19910" y="25990"/>
                </a:lnTo>
                <a:lnTo>
                  <a:pt x="19900" y="25950"/>
                </a:lnTo>
                <a:lnTo>
                  <a:pt x="19900" y="25940"/>
                </a:lnTo>
                <a:lnTo>
                  <a:pt x="19890" y="25930"/>
                </a:lnTo>
                <a:lnTo>
                  <a:pt x="19880" y="25920"/>
                </a:lnTo>
                <a:lnTo>
                  <a:pt x="19870" y="25910"/>
                </a:lnTo>
                <a:lnTo>
                  <a:pt x="19870" y="25900"/>
                </a:lnTo>
                <a:lnTo>
                  <a:pt x="19870" y="25890"/>
                </a:lnTo>
                <a:lnTo>
                  <a:pt x="19880" y="25870"/>
                </a:lnTo>
                <a:lnTo>
                  <a:pt x="19880" y="25850"/>
                </a:lnTo>
                <a:lnTo>
                  <a:pt x="19880" y="25830"/>
                </a:lnTo>
                <a:lnTo>
                  <a:pt x="19890" y="25810"/>
                </a:lnTo>
                <a:lnTo>
                  <a:pt x="19900" y="25800"/>
                </a:lnTo>
                <a:lnTo>
                  <a:pt x="19900" y="25780"/>
                </a:lnTo>
                <a:lnTo>
                  <a:pt x="19910" y="25750"/>
                </a:lnTo>
                <a:lnTo>
                  <a:pt x="19910" y="25740"/>
                </a:lnTo>
                <a:lnTo>
                  <a:pt x="19920" y="25730"/>
                </a:lnTo>
                <a:lnTo>
                  <a:pt x="19930" y="25720"/>
                </a:lnTo>
                <a:lnTo>
                  <a:pt x="19940" y="25720"/>
                </a:lnTo>
                <a:lnTo>
                  <a:pt x="19940" y="25730"/>
                </a:lnTo>
                <a:lnTo>
                  <a:pt x="19950" y="25730"/>
                </a:lnTo>
                <a:lnTo>
                  <a:pt x="19960" y="25720"/>
                </a:lnTo>
                <a:lnTo>
                  <a:pt x="19970" y="25720"/>
                </a:lnTo>
                <a:lnTo>
                  <a:pt x="19970" y="25710"/>
                </a:lnTo>
                <a:lnTo>
                  <a:pt x="19990" y="25710"/>
                </a:lnTo>
                <a:lnTo>
                  <a:pt x="19990" y="25720"/>
                </a:lnTo>
                <a:lnTo>
                  <a:pt x="20000" y="25720"/>
                </a:lnTo>
                <a:lnTo>
                  <a:pt x="20010" y="25710"/>
                </a:lnTo>
                <a:lnTo>
                  <a:pt x="20020" y="25710"/>
                </a:lnTo>
                <a:lnTo>
                  <a:pt x="20030" y="25690"/>
                </a:lnTo>
                <a:lnTo>
                  <a:pt x="20040" y="25690"/>
                </a:lnTo>
                <a:lnTo>
                  <a:pt x="20050" y="25690"/>
                </a:lnTo>
                <a:lnTo>
                  <a:pt x="20060" y="25690"/>
                </a:lnTo>
                <a:lnTo>
                  <a:pt x="20070" y="25680"/>
                </a:lnTo>
                <a:lnTo>
                  <a:pt x="20080" y="25680"/>
                </a:lnTo>
                <a:lnTo>
                  <a:pt x="20090" y="25680"/>
                </a:lnTo>
                <a:lnTo>
                  <a:pt x="20100" y="25680"/>
                </a:lnTo>
                <a:lnTo>
                  <a:pt x="20110" y="25670"/>
                </a:lnTo>
                <a:lnTo>
                  <a:pt x="20110" y="25660"/>
                </a:lnTo>
                <a:lnTo>
                  <a:pt x="20110" y="25650"/>
                </a:lnTo>
                <a:lnTo>
                  <a:pt x="20110" y="25640"/>
                </a:lnTo>
                <a:lnTo>
                  <a:pt x="20110" y="25630"/>
                </a:lnTo>
                <a:lnTo>
                  <a:pt x="20110" y="25610"/>
                </a:lnTo>
                <a:lnTo>
                  <a:pt x="20100" y="25600"/>
                </a:lnTo>
                <a:lnTo>
                  <a:pt x="20100" y="25590"/>
                </a:lnTo>
                <a:lnTo>
                  <a:pt x="20100" y="25570"/>
                </a:lnTo>
                <a:lnTo>
                  <a:pt x="20100" y="25560"/>
                </a:lnTo>
                <a:lnTo>
                  <a:pt x="20110" y="25550"/>
                </a:lnTo>
                <a:lnTo>
                  <a:pt x="20110" y="25540"/>
                </a:lnTo>
                <a:lnTo>
                  <a:pt x="20110" y="25530"/>
                </a:lnTo>
                <a:lnTo>
                  <a:pt x="20110" y="25510"/>
                </a:lnTo>
                <a:lnTo>
                  <a:pt x="20110" y="25500"/>
                </a:lnTo>
                <a:lnTo>
                  <a:pt x="20120" y="25490"/>
                </a:lnTo>
                <a:lnTo>
                  <a:pt x="20130" y="25460"/>
                </a:lnTo>
                <a:lnTo>
                  <a:pt x="20130" y="25450"/>
                </a:lnTo>
                <a:lnTo>
                  <a:pt x="20130" y="25440"/>
                </a:lnTo>
                <a:lnTo>
                  <a:pt x="20140" y="25420"/>
                </a:lnTo>
                <a:lnTo>
                  <a:pt x="20150" y="25410"/>
                </a:lnTo>
                <a:lnTo>
                  <a:pt x="20150" y="25400"/>
                </a:lnTo>
                <a:lnTo>
                  <a:pt x="20160" y="25400"/>
                </a:lnTo>
                <a:lnTo>
                  <a:pt x="20170" y="25400"/>
                </a:lnTo>
                <a:lnTo>
                  <a:pt x="20180" y="25400"/>
                </a:lnTo>
                <a:lnTo>
                  <a:pt x="20190" y="25390"/>
                </a:lnTo>
                <a:lnTo>
                  <a:pt x="20210" y="25380"/>
                </a:lnTo>
                <a:lnTo>
                  <a:pt x="20220" y="25380"/>
                </a:lnTo>
                <a:lnTo>
                  <a:pt x="20230" y="25380"/>
                </a:lnTo>
                <a:lnTo>
                  <a:pt x="20250" y="25400"/>
                </a:lnTo>
                <a:lnTo>
                  <a:pt x="20260" y="25400"/>
                </a:lnTo>
                <a:lnTo>
                  <a:pt x="20270" y="25400"/>
                </a:lnTo>
                <a:lnTo>
                  <a:pt x="20290" y="25390"/>
                </a:lnTo>
                <a:lnTo>
                  <a:pt x="20300" y="25390"/>
                </a:lnTo>
                <a:lnTo>
                  <a:pt x="20310" y="25380"/>
                </a:lnTo>
                <a:lnTo>
                  <a:pt x="20320" y="25380"/>
                </a:lnTo>
                <a:lnTo>
                  <a:pt x="20330" y="25380"/>
                </a:lnTo>
                <a:lnTo>
                  <a:pt x="20350" y="25370"/>
                </a:lnTo>
                <a:lnTo>
                  <a:pt x="20370" y="25360"/>
                </a:lnTo>
                <a:lnTo>
                  <a:pt x="20380" y="25340"/>
                </a:lnTo>
                <a:lnTo>
                  <a:pt x="20380" y="25330"/>
                </a:lnTo>
                <a:lnTo>
                  <a:pt x="20390" y="25330"/>
                </a:lnTo>
                <a:lnTo>
                  <a:pt x="20400" y="25330"/>
                </a:lnTo>
                <a:lnTo>
                  <a:pt x="20410" y="25330"/>
                </a:lnTo>
                <a:lnTo>
                  <a:pt x="20420" y="25330"/>
                </a:lnTo>
                <a:lnTo>
                  <a:pt x="20440" y="25330"/>
                </a:lnTo>
                <a:lnTo>
                  <a:pt x="20450" y="25330"/>
                </a:lnTo>
                <a:lnTo>
                  <a:pt x="20460" y="25330"/>
                </a:lnTo>
                <a:lnTo>
                  <a:pt x="20480" y="25320"/>
                </a:lnTo>
                <a:lnTo>
                  <a:pt x="20480" y="25310"/>
                </a:lnTo>
                <a:lnTo>
                  <a:pt x="20500" y="25310"/>
                </a:lnTo>
                <a:lnTo>
                  <a:pt x="20510" y="25300"/>
                </a:lnTo>
                <a:lnTo>
                  <a:pt x="20520" y="25290"/>
                </a:lnTo>
                <a:lnTo>
                  <a:pt x="20520" y="25280"/>
                </a:lnTo>
                <a:lnTo>
                  <a:pt x="20540" y="25250"/>
                </a:lnTo>
                <a:lnTo>
                  <a:pt x="20540" y="25240"/>
                </a:lnTo>
                <a:lnTo>
                  <a:pt x="20550" y="25230"/>
                </a:lnTo>
                <a:lnTo>
                  <a:pt x="20550" y="25220"/>
                </a:lnTo>
                <a:lnTo>
                  <a:pt x="20550" y="25200"/>
                </a:lnTo>
                <a:lnTo>
                  <a:pt x="20550" y="25190"/>
                </a:lnTo>
                <a:lnTo>
                  <a:pt x="20560" y="25180"/>
                </a:lnTo>
                <a:lnTo>
                  <a:pt x="20560" y="25170"/>
                </a:lnTo>
                <a:lnTo>
                  <a:pt x="20570" y="25160"/>
                </a:lnTo>
                <a:lnTo>
                  <a:pt x="20580" y="25150"/>
                </a:lnTo>
                <a:lnTo>
                  <a:pt x="20580" y="25140"/>
                </a:lnTo>
                <a:lnTo>
                  <a:pt x="20590" y="25130"/>
                </a:lnTo>
                <a:lnTo>
                  <a:pt x="20600" y="25120"/>
                </a:lnTo>
                <a:lnTo>
                  <a:pt x="20610" y="25110"/>
                </a:lnTo>
                <a:lnTo>
                  <a:pt x="20620" y="25110"/>
                </a:lnTo>
                <a:lnTo>
                  <a:pt x="20640" y="25110"/>
                </a:lnTo>
                <a:lnTo>
                  <a:pt x="20650" y="25110"/>
                </a:lnTo>
                <a:lnTo>
                  <a:pt x="20660" y="25110"/>
                </a:lnTo>
                <a:lnTo>
                  <a:pt x="20680" y="25110"/>
                </a:lnTo>
                <a:lnTo>
                  <a:pt x="20690" y="25110"/>
                </a:lnTo>
                <a:lnTo>
                  <a:pt x="20700" y="25110"/>
                </a:lnTo>
                <a:lnTo>
                  <a:pt x="20710" y="25110"/>
                </a:lnTo>
                <a:lnTo>
                  <a:pt x="20720" y="25100"/>
                </a:lnTo>
                <a:lnTo>
                  <a:pt x="20730" y="25110"/>
                </a:lnTo>
                <a:lnTo>
                  <a:pt x="20740" y="25110"/>
                </a:lnTo>
                <a:lnTo>
                  <a:pt x="20740" y="25120"/>
                </a:lnTo>
                <a:lnTo>
                  <a:pt x="20750" y="25120"/>
                </a:lnTo>
                <a:lnTo>
                  <a:pt x="20760" y="25120"/>
                </a:lnTo>
                <a:lnTo>
                  <a:pt x="20770" y="25130"/>
                </a:lnTo>
                <a:lnTo>
                  <a:pt x="20780" y="25130"/>
                </a:lnTo>
                <a:lnTo>
                  <a:pt x="20800" y="25130"/>
                </a:lnTo>
                <a:lnTo>
                  <a:pt x="20810" y="25130"/>
                </a:lnTo>
                <a:lnTo>
                  <a:pt x="20830" y="25150"/>
                </a:lnTo>
                <a:lnTo>
                  <a:pt x="20840" y="25150"/>
                </a:lnTo>
                <a:lnTo>
                  <a:pt x="20850" y="25150"/>
                </a:lnTo>
                <a:lnTo>
                  <a:pt x="20860" y="25150"/>
                </a:lnTo>
                <a:lnTo>
                  <a:pt x="20870" y="25150"/>
                </a:lnTo>
                <a:lnTo>
                  <a:pt x="20880" y="25150"/>
                </a:lnTo>
                <a:lnTo>
                  <a:pt x="20900" y="25150"/>
                </a:lnTo>
                <a:lnTo>
                  <a:pt x="20910" y="25150"/>
                </a:lnTo>
                <a:lnTo>
                  <a:pt x="20920" y="25150"/>
                </a:lnTo>
                <a:lnTo>
                  <a:pt x="20930" y="25140"/>
                </a:lnTo>
                <a:lnTo>
                  <a:pt x="20940" y="25140"/>
                </a:lnTo>
                <a:lnTo>
                  <a:pt x="20950" y="25150"/>
                </a:lnTo>
                <a:lnTo>
                  <a:pt x="20960" y="25150"/>
                </a:lnTo>
                <a:lnTo>
                  <a:pt x="20960" y="25140"/>
                </a:lnTo>
                <a:lnTo>
                  <a:pt x="20970" y="25140"/>
                </a:lnTo>
                <a:lnTo>
                  <a:pt x="20990" y="25140"/>
                </a:lnTo>
                <a:lnTo>
                  <a:pt x="21010" y="25150"/>
                </a:lnTo>
                <a:lnTo>
                  <a:pt x="21040" y="25150"/>
                </a:lnTo>
                <a:lnTo>
                  <a:pt x="21050" y="25150"/>
                </a:lnTo>
                <a:lnTo>
                  <a:pt x="21050" y="25140"/>
                </a:lnTo>
                <a:lnTo>
                  <a:pt x="21060" y="25140"/>
                </a:lnTo>
                <a:lnTo>
                  <a:pt x="21070" y="25120"/>
                </a:lnTo>
                <a:lnTo>
                  <a:pt x="21080" y="25120"/>
                </a:lnTo>
                <a:lnTo>
                  <a:pt x="21090" y="25090"/>
                </a:lnTo>
                <a:lnTo>
                  <a:pt x="21100" y="25080"/>
                </a:lnTo>
                <a:lnTo>
                  <a:pt x="21100" y="25070"/>
                </a:lnTo>
                <a:lnTo>
                  <a:pt x="21100" y="25060"/>
                </a:lnTo>
                <a:lnTo>
                  <a:pt x="21100" y="25050"/>
                </a:lnTo>
                <a:lnTo>
                  <a:pt x="21100" y="25040"/>
                </a:lnTo>
                <a:lnTo>
                  <a:pt x="21100" y="25030"/>
                </a:lnTo>
                <a:lnTo>
                  <a:pt x="21100" y="25020"/>
                </a:lnTo>
                <a:lnTo>
                  <a:pt x="21110" y="25020"/>
                </a:lnTo>
                <a:lnTo>
                  <a:pt x="21110" y="25000"/>
                </a:lnTo>
                <a:lnTo>
                  <a:pt x="21110" y="24990"/>
                </a:lnTo>
                <a:lnTo>
                  <a:pt x="21110" y="24980"/>
                </a:lnTo>
                <a:lnTo>
                  <a:pt x="21100" y="24980"/>
                </a:lnTo>
                <a:lnTo>
                  <a:pt x="21100" y="24970"/>
                </a:lnTo>
                <a:lnTo>
                  <a:pt x="21090" y="24960"/>
                </a:lnTo>
                <a:lnTo>
                  <a:pt x="21090" y="24950"/>
                </a:lnTo>
                <a:lnTo>
                  <a:pt x="21100" y="24940"/>
                </a:lnTo>
                <a:lnTo>
                  <a:pt x="21100" y="24920"/>
                </a:lnTo>
                <a:lnTo>
                  <a:pt x="21110" y="24910"/>
                </a:lnTo>
                <a:lnTo>
                  <a:pt x="21120" y="24890"/>
                </a:lnTo>
                <a:lnTo>
                  <a:pt x="21120" y="24860"/>
                </a:lnTo>
                <a:lnTo>
                  <a:pt x="21120" y="24840"/>
                </a:lnTo>
                <a:lnTo>
                  <a:pt x="21130" y="24830"/>
                </a:lnTo>
                <a:lnTo>
                  <a:pt x="21140" y="24820"/>
                </a:lnTo>
                <a:lnTo>
                  <a:pt x="21140" y="24810"/>
                </a:lnTo>
                <a:lnTo>
                  <a:pt x="21140" y="24800"/>
                </a:lnTo>
                <a:lnTo>
                  <a:pt x="21140" y="24790"/>
                </a:lnTo>
                <a:lnTo>
                  <a:pt x="21140" y="24780"/>
                </a:lnTo>
                <a:lnTo>
                  <a:pt x="21140" y="24770"/>
                </a:lnTo>
                <a:lnTo>
                  <a:pt x="21140" y="24760"/>
                </a:lnTo>
                <a:lnTo>
                  <a:pt x="21130" y="24750"/>
                </a:lnTo>
                <a:lnTo>
                  <a:pt x="21130" y="24740"/>
                </a:lnTo>
                <a:lnTo>
                  <a:pt x="21130" y="24720"/>
                </a:lnTo>
                <a:lnTo>
                  <a:pt x="21130" y="24710"/>
                </a:lnTo>
                <a:lnTo>
                  <a:pt x="21120" y="24700"/>
                </a:lnTo>
                <a:lnTo>
                  <a:pt x="21110" y="24690"/>
                </a:lnTo>
                <a:lnTo>
                  <a:pt x="21110" y="24680"/>
                </a:lnTo>
                <a:lnTo>
                  <a:pt x="21100" y="24680"/>
                </a:lnTo>
                <a:lnTo>
                  <a:pt x="21100" y="24670"/>
                </a:lnTo>
                <a:lnTo>
                  <a:pt x="21100" y="24660"/>
                </a:lnTo>
                <a:lnTo>
                  <a:pt x="21110" y="24650"/>
                </a:lnTo>
                <a:lnTo>
                  <a:pt x="21110" y="24640"/>
                </a:lnTo>
                <a:lnTo>
                  <a:pt x="21100" y="24640"/>
                </a:lnTo>
                <a:lnTo>
                  <a:pt x="21100" y="24630"/>
                </a:lnTo>
                <a:lnTo>
                  <a:pt x="21090" y="24620"/>
                </a:lnTo>
                <a:lnTo>
                  <a:pt x="21080" y="24610"/>
                </a:lnTo>
                <a:lnTo>
                  <a:pt x="21060" y="24580"/>
                </a:lnTo>
                <a:lnTo>
                  <a:pt x="21060" y="24570"/>
                </a:lnTo>
                <a:lnTo>
                  <a:pt x="21070" y="24550"/>
                </a:lnTo>
                <a:lnTo>
                  <a:pt x="21070" y="24540"/>
                </a:lnTo>
                <a:lnTo>
                  <a:pt x="21070" y="24530"/>
                </a:lnTo>
                <a:lnTo>
                  <a:pt x="21080" y="24520"/>
                </a:lnTo>
                <a:lnTo>
                  <a:pt x="21080" y="24510"/>
                </a:lnTo>
                <a:lnTo>
                  <a:pt x="21080" y="24500"/>
                </a:lnTo>
                <a:lnTo>
                  <a:pt x="21090" y="24490"/>
                </a:lnTo>
                <a:lnTo>
                  <a:pt x="21100" y="24480"/>
                </a:lnTo>
                <a:lnTo>
                  <a:pt x="21100" y="24470"/>
                </a:lnTo>
                <a:lnTo>
                  <a:pt x="21110" y="24470"/>
                </a:lnTo>
                <a:lnTo>
                  <a:pt x="21110" y="24460"/>
                </a:lnTo>
                <a:lnTo>
                  <a:pt x="21110" y="24450"/>
                </a:lnTo>
                <a:lnTo>
                  <a:pt x="21120" y="24460"/>
                </a:lnTo>
                <a:lnTo>
                  <a:pt x="21120" y="24470"/>
                </a:lnTo>
                <a:lnTo>
                  <a:pt x="21130" y="24470"/>
                </a:lnTo>
                <a:lnTo>
                  <a:pt x="21130" y="24480"/>
                </a:lnTo>
                <a:lnTo>
                  <a:pt x="21150" y="24490"/>
                </a:lnTo>
                <a:lnTo>
                  <a:pt x="21160" y="24490"/>
                </a:lnTo>
                <a:lnTo>
                  <a:pt x="21170" y="24490"/>
                </a:lnTo>
                <a:lnTo>
                  <a:pt x="21180" y="24490"/>
                </a:lnTo>
                <a:lnTo>
                  <a:pt x="21190" y="24490"/>
                </a:lnTo>
                <a:lnTo>
                  <a:pt x="21200" y="24490"/>
                </a:lnTo>
                <a:lnTo>
                  <a:pt x="21210" y="24500"/>
                </a:lnTo>
                <a:lnTo>
                  <a:pt x="21220" y="24510"/>
                </a:lnTo>
                <a:lnTo>
                  <a:pt x="21230" y="24520"/>
                </a:lnTo>
                <a:lnTo>
                  <a:pt x="21240" y="24520"/>
                </a:lnTo>
                <a:lnTo>
                  <a:pt x="21250" y="24520"/>
                </a:lnTo>
                <a:lnTo>
                  <a:pt x="21260" y="24520"/>
                </a:lnTo>
                <a:lnTo>
                  <a:pt x="21270" y="24540"/>
                </a:lnTo>
                <a:lnTo>
                  <a:pt x="21280" y="24540"/>
                </a:lnTo>
                <a:lnTo>
                  <a:pt x="21290" y="24550"/>
                </a:lnTo>
                <a:lnTo>
                  <a:pt x="21330" y="24580"/>
                </a:lnTo>
                <a:lnTo>
                  <a:pt x="21340" y="24590"/>
                </a:lnTo>
                <a:lnTo>
                  <a:pt x="21350" y="24610"/>
                </a:lnTo>
                <a:lnTo>
                  <a:pt x="21360" y="24630"/>
                </a:lnTo>
                <a:lnTo>
                  <a:pt x="21380" y="24630"/>
                </a:lnTo>
                <a:lnTo>
                  <a:pt x="21400" y="24650"/>
                </a:lnTo>
                <a:lnTo>
                  <a:pt x="21400" y="24670"/>
                </a:lnTo>
                <a:lnTo>
                  <a:pt x="21420" y="24680"/>
                </a:lnTo>
                <a:lnTo>
                  <a:pt x="21440" y="24700"/>
                </a:lnTo>
                <a:lnTo>
                  <a:pt x="21450" y="24710"/>
                </a:lnTo>
                <a:lnTo>
                  <a:pt x="21480" y="24740"/>
                </a:lnTo>
                <a:lnTo>
                  <a:pt x="21490" y="24750"/>
                </a:lnTo>
                <a:lnTo>
                  <a:pt x="21500" y="24770"/>
                </a:lnTo>
                <a:lnTo>
                  <a:pt x="21510" y="24780"/>
                </a:lnTo>
                <a:lnTo>
                  <a:pt x="21540" y="24810"/>
                </a:lnTo>
                <a:lnTo>
                  <a:pt x="21560" y="24830"/>
                </a:lnTo>
                <a:lnTo>
                  <a:pt x="21580" y="24860"/>
                </a:lnTo>
                <a:lnTo>
                  <a:pt x="21590" y="24870"/>
                </a:lnTo>
                <a:lnTo>
                  <a:pt x="21620" y="24860"/>
                </a:lnTo>
                <a:lnTo>
                  <a:pt x="21640" y="24870"/>
                </a:lnTo>
                <a:lnTo>
                  <a:pt x="21660" y="24910"/>
                </a:lnTo>
                <a:lnTo>
                  <a:pt x="21680" y="24900"/>
                </a:lnTo>
                <a:lnTo>
                  <a:pt x="21700" y="24890"/>
                </a:lnTo>
                <a:lnTo>
                  <a:pt x="21710" y="24920"/>
                </a:lnTo>
                <a:lnTo>
                  <a:pt x="21730" y="24920"/>
                </a:lnTo>
                <a:lnTo>
                  <a:pt x="21740" y="24950"/>
                </a:lnTo>
                <a:lnTo>
                  <a:pt x="21750" y="24980"/>
                </a:lnTo>
                <a:lnTo>
                  <a:pt x="21770" y="25010"/>
                </a:lnTo>
                <a:lnTo>
                  <a:pt x="21740" y="25030"/>
                </a:lnTo>
                <a:lnTo>
                  <a:pt x="21730" y="25070"/>
                </a:lnTo>
                <a:lnTo>
                  <a:pt x="21710" y="25080"/>
                </a:lnTo>
                <a:lnTo>
                  <a:pt x="21720" y="25100"/>
                </a:lnTo>
                <a:lnTo>
                  <a:pt x="21710" y="25110"/>
                </a:lnTo>
                <a:lnTo>
                  <a:pt x="21700" y="25110"/>
                </a:lnTo>
                <a:lnTo>
                  <a:pt x="21690" y="25110"/>
                </a:lnTo>
                <a:lnTo>
                  <a:pt x="21680" y="25130"/>
                </a:lnTo>
                <a:lnTo>
                  <a:pt x="21670" y="25130"/>
                </a:lnTo>
                <a:lnTo>
                  <a:pt x="21660" y="25140"/>
                </a:lnTo>
                <a:lnTo>
                  <a:pt x="21640" y="25140"/>
                </a:lnTo>
                <a:lnTo>
                  <a:pt x="21640" y="25150"/>
                </a:lnTo>
                <a:lnTo>
                  <a:pt x="21630" y="25160"/>
                </a:lnTo>
                <a:lnTo>
                  <a:pt x="21610" y="25170"/>
                </a:lnTo>
                <a:lnTo>
                  <a:pt x="21610" y="25190"/>
                </a:lnTo>
                <a:lnTo>
                  <a:pt x="21610" y="25200"/>
                </a:lnTo>
                <a:lnTo>
                  <a:pt x="21620" y="25200"/>
                </a:lnTo>
                <a:lnTo>
                  <a:pt x="21620" y="25230"/>
                </a:lnTo>
                <a:lnTo>
                  <a:pt x="21610" y="25240"/>
                </a:lnTo>
                <a:lnTo>
                  <a:pt x="21600" y="25250"/>
                </a:lnTo>
                <a:lnTo>
                  <a:pt x="21590" y="25270"/>
                </a:lnTo>
                <a:lnTo>
                  <a:pt x="21580" y="25280"/>
                </a:lnTo>
                <a:lnTo>
                  <a:pt x="21580" y="25270"/>
                </a:lnTo>
                <a:lnTo>
                  <a:pt x="21570" y="25270"/>
                </a:lnTo>
                <a:lnTo>
                  <a:pt x="21570" y="25260"/>
                </a:lnTo>
                <a:lnTo>
                  <a:pt x="21560" y="25270"/>
                </a:lnTo>
                <a:lnTo>
                  <a:pt x="21560" y="25290"/>
                </a:lnTo>
                <a:lnTo>
                  <a:pt x="21560" y="25300"/>
                </a:lnTo>
                <a:lnTo>
                  <a:pt x="21390" y="25690"/>
                </a:lnTo>
                <a:lnTo>
                  <a:pt x="21400" y="25950"/>
                </a:lnTo>
                <a:lnTo>
                  <a:pt x="22130" y="25950"/>
                </a:lnTo>
                <a:lnTo>
                  <a:pt x="22180" y="25950"/>
                </a:lnTo>
                <a:lnTo>
                  <a:pt x="22190" y="26690"/>
                </a:lnTo>
                <a:lnTo>
                  <a:pt x="22450" y="26740"/>
                </a:lnTo>
                <a:lnTo>
                  <a:pt x="22380" y="27120"/>
                </a:lnTo>
                <a:lnTo>
                  <a:pt x="22320" y="27160"/>
                </a:lnTo>
                <a:lnTo>
                  <a:pt x="22320" y="27150"/>
                </a:lnTo>
                <a:lnTo>
                  <a:pt x="22310" y="27160"/>
                </a:lnTo>
                <a:lnTo>
                  <a:pt x="22300" y="27160"/>
                </a:lnTo>
                <a:lnTo>
                  <a:pt x="22300" y="27140"/>
                </a:lnTo>
                <a:lnTo>
                  <a:pt x="22290" y="27140"/>
                </a:lnTo>
                <a:lnTo>
                  <a:pt x="22280" y="27150"/>
                </a:lnTo>
                <a:lnTo>
                  <a:pt x="22270" y="27150"/>
                </a:lnTo>
                <a:lnTo>
                  <a:pt x="22260" y="27140"/>
                </a:lnTo>
                <a:lnTo>
                  <a:pt x="22260" y="27150"/>
                </a:lnTo>
                <a:lnTo>
                  <a:pt x="22230" y="27140"/>
                </a:lnTo>
                <a:lnTo>
                  <a:pt x="22230" y="27120"/>
                </a:lnTo>
                <a:lnTo>
                  <a:pt x="22220" y="27120"/>
                </a:lnTo>
                <a:lnTo>
                  <a:pt x="22210" y="27110"/>
                </a:lnTo>
                <a:lnTo>
                  <a:pt x="22210" y="27120"/>
                </a:lnTo>
                <a:lnTo>
                  <a:pt x="22180" y="27130"/>
                </a:lnTo>
                <a:lnTo>
                  <a:pt x="22190" y="27120"/>
                </a:lnTo>
                <a:lnTo>
                  <a:pt x="22170" y="27100"/>
                </a:lnTo>
                <a:lnTo>
                  <a:pt x="22170" y="27110"/>
                </a:lnTo>
                <a:lnTo>
                  <a:pt x="22160" y="27100"/>
                </a:lnTo>
                <a:lnTo>
                  <a:pt x="22150" y="27100"/>
                </a:lnTo>
                <a:lnTo>
                  <a:pt x="22160" y="27090"/>
                </a:lnTo>
                <a:lnTo>
                  <a:pt x="22150" y="27090"/>
                </a:lnTo>
                <a:lnTo>
                  <a:pt x="22150" y="27080"/>
                </a:lnTo>
                <a:lnTo>
                  <a:pt x="22130" y="27080"/>
                </a:lnTo>
                <a:lnTo>
                  <a:pt x="22130" y="27090"/>
                </a:lnTo>
                <a:lnTo>
                  <a:pt x="22120" y="27090"/>
                </a:lnTo>
                <a:lnTo>
                  <a:pt x="22110" y="27080"/>
                </a:lnTo>
                <a:lnTo>
                  <a:pt x="22100" y="27080"/>
                </a:lnTo>
                <a:lnTo>
                  <a:pt x="22100" y="27090"/>
                </a:lnTo>
                <a:lnTo>
                  <a:pt x="22070" y="27090"/>
                </a:lnTo>
                <a:lnTo>
                  <a:pt x="22060" y="27090"/>
                </a:lnTo>
                <a:lnTo>
                  <a:pt x="22050" y="27080"/>
                </a:lnTo>
                <a:lnTo>
                  <a:pt x="22040" y="27080"/>
                </a:lnTo>
                <a:lnTo>
                  <a:pt x="22030" y="27070"/>
                </a:lnTo>
                <a:lnTo>
                  <a:pt x="22000" y="27080"/>
                </a:lnTo>
                <a:lnTo>
                  <a:pt x="21960" y="27080"/>
                </a:lnTo>
                <a:lnTo>
                  <a:pt x="21930" y="27080"/>
                </a:lnTo>
                <a:lnTo>
                  <a:pt x="21920" y="27070"/>
                </a:lnTo>
                <a:lnTo>
                  <a:pt x="21910" y="27070"/>
                </a:lnTo>
                <a:lnTo>
                  <a:pt x="21900" y="27060"/>
                </a:lnTo>
                <a:lnTo>
                  <a:pt x="21880" y="27060"/>
                </a:lnTo>
                <a:lnTo>
                  <a:pt x="21860" y="27060"/>
                </a:lnTo>
                <a:lnTo>
                  <a:pt x="21850" y="27070"/>
                </a:lnTo>
                <a:lnTo>
                  <a:pt x="21840" y="27060"/>
                </a:lnTo>
                <a:lnTo>
                  <a:pt x="21830" y="27070"/>
                </a:lnTo>
                <a:lnTo>
                  <a:pt x="21810" y="27080"/>
                </a:lnTo>
                <a:lnTo>
                  <a:pt x="21800" y="27090"/>
                </a:lnTo>
                <a:lnTo>
                  <a:pt x="21800" y="27100"/>
                </a:lnTo>
                <a:lnTo>
                  <a:pt x="21790" y="27100"/>
                </a:lnTo>
                <a:lnTo>
                  <a:pt x="21770" y="27110"/>
                </a:lnTo>
                <a:lnTo>
                  <a:pt x="21760" y="27110"/>
                </a:lnTo>
                <a:lnTo>
                  <a:pt x="21740" y="27110"/>
                </a:lnTo>
                <a:lnTo>
                  <a:pt x="21730" y="27110"/>
                </a:lnTo>
                <a:lnTo>
                  <a:pt x="21740" y="27210"/>
                </a:lnTo>
                <a:lnTo>
                  <a:pt x="21770" y="27290"/>
                </a:lnTo>
                <a:lnTo>
                  <a:pt x="21790" y="27380"/>
                </a:lnTo>
                <a:lnTo>
                  <a:pt x="21590" y="27490"/>
                </a:lnTo>
                <a:lnTo>
                  <a:pt x="21580" y="27500"/>
                </a:lnTo>
                <a:lnTo>
                  <a:pt x="21560" y="27490"/>
                </a:lnTo>
                <a:lnTo>
                  <a:pt x="21560" y="27500"/>
                </a:lnTo>
                <a:lnTo>
                  <a:pt x="21540" y="27490"/>
                </a:lnTo>
                <a:lnTo>
                  <a:pt x="21540" y="27510"/>
                </a:lnTo>
                <a:lnTo>
                  <a:pt x="21530" y="27510"/>
                </a:lnTo>
                <a:lnTo>
                  <a:pt x="21510" y="27510"/>
                </a:lnTo>
                <a:lnTo>
                  <a:pt x="21460" y="27540"/>
                </a:lnTo>
                <a:lnTo>
                  <a:pt x="21450" y="27550"/>
                </a:lnTo>
                <a:lnTo>
                  <a:pt x="21440" y="27550"/>
                </a:lnTo>
                <a:lnTo>
                  <a:pt x="21450" y="27560"/>
                </a:lnTo>
                <a:lnTo>
                  <a:pt x="21430" y="27570"/>
                </a:lnTo>
                <a:lnTo>
                  <a:pt x="21430" y="27580"/>
                </a:lnTo>
                <a:lnTo>
                  <a:pt x="21420" y="27590"/>
                </a:lnTo>
                <a:lnTo>
                  <a:pt x="21410" y="27600"/>
                </a:lnTo>
                <a:lnTo>
                  <a:pt x="21400" y="27600"/>
                </a:lnTo>
                <a:lnTo>
                  <a:pt x="21390" y="27610"/>
                </a:lnTo>
                <a:lnTo>
                  <a:pt x="21380" y="27600"/>
                </a:lnTo>
                <a:lnTo>
                  <a:pt x="21380" y="27610"/>
                </a:lnTo>
                <a:lnTo>
                  <a:pt x="21370" y="27610"/>
                </a:lnTo>
                <a:lnTo>
                  <a:pt x="21360" y="27620"/>
                </a:lnTo>
                <a:lnTo>
                  <a:pt x="21350" y="27680"/>
                </a:lnTo>
                <a:lnTo>
                  <a:pt x="21300" y="27710"/>
                </a:lnTo>
                <a:lnTo>
                  <a:pt x="21270" y="27920"/>
                </a:lnTo>
                <a:lnTo>
                  <a:pt x="21330" y="28020"/>
                </a:lnTo>
                <a:lnTo>
                  <a:pt x="21320" y="28050"/>
                </a:lnTo>
                <a:lnTo>
                  <a:pt x="21310" y="28080"/>
                </a:lnTo>
                <a:lnTo>
                  <a:pt x="21330" y="28110"/>
                </a:lnTo>
                <a:lnTo>
                  <a:pt x="21340" y="28140"/>
                </a:lnTo>
                <a:lnTo>
                  <a:pt x="21360" y="28160"/>
                </a:lnTo>
                <a:lnTo>
                  <a:pt x="21370" y="28180"/>
                </a:lnTo>
                <a:lnTo>
                  <a:pt x="21380" y="28200"/>
                </a:lnTo>
                <a:lnTo>
                  <a:pt x="21390" y="28220"/>
                </a:lnTo>
                <a:lnTo>
                  <a:pt x="21400" y="28250"/>
                </a:lnTo>
                <a:lnTo>
                  <a:pt x="21410" y="28260"/>
                </a:lnTo>
                <a:lnTo>
                  <a:pt x="21440" y="28280"/>
                </a:lnTo>
                <a:lnTo>
                  <a:pt x="21460" y="28300"/>
                </a:lnTo>
                <a:lnTo>
                  <a:pt x="21470" y="28330"/>
                </a:lnTo>
                <a:lnTo>
                  <a:pt x="21470" y="28360"/>
                </a:lnTo>
                <a:lnTo>
                  <a:pt x="21470" y="28390"/>
                </a:lnTo>
                <a:lnTo>
                  <a:pt x="21480" y="28410"/>
                </a:lnTo>
                <a:lnTo>
                  <a:pt x="21500" y="28410"/>
                </a:lnTo>
                <a:lnTo>
                  <a:pt x="21530" y="28400"/>
                </a:lnTo>
                <a:lnTo>
                  <a:pt x="21550" y="28420"/>
                </a:lnTo>
                <a:lnTo>
                  <a:pt x="21570" y="28440"/>
                </a:lnTo>
                <a:lnTo>
                  <a:pt x="21600" y="28460"/>
                </a:lnTo>
                <a:lnTo>
                  <a:pt x="21620" y="28450"/>
                </a:lnTo>
                <a:lnTo>
                  <a:pt x="21640" y="28460"/>
                </a:lnTo>
                <a:lnTo>
                  <a:pt x="21660" y="28470"/>
                </a:lnTo>
                <a:lnTo>
                  <a:pt x="21690" y="28470"/>
                </a:lnTo>
                <a:lnTo>
                  <a:pt x="21710" y="28470"/>
                </a:lnTo>
                <a:lnTo>
                  <a:pt x="21730" y="28460"/>
                </a:lnTo>
                <a:lnTo>
                  <a:pt x="21760" y="28460"/>
                </a:lnTo>
                <a:lnTo>
                  <a:pt x="21780" y="28450"/>
                </a:lnTo>
                <a:lnTo>
                  <a:pt x="21810" y="28450"/>
                </a:lnTo>
                <a:lnTo>
                  <a:pt x="21830" y="28460"/>
                </a:lnTo>
                <a:lnTo>
                  <a:pt x="21850" y="28430"/>
                </a:lnTo>
                <a:lnTo>
                  <a:pt x="21860" y="28410"/>
                </a:lnTo>
                <a:lnTo>
                  <a:pt x="21860" y="28400"/>
                </a:lnTo>
                <a:lnTo>
                  <a:pt x="21850" y="28390"/>
                </a:lnTo>
                <a:lnTo>
                  <a:pt x="21850" y="28370"/>
                </a:lnTo>
                <a:lnTo>
                  <a:pt x="21850" y="28360"/>
                </a:lnTo>
                <a:lnTo>
                  <a:pt x="21850" y="28350"/>
                </a:lnTo>
                <a:lnTo>
                  <a:pt x="21870" y="28320"/>
                </a:lnTo>
                <a:lnTo>
                  <a:pt x="21880" y="28310"/>
                </a:lnTo>
                <a:lnTo>
                  <a:pt x="21910" y="28300"/>
                </a:lnTo>
                <a:lnTo>
                  <a:pt x="21930" y="28290"/>
                </a:lnTo>
                <a:lnTo>
                  <a:pt x="21960" y="28290"/>
                </a:lnTo>
                <a:lnTo>
                  <a:pt x="21990" y="28310"/>
                </a:lnTo>
                <a:lnTo>
                  <a:pt x="22040" y="28330"/>
                </a:lnTo>
                <a:lnTo>
                  <a:pt x="22060" y="28320"/>
                </a:lnTo>
                <a:lnTo>
                  <a:pt x="22070" y="28310"/>
                </a:lnTo>
                <a:lnTo>
                  <a:pt x="22090" y="28290"/>
                </a:lnTo>
                <a:lnTo>
                  <a:pt x="22110" y="28280"/>
                </a:lnTo>
                <a:lnTo>
                  <a:pt x="22130" y="28290"/>
                </a:lnTo>
                <a:lnTo>
                  <a:pt x="22150" y="28290"/>
                </a:lnTo>
                <a:lnTo>
                  <a:pt x="22170" y="28310"/>
                </a:lnTo>
                <a:lnTo>
                  <a:pt x="22190" y="28330"/>
                </a:lnTo>
                <a:lnTo>
                  <a:pt x="22230" y="28310"/>
                </a:lnTo>
                <a:lnTo>
                  <a:pt x="22240" y="28290"/>
                </a:lnTo>
                <a:lnTo>
                  <a:pt x="22260" y="28260"/>
                </a:lnTo>
                <a:lnTo>
                  <a:pt x="22280" y="28250"/>
                </a:lnTo>
                <a:lnTo>
                  <a:pt x="22280" y="28220"/>
                </a:lnTo>
                <a:lnTo>
                  <a:pt x="22290" y="28190"/>
                </a:lnTo>
                <a:lnTo>
                  <a:pt x="22280" y="29120"/>
                </a:lnTo>
                <a:lnTo>
                  <a:pt x="21720" y="29510"/>
                </a:lnTo>
                <a:lnTo>
                  <a:pt x="21230" y="29180"/>
                </a:lnTo>
                <a:lnTo>
                  <a:pt x="20440" y="28650"/>
                </a:lnTo>
                <a:lnTo>
                  <a:pt x="19920" y="28300"/>
                </a:lnTo>
                <a:lnTo>
                  <a:pt x="19520" y="28460"/>
                </a:lnTo>
                <a:lnTo>
                  <a:pt x="19360" y="28520"/>
                </a:lnTo>
                <a:lnTo>
                  <a:pt x="19360" y="28120"/>
                </a:lnTo>
                <a:lnTo>
                  <a:pt x="19070" y="28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