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 Highlands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South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2630" y="30130"/>
                </a:moveTo>
                <a:lnTo>
                  <a:pt x="22640" y="30130"/>
                </a:lnTo>
                <a:lnTo>
                  <a:pt x="22640" y="30150"/>
                </a:lnTo>
                <a:lnTo>
                  <a:pt x="22640" y="30160"/>
                </a:lnTo>
                <a:lnTo>
                  <a:pt x="22640" y="30170"/>
                </a:lnTo>
                <a:lnTo>
                  <a:pt x="22630" y="30180"/>
                </a:lnTo>
                <a:lnTo>
                  <a:pt x="22620" y="30190"/>
                </a:lnTo>
                <a:lnTo>
                  <a:pt x="22620" y="30200"/>
                </a:lnTo>
                <a:lnTo>
                  <a:pt x="22620" y="30210"/>
                </a:lnTo>
                <a:lnTo>
                  <a:pt x="22620" y="30220"/>
                </a:lnTo>
                <a:lnTo>
                  <a:pt x="22640" y="30240"/>
                </a:lnTo>
                <a:lnTo>
                  <a:pt x="22640" y="30250"/>
                </a:lnTo>
                <a:lnTo>
                  <a:pt x="22640" y="30260"/>
                </a:lnTo>
                <a:lnTo>
                  <a:pt x="22640" y="30270"/>
                </a:lnTo>
                <a:lnTo>
                  <a:pt x="22640" y="30290"/>
                </a:lnTo>
                <a:lnTo>
                  <a:pt x="22640" y="30310"/>
                </a:lnTo>
                <a:lnTo>
                  <a:pt x="22660" y="30340"/>
                </a:lnTo>
                <a:lnTo>
                  <a:pt x="22660" y="30350"/>
                </a:lnTo>
                <a:lnTo>
                  <a:pt x="22670" y="30360"/>
                </a:lnTo>
                <a:lnTo>
                  <a:pt x="22670" y="30370"/>
                </a:lnTo>
                <a:lnTo>
                  <a:pt x="22650" y="30380"/>
                </a:lnTo>
                <a:lnTo>
                  <a:pt x="22650" y="30390"/>
                </a:lnTo>
                <a:lnTo>
                  <a:pt x="22650" y="30400"/>
                </a:lnTo>
                <a:lnTo>
                  <a:pt x="22650" y="30410"/>
                </a:lnTo>
                <a:lnTo>
                  <a:pt x="22640" y="30410"/>
                </a:lnTo>
                <a:lnTo>
                  <a:pt x="22630" y="30410"/>
                </a:lnTo>
                <a:lnTo>
                  <a:pt x="22610" y="30400"/>
                </a:lnTo>
                <a:lnTo>
                  <a:pt x="22600" y="30400"/>
                </a:lnTo>
                <a:lnTo>
                  <a:pt x="22590" y="30400"/>
                </a:lnTo>
                <a:lnTo>
                  <a:pt x="22580" y="30400"/>
                </a:lnTo>
                <a:lnTo>
                  <a:pt x="22580" y="30410"/>
                </a:lnTo>
                <a:lnTo>
                  <a:pt x="22570" y="30430"/>
                </a:lnTo>
                <a:lnTo>
                  <a:pt x="22560" y="30440"/>
                </a:lnTo>
                <a:lnTo>
                  <a:pt x="22550" y="30440"/>
                </a:lnTo>
                <a:lnTo>
                  <a:pt x="22540" y="30440"/>
                </a:lnTo>
                <a:lnTo>
                  <a:pt x="22530" y="30440"/>
                </a:lnTo>
                <a:lnTo>
                  <a:pt x="22520" y="30450"/>
                </a:lnTo>
                <a:lnTo>
                  <a:pt x="22520" y="30460"/>
                </a:lnTo>
                <a:lnTo>
                  <a:pt x="22510" y="30470"/>
                </a:lnTo>
                <a:lnTo>
                  <a:pt x="22500" y="30470"/>
                </a:lnTo>
                <a:lnTo>
                  <a:pt x="22490" y="30470"/>
                </a:lnTo>
                <a:lnTo>
                  <a:pt x="22480" y="30460"/>
                </a:lnTo>
                <a:lnTo>
                  <a:pt x="22480" y="30450"/>
                </a:lnTo>
                <a:lnTo>
                  <a:pt x="22460" y="30430"/>
                </a:lnTo>
                <a:lnTo>
                  <a:pt x="22450" y="30430"/>
                </a:lnTo>
                <a:lnTo>
                  <a:pt x="22440" y="30430"/>
                </a:lnTo>
                <a:lnTo>
                  <a:pt x="22420" y="30440"/>
                </a:lnTo>
                <a:lnTo>
                  <a:pt x="22410" y="30440"/>
                </a:lnTo>
                <a:lnTo>
                  <a:pt x="22390" y="30440"/>
                </a:lnTo>
                <a:lnTo>
                  <a:pt x="22380" y="30440"/>
                </a:lnTo>
                <a:lnTo>
                  <a:pt x="22370" y="30450"/>
                </a:lnTo>
                <a:lnTo>
                  <a:pt x="22360" y="30460"/>
                </a:lnTo>
                <a:lnTo>
                  <a:pt x="22340" y="30460"/>
                </a:lnTo>
                <a:lnTo>
                  <a:pt x="22330" y="30460"/>
                </a:lnTo>
                <a:lnTo>
                  <a:pt x="22320" y="30460"/>
                </a:lnTo>
                <a:lnTo>
                  <a:pt x="22310" y="30460"/>
                </a:lnTo>
                <a:lnTo>
                  <a:pt x="22300" y="30460"/>
                </a:lnTo>
                <a:lnTo>
                  <a:pt x="22280" y="30460"/>
                </a:lnTo>
                <a:lnTo>
                  <a:pt x="22280" y="30470"/>
                </a:lnTo>
                <a:lnTo>
                  <a:pt x="22270" y="30470"/>
                </a:lnTo>
                <a:lnTo>
                  <a:pt x="22270" y="30480"/>
                </a:lnTo>
                <a:lnTo>
                  <a:pt x="22260" y="30490"/>
                </a:lnTo>
                <a:lnTo>
                  <a:pt x="22250" y="30490"/>
                </a:lnTo>
                <a:lnTo>
                  <a:pt x="22240" y="30490"/>
                </a:lnTo>
                <a:lnTo>
                  <a:pt x="22230" y="30490"/>
                </a:lnTo>
                <a:lnTo>
                  <a:pt x="22220" y="30500"/>
                </a:lnTo>
                <a:lnTo>
                  <a:pt x="22210" y="30510"/>
                </a:lnTo>
                <a:lnTo>
                  <a:pt x="22210" y="30530"/>
                </a:lnTo>
                <a:lnTo>
                  <a:pt x="22200" y="30530"/>
                </a:lnTo>
                <a:lnTo>
                  <a:pt x="22200" y="30540"/>
                </a:lnTo>
                <a:lnTo>
                  <a:pt x="22190" y="30540"/>
                </a:lnTo>
                <a:lnTo>
                  <a:pt x="22180" y="30530"/>
                </a:lnTo>
                <a:lnTo>
                  <a:pt x="22170" y="30530"/>
                </a:lnTo>
                <a:lnTo>
                  <a:pt x="22150" y="30530"/>
                </a:lnTo>
                <a:lnTo>
                  <a:pt x="22120" y="30530"/>
                </a:lnTo>
                <a:lnTo>
                  <a:pt x="22110" y="30540"/>
                </a:lnTo>
                <a:lnTo>
                  <a:pt x="22100" y="30550"/>
                </a:lnTo>
                <a:lnTo>
                  <a:pt x="22100" y="30560"/>
                </a:lnTo>
                <a:lnTo>
                  <a:pt x="22090" y="30570"/>
                </a:lnTo>
                <a:lnTo>
                  <a:pt x="22060" y="30630"/>
                </a:lnTo>
                <a:lnTo>
                  <a:pt x="22040" y="30650"/>
                </a:lnTo>
                <a:lnTo>
                  <a:pt x="22020" y="30680"/>
                </a:lnTo>
                <a:lnTo>
                  <a:pt x="22020" y="30690"/>
                </a:lnTo>
                <a:lnTo>
                  <a:pt x="22020" y="30700"/>
                </a:lnTo>
                <a:lnTo>
                  <a:pt x="22010" y="30700"/>
                </a:lnTo>
                <a:lnTo>
                  <a:pt x="22010" y="30730"/>
                </a:lnTo>
                <a:lnTo>
                  <a:pt x="22020" y="30760"/>
                </a:lnTo>
                <a:lnTo>
                  <a:pt x="22020" y="30770"/>
                </a:lnTo>
                <a:lnTo>
                  <a:pt x="22020" y="30780"/>
                </a:lnTo>
                <a:lnTo>
                  <a:pt x="22020" y="30790"/>
                </a:lnTo>
                <a:lnTo>
                  <a:pt x="22020" y="30810"/>
                </a:lnTo>
                <a:lnTo>
                  <a:pt x="22020" y="30820"/>
                </a:lnTo>
                <a:lnTo>
                  <a:pt x="22020" y="30830"/>
                </a:lnTo>
                <a:lnTo>
                  <a:pt x="22020" y="30840"/>
                </a:lnTo>
                <a:lnTo>
                  <a:pt x="22030" y="30850"/>
                </a:lnTo>
                <a:lnTo>
                  <a:pt x="22030" y="30860"/>
                </a:lnTo>
                <a:lnTo>
                  <a:pt x="22030" y="30870"/>
                </a:lnTo>
                <a:lnTo>
                  <a:pt x="22030" y="30880"/>
                </a:lnTo>
                <a:lnTo>
                  <a:pt x="22040" y="30900"/>
                </a:lnTo>
                <a:lnTo>
                  <a:pt x="22050" y="30910"/>
                </a:lnTo>
                <a:lnTo>
                  <a:pt x="22040" y="30920"/>
                </a:lnTo>
                <a:lnTo>
                  <a:pt x="22030" y="30930"/>
                </a:lnTo>
                <a:lnTo>
                  <a:pt x="22000" y="30950"/>
                </a:lnTo>
                <a:lnTo>
                  <a:pt x="21990" y="30950"/>
                </a:lnTo>
                <a:lnTo>
                  <a:pt x="21970" y="30950"/>
                </a:lnTo>
                <a:lnTo>
                  <a:pt x="21960" y="30960"/>
                </a:lnTo>
                <a:lnTo>
                  <a:pt x="21960" y="30970"/>
                </a:lnTo>
                <a:lnTo>
                  <a:pt x="21980" y="30980"/>
                </a:lnTo>
                <a:lnTo>
                  <a:pt x="21990" y="30990"/>
                </a:lnTo>
                <a:lnTo>
                  <a:pt x="21990" y="31000"/>
                </a:lnTo>
                <a:lnTo>
                  <a:pt x="21990" y="31010"/>
                </a:lnTo>
                <a:lnTo>
                  <a:pt x="22000" y="31020"/>
                </a:lnTo>
                <a:lnTo>
                  <a:pt x="22000" y="31030"/>
                </a:lnTo>
                <a:lnTo>
                  <a:pt x="22010" y="31030"/>
                </a:lnTo>
                <a:lnTo>
                  <a:pt x="22010" y="31040"/>
                </a:lnTo>
                <a:lnTo>
                  <a:pt x="22010" y="31050"/>
                </a:lnTo>
                <a:lnTo>
                  <a:pt x="22000" y="31060"/>
                </a:lnTo>
                <a:lnTo>
                  <a:pt x="22000" y="31070"/>
                </a:lnTo>
                <a:lnTo>
                  <a:pt x="21990" y="31070"/>
                </a:lnTo>
                <a:lnTo>
                  <a:pt x="21990" y="31080"/>
                </a:lnTo>
                <a:lnTo>
                  <a:pt x="22000" y="31080"/>
                </a:lnTo>
                <a:lnTo>
                  <a:pt x="22000" y="31090"/>
                </a:lnTo>
                <a:lnTo>
                  <a:pt x="22010" y="31100"/>
                </a:lnTo>
                <a:lnTo>
                  <a:pt x="22020" y="31100"/>
                </a:lnTo>
                <a:lnTo>
                  <a:pt x="22040" y="31090"/>
                </a:lnTo>
                <a:lnTo>
                  <a:pt x="22050" y="31090"/>
                </a:lnTo>
                <a:lnTo>
                  <a:pt x="22080" y="31100"/>
                </a:lnTo>
                <a:lnTo>
                  <a:pt x="22100" y="31100"/>
                </a:lnTo>
                <a:lnTo>
                  <a:pt x="22110" y="31100"/>
                </a:lnTo>
                <a:lnTo>
                  <a:pt x="22130" y="31100"/>
                </a:lnTo>
                <a:lnTo>
                  <a:pt x="22140" y="31110"/>
                </a:lnTo>
                <a:lnTo>
                  <a:pt x="22150" y="31110"/>
                </a:lnTo>
                <a:lnTo>
                  <a:pt x="22160" y="31120"/>
                </a:lnTo>
                <a:lnTo>
                  <a:pt x="22180" y="31110"/>
                </a:lnTo>
                <a:lnTo>
                  <a:pt x="22190" y="31110"/>
                </a:lnTo>
                <a:lnTo>
                  <a:pt x="22200" y="31100"/>
                </a:lnTo>
                <a:lnTo>
                  <a:pt x="22210" y="31100"/>
                </a:lnTo>
                <a:lnTo>
                  <a:pt x="22230" y="31110"/>
                </a:lnTo>
                <a:lnTo>
                  <a:pt x="22250" y="31110"/>
                </a:lnTo>
                <a:lnTo>
                  <a:pt x="22270" y="31110"/>
                </a:lnTo>
                <a:lnTo>
                  <a:pt x="22280" y="31110"/>
                </a:lnTo>
                <a:lnTo>
                  <a:pt x="22290" y="31110"/>
                </a:lnTo>
                <a:lnTo>
                  <a:pt x="22330" y="31110"/>
                </a:lnTo>
                <a:lnTo>
                  <a:pt x="22340" y="31120"/>
                </a:lnTo>
                <a:lnTo>
                  <a:pt x="22360" y="31120"/>
                </a:lnTo>
                <a:lnTo>
                  <a:pt x="22370" y="31110"/>
                </a:lnTo>
                <a:lnTo>
                  <a:pt x="22380" y="31110"/>
                </a:lnTo>
                <a:lnTo>
                  <a:pt x="22390" y="31110"/>
                </a:lnTo>
                <a:lnTo>
                  <a:pt x="22400" y="31110"/>
                </a:lnTo>
                <a:lnTo>
                  <a:pt x="22410" y="31110"/>
                </a:lnTo>
                <a:lnTo>
                  <a:pt x="22450" y="31130"/>
                </a:lnTo>
                <a:lnTo>
                  <a:pt x="22460" y="31130"/>
                </a:lnTo>
                <a:lnTo>
                  <a:pt x="22480" y="31130"/>
                </a:lnTo>
                <a:lnTo>
                  <a:pt x="22480" y="31140"/>
                </a:lnTo>
                <a:lnTo>
                  <a:pt x="22490" y="31140"/>
                </a:lnTo>
                <a:lnTo>
                  <a:pt x="22500" y="31140"/>
                </a:lnTo>
                <a:lnTo>
                  <a:pt x="22510" y="31140"/>
                </a:lnTo>
                <a:lnTo>
                  <a:pt x="22530" y="31150"/>
                </a:lnTo>
                <a:lnTo>
                  <a:pt x="22550" y="31150"/>
                </a:lnTo>
                <a:lnTo>
                  <a:pt x="22550" y="31160"/>
                </a:lnTo>
                <a:lnTo>
                  <a:pt x="22570" y="31180"/>
                </a:lnTo>
                <a:lnTo>
                  <a:pt x="22580" y="31190"/>
                </a:lnTo>
                <a:lnTo>
                  <a:pt x="22580" y="31200"/>
                </a:lnTo>
                <a:lnTo>
                  <a:pt x="22580" y="31210"/>
                </a:lnTo>
                <a:lnTo>
                  <a:pt x="22600" y="31220"/>
                </a:lnTo>
                <a:lnTo>
                  <a:pt x="22610" y="31220"/>
                </a:lnTo>
                <a:lnTo>
                  <a:pt x="22620" y="31230"/>
                </a:lnTo>
                <a:lnTo>
                  <a:pt x="22630" y="31240"/>
                </a:lnTo>
                <a:lnTo>
                  <a:pt x="22640" y="31250"/>
                </a:lnTo>
                <a:lnTo>
                  <a:pt x="22640" y="31260"/>
                </a:lnTo>
                <a:lnTo>
                  <a:pt x="22640" y="31270"/>
                </a:lnTo>
                <a:lnTo>
                  <a:pt x="22650" y="31280"/>
                </a:lnTo>
                <a:lnTo>
                  <a:pt x="22650" y="31290"/>
                </a:lnTo>
                <a:lnTo>
                  <a:pt x="22660" y="31300"/>
                </a:lnTo>
                <a:lnTo>
                  <a:pt x="22660" y="31310"/>
                </a:lnTo>
                <a:lnTo>
                  <a:pt x="22670" y="31320"/>
                </a:lnTo>
                <a:lnTo>
                  <a:pt x="22680" y="31330"/>
                </a:lnTo>
                <a:lnTo>
                  <a:pt x="22690" y="31340"/>
                </a:lnTo>
                <a:lnTo>
                  <a:pt x="22690" y="31350"/>
                </a:lnTo>
                <a:lnTo>
                  <a:pt x="22690" y="31360"/>
                </a:lnTo>
                <a:lnTo>
                  <a:pt x="22690" y="31370"/>
                </a:lnTo>
                <a:lnTo>
                  <a:pt x="22690" y="31380"/>
                </a:lnTo>
                <a:lnTo>
                  <a:pt x="22680" y="31390"/>
                </a:lnTo>
                <a:lnTo>
                  <a:pt x="22680" y="31400"/>
                </a:lnTo>
                <a:lnTo>
                  <a:pt x="22680" y="31420"/>
                </a:lnTo>
                <a:lnTo>
                  <a:pt x="22670" y="31430"/>
                </a:lnTo>
                <a:lnTo>
                  <a:pt x="22660" y="31440"/>
                </a:lnTo>
                <a:lnTo>
                  <a:pt x="22650" y="31450"/>
                </a:lnTo>
                <a:lnTo>
                  <a:pt x="22640" y="31450"/>
                </a:lnTo>
                <a:lnTo>
                  <a:pt x="22630" y="31450"/>
                </a:lnTo>
                <a:lnTo>
                  <a:pt x="22620" y="31450"/>
                </a:lnTo>
                <a:lnTo>
                  <a:pt x="22610" y="31450"/>
                </a:lnTo>
                <a:lnTo>
                  <a:pt x="22600" y="31450"/>
                </a:lnTo>
                <a:lnTo>
                  <a:pt x="22590" y="31450"/>
                </a:lnTo>
                <a:lnTo>
                  <a:pt x="22610" y="31470"/>
                </a:lnTo>
                <a:lnTo>
                  <a:pt x="22610" y="31480"/>
                </a:lnTo>
                <a:lnTo>
                  <a:pt x="22620" y="31480"/>
                </a:lnTo>
                <a:lnTo>
                  <a:pt x="22630" y="31490"/>
                </a:lnTo>
                <a:lnTo>
                  <a:pt x="22640" y="31500"/>
                </a:lnTo>
                <a:lnTo>
                  <a:pt x="22670" y="31510"/>
                </a:lnTo>
                <a:lnTo>
                  <a:pt x="22680" y="31510"/>
                </a:lnTo>
                <a:lnTo>
                  <a:pt x="22690" y="31520"/>
                </a:lnTo>
                <a:lnTo>
                  <a:pt x="22720" y="31530"/>
                </a:lnTo>
                <a:lnTo>
                  <a:pt x="22730" y="31530"/>
                </a:lnTo>
                <a:lnTo>
                  <a:pt x="22740" y="31540"/>
                </a:lnTo>
                <a:lnTo>
                  <a:pt x="22750" y="31560"/>
                </a:lnTo>
                <a:lnTo>
                  <a:pt x="22780" y="31590"/>
                </a:lnTo>
                <a:lnTo>
                  <a:pt x="22790" y="31600"/>
                </a:lnTo>
                <a:lnTo>
                  <a:pt x="22800" y="31600"/>
                </a:lnTo>
                <a:lnTo>
                  <a:pt x="22830" y="31610"/>
                </a:lnTo>
                <a:lnTo>
                  <a:pt x="22840" y="31610"/>
                </a:lnTo>
                <a:lnTo>
                  <a:pt x="22850" y="31600"/>
                </a:lnTo>
                <a:lnTo>
                  <a:pt x="22860" y="31600"/>
                </a:lnTo>
                <a:lnTo>
                  <a:pt x="22870" y="31600"/>
                </a:lnTo>
                <a:lnTo>
                  <a:pt x="22900" y="31610"/>
                </a:lnTo>
                <a:lnTo>
                  <a:pt x="22930" y="31620"/>
                </a:lnTo>
                <a:lnTo>
                  <a:pt x="22940" y="31620"/>
                </a:lnTo>
                <a:lnTo>
                  <a:pt x="22950" y="31620"/>
                </a:lnTo>
                <a:lnTo>
                  <a:pt x="22960" y="31620"/>
                </a:lnTo>
                <a:lnTo>
                  <a:pt x="23000" y="31640"/>
                </a:lnTo>
                <a:lnTo>
                  <a:pt x="23020" y="31640"/>
                </a:lnTo>
                <a:lnTo>
                  <a:pt x="23030" y="31640"/>
                </a:lnTo>
                <a:lnTo>
                  <a:pt x="23040" y="31640"/>
                </a:lnTo>
                <a:lnTo>
                  <a:pt x="23050" y="31620"/>
                </a:lnTo>
                <a:lnTo>
                  <a:pt x="23060" y="31620"/>
                </a:lnTo>
                <a:lnTo>
                  <a:pt x="23070" y="31620"/>
                </a:lnTo>
                <a:lnTo>
                  <a:pt x="23080" y="31620"/>
                </a:lnTo>
                <a:lnTo>
                  <a:pt x="23080" y="31630"/>
                </a:lnTo>
                <a:lnTo>
                  <a:pt x="23090" y="31630"/>
                </a:lnTo>
                <a:lnTo>
                  <a:pt x="23100" y="31640"/>
                </a:lnTo>
                <a:lnTo>
                  <a:pt x="23130" y="31690"/>
                </a:lnTo>
                <a:lnTo>
                  <a:pt x="23140" y="31700"/>
                </a:lnTo>
                <a:lnTo>
                  <a:pt x="23160" y="31710"/>
                </a:lnTo>
                <a:lnTo>
                  <a:pt x="23170" y="31720"/>
                </a:lnTo>
                <a:lnTo>
                  <a:pt x="23180" y="31720"/>
                </a:lnTo>
                <a:lnTo>
                  <a:pt x="23200" y="31720"/>
                </a:lnTo>
                <a:lnTo>
                  <a:pt x="23210" y="31730"/>
                </a:lnTo>
                <a:lnTo>
                  <a:pt x="23220" y="31740"/>
                </a:lnTo>
                <a:lnTo>
                  <a:pt x="23320" y="31770"/>
                </a:lnTo>
                <a:lnTo>
                  <a:pt x="23340" y="31780"/>
                </a:lnTo>
                <a:lnTo>
                  <a:pt x="23350" y="31790"/>
                </a:lnTo>
                <a:lnTo>
                  <a:pt x="23360" y="31800"/>
                </a:lnTo>
                <a:lnTo>
                  <a:pt x="23370" y="31800"/>
                </a:lnTo>
                <a:lnTo>
                  <a:pt x="23380" y="31800"/>
                </a:lnTo>
                <a:lnTo>
                  <a:pt x="23390" y="31810"/>
                </a:lnTo>
                <a:lnTo>
                  <a:pt x="23400" y="31810"/>
                </a:lnTo>
                <a:lnTo>
                  <a:pt x="23320" y="31830"/>
                </a:lnTo>
                <a:lnTo>
                  <a:pt x="22360" y="31950"/>
                </a:lnTo>
                <a:lnTo>
                  <a:pt x="20210" y="32250"/>
                </a:lnTo>
                <a:lnTo>
                  <a:pt x="19690" y="32320"/>
                </a:lnTo>
                <a:lnTo>
                  <a:pt x="18360" y="32320"/>
                </a:lnTo>
                <a:lnTo>
                  <a:pt x="18180" y="32320"/>
                </a:lnTo>
                <a:lnTo>
                  <a:pt x="15040" y="32330"/>
                </a:lnTo>
                <a:lnTo>
                  <a:pt x="13240" y="32330"/>
                </a:lnTo>
                <a:lnTo>
                  <a:pt x="13240" y="30150"/>
                </a:lnTo>
                <a:lnTo>
                  <a:pt x="13240" y="29130"/>
                </a:lnTo>
                <a:lnTo>
                  <a:pt x="14580" y="29540"/>
                </a:lnTo>
                <a:lnTo>
                  <a:pt x="15500" y="30130"/>
                </a:lnTo>
                <a:lnTo>
                  <a:pt x="15500" y="29950"/>
                </a:lnTo>
                <a:lnTo>
                  <a:pt x="15340" y="29770"/>
                </a:lnTo>
                <a:lnTo>
                  <a:pt x="15860" y="29770"/>
                </a:lnTo>
                <a:lnTo>
                  <a:pt x="15850" y="29630"/>
                </a:lnTo>
                <a:lnTo>
                  <a:pt x="15850" y="29090"/>
                </a:lnTo>
                <a:lnTo>
                  <a:pt x="16750" y="29080"/>
                </a:lnTo>
                <a:lnTo>
                  <a:pt x="16910" y="29160"/>
                </a:lnTo>
                <a:lnTo>
                  <a:pt x="16910" y="28770"/>
                </a:lnTo>
                <a:lnTo>
                  <a:pt x="17160" y="28810"/>
                </a:lnTo>
                <a:lnTo>
                  <a:pt x="16960" y="28630"/>
                </a:lnTo>
                <a:lnTo>
                  <a:pt x="16950" y="28210"/>
                </a:lnTo>
                <a:lnTo>
                  <a:pt x="16950" y="27820"/>
                </a:lnTo>
                <a:lnTo>
                  <a:pt x="17220" y="27980"/>
                </a:lnTo>
                <a:lnTo>
                  <a:pt x="17580" y="28200"/>
                </a:lnTo>
                <a:lnTo>
                  <a:pt x="17760" y="28130"/>
                </a:lnTo>
                <a:lnTo>
                  <a:pt x="18260" y="27930"/>
                </a:lnTo>
                <a:lnTo>
                  <a:pt x="18500" y="27830"/>
                </a:lnTo>
                <a:lnTo>
                  <a:pt x="19070" y="28020"/>
                </a:lnTo>
                <a:lnTo>
                  <a:pt x="19360" y="28120"/>
                </a:lnTo>
                <a:lnTo>
                  <a:pt x="19360" y="28520"/>
                </a:lnTo>
                <a:lnTo>
                  <a:pt x="19520" y="28460"/>
                </a:lnTo>
                <a:lnTo>
                  <a:pt x="19920" y="28300"/>
                </a:lnTo>
                <a:lnTo>
                  <a:pt x="20440" y="28650"/>
                </a:lnTo>
                <a:lnTo>
                  <a:pt x="21230" y="29180"/>
                </a:lnTo>
                <a:lnTo>
                  <a:pt x="21720" y="29510"/>
                </a:lnTo>
                <a:lnTo>
                  <a:pt x="22420" y="29990"/>
                </a:lnTo>
                <a:lnTo>
                  <a:pt x="22630" y="3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