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National Capital District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National Capital District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5120" y="45430"/>
                </a:moveTo>
                <a:lnTo>
                  <a:pt x="35070" y="45380"/>
                </a:lnTo>
                <a:lnTo>
                  <a:pt x="35000" y="45320"/>
                </a:lnTo>
                <a:lnTo>
                  <a:pt x="35000" y="45310"/>
                </a:lnTo>
                <a:lnTo>
                  <a:pt x="34980" y="45310"/>
                </a:lnTo>
                <a:lnTo>
                  <a:pt x="34980" y="45300"/>
                </a:lnTo>
                <a:lnTo>
                  <a:pt x="34970" y="45300"/>
                </a:lnTo>
                <a:lnTo>
                  <a:pt x="34950" y="45290"/>
                </a:lnTo>
                <a:lnTo>
                  <a:pt x="34950" y="45280"/>
                </a:lnTo>
                <a:lnTo>
                  <a:pt x="34940" y="45270"/>
                </a:lnTo>
                <a:lnTo>
                  <a:pt x="34930" y="45260"/>
                </a:lnTo>
                <a:lnTo>
                  <a:pt x="34920" y="45250"/>
                </a:lnTo>
                <a:lnTo>
                  <a:pt x="34920" y="45240"/>
                </a:lnTo>
                <a:lnTo>
                  <a:pt x="34920" y="45220"/>
                </a:lnTo>
                <a:lnTo>
                  <a:pt x="34920" y="45210"/>
                </a:lnTo>
                <a:lnTo>
                  <a:pt x="34920" y="45200"/>
                </a:lnTo>
                <a:lnTo>
                  <a:pt x="34920" y="45180"/>
                </a:lnTo>
                <a:lnTo>
                  <a:pt x="34920" y="45170"/>
                </a:lnTo>
                <a:lnTo>
                  <a:pt x="34920" y="45160"/>
                </a:lnTo>
                <a:lnTo>
                  <a:pt x="34930" y="45150"/>
                </a:lnTo>
                <a:lnTo>
                  <a:pt x="34940" y="45140"/>
                </a:lnTo>
                <a:lnTo>
                  <a:pt x="34950" y="45150"/>
                </a:lnTo>
                <a:lnTo>
                  <a:pt x="34970" y="45140"/>
                </a:lnTo>
                <a:lnTo>
                  <a:pt x="34980" y="45140"/>
                </a:lnTo>
                <a:lnTo>
                  <a:pt x="34990" y="45140"/>
                </a:lnTo>
                <a:lnTo>
                  <a:pt x="35010" y="45150"/>
                </a:lnTo>
                <a:lnTo>
                  <a:pt x="35020" y="45140"/>
                </a:lnTo>
                <a:lnTo>
                  <a:pt x="35030" y="45150"/>
                </a:lnTo>
                <a:lnTo>
                  <a:pt x="35030" y="45010"/>
                </a:lnTo>
                <a:lnTo>
                  <a:pt x="35170" y="44970"/>
                </a:lnTo>
                <a:lnTo>
                  <a:pt x="35350" y="44830"/>
                </a:lnTo>
                <a:lnTo>
                  <a:pt x="35460" y="44820"/>
                </a:lnTo>
                <a:lnTo>
                  <a:pt x="35520" y="44810"/>
                </a:lnTo>
                <a:lnTo>
                  <a:pt x="35520" y="44820"/>
                </a:lnTo>
                <a:lnTo>
                  <a:pt x="35530" y="44830"/>
                </a:lnTo>
                <a:lnTo>
                  <a:pt x="35530" y="44840"/>
                </a:lnTo>
                <a:lnTo>
                  <a:pt x="35540" y="44840"/>
                </a:lnTo>
                <a:lnTo>
                  <a:pt x="35540" y="44830"/>
                </a:lnTo>
                <a:lnTo>
                  <a:pt x="35550" y="44830"/>
                </a:lnTo>
                <a:lnTo>
                  <a:pt x="35550" y="44820"/>
                </a:lnTo>
                <a:lnTo>
                  <a:pt x="35560" y="44820"/>
                </a:lnTo>
                <a:lnTo>
                  <a:pt x="35560" y="44830"/>
                </a:lnTo>
                <a:lnTo>
                  <a:pt x="35570" y="44830"/>
                </a:lnTo>
                <a:lnTo>
                  <a:pt x="35570" y="44840"/>
                </a:lnTo>
                <a:lnTo>
                  <a:pt x="35560" y="44840"/>
                </a:lnTo>
                <a:lnTo>
                  <a:pt x="35550" y="44840"/>
                </a:lnTo>
                <a:lnTo>
                  <a:pt x="35560" y="44840"/>
                </a:lnTo>
                <a:lnTo>
                  <a:pt x="35560" y="44850"/>
                </a:lnTo>
                <a:lnTo>
                  <a:pt x="35550" y="44850"/>
                </a:lnTo>
                <a:lnTo>
                  <a:pt x="35550" y="44860"/>
                </a:lnTo>
                <a:lnTo>
                  <a:pt x="35550" y="44870"/>
                </a:lnTo>
                <a:lnTo>
                  <a:pt x="35550" y="44860"/>
                </a:lnTo>
                <a:lnTo>
                  <a:pt x="35560" y="44860"/>
                </a:lnTo>
                <a:lnTo>
                  <a:pt x="35570" y="44860"/>
                </a:lnTo>
                <a:lnTo>
                  <a:pt x="35570" y="44870"/>
                </a:lnTo>
                <a:lnTo>
                  <a:pt x="35560" y="44870"/>
                </a:lnTo>
                <a:lnTo>
                  <a:pt x="35560" y="44880"/>
                </a:lnTo>
                <a:lnTo>
                  <a:pt x="35570" y="44880"/>
                </a:lnTo>
                <a:lnTo>
                  <a:pt x="35580" y="44880"/>
                </a:lnTo>
                <a:lnTo>
                  <a:pt x="35580" y="44890"/>
                </a:lnTo>
                <a:lnTo>
                  <a:pt x="35580" y="44900"/>
                </a:lnTo>
                <a:lnTo>
                  <a:pt x="35590" y="44900"/>
                </a:lnTo>
                <a:lnTo>
                  <a:pt x="35590" y="44910"/>
                </a:lnTo>
                <a:lnTo>
                  <a:pt x="35600" y="44910"/>
                </a:lnTo>
                <a:lnTo>
                  <a:pt x="35600" y="44920"/>
                </a:lnTo>
                <a:lnTo>
                  <a:pt x="35610" y="44920"/>
                </a:lnTo>
                <a:lnTo>
                  <a:pt x="35620" y="44920"/>
                </a:lnTo>
                <a:lnTo>
                  <a:pt x="35620" y="44930"/>
                </a:lnTo>
                <a:lnTo>
                  <a:pt x="35630" y="44930"/>
                </a:lnTo>
                <a:lnTo>
                  <a:pt x="35640" y="44930"/>
                </a:lnTo>
                <a:lnTo>
                  <a:pt x="35640" y="44940"/>
                </a:lnTo>
                <a:lnTo>
                  <a:pt x="35630" y="44940"/>
                </a:lnTo>
                <a:lnTo>
                  <a:pt x="35630" y="44950"/>
                </a:lnTo>
                <a:lnTo>
                  <a:pt x="35640" y="44960"/>
                </a:lnTo>
                <a:lnTo>
                  <a:pt x="35650" y="44960"/>
                </a:lnTo>
                <a:lnTo>
                  <a:pt x="35660" y="44960"/>
                </a:lnTo>
                <a:lnTo>
                  <a:pt x="35670" y="44960"/>
                </a:lnTo>
                <a:lnTo>
                  <a:pt x="35670" y="44950"/>
                </a:lnTo>
                <a:lnTo>
                  <a:pt x="35670" y="44960"/>
                </a:lnTo>
                <a:lnTo>
                  <a:pt x="35680" y="44960"/>
                </a:lnTo>
                <a:lnTo>
                  <a:pt x="35680" y="44970"/>
                </a:lnTo>
                <a:lnTo>
                  <a:pt x="35690" y="44970"/>
                </a:lnTo>
                <a:lnTo>
                  <a:pt x="35700" y="44970"/>
                </a:lnTo>
                <a:lnTo>
                  <a:pt x="35700" y="44960"/>
                </a:lnTo>
                <a:lnTo>
                  <a:pt x="35710" y="44960"/>
                </a:lnTo>
                <a:lnTo>
                  <a:pt x="35720" y="44960"/>
                </a:lnTo>
                <a:lnTo>
                  <a:pt x="35710" y="44950"/>
                </a:lnTo>
                <a:lnTo>
                  <a:pt x="35720" y="44940"/>
                </a:lnTo>
                <a:lnTo>
                  <a:pt x="35730" y="44940"/>
                </a:lnTo>
                <a:lnTo>
                  <a:pt x="35720" y="44940"/>
                </a:lnTo>
                <a:lnTo>
                  <a:pt x="35720" y="44930"/>
                </a:lnTo>
                <a:lnTo>
                  <a:pt x="35720" y="44920"/>
                </a:lnTo>
                <a:lnTo>
                  <a:pt x="35730" y="44920"/>
                </a:lnTo>
                <a:lnTo>
                  <a:pt x="35730" y="44910"/>
                </a:lnTo>
                <a:lnTo>
                  <a:pt x="35740" y="44910"/>
                </a:lnTo>
                <a:lnTo>
                  <a:pt x="35750" y="44910"/>
                </a:lnTo>
                <a:lnTo>
                  <a:pt x="35760" y="44910"/>
                </a:lnTo>
                <a:lnTo>
                  <a:pt x="35760" y="44920"/>
                </a:lnTo>
                <a:lnTo>
                  <a:pt x="35750" y="44920"/>
                </a:lnTo>
                <a:lnTo>
                  <a:pt x="35750" y="44930"/>
                </a:lnTo>
                <a:lnTo>
                  <a:pt x="35760" y="44930"/>
                </a:lnTo>
                <a:lnTo>
                  <a:pt x="35770" y="44930"/>
                </a:lnTo>
                <a:lnTo>
                  <a:pt x="35770" y="44940"/>
                </a:lnTo>
                <a:lnTo>
                  <a:pt x="35770" y="44950"/>
                </a:lnTo>
                <a:lnTo>
                  <a:pt x="35780" y="44950"/>
                </a:lnTo>
                <a:lnTo>
                  <a:pt x="35780" y="44960"/>
                </a:lnTo>
                <a:lnTo>
                  <a:pt x="35780" y="44970"/>
                </a:lnTo>
                <a:lnTo>
                  <a:pt x="35780" y="44980"/>
                </a:lnTo>
                <a:lnTo>
                  <a:pt x="35790" y="44980"/>
                </a:lnTo>
                <a:lnTo>
                  <a:pt x="35800" y="44980"/>
                </a:lnTo>
                <a:lnTo>
                  <a:pt x="35800" y="44990"/>
                </a:lnTo>
                <a:lnTo>
                  <a:pt x="35810" y="44990"/>
                </a:lnTo>
                <a:lnTo>
                  <a:pt x="35810" y="44980"/>
                </a:lnTo>
                <a:lnTo>
                  <a:pt x="35820" y="44980"/>
                </a:lnTo>
                <a:lnTo>
                  <a:pt x="35820" y="44990"/>
                </a:lnTo>
                <a:lnTo>
                  <a:pt x="35810" y="44990"/>
                </a:lnTo>
                <a:lnTo>
                  <a:pt x="35810" y="45000"/>
                </a:lnTo>
                <a:lnTo>
                  <a:pt x="35820" y="45000"/>
                </a:lnTo>
                <a:lnTo>
                  <a:pt x="35820" y="45010"/>
                </a:lnTo>
                <a:lnTo>
                  <a:pt x="35820" y="45020"/>
                </a:lnTo>
                <a:lnTo>
                  <a:pt x="35830" y="45020"/>
                </a:lnTo>
                <a:lnTo>
                  <a:pt x="35830" y="45010"/>
                </a:lnTo>
                <a:lnTo>
                  <a:pt x="35830" y="45020"/>
                </a:lnTo>
                <a:lnTo>
                  <a:pt x="35840" y="45020"/>
                </a:lnTo>
                <a:lnTo>
                  <a:pt x="35840" y="45030"/>
                </a:lnTo>
                <a:lnTo>
                  <a:pt x="35850" y="45030"/>
                </a:lnTo>
                <a:lnTo>
                  <a:pt x="35850" y="45020"/>
                </a:lnTo>
                <a:lnTo>
                  <a:pt x="35840" y="45020"/>
                </a:lnTo>
                <a:lnTo>
                  <a:pt x="35840" y="45010"/>
                </a:lnTo>
                <a:lnTo>
                  <a:pt x="35850" y="45010"/>
                </a:lnTo>
                <a:lnTo>
                  <a:pt x="35860" y="45010"/>
                </a:lnTo>
                <a:lnTo>
                  <a:pt x="35860" y="45000"/>
                </a:lnTo>
                <a:lnTo>
                  <a:pt x="35860" y="45010"/>
                </a:lnTo>
                <a:lnTo>
                  <a:pt x="35870" y="45010"/>
                </a:lnTo>
                <a:lnTo>
                  <a:pt x="35880" y="45010"/>
                </a:lnTo>
                <a:lnTo>
                  <a:pt x="35880" y="45090"/>
                </a:lnTo>
                <a:lnTo>
                  <a:pt x="35950" y="45060"/>
                </a:lnTo>
                <a:lnTo>
                  <a:pt x="35950" y="45070"/>
                </a:lnTo>
                <a:lnTo>
                  <a:pt x="35940" y="45080"/>
                </a:lnTo>
                <a:lnTo>
                  <a:pt x="35940" y="45090"/>
                </a:lnTo>
                <a:lnTo>
                  <a:pt x="35940" y="45100"/>
                </a:lnTo>
                <a:lnTo>
                  <a:pt x="35940" y="45110"/>
                </a:lnTo>
                <a:lnTo>
                  <a:pt x="35940" y="45120"/>
                </a:lnTo>
                <a:lnTo>
                  <a:pt x="35940" y="45130"/>
                </a:lnTo>
                <a:lnTo>
                  <a:pt x="35930" y="45140"/>
                </a:lnTo>
                <a:lnTo>
                  <a:pt x="35930" y="45150"/>
                </a:lnTo>
                <a:lnTo>
                  <a:pt x="35930" y="45160"/>
                </a:lnTo>
                <a:lnTo>
                  <a:pt x="35920" y="45170"/>
                </a:lnTo>
                <a:lnTo>
                  <a:pt x="35930" y="45190"/>
                </a:lnTo>
                <a:lnTo>
                  <a:pt x="35930" y="45200"/>
                </a:lnTo>
                <a:lnTo>
                  <a:pt x="35940" y="45210"/>
                </a:lnTo>
                <a:lnTo>
                  <a:pt x="35940" y="45220"/>
                </a:lnTo>
                <a:lnTo>
                  <a:pt x="35950" y="45230"/>
                </a:lnTo>
                <a:lnTo>
                  <a:pt x="35950" y="45250"/>
                </a:lnTo>
                <a:lnTo>
                  <a:pt x="35950" y="45260"/>
                </a:lnTo>
                <a:lnTo>
                  <a:pt x="35960" y="45280"/>
                </a:lnTo>
                <a:lnTo>
                  <a:pt x="35970" y="45290"/>
                </a:lnTo>
                <a:lnTo>
                  <a:pt x="35980" y="45300"/>
                </a:lnTo>
                <a:lnTo>
                  <a:pt x="35980" y="45320"/>
                </a:lnTo>
                <a:lnTo>
                  <a:pt x="35980" y="45330"/>
                </a:lnTo>
                <a:lnTo>
                  <a:pt x="35990" y="45360"/>
                </a:lnTo>
                <a:lnTo>
                  <a:pt x="35990" y="45380"/>
                </a:lnTo>
                <a:lnTo>
                  <a:pt x="35990" y="45390"/>
                </a:lnTo>
                <a:lnTo>
                  <a:pt x="35990" y="45400"/>
                </a:lnTo>
                <a:lnTo>
                  <a:pt x="35990" y="45410"/>
                </a:lnTo>
                <a:lnTo>
                  <a:pt x="35990" y="45430"/>
                </a:lnTo>
                <a:lnTo>
                  <a:pt x="35990" y="45440"/>
                </a:lnTo>
                <a:lnTo>
                  <a:pt x="35990" y="45460"/>
                </a:lnTo>
                <a:lnTo>
                  <a:pt x="35990" y="45470"/>
                </a:lnTo>
                <a:lnTo>
                  <a:pt x="35990" y="45480"/>
                </a:lnTo>
                <a:lnTo>
                  <a:pt x="35990" y="45490"/>
                </a:lnTo>
                <a:lnTo>
                  <a:pt x="35990" y="45510"/>
                </a:lnTo>
                <a:lnTo>
                  <a:pt x="36000" y="45520"/>
                </a:lnTo>
                <a:lnTo>
                  <a:pt x="36000" y="45530"/>
                </a:lnTo>
                <a:lnTo>
                  <a:pt x="35990" y="45550"/>
                </a:lnTo>
                <a:lnTo>
                  <a:pt x="35990" y="45560"/>
                </a:lnTo>
                <a:lnTo>
                  <a:pt x="35990" y="45570"/>
                </a:lnTo>
                <a:lnTo>
                  <a:pt x="35980" y="45560"/>
                </a:lnTo>
                <a:lnTo>
                  <a:pt x="35970" y="45560"/>
                </a:lnTo>
                <a:lnTo>
                  <a:pt x="35970" y="45550"/>
                </a:lnTo>
                <a:lnTo>
                  <a:pt x="35960" y="45560"/>
                </a:lnTo>
                <a:lnTo>
                  <a:pt x="35940" y="45570"/>
                </a:lnTo>
                <a:lnTo>
                  <a:pt x="35940" y="45560"/>
                </a:lnTo>
                <a:lnTo>
                  <a:pt x="35940" y="45550"/>
                </a:lnTo>
                <a:lnTo>
                  <a:pt x="35930" y="45540"/>
                </a:lnTo>
                <a:lnTo>
                  <a:pt x="35920" y="45540"/>
                </a:lnTo>
                <a:lnTo>
                  <a:pt x="35920" y="45550"/>
                </a:lnTo>
                <a:lnTo>
                  <a:pt x="35920" y="45560"/>
                </a:lnTo>
                <a:lnTo>
                  <a:pt x="35920" y="45570"/>
                </a:lnTo>
                <a:lnTo>
                  <a:pt x="35910" y="45580"/>
                </a:lnTo>
                <a:lnTo>
                  <a:pt x="35910" y="45600"/>
                </a:lnTo>
                <a:lnTo>
                  <a:pt x="35900" y="45600"/>
                </a:lnTo>
                <a:lnTo>
                  <a:pt x="35890" y="45580"/>
                </a:lnTo>
                <a:lnTo>
                  <a:pt x="35880" y="45560"/>
                </a:lnTo>
                <a:lnTo>
                  <a:pt x="35880" y="45550"/>
                </a:lnTo>
                <a:lnTo>
                  <a:pt x="35870" y="45540"/>
                </a:lnTo>
                <a:lnTo>
                  <a:pt x="35870" y="45530"/>
                </a:lnTo>
                <a:lnTo>
                  <a:pt x="35870" y="45520"/>
                </a:lnTo>
                <a:lnTo>
                  <a:pt x="35860" y="45500"/>
                </a:lnTo>
                <a:lnTo>
                  <a:pt x="35850" y="45490"/>
                </a:lnTo>
                <a:lnTo>
                  <a:pt x="35830" y="45480"/>
                </a:lnTo>
                <a:lnTo>
                  <a:pt x="35820" y="45470"/>
                </a:lnTo>
                <a:lnTo>
                  <a:pt x="35810" y="45470"/>
                </a:lnTo>
                <a:lnTo>
                  <a:pt x="35800" y="45470"/>
                </a:lnTo>
                <a:lnTo>
                  <a:pt x="35790" y="45470"/>
                </a:lnTo>
                <a:lnTo>
                  <a:pt x="35780" y="45470"/>
                </a:lnTo>
                <a:lnTo>
                  <a:pt x="35770" y="45470"/>
                </a:lnTo>
                <a:lnTo>
                  <a:pt x="35760" y="45480"/>
                </a:lnTo>
                <a:lnTo>
                  <a:pt x="35750" y="45480"/>
                </a:lnTo>
                <a:lnTo>
                  <a:pt x="35750" y="45490"/>
                </a:lnTo>
                <a:lnTo>
                  <a:pt x="35750" y="45500"/>
                </a:lnTo>
                <a:lnTo>
                  <a:pt x="35750" y="45510"/>
                </a:lnTo>
                <a:lnTo>
                  <a:pt x="35760" y="45520"/>
                </a:lnTo>
                <a:lnTo>
                  <a:pt x="35760" y="45530"/>
                </a:lnTo>
                <a:lnTo>
                  <a:pt x="35760" y="45540"/>
                </a:lnTo>
                <a:lnTo>
                  <a:pt x="35750" y="45540"/>
                </a:lnTo>
                <a:lnTo>
                  <a:pt x="35740" y="45540"/>
                </a:lnTo>
                <a:lnTo>
                  <a:pt x="35740" y="45550"/>
                </a:lnTo>
                <a:lnTo>
                  <a:pt x="35740" y="45560"/>
                </a:lnTo>
                <a:lnTo>
                  <a:pt x="35730" y="45570"/>
                </a:lnTo>
                <a:lnTo>
                  <a:pt x="35740" y="45580"/>
                </a:lnTo>
                <a:lnTo>
                  <a:pt x="35750" y="45580"/>
                </a:lnTo>
                <a:lnTo>
                  <a:pt x="35770" y="45560"/>
                </a:lnTo>
                <a:lnTo>
                  <a:pt x="35780" y="45560"/>
                </a:lnTo>
                <a:lnTo>
                  <a:pt x="35790" y="45570"/>
                </a:lnTo>
                <a:lnTo>
                  <a:pt x="35790" y="45580"/>
                </a:lnTo>
                <a:lnTo>
                  <a:pt x="35790" y="45590"/>
                </a:lnTo>
                <a:lnTo>
                  <a:pt x="35800" y="45610"/>
                </a:lnTo>
                <a:lnTo>
                  <a:pt x="35800" y="45620"/>
                </a:lnTo>
                <a:lnTo>
                  <a:pt x="35810" y="45630"/>
                </a:lnTo>
                <a:lnTo>
                  <a:pt x="35820" y="45640"/>
                </a:lnTo>
                <a:lnTo>
                  <a:pt x="35820" y="45650"/>
                </a:lnTo>
                <a:lnTo>
                  <a:pt x="35820" y="45660"/>
                </a:lnTo>
                <a:lnTo>
                  <a:pt x="35810" y="45670"/>
                </a:lnTo>
                <a:lnTo>
                  <a:pt x="35820" y="45690"/>
                </a:lnTo>
                <a:lnTo>
                  <a:pt x="35810" y="45700"/>
                </a:lnTo>
                <a:lnTo>
                  <a:pt x="35800" y="45700"/>
                </a:lnTo>
                <a:lnTo>
                  <a:pt x="35780" y="45700"/>
                </a:lnTo>
                <a:lnTo>
                  <a:pt x="35760" y="45700"/>
                </a:lnTo>
                <a:lnTo>
                  <a:pt x="35750" y="45710"/>
                </a:lnTo>
                <a:lnTo>
                  <a:pt x="35750" y="45720"/>
                </a:lnTo>
                <a:lnTo>
                  <a:pt x="35760" y="45730"/>
                </a:lnTo>
                <a:lnTo>
                  <a:pt x="35760" y="45740"/>
                </a:lnTo>
                <a:lnTo>
                  <a:pt x="35750" y="45750"/>
                </a:lnTo>
                <a:lnTo>
                  <a:pt x="35730" y="45740"/>
                </a:lnTo>
                <a:lnTo>
                  <a:pt x="35720" y="45720"/>
                </a:lnTo>
                <a:lnTo>
                  <a:pt x="35720" y="45700"/>
                </a:lnTo>
                <a:lnTo>
                  <a:pt x="35710" y="45690"/>
                </a:lnTo>
                <a:lnTo>
                  <a:pt x="35690" y="45680"/>
                </a:lnTo>
                <a:lnTo>
                  <a:pt x="35660" y="45670"/>
                </a:lnTo>
                <a:lnTo>
                  <a:pt x="35640" y="45660"/>
                </a:lnTo>
                <a:lnTo>
                  <a:pt x="35630" y="45640"/>
                </a:lnTo>
                <a:lnTo>
                  <a:pt x="35610" y="45630"/>
                </a:lnTo>
                <a:lnTo>
                  <a:pt x="35590" y="45630"/>
                </a:lnTo>
                <a:lnTo>
                  <a:pt x="35590" y="45620"/>
                </a:lnTo>
                <a:lnTo>
                  <a:pt x="35580" y="45610"/>
                </a:lnTo>
                <a:lnTo>
                  <a:pt x="35580" y="45590"/>
                </a:lnTo>
                <a:lnTo>
                  <a:pt x="35570" y="45570"/>
                </a:lnTo>
                <a:lnTo>
                  <a:pt x="35560" y="45570"/>
                </a:lnTo>
                <a:lnTo>
                  <a:pt x="35550" y="45560"/>
                </a:lnTo>
                <a:lnTo>
                  <a:pt x="35530" y="45550"/>
                </a:lnTo>
                <a:lnTo>
                  <a:pt x="35530" y="45540"/>
                </a:lnTo>
                <a:lnTo>
                  <a:pt x="35520" y="45530"/>
                </a:lnTo>
                <a:lnTo>
                  <a:pt x="35510" y="45540"/>
                </a:lnTo>
                <a:lnTo>
                  <a:pt x="35510" y="45550"/>
                </a:lnTo>
                <a:lnTo>
                  <a:pt x="35500" y="45570"/>
                </a:lnTo>
                <a:lnTo>
                  <a:pt x="35480" y="45570"/>
                </a:lnTo>
                <a:lnTo>
                  <a:pt x="35470" y="45570"/>
                </a:lnTo>
                <a:lnTo>
                  <a:pt x="35470" y="45560"/>
                </a:lnTo>
                <a:lnTo>
                  <a:pt x="35460" y="45550"/>
                </a:lnTo>
                <a:lnTo>
                  <a:pt x="35460" y="45540"/>
                </a:lnTo>
                <a:lnTo>
                  <a:pt x="35450" y="45520"/>
                </a:lnTo>
                <a:lnTo>
                  <a:pt x="35440" y="45510"/>
                </a:lnTo>
                <a:lnTo>
                  <a:pt x="35430" y="45510"/>
                </a:lnTo>
                <a:lnTo>
                  <a:pt x="35420" y="45500"/>
                </a:lnTo>
                <a:lnTo>
                  <a:pt x="35420" y="45490"/>
                </a:lnTo>
                <a:lnTo>
                  <a:pt x="35430" y="45480"/>
                </a:lnTo>
                <a:lnTo>
                  <a:pt x="35420" y="45470"/>
                </a:lnTo>
                <a:lnTo>
                  <a:pt x="35420" y="45460"/>
                </a:lnTo>
                <a:lnTo>
                  <a:pt x="35410" y="45460"/>
                </a:lnTo>
                <a:lnTo>
                  <a:pt x="35400" y="45460"/>
                </a:lnTo>
                <a:lnTo>
                  <a:pt x="35390" y="45470"/>
                </a:lnTo>
                <a:lnTo>
                  <a:pt x="35390" y="45460"/>
                </a:lnTo>
                <a:lnTo>
                  <a:pt x="35380" y="45460"/>
                </a:lnTo>
                <a:lnTo>
                  <a:pt x="35370" y="45460"/>
                </a:lnTo>
                <a:lnTo>
                  <a:pt x="35350" y="45450"/>
                </a:lnTo>
                <a:lnTo>
                  <a:pt x="35340" y="45450"/>
                </a:lnTo>
                <a:lnTo>
                  <a:pt x="35320" y="45450"/>
                </a:lnTo>
                <a:lnTo>
                  <a:pt x="35310" y="45460"/>
                </a:lnTo>
                <a:lnTo>
                  <a:pt x="35300" y="45460"/>
                </a:lnTo>
                <a:lnTo>
                  <a:pt x="35270" y="45480"/>
                </a:lnTo>
                <a:lnTo>
                  <a:pt x="35260" y="45470"/>
                </a:lnTo>
                <a:lnTo>
                  <a:pt x="35260" y="45460"/>
                </a:lnTo>
                <a:lnTo>
                  <a:pt x="35270" y="45440"/>
                </a:lnTo>
                <a:lnTo>
                  <a:pt x="35280" y="45440"/>
                </a:lnTo>
                <a:lnTo>
                  <a:pt x="35290" y="45440"/>
                </a:lnTo>
                <a:lnTo>
                  <a:pt x="35300" y="45420"/>
                </a:lnTo>
                <a:lnTo>
                  <a:pt x="35300" y="45410"/>
                </a:lnTo>
                <a:lnTo>
                  <a:pt x="35310" y="45400"/>
                </a:lnTo>
                <a:lnTo>
                  <a:pt x="35320" y="45390"/>
                </a:lnTo>
                <a:lnTo>
                  <a:pt x="35320" y="45370"/>
                </a:lnTo>
                <a:lnTo>
                  <a:pt x="35320" y="45360"/>
                </a:lnTo>
                <a:lnTo>
                  <a:pt x="35320" y="45350"/>
                </a:lnTo>
                <a:lnTo>
                  <a:pt x="35310" y="45340"/>
                </a:lnTo>
                <a:lnTo>
                  <a:pt x="35300" y="45330"/>
                </a:lnTo>
                <a:lnTo>
                  <a:pt x="35290" y="45320"/>
                </a:lnTo>
                <a:lnTo>
                  <a:pt x="35290" y="45310"/>
                </a:lnTo>
                <a:lnTo>
                  <a:pt x="35290" y="45300"/>
                </a:lnTo>
                <a:lnTo>
                  <a:pt x="35280" y="45290"/>
                </a:lnTo>
                <a:lnTo>
                  <a:pt x="35270" y="45280"/>
                </a:lnTo>
                <a:lnTo>
                  <a:pt x="35250" y="45280"/>
                </a:lnTo>
                <a:lnTo>
                  <a:pt x="35240" y="45270"/>
                </a:lnTo>
                <a:lnTo>
                  <a:pt x="35240" y="45250"/>
                </a:lnTo>
                <a:lnTo>
                  <a:pt x="35230" y="45250"/>
                </a:lnTo>
                <a:lnTo>
                  <a:pt x="35220" y="45250"/>
                </a:lnTo>
                <a:lnTo>
                  <a:pt x="35220" y="45240"/>
                </a:lnTo>
                <a:lnTo>
                  <a:pt x="35210" y="45220"/>
                </a:lnTo>
                <a:lnTo>
                  <a:pt x="35210" y="45210"/>
                </a:lnTo>
                <a:lnTo>
                  <a:pt x="35200" y="45190"/>
                </a:lnTo>
                <a:lnTo>
                  <a:pt x="35200" y="45180"/>
                </a:lnTo>
                <a:lnTo>
                  <a:pt x="35190" y="45170"/>
                </a:lnTo>
                <a:lnTo>
                  <a:pt x="35190" y="45160"/>
                </a:lnTo>
                <a:lnTo>
                  <a:pt x="35170" y="45150"/>
                </a:lnTo>
                <a:lnTo>
                  <a:pt x="35160" y="45150"/>
                </a:lnTo>
                <a:lnTo>
                  <a:pt x="35160" y="45160"/>
                </a:lnTo>
                <a:lnTo>
                  <a:pt x="35150" y="45170"/>
                </a:lnTo>
                <a:lnTo>
                  <a:pt x="35140" y="45170"/>
                </a:lnTo>
                <a:lnTo>
                  <a:pt x="35110" y="45160"/>
                </a:lnTo>
                <a:lnTo>
                  <a:pt x="35100" y="45160"/>
                </a:lnTo>
                <a:lnTo>
                  <a:pt x="35100" y="45170"/>
                </a:lnTo>
                <a:lnTo>
                  <a:pt x="35090" y="45160"/>
                </a:lnTo>
                <a:lnTo>
                  <a:pt x="35080" y="45160"/>
                </a:lnTo>
                <a:lnTo>
                  <a:pt x="35080" y="45170"/>
                </a:lnTo>
                <a:lnTo>
                  <a:pt x="35090" y="45180"/>
                </a:lnTo>
                <a:lnTo>
                  <a:pt x="35080" y="45190"/>
                </a:lnTo>
                <a:lnTo>
                  <a:pt x="35070" y="45180"/>
                </a:lnTo>
                <a:lnTo>
                  <a:pt x="35070" y="45170"/>
                </a:lnTo>
                <a:lnTo>
                  <a:pt x="35060" y="45160"/>
                </a:lnTo>
                <a:lnTo>
                  <a:pt x="35050" y="45170"/>
                </a:lnTo>
                <a:lnTo>
                  <a:pt x="35040" y="45160"/>
                </a:lnTo>
                <a:lnTo>
                  <a:pt x="35030" y="45160"/>
                </a:lnTo>
                <a:lnTo>
                  <a:pt x="35010" y="45170"/>
                </a:lnTo>
                <a:lnTo>
                  <a:pt x="35000" y="45160"/>
                </a:lnTo>
                <a:lnTo>
                  <a:pt x="34990" y="45160"/>
                </a:lnTo>
                <a:lnTo>
                  <a:pt x="34980" y="45160"/>
                </a:lnTo>
                <a:lnTo>
                  <a:pt x="34970" y="45170"/>
                </a:lnTo>
                <a:lnTo>
                  <a:pt x="34970" y="45180"/>
                </a:lnTo>
                <a:lnTo>
                  <a:pt x="34960" y="45200"/>
                </a:lnTo>
                <a:lnTo>
                  <a:pt x="34970" y="45210"/>
                </a:lnTo>
                <a:lnTo>
                  <a:pt x="34980" y="45220"/>
                </a:lnTo>
                <a:lnTo>
                  <a:pt x="34990" y="45220"/>
                </a:lnTo>
                <a:lnTo>
                  <a:pt x="34990" y="45210"/>
                </a:lnTo>
                <a:lnTo>
                  <a:pt x="35000" y="45220"/>
                </a:lnTo>
                <a:lnTo>
                  <a:pt x="35000" y="45230"/>
                </a:lnTo>
                <a:lnTo>
                  <a:pt x="35010" y="45240"/>
                </a:lnTo>
                <a:lnTo>
                  <a:pt x="35020" y="45240"/>
                </a:lnTo>
                <a:lnTo>
                  <a:pt x="35020" y="45250"/>
                </a:lnTo>
                <a:lnTo>
                  <a:pt x="35010" y="45270"/>
                </a:lnTo>
                <a:lnTo>
                  <a:pt x="35010" y="45280"/>
                </a:lnTo>
                <a:lnTo>
                  <a:pt x="35010" y="45290"/>
                </a:lnTo>
                <a:lnTo>
                  <a:pt x="35030" y="45300"/>
                </a:lnTo>
                <a:lnTo>
                  <a:pt x="35040" y="45310"/>
                </a:lnTo>
                <a:lnTo>
                  <a:pt x="35050" y="45310"/>
                </a:lnTo>
                <a:lnTo>
                  <a:pt x="35060" y="45310"/>
                </a:lnTo>
                <a:lnTo>
                  <a:pt x="35070" y="45300"/>
                </a:lnTo>
                <a:lnTo>
                  <a:pt x="35070" y="45260"/>
                </a:lnTo>
                <a:lnTo>
                  <a:pt x="35060" y="45260"/>
                </a:lnTo>
                <a:lnTo>
                  <a:pt x="35060" y="45250"/>
                </a:lnTo>
                <a:lnTo>
                  <a:pt x="35070" y="45240"/>
                </a:lnTo>
                <a:lnTo>
                  <a:pt x="35070" y="45250"/>
                </a:lnTo>
                <a:lnTo>
                  <a:pt x="35090" y="45260"/>
                </a:lnTo>
                <a:lnTo>
                  <a:pt x="35100" y="45270"/>
                </a:lnTo>
                <a:lnTo>
                  <a:pt x="35100" y="45260"/>
                </a:lnTo>
                <a:lnTo>
                  <a:pt x="35100" y="45250"/>
                </a:lnTo>
                <a:lnTo>
                  <a:pt x="35090" y="45240"/>
                </a:lnTo>
                <a:lnTo>
                  <a:pt x="35090" y="45230"/>
                </a:lnTo>
                <a:lnTo>
                  <a:pt x="35100" y="45230"/>
                </a:lnTo>
                <a:lnTo>
                  <a:pt x="35110" y="45240"/>
                </a:lnTo>
                <a:lnTo>
                  <a:pt x="35110" y="45250"/>
                </a:lnTo>
                <a:lnTo>
                  <a:pt x="35110" y="45260"/>
                </a:lnTo>
                <a:lnTo>
                  <a:pt x="35120" y="45270"/>
                </a:lnTo>
                <a:lnTo>
                  <a:pt x="35120" y="45280"/>
                </a:lnTo>
                <a:lnTo>
                  <a:pt x="35120" y="45290"/>
                </a:lnTo>
                <a:lnTo>
                  <a:pt x="35110" y="45300"/>
                </a:lnTo>
                <a:lnTo>
                  <a:pt x="35100" y="45300"/>
                </a:lnTo>
                <a:lnTo>
                  <a:pt x="35110" y="45300"/>
                </a:lnTo>
                <a:lnTo>
                  <a:pt x="35120" y="45300"/>
                </a:lnTo>
                <a:lnTo>
                  <a:pt x="35130" y="45310"/>
                </a:lnTo>
                <a:lnTo>
                  <a:pt x="35130" y="45320"/>
                </a:lnTo>
                <a:lnTo>
                  <a:pt x="35120" y="45320"/>
                </a:lnTo>
                <a:lnTo>
                  <a:pt x="35120" y="45330"/>
                </a:lnTo>
                <a:lnTo>
                  <a:pt x="35130" y="45330"/>
                </a:lnTo>
                <a:lnTo>
                  <a:pt x="35130" y="45340"/>
                </a:lnTo>
                <a:lnTo>
                  <a:pt x="35140" y="45350"/>
                </a:lnTo>
                <a:lnTo>
                  <a:pt x="35140" y="45370"/>
                </a:lnTo>
                <a:lnTo>
                  <a:pt x="35120" y="45380"/>
                </a:lnTo>
                <a:lnTo>
                  <a:pt x="35120" y="45390"/>
                </a:lnTo>
                <a:lnTo>
                  <a:pt x="35120" y="45400"/>
                </a:lnTo>
                <a:lnTo>
                  <a:pt x="35120" y="45410"/>
                </a:lnTo>
                <a:lnTo>
                  <a:pt x="35120" y="45430"/>
                </a:lnTo>
                <a:close/>
                <a:moveTo>
                  <a:pt x="34790" y="45580"/>
                </a:moveTo>
                <a:lnTo>
                  <a:pt x="34800" y="45590"/>
                </a:lnTo>
                <a:lnTo>
                  <a:pt x="34820" y="45610"/>
                </a:lnTo>
                <a:lnTo>
                  <a:pt x="34830" y="45620"/>
                </a:lnTo>
                <a:lnTo>
                  <a:pt x="34850" y="45620"/>
                </a:lnTo>
                <a:lnTo>
                  <a:pt x="34860" y="45620"/>
                </a:lnTo>
                <a:lnTo>
                  <a:pt x="34860" y="45630"/>
                </a:lnTo>
                <a:lnTo>
                  <a:pt x="34870" y="45630"/>
                </a:lnTo>
                <a:lnTo>
                  <a:pt x="34870" y="45640"/>
                </a:lnTo>
                <a:lnTo>
                  <a:pt x="34890" y="45640"/>
                </a:lnTo>
                <a:lnTo>
                  <a:pt x="34890" y="45630"/>
                </a:lnTo>
                <a:lnTo>
                  <a:pt x="34900" y="45630"/>
                </a:lnTo>
                <a:lnTo>
                  <a:pt x="34910" y="45630"/>
                </a:lnTo>
                <a:lnTo>
                  <a:pt x="34920" y="45620"/>
                </a:lnTo>
                <a:lnTo>
                  <a:pt x="34940" y="45610"/>
                </a:lnTo>
                <a:lnTo>
                  <a:pt x="34950" y="45600"/>
                </a:lnTo>
                <a:lnTo>
                  <a:pt x="34960" y="45610"/>
                </a:lnTo>
                <a:lnTo>
                  <a:pt x="34960" y="45620"/>
                </a:lnTo>
                <a:lnTo>
                  <a:pt x="34950" y="45630"/>
                </a:lnTo>
                <a:lnTo>
                  <a:pt x="34940" y="45640"/>
                </a:lnTo>
                <a:lnTo>
                  <a:pt x="34910" y="45650"/>
                </a:lnTo>
                <a:lnTo>
                  <a:pt x="34900" y="45650"/>
                </a:lnTo>
                <a:lnTo>
                  <a:pt x="34880" y="45660"/>
                </a:lnTo>
                <a:lnTo>
                  <a:pt x="34870" y="45660"/>
                </a:lnTo>
                <a:lnTo>
                  <a:pt x="34860" y="45650"/>
                </a:lnTo>
                <a:lnTo>
                  <a:pt x="34840" y="45650"/>
                </a:lnTo>
                <a:lnTo>
                  <a:pt x="34830" y="45650"/>
                </a:lnTo>
                <a:lnTo>
                  <a:pt x="34820" y="45650"/>
                </a:lnTo>
                <a:lnTo>
                  <a:pt x="34800" y="45650"/>
                </a:lnTo>
                <a:lnTo>
                  <a:pt x="34780" y="45640"/>
                </a:lnTo>
                <a:lnTo>
                  <a:pt x="34770" y="45630"/>
                </a:lnTo>
                <a:lnTo>
                  <a:pt x="34760" y="45630"/>
                </a:lnTo>
                <a:lnTo>
                  <a:pt x="34760" y="45620"/>
                </a:lnTo>
                <a:lnTo>
                  <a:pt x="34750" y="45610"/>
                </a:lnTo>
                <a:lnTo>
                  <a:pt x="34760" y="45600"/>
                </a:lnTo>
                <a:lnTo>
                  <a:pt x="34770" y="45590"/>
                </a:lnTo>
                <a:lnTo>
                  <a:pt x="34790" y="45580"/>
                </a:lnTo>
                <a:close/>
                <a:moveTo>
                  <a:pt x="35130" y="45450"/>
                </a:moveTo>
                <a:lnTo>
                  <a:pt x="35130" y="45440"/>
                </a:lnTo>
                <a:lnTo>
                  <a:pt x="35140" y="45420"/>
                </a:lnTo>
                <a:lnTo>
                  <a:pt x="35150" y="45420"/>
                </a:lnTo>
                <a:lnTo>
                  <a:pt x="35140" y="45440"/>
                </a:lnTo>
                <a:lnTo>
                  <a:pt x="35140" y="45450"/>
                </a:lnTo>
                <a:lnTo>
                  <a:pt x="35140" y="45470"/>
                </a:lnTo>
                <a:lnTo>
                  <a:pt x="35140" y="45480"/>
                </a:lnTo>
                <a:lnTo>
                  <a:pt x="35140" y="45490"/>
                </a:lnTo>
                <a:lnTo>
                  <a:pt x="35130" y="45490"/>
                </a:lnTo>
                <a:lnTo>
                  <a:pt x="35120" y="45470"/>
                </a:lnTo>
                <a:lnTo>
                  <a:pt x="35120" y="45460"/>
                </a:lnTo>
                <a:lnTo>
                  <a:pt x="35130" y="45450"/>
                </a:lnTo>
                <a:close/>
                <a:moveTo>
                  <a:pt x="35170" y="45220"/>
                </a:moveTo>
                <a:lnTo>
                  <a:pt x="35190" y="45240"/>
                </a:lnTo>
                <a:lnTo>
                  <a:pt x="35190" y="45250"/>
                </a:lnTo>
                <a:lnTo>
                  <a:pt x="35180" y="45260"/>
                </a:lnTo>
                <a:lnTo>
                  <a:pt x="35170" y="45260"/>
                </a:lnTo>
                <a:lnTo>
                  <a:pt x="35160" y="45250"/>
                </a:lnTo>
                <a:lnTo>
                  <a:pt x="35160" y="45240"/>
                </a:lnTo>
                <a:lnTo>
                  <a:pt x="35160" y="45230"/>
                </a:lnTo>
                <a:lnTo>
                  <a:pt x="35170" y="45220"/>
                </a:lnTo>
                <a:close/>
                <a:moveTo>
                  <a:pt x="35430" y="45600"/>
                </a:moveTo>
                <a:lnTo>
                  <a:pt x="35440" y="45600"/>
                </a:lnTo>
                <a:lnTo>
                  <a:pt x="35440" y="45610"/>
                </a:lnTo>
                <a:lnTo>
                  <a:pt x="35440" y="45620"/>
                </a:lnTo>
                <a:lnTo>
                  <a:pt x="35430" y="45630"/>
                </a:lnTo>
                <a:lnTo>
                  <a:pt x="35430" y="45640"/>
                </a:lnTo>
                <a:lnTo>
                  <a:pt x="35430" y="45650"/>
                </a:lnTo>
                <a:lnTo>
                  <a:pt x="35420" y="45640"/>
                </a:lnTo>
                <a:lnTo>
                  <a:pt x="35420" y="45630"/>
                </a:lnTo>
                <a:lnTo>
                  <a:pt x="35420" y="45620"/>
                </a:lnTo>
                <a:lnTo>
                  <a:pt x="35430" y="45610"/>
                </a:lnTo>
                <a:lnTo>
                  <a:pt x="35430" y="45600"/>
                </a:lnTo>
                <a:close/>
                <a:moveTo>
                  <a:pt x="34990" y="45610"/>
                </a:moveTo>
                <a:lnTo>
                  <a:pt x="35000" y="45610"/>
                </a:lnTo>
                <a:lnTo>
                  <a:pt x="35000" y="45620"/>
                </a:lnTo>
                <a:lnTo>
                  <a:pt x="35020" y="45620"/>
                </a:lnTo>
                <a:lnTo>
                  <a:pt x="35030" y="45630"/>
                </a:lnTo>
                <a:lnTo>
                  <a:pt x="35020" y="45630"/>
                </a:lnTo>
                <a:lnTo>
                  <a:pt x="35010" y="45620"/>
                </a:lnTo>
                <a:lnTo>
                  <a:pt x="35000" y="45620"/>
                </a:lnTo>
                <a:lnTo>
                  <a:pt x="34990" y="45620"/>
                </a:lnTo>
                <a:lnTo>
                  <a:pt x="34990" y="45610"/>
                </a:lnTo>
                <a:close/>
                <a:moveTo>
                  <a:pt x="35140" y="45510"/>
                </a:moveTo>
                <a:lnTo>
                  <a:pt x="35150" y="45520"/>
                </a:lnTo>
                <a:lnTo>
                  <a:pt x="35140" y="45530"/>
                </a:lnTo>
                <a:lnTo>
                  <a:pt x="35140" y="45540"/>
                </a:lnTo>
                <a:lnTo>
                  <a:pt x="35130" y="45540"/>
                </a:lnTo>
                <a:lnTo>
                  <a:pt x="35130" y="45530"/>
                </a:lnTo>
                <a:lnTo>
                  <a:pt x="35140" y="45520"/>
                </a:lnTo>
                <a:lnTo>
                  <a:pt x="35140" y="45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