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Morobe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Papua New Guinea • State Map | Fully Editable Vector Shape</a:t>
            </a:r>
          </a:p>
        </p:txBody>
      </p:sp>
      <p:sp>
        <p:nvSpPr>
          <p:cNvPr id="101" name="Morobe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38090" y="37760"/>
                </a:moveTo>
                <a:lnTo>
                  <a:pt x="38080" y="37760"/>
                </a:lnTo>
                <a:lnTo>
                  <a:pt x="38080" y="37750"/>
                </a:lnTo>
                <a:lnTo>
                  <a:pt x="38090" y="37750"/>
                </a:lnTo>
                <a:lnTo>
                  <a:pt x="38090" y="37760"/>
                </a:lnTo>
                <a:close/>
                <a:moveTo>
                  <a:pt x="38030" y="37580"/>
                </a:moveTo>
                <a:lnTo>
                  <a:pt x="38020" y="37580"/>
                </a:lnTo>
                <a:lnTo>
                  <a:pt x="38020" y="37550"/>
                </a:lnTo>
                <a:lnTo>
                  <a:pt x="38030" y="37550"/>
                </a:lnTo>
                <a:lnTo>
                  <a:pt x="38040" y="37550"/>
                </a:lnTo>
                <a:lnTo>
                  <a:pt x="38040" y="37560"/>
                </a:lnTo>
                <a:lnTo>
                  <a:pt x="38030" y="37570"/>
                </a:lnTo>
                <a:lnTo>
                  <a:pt x="38030" y="37580"/>
                </a:lnTo>
                <a:close/>
                <a:moveTo>
                  <a:pt x="37620" y="36840"/>
                </a:moveTo>
                <a:lnTo>
                  <a:pt x="37610" y="36840"/>
                </a:lnTo>
                <a:lnTo>
                  <a:pt x="37610" y="36830"/>
                </a:lnTo>
                <a:lnTo>
                  <a:pt x="37620" y="36840"/>
                </a:lnTo>
                <a:close/>
                <a:moveTo>
                  <a:pt x="37540" y="36850"/>
                </a:moveTo>
                <a:lnTo>
                  <a:pt x="37530" y="36860"/>
                </a:lnTo>
                <a:lnTo>
                  <a:pt x="37520" y="36850"/>
                </a:lnTo>
                <a:lnTo>
                  <a:pt x="37510" y="36860"/>
                </a:lnTo>
                <a:lnTo>
                  <a:pt x="37500" y="36860"/>
                </a:lnTo>
                <a:lnTo>
                  <a:pt x="37500" y="36850"/>
                </a:lnTo>
                <a:lnTo>
                  <a:pt x="37510" y="36830"/>
                </a:lnTo>
                <a:lnTo>
                  <a:pt x="37520" y="36830"/>
                </a:lnTo>
                <a:lnTo>
                  <a:pt x="37530" y="36830"/>
                </a:lnTo>
                <a:lnTo>
                  <a:pt x="37540" y="36840"/>
                </a:lnTo>
                <a:lnTo>
                  <a:pt x="37540" y="36850"/>
                </a:lnTo>
                <a:close/>
                <a:moveTo>
                  <a:pt x="37600" y="36830"/>
                </a:moveTo>
                <a:lnTo>
                  <a:pt x="37590" y="36830"/>
                </a:lnTo>
                <a:lnTo>
                  <a:pt x="37580" y="36810"/>
                </a:lnTo>
                <a:lnTo>
                  <a:pt x="37580" y="36800"/>
                </a:lnTo>
                <a:lnTo>
                  <a:pt x="37590" y="36820"/>
                </a:lnTo>
                <a:lnTo>
                  <a:pt x="37600" y="36820"/>
                </a:lnTo>
                <a:lnTo>
                  <a:pt x="37600" y="36830"/>
                </a:lnTo>
                <a:close/>
                <a:moveTo>
                  <a:pt x="37460" y="36810"/>
                </a:moveTo>
                <a:lnTo>
                  <a:pt x="37450" y="36810"/>
                </a:lnTo>
                <a:lnTo>
                  <a:pt x="37450" y="36800"/>
                </a:lnTo>
                <a:lnTo>
                  <a:pt x="37460" y="36800"/>
                </a:lnTo>
                <a:lnTo>
                  <a:pt x="37460" y="36810"/>
                </a:lnTo>
                <a:close/>
                <a:moveTo>
                  <a:pt x="37610" y="36790"/>
                </a:moveTo>
                <a:lnTo>
                  <a:pt x="37600" y="36780"/>
                </a:lnTo>
                <a:lnTo>
                  <a:pt x="37610" y="36780"/>
                </a:lnTo>
                <a:lnTo>
                  <a:pt x="37610" y="36790"/>
                </a:lnTo>
                <a:close/>
                <a:moveTo>
                  <a:pt x="37580" y="36790"/>
                </a:moveTo>
                <a:lnTo>
                  <a:pt x="37570" y="36790"/>
                </a:lnTo>
                <a:lnTo>
                  <a:pt x="37560" y="36780"/>
                </a:lnTo>
                <a:lnTo>
                  <a:pt x="37560" y="36770"/>
                </a:lnTo>
                <a:lnTo>
                  <a:pt x="37590" y="36770"/>
                </a:lnTo>
                <a:lnTo>
                  <a:pt x="37600" y="36770"/>
                </a:lnTo>
                <a:lnTo>
                  <a:pt x="37590" y="36780"/>
                </a:lnTo>
                <a:lnTo>
                  <a:pt x="37580" y="36790"/>
                </a:lnTo>
                <a:close/>
                <a:moveTo>
                  <a:pt x="37600" y="36760"/>
                </a:moveTo>
                <a:lnTo>
                  <a:pt x="37590" y="36760"/>
                </a:lnTo>
                <a:lnTo>
                  <a:pt x="37590" y="36750"/>
                </a:lnTo>
                <a:lnTo>
                  <a:pt x="37600" y="36760"/>
                </a:lnTo>
                <a:close/>
                <a:moveTo>
                  <a:pt x="37530" y="36770"/>
                </a:moveTo>
                <a:lnTo>
                  <a:pt x="37520" y="36760"/>
                </a:lnTo>
                <a:lnTo>
                  <a:pt x="37520" y="36750"/>
                </a:lnTo>
                <a:lnTo>
                  <a:pt x="37530" y="36750"/>
                </a:lnTo>
                <a:lnTo>
                  <a:pt x="37540" y="36760"/>
                </a:lnTo>
                <a:lnTo>
                  <a:pt x="37530" y="36770"/>
                </a:lnTo>
                <a:close/>
                <a:moveTo>
                  <a:pt x="37640" y="36760"/>
                </a:moveTo>
                <a:lnTo>
                  <a:pt x="37620" y="36760"/>
                </a:lnTo>
                <a:lnTo>
                  <a:pt x="37610" y="36750"/>
                </a:lnTo>
                <a:lnTo>
                  <a:pt x="37620" y="36740"/>
                </a:lnTo>
                <a:lnTo>
                  <a:pt x="37620" y="36730"/>
                </a:lnTo>
                <a:lnTo>
                  <a:pt x="37630" y="36730"/>
                </a:lnTo>
                <a:lnTo>
                  <a:pt x="37640" y="36720"/>
                </a:lnTo>
                <a:lnTo>
                  <a:pt x="37650" y="36710"/>
                </a:lnTo>
                <a:lnTo>
                  <a:pt x="37660" y="36710"/>
                </a:lnTo>
                <a:lnTo>
                  <a:pt x="37670" y="36710"/>
                </a:lnTo>
                <a:lnTo>
                  <a:pt x="37680" y="36710"/>
                </a:lnTo>
                <a:lnTo>
                  <a:pt x="37680" y="36720"/>
                </a:lnTo>
                <a:lnTo>
                  <a:pt x="37670" y="36740"/>
                </a:lnTo>
                <a:lnTo>
                  <a:pt x="37660" y="36750"/>
                </a:lnTo>
                <a:lnTo>
                  <a:pt x="37640" y="36760"/>
                </a:lnTo>
                <a:close/>
                <a:moveTo>
                  <a:pt x="37160" y="36640"/>
                </a:moveTo>
                <a:lnTo>
                  <a:pt x="37170" y="36640"/>
                </a:lnTo>
                <a:lnTo>
                  <a:pt x="37180" y="36640"/>
                </a:lnTo>
                <a:lnTo>
                  <a:pt x="37190" y="36650"/>
                </a:lnTo>
                <a:lnTo>
                  <a:pt x="37180" y="36660"/>
                </a:lnTo>
                <a:lnTo>
                  <a:pt x="37160" y="36650"/>
                </a:lnTo>
                <a:lnTo>
                  <a:pt x="37150" y="36660"/>
                </a:lnTo>
                <a:lnTo>
                  <a:pt x="37140" y="36650"/>
                </a:lnTo>
                <a:lnTo>
                  <a:pt x="37120" y="36650"/>
                </a:lnTo>
                <a:lnTo>
                  <a:pt x="37120" y="36640"/>
                </a:lnTo>
                <a:lnTo>
                  <a:pt x="37130" y="36640"/>
                </a:lnTo>
                <a:lnTo>
                  <a:pt x="37150" y="36630"/>
                </a:lnTo>
                <a:lnTo>
                  <a:pt x="37160" y="36640"/>
                </a:lnTo>
                <a:close/>
                <a:moveTo>
                  <a:pt x="37170" y="36400"/>
                </a:moveTo>
                <a:lnTo>
                  <a:pt x="37150" y="36390"/>
                </a:lnTo>
                <a:lnTo>
                  <a:pt x="37140" y="36380"/>
                </a:lnTo>
                <a:lnTo>
                  <a:pt x="37140" y="36370"/>
                </a:lnTo>
                <a:lnTo>
                  <a:pt x="37140" y="36360"/>
                </a:lnTo>
                <a:lnTo>
                  <a:pt x="37160" y="36370"/>
                </a:lnTo>
                <a:lnTo>
                  <a:pt x="37170" y="36380"/>
                </a:lnTo>
                <a:lnTo>
                  <a:pt x="37170" y="36390"/>
                </a:lnTo>
                <a:lnTo>
                  <a:pt x="37170" y="36400"/>
                </a:lnTo>
                <a:close/>
                <a:moveTo>
                  <a:pt x="36640" y="36010"/>
                </a:moveTo>
                <a:lnTo>
                  <a:pt x="36640" y="36020"/>
                </a:lnTo>
                <a:lnTo>
                  <a:pt x="36630" y="36010"/>
                </a:lnTo>
                <a:lnTo>
                  <a:pt x="36640" y="36010"/>
                </a:lnTo>
                <a:close/>
                <a:moveTo>
                  <a:pt x="36670" y="36000"/>
                </a:moveTo>
                <a:lnTo>
                  <a:pt x="36670" y="36010"/>
                </a:lnTo>
                <a:lnTo>
                  <a:pt x="36660" y="36010"/>
                </a:lnTo>
                <a:lnTo>
                  <a:pt x="36660" y="36000"/>
                </a:lnTo>
                <a:lnTo>
                  <a:pt x="36670" y="36000"/>
                </a:lnTo>
                <a:close/>
                <a:moveTo>
                  <a:pt x="36680" y="35990"/>
                </a:moveTo>
                <a:lnTo>
                  <a:pt x="36670" y="35990"/>
                </a:lnTo>
                <a:lnTo>
                  <a:pt x="36670" y="35980"/>
                </a:lnTo>
                <a:lnTo>
                  <a:pt x="36680" y="35980"/>
                </a:lnTo>
                <a:lnTo>
                  <a:pt x="36680" y="35990"/>
                </a:lnTo>
                <a:close/>
                <a:moveTo>
                  <a:pt x="36540" y="35930"/>
                </a:moveTo>
                <a:lnTo>
                  <a:pt x="36530" y="35930"/>
                </a:lnTo>
                <a:lnTo>
                  <a:pt x="36530" y="35920"/>
                </a:lnTo>
                <a:lnTo>
                  <a:pt x="36540" y="35920"/>
                </a:lnTo>
                <a:lnTo>
                  <a:pt x="36540" y="35930"/>
                </a:lnTo>
                <a:close/>
                <a:moveTo>
                  <a:pt x="36500" y="35740"/>
                </a:moveTo>
                <a:lnTo>
                  <a:pt x="36490" y="35740"/>
                </a:lnTo>
                <a:lnTo>
                  <a:pt x="36490" y="35730"/>
                </a:lnTo>
                <a:lnTo>
                  <a:pt x="36500" y="35730"/>
                </a:lnTo>
                <a:lnTo>
                  <a:pt x="36500" y="35740"/>
                </a:lnTo>
                <a:close/>
                <a:moveTo>
                  <a:pt x="36620" y="35720"/>
                </a:moveTo>
                <a:lnTo>
                  <a:pt x="36610" y="35720"/>
                </a:lnTo>
                <a:lnTo>
                  <a:pt x="36610" y="35710"/>
                </a:lnTo>
                <a:lnTo>
                  <a:pt x="36620" y="35710"/>
                </a:lnTo>
                <a:lnTo>
                  <a:pt x="36630" y="35710"/>
                </a:lnTo>
                <a:lnTo>
                  <a:pt x="36630" y="35720"/>
                </a:lnTo>
                <a:lnTo>
                  <a:pt x="36620" y="35720"/>
                </a:lnTo>
                <a:close/>
                <a:moveTo>
                  <a:pt x="36150" y="35690"/>
                </a:moveTo>
                <a:lnTo>
                  <a:pt x="36140" y="35680"/>
                </a:lnTo>
                <a:lnTo>
                  <a:pt x="36140" y="35670"/>
                </a:lnTo>
                <a:lnTo>
                  <a:pt x="36140" y="35660"/>
                </a:lnTo>
                <a:lnTo>
                  <a:pt x="36150" y="35660"/>
                </a:lnTo>
                <a:lnTo>
                  <a:pt x="36160" y="35670"/>
                </a:lnTo>
                <a:lnTo>
                  <a:pt x="36160" y="35690"/>
                </a:lnTo>
                <a:lnTo>
                  <a:pt x="36150" y="35690"/>
                </a:lnTo>
                <a:close/>
                <a:moveTo>
                  <a:pt x="36520" y="35650"/>
                </a:moveTo>
                <a:lnTo>
                  <a:pt x="36520" y="35660"/>
                </a:lnTo>
                <a:lnTo>
                  <a:pt x="36510" y="35650"/>
                </a:lnTo>
                <a:lnTo>
                  <a:pt x="36520" y="35650"/>
                </a:lnTo>
                <a:close/>
                <a:moveTo>
                  <a:pt x="36350" y="35550"/>
                </a:moveTo>
                <a:lnTo>
                  <a:pt x="36340" y="35550"/>
                </a:lnTo>
                <a:lnTo>
                  <a:pt x="36330" y="35540"/>
                </a:lnTo>
                <a:lnTo>
                  <a:pt x="36320" y="35530"/>
                </a:lnTo>
                <a:lnTo>
                  <a:pt x="36330" y="35520"/>
                </a:lnTo>
                <a:lnTo>
                  <a:pt x="36340" y="35520"/>
                </a:lnTo>
                <a:lnTo>
                  <a:pt x="36350" y="35530"/>
                </a:lnTo>
                <a:lnTo>
                  <a:pt x="36360" y="35540"/>
                </a:lnTo>
                <a:lnTo>
                  <a:pt x="36350" y="35550"/>
                </a:lnTo>
                <a:close/>
                <a:moveTo>
                  <a:pt x="35710" y="35500"/>
                </a:moveTo>
                <a:lnTo>
                  <a:pt x="35710" y="35510"/>
                </a:lnTo>
                <a:lnTo>
                  <a:pt x="35700" y="35510"/>
                </a:lnTo>
                <a:lnTo>
                  <a:pt x="35700" y="35500"/>
                </a:lnTo>
                <a:lnTo>
                  <a:pt x="35700" y="35490"/>
                </a:lnTo>
                <a:lnTo>
                  <a:pt x="35710" y="35490"/>
                </a:lnTo>
                <a:lnTo>
                  <a:pt x="35710" y="35500"/>
                </a:lnTo>
                <a:close/>
                <a:moveTo>
                  <a:pt x="36140" y="35410"/>
                </a:moveTo>
                <a:lnTo>
                  <a:pt x="36130" y="35400"/>
                </a:lnTo>
                <a:lnTo>
                  <a:pt x="36120" y="35390"/>
                </a:lnTo>
                <a:lnTo>
                  <a:pt x="36120" y="35380"/>
                </a:lnTo>
                <a:lnTo>
                  <a:pt x="36130" y="35380"/>
                </a:lnTo>
                <a:lnTo>
                  <a:pt x="36140" y="35390"/>
                </a:lnTo>
                <a:lnTo>
                  <a:pt x="36150" y="35390"/>
                </a:lnTo>
                <a:lnTo>
                  <a:pt x="36150" y="35400"/>
                </a:lnTo>
                <a:lnTo>
                  <a:pt x="36140" y="35410"/>
                </a:lnTo>
                <a:close/>
                <a:moveTo>
                  <a:pt x="36050" y="35380"/>
                </a:moveTo>
                <a:lnTo>
                  <a:pt x="36040" y="35380"/>
                </a:lnTo>
                <a:lnTo>
                  <a:pt x="36040" y="35370"/>
                </a:lnTo>
                <a:lnTo>
                  <a:pt x="36050" y="35370"/>
                </a:lnTo>
                <a:lnTo>
                  <a:pt x="36050" y="35380"/>
                </a:lnTo>
                <a:close/>
                <a:moveTo>
                  <a:pt x="36030" y="35360"/>
                </a:moveTo>
                <a:lnTo>
                  <a:pt x="36020" y="35350"/>
                </a:lnTo>
                <a:lnTo>
                  <a:pt x="36020" y="35340"/>
                </a:lnTo>
                <a:lnTo>
                  <a:pt x="36030" y="35340"/>
                </a:lnTo>
                <a:lnTo>
                  <a:pt x="36030" y="35350"/>
                </a:lnTo>
                <a:lnTo>
                  <a:pt x="36030" y="35360"/>
                </a:lnTo>
                <a:close/>
                <a:moveTo>
                  <a:pt x="36270" y="35380"/>
                </a:moveTo>
                <a:lnTo>
                  <a:pt x="36270" y="35390"/>
                </a:lnTo>
                <a:lnTo>
                  <a:pt x="36260" y="35390"/>
                </a:lnTo>
                <a:lnTo>
                  <a:pt x="36240" y="35380"/>
                </a:lnTo>
                <a:lnTo>
                  <a:pt x="36220" y="35390"/>
                </a:lnTo>
                <a:lnTo>
                  <a:pt x="36220" y="35380"/>
                </a:lnTo>
                <a:lnTo>
                  <a:pt x="36220" y="35360"/>
                </a:lnTo>
                <a:lnTo>
                  <a:pt x="36220" y="35350"/>
                </a:lnTo>
                <a:lnTo>
                  <a:pt x="36230" y="35350"/>
                </a:lnTo>
                <a:lnTo>
                  <a:pt x="36240" y="35350"/>
                </a:lnTo>
                <a:lnTo>
                  <a:pt x="36250" y="35340"/>
                </a:lnTo>
                <a:lnTo>
                  <a:pt x="36260" y="35340"/>
                </a:lnTo>
                <a:lnTo>
                  <a:pt x="36260" y="35350"/>
                </a:lnTo>
                <a:lnTo>
                  <a:pt x="36260" y="35360"/>
                </a:lnTo>
                <a:lnTo>
                  <a:pt x="36270" y="35380"/>
                </a:lnTo>
                <a:close/>
                <a:moveTo>
                  <a:pt x="35880" y="35340"/>
                </a:moveTo>
                <a:lnTo>
                  <a:pt x="35880" y="35350"/>
                </a:lnTo>
                <a:lnTo>
                  <a:pt x="35870" y="35350"/>
                </a:lnTo>
                <a:lnTo>
                  <a:pt x="35860" y="35340"/>
                </a:lnTo>
                <a:lnTo>
                  <a:pt x="35860" y="35330"/>
                </a:lnTo>
                <a:lnTo>
                  <a:pt x="35870" y="35320"/>
                </a:lnTo>
                <a:lnTo>
                  <a:pt x="35880" y="35320"/>
                </a:lnTo>
                <a:lnTo>
                  <a:pt x="35880" y="35330"/>
                </a:lnTo>
                <a:lnTo>
                  <a:pt x="35880" y="35340"/>
                </a:lnTo>
                <a:close/>
                <a:moveTo>
                  <a:pt x="35770" y="35220"/>
                </a:moveTo>
                <a:lnTo>
                  <a:pt x="35780" y="35220"/>
                </a:lnTo>
                <a:lnTo>
                  <a:pt x="35790" y="35220"/>
                </a:lnTo>
                <a:lnTo>
                  <a:pt x="35850" y="35190"/>
                </a:lnTo>
                <a:lnTo>
                  <a:pt x="35870" y="35180"/>
                </a:lnTo>
                <a:lnTo>
                  <a:pt x="35890" y="35180"/>
                </a:lnTo>
                <a:lnTo>
                  <a:pt x="35890" y="35190"/>
                </a:lnTo>
                <a:lnTo>
                  <a:pt x="35900" y="35190"/>
                </a:lnTo>
                <a:lnTo>
                  <a:pt x="35890" y="35190"/>
                </a:lnTo>
                <a:lnTo>
                  <a:pt x="35870" y="35210"/>
                </a:lnTo>
                <a:lnTo>
                  <a:pt x="35870" y="35220"/>
                </a:lnTo>
                <a:lnTo>
                  <a:pt x="35880" y="35230"/>
                </a:lnTo>
                <a:lnTo>
                  <a:pt x="35890" y="35220"/>
                </a:lnTo>
                <a:lnTo>
                  <a:pt x="35890" y="35230"/>
                </a:lnTo>
                <a:lnTo>
                  <a:pt x="35900" y="35240"/>
                </a:lnTo>
                <a:lnTo>
                  <a:pt x="35900" y="35250"/>
                </a:lnTo>
                <a:lnTo>
                  <a:pt x="35910" y="35240"/>
                </a:lnTo>
                <a:lnTo>
                  <a:pt x="35910" y="35250"/>
                </a:lnTo>
                <a:lnTo>
                  <a:pt x="35920" y="35260"/>
                </a:lnTo>
                <a:lnTo>
                  <a:pt x="35920" y="35270"/>
                </a:lnTo>
                <a:lnTo>
                  <a:pt x="35910" y="35280"/>
                </a:lnTo>
                <a:lnTo>
                  <a:pt x="35910" y="35290"/>
                </a:lnTo>
                <a:lnTo>
                  <a:pt x="35890" y="35310"/>
                </a:lnTo>
                <a:lnTo>
                  <a:pt x="35880" y="35310"/>
                </a:lnTo>
                <a:lnTo>
                  <a:pt x="35880" y="35300"/>
                </a:lnTo>
                <a:lnTo>
                  <a:pt x="35880" y="35290"/>
                </a:lnTo>
                <a:lnTo>
                  <a:pt x="35870" y="35280"/>
                </a:lnTo>
                <a:lnTo>
                  <a:pt x="35860" y="35280"/>
                </a:lnTo>
                <a:lnTo>
                  <a:pt x="35850" y="35280"/>
                </a:lnTo>
                <a:lnTo>
                  <a:pt x="35820" y="35290"/>
                </a:lnTo>
                <a:lnTo>
                  <a:pt x="35810" y="35300"/>
                </a:lnTo>
                <a:lnTo>
                  <a:pt x="35810" y="35320"/>
                </a:lnTo>
                <a:lnTo>
                  <a:pt x="35820" y="35330"/>
                </a:lnTo>
                <a:lnTo>
                  <a:pt x="35820" y="35340"/>
                </a:lnTo>
                <a:lnTo>
                  <a:pt x="35810" y="35350"/>
                </a:lnTo>
                <a:lnTo>
                  <a:pt x="35800" y="35350"/>
                </a:lnTo>
                <a:lnTo>
                  <a:pt x="35790" y="35350"/>
                </a:lnTo>
                <a:lnTo>
                  <a:pt x="35780" y="35350"/>
                </a:lnTo>
                <a:lnTo>
                  <a:pt x="35770" y="35340"/>
                </a:lnTo>
                <a:lnTo>
                  <a:pt x="35770" y="35330"/>
                </a:lnTo>
                <a:lnTo>
                  <a:pt x="35760" y="35320"/>
                </a:lnTo>
                <a:lnTo>
                  <a:pt x="35750" y="35320"/>
                </a:lnTo>
                <a:lnTo>
                  <a:pt x="35740" y="35320"/>
                </a:lnTo>
                <a:lnTo>
                  <a:pt x="35720" y="35310"/>
                </a:lnTo>
                <a:lnTo>
                  <a:pt x="35720" y="35280"/>
                </a:lnTo>
                <a:lnTo>
                  <a:pt x="35710" y="35270"/>
                </a:lnTo>
                <a:lnTo>
                  <a:pt x="35710" y="35260"/>
                </a:lnTo>
                <a:lnTo>
                  <a:pt x="35700" y="35260"/>
                </a:lnTo>
                <a:lnTo>
                  <a:pt x="35690" y="35240"/>
                </a:lnTo>
                <a:lnTo>
                  <a:pt x="35690" y="35230"/>
                </a:lnTo>
                <a:lnTo>
                  <a:pt x="35710" y="35220"/>
                </a:lnTo>
                <a:lnTo>
                  <a:pt x="35720" y="35190"/>
                </a:lnTo>
                <a:lnTo>
                  <a:pt x="35730" y="35190"/>
                </a:lnTo>
                <a:lnTo>
                  <a:pt x="35760" y="35170"/>
                </a:lnTo>
                <a:lnTo>
                  <a:pt x="35780" y="35160"/>
                </a:lnTo>
                <a:lnTo>
                  <a:pt x="35790" y="35160"/>
                </a:lnTo>
                <a:lnTo>
                  <a:pt x="35790" y="35170"/>
                </a:lnTo>
                <a:lnTo>
                  <a:pt x="35770" y="35200"/>
                </a:lnTo>
                <a:lnTo>
                  <a:pt x="35760" y="35210"/>
                </a:lnTo>
                <a:lnTo>
                  <a:pt x="35760" y="35220"/>
                </a:lnTo>
                <a:lnTo>
                  <a:pt x="35770" y="35220"/>
                </a:lnTo>
                <a:close/>
                <a:moveTo>
                  <a:pt x="35770" y="35140"/>
                </a:moveTo>
                <a:lnTo>
                  <a:pt x="35760" y="35140"/>
                </a:lnTo>
                <a:lnTo>
                  <a:pt x="35760" y="35120"/>
                </a:lnTo>
                <a:lnTo>
                  <a:pt x="35770" y="35120"/>
                </a:lnTo>
                <a:lnTo>
                  <a:pt x="35790" y="35120"/>
                </a:lnTo>
                <a:lnTo>
                  <a:pt x="35800" y="35110"/>
                </a:lnTo>
                <a:lnTo>
                  <a:pt x="35800" y="35120"/>
                </a:lnTo>
                <a:lnTo>
                  <a:pt x="35790" y="35130"/>
                </a:lnTo>
                <a:lnTo>
                  <a:pt x="35770" y="35140"/>
                </a:lnTo>
                <a:close/>
                <a:moveTo>
                  <a:pt x="35650" y="35070"/>
                </a:moveTo>
                <a:lnTo>
                  <a:pt x="35640" y="35070"/>
                </a:lnTo>
                <a:lnTo>
                  <a:pt x="35630" y="35060"/>
                </a:lnTo>
                <a:lnTo>
                  <a:pt x="35630" y="35050"/>
                </a:lnTo>
                <a:lnTo>
                  <a:pt x="35640" y="35040"/>
                </a:lnTo>
                <a:lnTo>
                  <a:pt x="35650" y="35060"/>
                </a:lnTo>
                <a:lnTo>
                  <a:pt x="35650" y="35070"/>
                </a:lnTo>
                <a:close/>
                <a:moveTo>
                  <a:pt x="35620" y="34950"/>
                </a:moveTo>
                <a:lnTo>
                  <a:pt x="35610" y="34950"/>
                </a:lnTo>
                <a:lnTo>
                  <a:pt x="35600" y="34950"/>
                </a:lnTo>
                <a:lnTo>
                  <a:pt x="35590" y="34950"/>
                </a:lnTo>
                <a:lnTo>
                  <a:pt x="35600" y="34930"/>
                </a:lnTo>
                <a:lnTo>
                  <a:pt x="35610" y="34930"/>
                </a:lnTo>
                <a:lnTo>
                  <a:pt x="35650" y="34920"/>
                </a:lnTo>
                <a:lnTo>
                  <a:pt x="35650" y="34930"/>
                </a:lnTo>
                <a:lnTo>
                  <a:pt x="35650" y="34940"/>
                </a:lnTo>
                <a:lnTo>
                  <a:pt x="35640" y="34940"/>
                </a:lnTo>
                <a:lnTo>
                  <a:pt x="35620" y="34950"/>
                </a:lnTo>
                <a:close/>
                <a:moveTo>
                  <a:pt x="35580" y="34910"/>
                </a:moveTo>
                <a:lnTo>
                  <a:pt x="35560" y="34910"/>
                </a:lnTo>
                <a:lnTo>
                  <a:pt x="35560" y="34900"/>
                </a:lnTo>
                <a:lnTo>
                  <a:pt x="35560" y="34890"/>
                </a:lnTo>
                <a:lnTo>
                  <a:pt x="35570" y="34880"/>
                </a:lnTo>
                <a:lnTo>
                  <a:pt x="35580" y="34880"/>
                </a:lnTo>
                <a:lnTo>
                  <a:pt x="35590" y="34890"/>
                </a:lnTo>
                <a:lnTo>
                  <a:pt x="35590" y="34900"/>
                </a:lnTo>
                <a:lnTo>
                  <a:pt x="35580" y="34910"/>
                </a:lnTo>
                <a:close/>
                <a:moveTo>
                  <a:pt x="35320" y="34430"/>
                </a:moveTo>
                <a:lnTo>
                  <a:pt x="35310" y="34430"/>
                </a:lnTo>
                <a:lnTo>
                  <a:pt x="35300" y="34430"/>
                </a:lnTo>
                <a:lnTo>
                  <a:pt x="35300" y="34420"/>
                </a:lnTo>
                <a:lnTo>
                  <a:pt x="35310" y="34410"/>
                </a:lnTo>
                <a:lnTo>
                  <a:pt x="35320" y="34410"/>
                </a:lnTo>
                <a:lnTo>
                  <a:pt x="35330" y="34410"/>
                </a:lnTo>
                <a:lnTo>
                  <a:pt x="35340" y="34420"/>
                </a:lnTo>
                <a:lnTo>
                  <a:pt x="35330" y="34430"/>
                </a:lnTo>
                <a:lnTo>
                  <a:pt x="35320" y="34430"/>
                </a:lnTo>
                <a:close/>
                <a:moveTo>
                  <a:pt x="34930" y="33840"/>
                </a:moveTo>
                <a:lnTo>
                  <a:pt x="34920" y="33840"/>
                </a:lnTo>
                <a:lnTo>
                  <a:pt x="34920" y="33830"/>
                </a:lnTo>
                <a:lnTo>
                  <a:pt x="34930" y="33830"/>
                </a:lnTo>
                <a:lnTo>
                  <a:pt x="34930" y="33840"/>
                </a:lnTo>
                <a:close/>
                <a:moveTo>
                  <a:pt x="39000" y="32060"/>
                </a:moveTo>
                <a:lnTo>
                  <a:pt x="38990" y="32060"/>
                </a:lnTo>
                <a:lnTo>
                  <a:pt x="38980" y="32050"/>
                </a:lnTo>
                <a:lnTo>
                  <a:pt x="38990" y="32040"/>
                </a:lnTo>
                <a:lnTo>
                  <a:pt x="39000" y="32040"/>
                </a:lnTo>
                <a:lnTo>
                  <a:pt x="39010" y="32060"/>
                </a:lnTo>
                <a:lnTo>
                  <a:pt x="39000" y="32060"/>
                </a:lnTo>
                <a:close/>
                <a:moveTo>
                  <a:pt x="39040" y="32040"/>
                </a:moveTo>
                <a:lnTo>
                  <a:pt x="39030" y="32040"/>
                </a:lnTo>
                <a:lnTo>
                  <a:pt x="39030" y="32030"/>
                </a:lnTo>
                <a:lnTo>
                  <a:pt x="39030" y="32020"/>
                </a:lnTo>
                <a:lnTo>
                  <a:pt x="39040" y="32030"/>
                </a:lnTo>
                <a:lnTo>
                  <a:pt x="39040" y="32040"/>
                </a:lnTo>
                <a:close/>
                <a:moveTo>
                  <a:pt x="38970" y="32030"/>
                </a:moveTo>
                <a:lnTo>
                  <a:pt x="38970" y="32040"/>
                </a:lnTo>
                <a:lnTo>
                  <a:pt x="38970" y="32050"/>
                </a:lnTo>
                <a:lnTo>
                  <a:pt x="38960" y="32040"/>
                </a:lnTo>
                <a:lnTo>
                  <a:pt x="38950" y="32040"/>
                </a:lnTo>
                <a:lnTo>
                  <a:pt x="38940" y="32040"/>
                </a:lnTo>
                <a:lnTo>
                  <a:pt x="38930" y="32040"/>
                </a:lnTo>
                <a:lnTo>
                  <a:pt x="38930" y="32030"/>
                </a:lnTo>
                <a:lnTo>
                  <a:pt x="38950" y="32020"/>
                </a:lnTo>
                <a:lnTo>
                  <a:pt x="38960" y="32020"/>
                </a:lnTo>
                <a:lnTo>
                  <a:pt x="38970" y="32030"/>
                </a:lnTo>
                <a:close/>
                <a:moveTo>
                  <a:pt x="38340" y="31760"/>
                </a:moveTo>
                <a:lnTo>
                  <a:pt x="38330" y="31760"/>
                </a:lnTo>
                <a:lnTo>
                  <a:pt x="38330" y="31750"/>
                </a:lnTo>
                <a:lnTo>
                  <a:pt x="38340" y="31750"/>
                </a:lnTo>
                <a:lnTo>
                  <a:pt x="38340" y="31760"/>
                </a:lnTo>
                <a:close/>
                <a:moveTo>
                  <a:pt x="38430" y="31740"/>
                </a:moveTo>
                <a:lnTo>
                  <a:pt x="38430" y="31730"/>
                </a:lnTo>
                <a:lnTo>
                  <a:pt x="38440" y="31730"/>
                </a:lnTo>
                <a:lnTo>
                  <a:pt x="38440" y="31740"/>
                </a:lnTo>
                <a:lnTo>
                  <a:pt x="38430" y="31740"/>
                </a:lnTo>
                <a:close/>
                <a:moveTo>
                  <a:pt x="38770" y="31530"/>
                </a:moveTo>
                <a:lnTo>
                  <a:pt x="38760" y="31530"/>
                </a:lnTo>
                <a:lnTo>
                  <a:pt x="38750" y="31530"/>
                </a:lnTo>
                <a:lnTo>
                  <a:pt x="38750" y="31520"/>
                </a:lnTo>
                <a:lnTo>
                  <a:pt x="38760" y="31520"/>
                </a:lnTo>
                <a:lnTo>
                  <a:pt x="38770" y="31520"/>
                </a:lnTo>
                <a:lnTo>
                  <a:pt x="38770" y="31530"/>
                </a:lnTo>
                <a:close/>
                <a:moveTo>
                  <a:pt x="38770" y="31490"/>
                </a:moveTo>
                <a:lnTo>
                  <a:pt x="38760" y="31490"/>
                </a:lnTo>
                <a:lnTo>
                  <a:pt x="38760" y="31480"/>
                </a:lnTo>
                <a:lnTo>
                  <a:pt x="38770" y="31480"/>
                </a:lnTo>
                <a:lnTo>
                  <a:pt x="38770" y="31490"/>
                </a:lnTo>
                <a:close/>
                <a:moveTo>
                  <a:pt x="38790" y="31430"/>
                </a:moveTo>
                <a:lnTo>
                  <a:pt x="38770" y="31460"/>
                </a:lnTo>
                <a:lnTo>
                  <a:pt x="38760" y="31450"/>
                </a:lnTo>
                <a:lnTo>
                  <a:pt x="38770" y="31440"/>
                </a:lnTo>
                <a:lnTo>
                  <a:pt x="38780" y="31430"/>
                </a:lnTo>
                <a:lnTo>
                  <a:pt x="38780" y="31410"/>
                </a:lnTo>
                <a:lnTo>
                  <a:pt x="38780" y="31400"/>
                </a:lnTo>
                <a:lnTo>
                  <a:pt x="38790" y="31400"/>
                </a:lnTo>
                <a:lnTo>
                  <a:pt x="38790" y="31410"/>
                </a:lnTo>
                <a:lnTo>
                  <a:pt x="38790" y="31420"/>
                </a:lnTo>
                <a:lnTo>
                  <a:pt x="38790" y="31430"/>
                </a:lnTo>
                <a:close/>
                <a:moveTo>
                  <a:pt x="38770" y="31380"/>
                </a:moveTo>
                <a:lnTo>
                  <a:pt x="38770" y="31390"/>
                </a:lnTo>
                <a:lnTo>
                  <a:pt x="38760" y="31390"/>
                </a:lnTo>
                <a:lnTo>
                  <a:pt x="38770" y="31380"/>
                </a:lnTo>
                <a:close/>
                <a:moveTo>
                  <a:pt x="38770" y="31360"/>
                </a:moveTo>
                <a:lnTo>
                  <a:pt x="38760" y="31360"/>
                </a:lnTo>
                <a:lnTo>
                  <a:pt x="38770" y="31350"/>
                </a:lnTo>
                <a:lnTo>
                  <a:pt x="38770" y="31360"/>
                </a:lnTo>
                <a:close/>
                <a:moveTo>
                  <a:pt x="37470" y="28700"/>
                </a:moveTo>
                <a:lnTo>
                  <a:pt x="37470" y="28710"/>
                </a:lnTo>
                <a:lnTo>
                  <a:pt x="37460" y="28700"/>
                </a:lnTo>
                <a:lnTo>
                  <a:pt x="37460" y="28690"/>
                </a:lnTo>
                <a:lnTo>
                  <a:pt x="37470" y="28700"/>
                </a:lnTo>
                <a:close/>
                <a:moveTo>
                  <a:pt x="39580" y="28130"/>
                </a:moveTo>
                <a:lnTo>
                  <a:pt x="39570" y="28130"/>
                </a:lnTo>
                <a:lnTo>
                  <a:pt x="39560" y="28130"/>
                </a:lnTo>
                <a:lnTo>
                  <a:pt x="39550" y="28120"/>
                </a:lnTo>
                <a:lnTo>
                  <a:pt x="39550" y="28110"/>
                </a:lnTo>
                <a:lnTo>
                  <a:pt x="39570" y="28080"/>
                </a:lnTo>
                <a:lnTo>
                  <a:pt x="39580" y="28060"/>
                </a:lnTo>
                <a:lnTo>
                  <a:pt x="39600" y="28060"/>
                </a:lnTo>
                <a:lnTo>
                  <a:pt x="39620" y="28060"/>
                </a:lnTo>
                <a:lnTo>
                  <a:pt x="39630" y="28070"/>
                </a:lnTo>
                <a:lnTo>
                  <a:pt x="39620" y="28070"/>
                </a:lnTo>
                <a:lnTo>
                  <a:pt x="39600" y="28080"/>
                </a:lnTo>
                <a:lnTo>
                  <a:pt x="39590" y="28080"/>
                </a:lnTo>
                <a:lnTo>
                  <a:pt x="39580" y="28090"/>
                </a:lnTo>
                <a:lnTo>
                  <a:pt x="39580" y="28100"/>
                </a:lnTo>
                <a:lnTo>
                  <a:pt x="39580" y="28130"/>
                </a:lnTo>
                <a:close/>
                <a:moveTo>
                  <a:pt x="36190" y="27900"/>
                </a:moveTo>
                <a:lnTo>
                  <a:pt x="36180" y="27900"/>
                </a:lnTo>
                <a:lnTo>
                  <a:pt x="36180" y="27890"/>
                </a:lnTo>
                <a:lnTo>
                  <a:pt x="36190" y="27880"/>
                </a:lnTo>
                <a:lnTo>
                  <a:pt x="36190" y="27890"/>
                </a:lnTo>
                <a:lnTo>
                  <a:pt x="36190" y="27900"/>
                </a:lnTo>
                <a:close/>
                <a:moveTo>
                  <a:pt x="39620" y="27870"/>
                </a:moveTo>
                <a:lnTo>
                  <a:pt x="39610" y="27880"/>
                </a:lnTo>
                <a:lnTo>
                  <a:pt x="39600" y="27870"/>
                </a:lnTo>
                <a:lnTo>
                  <a:pt x="39590" y="27870"/>
                </a:lnTo>
                <a:lnTo>
                  <a:pt x="39590" y="27860"/>
                </a:lnTo>
                <a:lnTo>
                  <a:pt x="39600" y="27860"/>
                </a:lnTo>
                <a:lnTo>
                  <a:pt x="39610" y="27860"/>
                </a:lnTo>
                <a:lnTo>
                  <a:pt x="39620" y="27870"/>
                </a:lnTo>
                <a:close/>
                <a:moveTo>
                  <a:pt x="39530" y="27850"/>
                </a:moveTo>
                <a:lnTo>
                  <a:pt x="39510" y="27850"/>
                </a:lnTo>
                <a:lnTo>
                  <a:pt x="39510" y="27840"/>
                </a:lnTo>
                <a:lnTo>
                  <a:pt x="39540" y="27840"/>
                </a:lnTo>
                <a:lnTo>
                  <a:pt x="39530" y="27850"/>
                </a:lnTo>
                <a:close/>
                <a:moveTo>
                  <a:pt x="39690" y="27810"/>
                </a:moveTo>
                <a:lnTo>
                  <a:pt x="39680" y="27810"/>
                </a:lnTo>
                <a:lnTo>
                  <a:pt x="39690" y="27800"/>
                </a:lnTo>
                <a:lnTo>
                  <a:pt x="39690" y="27810"/>
                </a:lnTo>
                <a:close/>
                <a:moveTo>
                  <a:pt x="39180" y="27800"/>
                </a:moveTo>
                <a:lnTo>
                  <a:pt x="39180" y="27810"/>
                </a:lnTo>
                <a:lnTo>
                  <a:pt x="39180" y="27820"/>
                </a:lnTo>
                <a:lnTo>
                  <a:pt x="39180" y="27830"/>
                </a:lnTo>
                <a:lnTo>
                  <a:pt x="39140" y="27830"/>
                </a:lnTo>
                <a:lnTo>
                  <a:pt x="39120" y="27820"/>
                </a:lnTo>
                <a:lnTo>
                  <a:pt x="39110" y="27810"/>
                </a:lnTo>
                <a:lnTo>
                  <a:pt x="39120" y="27800"/>
                </a:lnTo>
                <a:lnTo>
                  <a:pt x="39130" y="27800"/>
                </a:lnTo>
                <a:lnTo>
                  <a:pt x="39140" y="27800"/>
                </a:lnTo>
                <a:lnTo>
                  <a:pt x="39150" y="27800"/>
                </a:lnTo>
                <a:lnTo>
                  <a:pt x="39160" y="27780"/>
                </a:lnTo>
                <a:lnTo>
                  <a:pt x="39170" y="27780"/>
                </a:lnTo>
                <a:lnTo>
                  <a:pt x="39180" y="27790"/>
                </a:lnTo>
                <a:lnTo>
                  <a:pt x="39180" y="27800"/>
                </a:lnTo>
                <a:close/>
                <a:moveTo>
                  <a:pt x="39120" y="27680"/>
                </a:moveTo>
                <a:lnTo>
                  <a:pt x="39120" y="27690"/>
                </a:lnTo>
                <a:lnTo>
                  <a:pt x="39110" y="27690"/>
                </a:lnTo>
                <a:lnTo>
                  <a:pt x="39110" y="27680"/>
                </a:lnTo>
                <a:lnTo>
                  <a:pt x="39120" y="27680"/>
                </a:lnTo>
                <a:close/>
                <a:moveTo>
                  <a:pt x="39090" y="27560"/>
                </a:moveTo>
                <a:lnTo>
                  <a:pt x="39080" y="27560"/>
                </a:lnTo>
                <a:lnTo>
                  <a:pt x="39090" y="27550"/>
                </a:lnTo>
                <a:lnTo>
                  <a:pt x="39090" y="27560"/>
                </a:lnTo>
                <a:close/>
                <a:moveTo>
                  <a:pt x="39120" y="27530"/>
                </a:moveTo>
                <a:lnTo>
                  <a:pt x="39110" y="27530"/>
                </a:lnTo>
                <a:lnTo>
                  <a:pt x="39110" y="27520"/>
                </a:lnTo>
                <a:lnTo>
                  <a:pt x="39120" y="27530"/>
                </a:lnTo>
                <a:close/>
                <a:moveTo>
                  <a:pt x="39400" y="27530"/>
                </a:moveTo>
                <a:lnTo>
                  <a:pt x="39390" y="27530"/>
                </a:lnTo>
                <a:lnTo>
                  <a:pt x="39380" y="27520"/>
                </a:lnTo>
                <a:lnTo>
                  <a:pt x="39390" y="27520"/>
                </a:lnTo>
                <a:lnTo>
                  <a:pt x="39400" y="27520"/>
                </a:lnTo>
                <a:lnTo>
                  <a:pt x="39400" y="27530"/>
                </a:lnTo>
                <a:close/>
                <a:moveTo>
                  <a:pt x="34560" y="38130"/>
                </a:moveTo>
                <a:lnTo>
                  <a:pt x="34280" y="37950"/>
                </a:lnTo>
                <a:lnTo>
                  <a:pt x="34290" y="37960"/>
                </a:lnTo>
                <a:lnTo>
                  <a:pt x="34290" y="37970"/>
                </a:lnTo>
                <a:lnTo>
                  <a:pt x="34290" y="37990"/>
                </a:lnTo>
                <a:lnTo>
                  <a:pt x="34290" y="38000"/>
                </a:lnTo>
                <a:lnTo>
                  <a:pt x="34270" y="38010"/>
                </a:lnTo>
                <a:lnTo>
                  <a:pt x="34260" y="38010"/>
                </a:lnTo>
                <a:lnTo>
                  <a:pt x="34240" y="38000"/>
                </a:lnTo>
                <a:lnTo>
                  <a:pt x="34210" y="38010"/>
                </a:lnTo>
                <a:lnTo>
                  <a:pt x="34200" y="38000"/>
                </a:lnTo>
                <a:lnTo>
                  <a:pt x="34190" y="38000"/>
                </a:lnTo>
                <a:lnTo>
                  <a:pt x="34180" y="37990"/>
                </a:lnTo>
                <a:lnTo>
                  <a:pt x="34170" y="37990"/>
                </a:lnTo>
                <a:lnTo>
                  <a:pt x="34170" y="37970"/>
                </a:lnTo>
                <a:lnTo>
                  <a:pt x="34160" y="37970"/>
                </a:lnTo>
                <a:lnTo>
                  <a:pt x="34150" y="37970"/>
                </a:lnTo>
                <a:lnTo>
                  <a:pt x="34140" y="37970"/>
                </a:lnTo>
                <a:lnTo>
                  <a:pt x="34130" y="37970"/>
                </a:lnTo>
                <a:lnTo>
                  <a:pt x="34130" y="37960"/>
                </a:lnTo>
                <a:lnTo>
                  <a:pt x="34130" y="37950"/>
                </a:lnTo>
                <a:lnTo>
                  <a:pt x="34120" y="37940"/>
                </a:lnTo>
                <a:lnTo>
                  <a:pt x="34120" y="37930"/>
                </a:lnTo>
                <a:lnTo>
                  <a:pt x="34120" y="37920"/>
                </a:lnTo>
                <a:lnTo>
                  <a:pt x="34120" y="37910"/>
                </a:lnTo>
                <a:lnTo>
                  <a:pt x="34110" y="37910"/>
                </a:lnTo>
                <a:lnTo>
                  <a:pt x="34090" y="37910"/>
                </a:lnTo>
                <a:lnTo>
                  <a:pt x="34080" y="37920"/>
                </a:lnTo>
                <a:lnTo>
                  <a:pt x="34060" y="37920"/>
                </a:lnTo>
                <a:lnTo>
                  <a:pt x="34060" y="37930"/>
                </a:lnTo>
                <a:lnTo>
                  <a:pt x="34050" y="37930"/>
                </a:lnTo>
                <a:lnTo>
                  <a:pt x="34040" y="37940"/>
                </a:lnTo>
                <a:lnTo>
                  <a:pt x="34030" y="37950"/>
                </a:lnTo>
                <a:lnTo>
                  <a:pt x="34010" y="37960"/>
                </a:lnTo>
                <a:lnTo>
                  <a:pt x="34010" y="37970"/>
                </a:lnTo>
                <a:lnTo>
                  <a:pt x="34000" y="37980"/>
                </a:lnTo>
                <a:lnTo>
                  <a:pt x="34000" y="37990"/>
                </a:lnTo>
                <a:lnTo>
                  <a:pt x="33990" y="38000"/>
                </a:lnTo>
                <a:lnTo>
                  <a:pt x="33980" y="38010"/>
                </a:lnTo>
                <a:lnTo>
                  <a:pt x="33970" y="38010"/>
                </a:lnTo>
                <a:lnTo>
                  <a:pt x="33960" y="38010"/>
                </a:lnTo>
                <a:lnTo>
                  <a:pt x="33940" y="38040"/>
                </a:lnTo>
                <a:lnTo>
                  <a:pt x="33930" y="38070"/>
                </a:lnTo>
                <a:lnTo>
                  <a:pt x="33920" y="38080"/>
                </a:lnTo>
                <a:lnTo>
                  <a:pt x="33920" y="38090"/>
                </a:lnTo>
                <a:lnTo>
                  <a:pt x="33900" y="38090"/>
                </a:lnTo>
                <a:lnTo>
                  <a:pt x="33880" y="38100"/>
                </a:lnTo>
                <a:lnTo>
                  <a:pt x="33870" y="38100"/>
                </a:lnTo>
                <a:lnTo>
                  <a:pt x="33860" y="38110"/>
                </a:lnTo>
                <a:lnTo>
                  <a:pt x="33850" y="38120"/>
                </a:lnTo>
                <a:lnTo>
                  <a:pt x="33840" y="38120"/>
                </a:lnTo>
                <a:lnTo>
                  <a:pt x="33820" y="38120"/>
                </a:lnTo>
                <a:lnTo>
                  <a:pt x="33810" y="38120"/>
                </a:lnTo>
                <a:lnTo>
                  <a:pt x="33790" y="38130"/>
                </a:lnTo>
                <a:lnTo>
                  <a:pt x="33780" y="38130"/>
                </a:lnTo>
                <a:lnTo>
                  <a:pt x="33760" y="38130"/>
                </a:lnTo>
                <a:lnTo>
                  <a:pt x="33750" y="38130"/>
                </a:lnTo>
                <a:lnTo>
                  <a:pt x="33740" y="38120"/>
                </a:lnTo>
                <a:lnTo>
                  <a:pt x="33740" y="38110"/>
                </a:lnTo>
                <a:lnTo>
                  <a:pt x="33740" y="38100"/>
                </a:lnTo>
                <a:lnTo>
                  <a:pt x="33730" y="38100"/>
                </a:lnTo>
                <a:lnTo>
                  <a:pt x="33710" y="38100"/>
                </a:lnTo>
                <a:lnTo>
                  <a:pt x="33700" y="38090"/>
                </a:lnTo>
                <a:lnTo>
                  <a:pt x="33690" y="38090"/>
                </a:lnTo>
                <a:lnTo>
                  <a:pt x="33680" y="38080"/>
                </a:lnTo>
                <a:lnTo>
                  <a:pt x="33670" y="38070"/>
                </a:lnTo>
                <a:lnTo>
                  <a:pt x="33660" y="38060"/>
                </a:lnTo>
                <a:lnTo>
                  <a:pt x="33650" y="38060"/>
                </a:lnTo>
                <a:lnTo>
                  <a:pt x="33640" y="38060"/>
                </a:lnTo>
                <a:lnTo>
                  <a:pt x="33620" y="38060"/>
                </a:lnTo>
                <a:lnTo>
                  <a:pt x="33610" y="38040"/>
                </a:lnTo>
                <a:lnTo>
                  <a:pt x="33600" y="38030"/>
                </a:lnTo>
                <a:lnTo>
                  <a:pt x="33600" y="38000"/>
                </a:lnTo>
                <a:lnTo>
                  <a:pt x="33590" y="37990"/>
                </a:lnTo>
                <a:lnTo>
                  <a:pt x="33590" y="37970"/>
                </a:lnTo>
                <a:lnTo>
                  <a:pt x="33580" y="37960"/>
                </a:lnTo>
                <a:lnTo>
                  <a:pt x="33580" y="37950"/>
                </a:lnTo>
                <a:lnTo>
                  <a:pt x="33580" y="37930"/>
                </a:lnTo>
                <a:lnTo>
                  <a:pt x="33580" y="37920"/>
                </a:lnTo>
                <a:lnTo>
                  <a:pt x="33580" y="37910"/>
                </a:lnTo>
                <a:lnTo>
                  <a:pt x="33590" y="37900"/>
                </a:lnTo>
                <a:lnTo>
                  <a:pt x="33580" y="37900"/>
                </a:lnTo>
                <a:lnTo>
                  <a:pt x="33570" y="37900"/>
                </a:lnTo>
                <a:lnTo>
                  <a:pt x="33560" y="37880"/>
                </a:lnTo>
                <a:lnTo>
                  <a:pt x="33550" y="37870"/>
                </a:lnTo>
                <a:lnTo>
                  <a:pt x="33550" y="37860"/>
                </a:lnTo>
                <a:lnTo>
                  <a:pt x="33540" y="37850"/>
                </a:lnTo>
                <a:lnTo>
                  <a:pt x="33540" y="37840"/>
                </a:lnTo>
                <a:lnTo>
                  <a:pt x="33540" y="37830"/>
                </a:lnTo>
                <a:lnTo>
                  <a:pt x="33530" y="37820"/>
                </a:lnTo>
                <a:lnTo>
                  <a:pt x="33520" y="37810"/>
                </a:lnTo>
                <a:lnTo>
                  <a:pt x="33510" y="37810"/>
                </a:lnTo>
                <a:lnTo>
                  <a:pt x="33490" y="37810"/>
                </a:lnTo>
                <a:lnTo>
                  <a:pt x="33480" y="37810"/>
                </a:lnTo>
                <a:lnTo>
                  <a:pt x="33470" y="37800"/>
                </a:lnTo>
                <a:lnTo>
                  <a:pt x="33460" y="37800"/>
                </a:lnTo>
                <a:lnTo>
                  <a:pt x="33460" y="37810"/>
                </a:lnTo>
                <a:lnTo>
                  <a:pt x="33460" y="37820"/>
                </a:lnTo>
                <a:lnTo>
                  <a:pt x="33460" y="37830"/>
                </a:lnTo>
                <a:lnTo>
                  <a:pt x="33460" y="37840"/>
                </a:lnTo>
                <a:lnTo>
                  <a:pt x="33450" y="37850"/>
                </a:lnTo>
                <a:lnTo>
                  <a:pt x="33440" y="37850"/>
                </a:lnTo>
                <a:lnTo>
                  <a:pt x="33440" y="37870"/>
                </a:lnTo>
                <a:lnTo>
                  <a:pt x="33440" y="37880"/>
                </a:lnTo>
                <a:lnTo>
                  <a:pt x="33430" y="37880"/>
                </a:lnTo>
                <a:lnTo>
                  <a:pt x="33420" y="37880"/>
                </a:lnTo>
                <a:lnTo>
                  <a:pt x="33410" y="37880"/>
                </a:lnTo>
                <a:lnTo>
                  <a:pt x="33400" y="37890"/>
                </a:lnTo>
                <a:lnTo>
                  <a:pt x="33390" y="37890"/>
                </a:lnTo>
                <a:lnTo>
                  <a:pt x="33390" y="37900"/>
                </a:lnTo>
                <a:lnTo>
                  <a:pt x="33380" y="37910"/>
                </a:lnTo>
                <a:lnTo>
                  <a:pt x="33370" y="37910"/>
                </a:lnTo>
                <a:lnTo>
                  <a:pt x="33360" y="37910"/>
                </a:lnTo>
                <a:lnTo>
                  <a:pt x="33350" y="37910"/>
                </a:lnTo>
                <a:lnTo>
                  <a:pt x="33340" y="37930"/>
                </a:lnTo>
                <a:lnTo>
                  <a:pt x="33330" y="37930"/>
                </a:lnTo>
                <a:lnTo>
                  <a:pt x="33320" y="37920"/>
                </a:lnTo>
                <a:lnTo>
                  <a:pt x="33320" y="37910"/>
                </a:lnTo>
                <a:lnTo>
                  <a:pt x="33290" y="37910"/>
                </a:lnTo>
                <a:lnTo>
                  <a:pt x="33280" y="37900"/>
                </a:lnTo>
                <a:lnTo>
                  <a:pt x="33290" y="37890"/>
                </a:lnTo>
                <a:lnTo>
                  <a:pt x="33290" y="37880"/>
                </a:lnTo>
                <a:lnTo>
                  <a:pt x="33290" y="37860"/>
                </a:lnTo>
                <a:lnTo>
                  <a:pt x="33280" y="37850"/>
                </a:lnTo>
                <a:lnTo>
                  <a:pt x="33280" y="37840"/>
                </a:lnTo>
                <a:lnTo>
                  <a:pt x="33270" y="37830"/>
                </a:lnTo>
                <a:lnTo>
                  <a:pt x="33260" y="37810"/>
                </a:lnTo>
                <a:lnTo>
                  <a:pt x="33260" y="37800"/>
                </a:lnTo>
                <a:lnTo>
                  <a:pt x="33250" y="37780"/>
                </a:lnTo>
                <a:lnTo>
                  <a:pt x="33250" y="37760"/>
                </a:lnTo>
                <a:lnTo>
                  <a:pt x="33250" y="37750"/>
                </a:lnTo>
                <a:lnTo>
                  <a:pt x="33240" y="37730"/>
                </a:lnTo>
                <a:lnTo>
                  <a:pt x="33240" y="37720"/>
                </a:lnTo>
                <a:lnTo>
                  <a:pt x="33230" y="37700"/>
                </a:lnTo>
                <a:lnTo>
                  <a:pt x="33230" y="37690"/>
                </a:lnTo>
                <a:lnTo>
                  <a:pt x="33240" y="37680"/>
                </a:lnTo>
                <a:lnTo>
                  <a:pt x="33240" y="37670"/>
                </a:lnTo>
                <a:lnTo>
                  <a:pt x="33230" y="37660"/>
                </a:lnTo>
                <a:lnTo>
                  <a:pt x="33220" y="37650"/>
                </a:lnTo>
                <a:lnTo>
                  <a:pt x="33220" y="37630"/>
                </a:lnTo>
                <a:lnTo>
                  <a:pt x="33230" y="37620"/>
                </a:lnTo>
                <a:lnTo>
                  <a:pt x="33230" y="37600"/>
                </a:lnTo>
                <a:lnTo>
                  <a:pt x="33230" y="37590"/>
                </a:lnTo>
                <a:lnTo>
                  <a:pt x="33230" y="37580"/>
                </a:lnTo>
                <a:lnTo>
                  <a:pt x="33240" y="37570"/>
                </a:lnTo>
                <a:lnTo>
                  <a:pt x="33240" y="37560"/>
                </a:lnTo>
                <a:lnTo>
                  <a:pt x="33240" y="37550"/>
                </a:lnTo>
                <a:lnTo>
                  <a:pt x="33220" y="37530"/>
                </a:lnTo>
                <a:lnTo>
                  <a:pt x="33210" y="37520"/>
                </a:lnTo>
                <a:lnTo>
                  <a:pt x="33190" y="37510"/>
                </a:lnTo>
                <a:lnTo>
                  <a:pt x="33190" y="37500"/>
                </a:lnTo>
                <a:lnTo>
                  <a:pt x="33200" y="37490"/>
                </a:lnTo>
                <a:lnTo>
                  <a:pt x="33210" y="37480"/>
                </a:lnTo>
                <a:lnTo>
                  <a:pt x="33230" y="37470"/>
                </a:lnTo>
                <a:lnTo>
                  <a:pt x="33250" y="37470"/>
                </a:lnTo>
                <a:lnTo>
                  <a:pt x="33260" y="37460"/>
                </a:lnTo>
                <a:lnTo>
                  <a:pt x="33270" y="37460"/>
                </a:lnTo>
                <a:lnTo>
                  <a:pt x="33280" y="37450"/>
                </a:lnTo>
                <a:lnTo>
                  <a:pt x="33300" y="37440"/>
                </a:lnTo>
                <a:lnTo>
                  <a:pt x="33310" y="37410"/>
                </a:lnTo>
                <a:lnTo>
                  <a:pt x="33320" y="37400"/>
                </a:lnTo>
                <a:lnTo>
                  <a:pt x="33320" y="37390"/>
                </a:lnTo>
                <a:lnTo>
                  <a:pt x="33330" y="37370"/>
                </a:lnTo>
                <a:lnTo>
                  <a:pt x="33330" y="37360"/>
                </a:lnTo>
                <a:lnTo>
                  <a:pt x="33320" y="37360"/>
                </a:lnTo>
                <a:lnTo>
                  <a:pt x="33310" y="37350"/>
                </a:lnTo>
                <a:lnTo>
                  <a:pt x="33310" y="37340"/>
                </a:lnTo>
                <a:lnTo>
                  <a:pt x="33320" y="37320"/>
                </a:lnTo>
                <a:lnTo>
                  <a:pt x="33320" y="37310"/>
                </a:lnTo>
                <a:lnTo>
                  <a:pt x="33330" y="37300"/>
                </a:lnTo>
                <a:lnTo>
                  <a:pt x="33150" y="37190"/>
                </a:lnTo>
                <a:lnTo>
                  <a:pt x="32840" y="36990"/>
                </a:lnTo>
                <a:lnTo>
                  <a:pt x="32090" y="36490"/>
                </a:lnTo>
                <a:lnTo>
                  <a:pt x="31670" y="36210"/>
                </a:lnTo>
                <a:lnTo>
                  <a:pt x="31020" y="36080"/>
                </a:lnTo>
                <a:lnTo>
                  <a:pt x="30390" y="35960"/>
                </a:lnTo>
                <a:lnTo>
                  <a:pt x="30270" y="35940"/>
                </a:lnTo>
                <a:lnTo>
                  <a:pt x="30110" y="35820"/>
                </a:lnTo>
                <a:lnTo>
                  <a:pt x="30030" y="35100"/>
                </a:lnTo>
                <a:lnTo>
                  <a:pt x="29430" y="34700"/>
                </a:lnTo>
                <a:lnTo>
                  <a:pt x="28960" y="34390"/>
                </a:lnTo>
                <a:lnTo>
                  <a:pt x="28920" y="34360"/>
                </a:lnTo>
                <a:lnTo>
                  <a:pt x="28270" y="33930"/>
                </a:lnTo>
                <a:lnTo>
                  <a:pt x="28280" y="33920"/>
                </a:lnTo>
                <a:lnTo>
                  <a:pt x="28290" y="33920"/>
                </a:lnTo>
                <a:lnTo>
                  <a:pt x="28310" y="33910"/>
                </a:lnTo>
                <a:lnTo>
                  <a:pt x="28320" y="33910"/>
                </a:lnTo>
                <a:lnTo>
                  <a:pt x="28330" y="33910"/>
                </a:lnTo>
                <a:lnTo>
                  <a:pt x="28340" y="33900"/>
                </a:lnTo>
                <a:lnTo>
                  <a:pt x="28370" y="33910"/>
                </a:lnTo>
                <a:lnTo>
                  <a:pt x="28390" y="33910"/>
                </a:lnTo>
                <a:lnTo>
                  <a:pt x="28430" y="33900"/>
                </a:lnTo>
                <a:lnTo>
                  <a:pt x="28440" y="33900"/>
                </a:lnTo>
                <a:lnTo>
                  <a:pt x="28450" y="33910"/>
                </a:lnTo>
                <a:lnTo>
                  <a:pt x="28460" y="33900"/>
                </a:lnTo>
                <a:lnTo>
                  <a:pt x="28490" y="33900"/>
                </a:lnTo>
                <a:lnTo>
                  <a:pt x="28500" y="33890"/>
                </a:lnTo>
                <a:lnTo>
                  <a:pt x="28490" y="33870"/>
                </a:lnTo>
                <a:lnTo>
                  <a:pt x="28500" y="33840"/>
                </a:lnTo>
                <a:lnTo>
                  <a:pt x="28510" y="33830"/>
                </a:lnTo>
                <a:lnTo>
                  <a:pt x="28520" y="33830"/>
                </a:lnTo>
                <a:lnTo>
                  <a:pt x="28530" y="33840"/>
                </a:lnTo>
                <a:lnTo>
                  <a:pt x="28550" y="33830"/>
                </a:lnTo>
                <a:lnTo>
                  <a:pt x="28570" y="33830"/>
                </a:lnTo>
                <a:lnTo>
                  <a:pt x="28570" y="33820"/>
                </a:lnTo>
                <a:lnTo>
                  <a:pt x="28570" y="33810"/>
                </a:lnTo>
                <a:lnTo>
                  <a:pt x="28570" y="33800"/>
                </a:lnTo>
                <a:lnTo>
                  <a:pt x="28580" y="33800"/>
                </a:lnTo>
                <a:lnTo>
                  <a:pt x="28590" y="33790"/>
                </a:lnTo>
                <a:lnTo>
                  <a:pt x="28590" y="33770"/>
                </a:lnTo>
                <a:lnTo>
                  <a:pt x="28600" y="33760"/>
                </a:lnTo>
                <a:lnTo>
                  <a:pt x="28600" y="33750"/>
                </a:lnTo>
                <a:lnTo>
                  <a:pt x="28600" y="33740"/>
                </a:lnTo>
                <a:lnTo>
                  <a:pt x="28610" y="33740"/>
                </a:lnTo>
                <a:lnTo>
                  <a:pt x="28610" y="33730"/>
                </a:lnTo>
                <a:lnTo>
                  <a:pt x="28610" y="33720"/>
                </a:lnTo>
                <a:lnTo>
                  <a:pt x="28620" y="33700"/>
                </a:lnTo>
                <a:lnTo>
                  <a:pt x="28630" y="33690"/>
                </a:lnTo>
                <a:lnTo>
                  <a:pt x="28640" y="33680"/>
                </a:lnTo>
                <a:lnTo>
                  <a:pt x="28640" y="33670"/>
                </a:lnTo>
                <a:lnTo>
                  <a:pt x="28640" y="33660"/>
                </a:lnTo>
                <a:lnTo>
                  <a:pt x="28640" y="33650"/>
                </a:lnTo>
                <a:lnTo>
                  <a:pt x="28640" y="33640"/>
                </a:lnTo>
                <a:lnTo>
                  <a:pt x="28650" y="33620"/>
                </a:lnTo>
                <a:lnTo>
                  <a:pt x="28660" y="33630"/>
                </a:lnTo>
                <a:lnTo>
                  <a:pt x="28670" y="33630"/>
                </a:lnTo>
                <a:lnTo>
                  <a:pt x="28680" y="33630"/>
                </a:lnTo>
                <a:lnTo>
                  <a:pt x="28690" y="33640"/>
                </a:lnTo>
                <a:lnTo>
                  <a:pt x="28700" y="33640"/>
                </a:lnTo>
                <a:lnTo>
                  <a:pt x="28710" y="33640"/>
                </a:lnTo>
                <a:lnTo>
                  <a:pt x="28720" y="33630"/>
                </a:lnTo>
                <a:lnTo>
                  <a:pt x="28720" y="33620"/>
                </a:lnTo>
                <a:lnTo>
                  <a:pt x="28730" y="33620"/>
                </a:lnTo>
                <a:lnTo>
                  <a:pt x="28740" y="33620"/>
                </a:lnTo>
                <a:lnTo>
                  <a:pt x="28750" y="33600"/>
                </a:lnTo>
                <a:lnTo>
                  <a:pt x="28760" y="33610"/>
                </a:lnTo>
                <a:lnTo>
                  <a:pt x="28770" y="33610"/>
                </a:lnTo>
                <a:lnTo>
                  <a:pt x="28800" y="33610"/>
                </a:lnTo>
                <a:lnTo>
                  <a:pt x="28810" y="33620"/>
                </a:lnTo>
                <a:lnTo>
                  <a:pt x="28820" y="33630"/>
                </a:lnTo>
                <a:lnTo>
                  <a:pt x="28830" y="33630"/>
                </a:lnTo>
                <a:lnTo>
                  <a:pt x="28830" y="33640"/>
                </a:lnTo>
                <a:lnTo>
                  <a:pt x="28830" y="33650"/>
                </a:lnTo>
                <a:lnTo>
                  <a:pt x="28840" y="33650"/>
                </a:lnTo>
                <a:lnTo>
                  <a:pt x="28850" y="33670"/>
                </a:lnTo>
                <a:lnTo>
                  <a:pt x="28860" y="33670"/>
                </a:lnTo>
                <a:lnTo>
                  <a:pt x="28860" y="33680"/>
                </a:lnTo>
                <a:lnTo>
                  <a:pt x="28860" y="33690"/>
                </a:lnTo>
                <a:lnTo>
                  <a:pt x="28860" y="33700"/>
                </a:lnTo>
                <a:lnTo>
                  <a:pt x="28870" y="33700"/>
                </a:lnTo>
                <a:lnTo>
                  <a:pt x="28870" y="33710"/>
                </a:lnTo>
                <a:lnTo>
                  <a:pt x="28880" y="33720"/>
                </a:lnTo>
                <a:lnTo>
                  <a:pt x="28890" y="33730"/>
                </a:lnTo>
                <a:lnTo>
                  <a:pt x="28890" y="33740"/>
                </a:lnTo>
                <a:lnTo>
                  <a:pt x="28900" y="33740"/>
                </a:lnTo>
                <a:lnTo>
                  <a:pt x="28910" y="33750"/>
                </a:lnTo>
                <a:lnTo>
                  <a:pt x="28920" y="33750"/>
                </a:lnTo>
                <a:lnTo>
                  <a:pt x="28930" y="33750"/>
                </a:lnTo>
                <a:lnTo>
                  <a:pt x="28940" y="33750"/>
                </a:lnTo>
                <a:lnTo>
                  <a:pt x="28950" y="33750"/>
                </a:lnTo>
                <a:lnTo>
                  <a:pt x="28960" y="33750"/>
                </a:lnTo>
                <a:lnTo>
                  <a:pt x="28970" y="33750"/>
                </a:lnTo>
                <a:lnTo>
                  <a:pt x="28980" y="33750"/>
                </a:lnTo>
                <a:lnTo>
                  <a:pt x="28990" y="33750"/>
                </a:lnTo>
                <a:lnTo>
                  <a:pt x="29000" y="33740"/>
                </a:lnTo>
                <a:lnTo>
                  <a:pt x="29010" y="33720"/>
                </a:lnTo>
                <a:lnTo>
                  <a:pt x="29020" y="33720"/>
                </a:lnTo>
                <a:lnTo>
                  <a:pt x="29020" y="33710"/>
                </a:lnTo>
                <a:lnTo>
                  <a:pt x="29020" y="33700"/>
                </a:lnTo>
                <a:lnTo>
                  <a:pt x="29020" y="33690"/>
                </a:lnTo>
                <a:lnTo>
                  <a:pt x="29020" y="33670"/>
                </a:lnTo>
                <a:lnTo>
                  <a:pt x="29020" y="33680"/>
                </a:lnTo>
                <a:lnTo>
                  <a:pt x="29030" y="33680"/>
                </a:lnTo>
                <a:lnTo>
                  <a:pt x="29040" y="33660"/>
                </a:lnTo>
                <a:lnTo>
                  <a:pt x="29050" y="33660"/>
                </a:lnTo>
                <a:lnTo>
                  <a:pt x="29060" y="33670"/>
                </a:lnTo>
                <a:lnTo>
                  <a:pt x="29070" y="33680"/>
                </a:lnTo>
                <a:lnTo>
                  <a:pt x="29080" y="33690"/>
                </a:lnTo>
                <a:lnTo>
                  <a:pt x="29090" y="33700"/>
                </a:lnTo>
                <a:lnTo>
                  <a:pt x="29090" y="33710"/>
                </a:lnTo>
                <a:lnTo>
                  <a:pt x="29090" y="33720"/>
                </a:lnTo>
                <a:lnTo>
                  <a:pt x="29100" y="33710"/>
                </a:lnTo>
                <a:lnTo>
                  <a:pt x="29110" y="33710"/>
                </a:lnTo>
                <a:lnTo>
                  <a:pt x="29120" y="33710"/>
                </a:lnTo>
                <a:lnTo>
                  <a:pt x="29140" y="33700"/>
                </a:lnTo>
                <a:lnTo>
                  <a:pt x="29150" y="33700"/>
                </a:lnTo>
                <a:lnTo>
                  <a:pt x="29160" y="33710"/>
                </a:lnTo>
                <a:lnTo>
                  <a:pt x="29170" y="33720"/>
                </a:lnTo>
                <a:lnTo>
                  <a:pt x="29170" y="33730"/>
                </a:lnTo>
                <a:lnTo>
                  <a:pt x="29180" y="33740"/>
                </a:lnTo>
                <a:lnTo>
                  <a:pt x="29190" y="33740"/>
                </a:lnTo>
                <a:lnTo>
                  <a:pt x="29190" y="33750"/>
                </a:lnTo>
                <a:lnTo>
                  <a:pt x="29200" y="33770"/>
                </a:lnTo>
                <a:lnTo>
                  <a:pt x="29220" y="33750"/>
                </a:lnTo>
                <a:lnTo>
                  <a:pt x="29240" y="33750"/>
                </a:lnTo>
                <a:lnTo>
                  <a:pt x="29250" y="33750"/>
                </a:lnTo>
                <a:lnTo>
                  <a:pt x="29260" y="33750"/>
                </a:lnTo>
                <a:lnTo>
                  <a:pt x="29260" y="33740"/>
                </a:lnTo>
                <a:lnTo>
                  <a:pt x="29260" y="33730"/>
                </a:lnTo>
                <a:lnTo>
                  <a:pt x="29270" y="33730"/>
                </a:lnTo>
                <a:lnTo>
                  <a:pt x="29270" y="33720"/>
                </a:lnTo>
                <a:lnTo>
                  <a:pt x="29270" y="33710"/>
                </a:lnTo>
                <a:lnTo>
                  <a:pt x="29260" y="33700"/>
                </a:lnTo>
                <a:lnTo>
                  <a:pt x="29260" y="33680"/>
                </a:lnTo>
                <a:lnTo>
                  <a:pt x="29260" y="33660"/>
                </a:lnTo>
                <a:lnTo>
                  <a:pt x="29270" y="33660"/>
                </a:lnTo>
                <a:lnTo>
                  <a:pt x="29280" y="33650"/>
                </a:lnTo>
                <a:lnTo>
                  <a:pt x="29280" y="33640"/>
                </a:lnTo>
                <a:lnTo>
                  <a:pt x="29270" y="33630"/>
                </a:lnTo>
                <a:lnTo>
                  <a:pt x="29280" y="33620"/>
                </a:lnTo>
                <a:lnTo>
                  <a:pt x="29270" y="33610"/>
                </a:lnTo>
                <a:lnTo>
                  <a:pt x="29280" y="33590"/>
                </a:lnTo>
                <a:lnTo>
                  <a:pt x="29270" y="33580"/>
                </a:lnTo>
                <a:lnTo>
                  <a:pt x="29270" y="33570"/>
                </a:lnTo>
                <a:lnTo>
                  <a:pt x="29270" y="33560"/>
                </a:lnTo>
                <a:lnTo>
                  <a:pt x="29270" y="33550"/>
                </a:lnTo>
                <a:lnTo>
                  <a:pt x="29270" y="33540"/>
                </a:lnTo>
                <a:lnTo>
                  <a:pt x="29270" y="33520"/>
                </a:lnTo>
                <a:lnTo>
                  <a:pt x="29270" y="33490"/>
                </a:lnTo>
                <a:lnTo>
                  <a:pt x="29270" y="33480"/>
                </a:lnTo>
                <a:lnTo>
                  <a:pt x="29270" y="33470"/>
                </a:lnTo>
                <a:lnTo>
                  <a:pt x="29270" y="33460"/>
                </a:lnTo>
                <a:lnTo>
                  <a:pt x="29280" y="33450"/>
                </a:lnTo>
                <a:lnTo>
                  <a:pt x="29290" y="33430"/>
                </a:lnTo>
                <a:lnTo>
                  <a:pt x="29290" y="33420"/>
                </a:lnTo>
                <a:lnTo>
                  <a:pt x="29300" y="33400"/>
                </a:lnTo>
                <a:lnTo>
                  <a:pt x="29310" y="33400"/>
                </a:lnTo>
                <a:lnTo>
                  <a:pt x="29310" y="33390"/>
                </a:lnTo>
                <a:lnTo>
                  <a:pt x="29310" y="33370"/>
                </a:lnTo>
                <a:lnTo>
                  <a:pt x="29310" y="33360"/>
                </a:lnTo>
                <a:lnTo>
                  <a:pt x="29310" y="33350"/>
                </a:lnTo>
                <a:lnTo>
                  <a:pt x="29310" y="33340"/>
                </a:lnTo>
                <a:lnTo>
                  <a:pt x="29320" y="33330"/>
                </a:lnTo>
                <a:lnTo>
                  <a:pt x="29310" y="33330"/>
                </a:lnTo>
                <a:lnTo>
                  <a:pt x="29310" y="33320"/>
                </a:lnTo>
                <a:lnTo>
                  <a:pt x="29310" y="33310"/>
                </a:lnTo>
                <a:lnTo>
                  <a:pt x="29300" y="33290"/>
                </a:lnTo>
                <a:lnTo>
                  <a:pt x="29290" y="33280"/>
                </a:lnTo>
                <a:lnTo>
                  <a:pt x="29290" y="33260"/>
                </a:lnTo>
                <a:lnTo>
                  <a:pt x="29280" y="33260"/>
                </a:lnTo>
                <a:lnTo>
                  <a:pt x="29280" y="33250"/>
                </a:lnTo>
                <a:lnTo>
                  <a:pt x="29310" y="33210"/>
                </a:lnTo>
                <a:lnTo>
                  <a:pt x="29320" y="33200"/>
                </a:lnTo>
                <a:lnTo>
                  <a:pt x="29320" y="33190"/>
                </a:lnTo>
                <a:lnTo>
                  <a:pt x="29320" y="33180"/>
                </a:lnTo>
                <a:lnTo>
                  <a:pt x="29320" y="33170"/>
                </a:lnTo>
                <a:lnTo>
                  <a:pt x="29330" y="33170"/>
                </a:lnTo>
                <a:lnTo>
                  <a:pt x="29320" y="33160"/>
                </a:lnTo>
                <a:lnTo>
                  <a:pt x="29330" y="33150"/>
                </a:lnTo>
                <a:lnTo>
                  <a:pt x="29340" y="33140"/>
                </a:lnTo>
                <a:lnTo>
                  <a:pt x="29340" y="33130"/>
                </a:lnTo>
                <a:lnTo>
                  <a:pt x="29340" y="33120"/>
                </a:lnTo>
                <a:lnTo>
                  <a:pt x="29350" y="33120"/>
                </a:lnTo>
                <a:lnTo>
                  <a:pt x="29350" y="33110"/>
                </a:lnTo>
                <a:lnTo>
                  <a:pt x="29370" y="33100"/>
                </a:lnTo>
                <a:lnTo>
                  <a:pt x="29380" y="33100"/>
                </a:lnTo>
                <a:lnTo>
                  <a:pt x="29380" y="33090"/>
                </a:lnTo>
                <a:lnTo>
                  <a:pt x="29380" y="33080"/>
                </a:lnTo>
                <a:lnTo>
                  <a:pt x="29390" y="33080"/>
                </a:lnTo>
                <a:lnTo>
                  <a:pt x="29400" y="33070"/>
                </a:lnTo>
                <a:lnTo>
                  <a:pt x="29410" y="33060"/>
                </a:lnTo>
                <a:lnTo>
                  <a:pt x="29420" y="33060"/>
                </a:lnTo>
                <a:lnTo>
                  <a:pt x="29420" y="33040"/>
                </a:lnTo>
                <a:lnTo>
                  <a:pt x="29430" y="33040"/>
                </a:lnTo>
                <a:lnTo>
                  <a:pt x="29430" y="33030"/>
                </a:lnTo>
                <a:lnTo>
                  <a:pt x="29440" y="33030"/>
                </a:lnTo>
                <a:lnTo>
                  <a:pt x="29450" y="33040"/>
                </a:lnTo>
                <a:lnTo>
                  <a:pt x="29450" y="33030"/>
                </a:lnTo>
                <a:lnTo>
                  <a:pt x="29460" y="33030"/>
                </a:lnTo>
                <a:lnTo>
                  <a:pt x="29470" y="33030"/>
                </a:lnTo>
                <a:lnTo>
                  <a:pt x="29470" y="33020"/>
                </a:lnTo>
                <a:lnTo>
                  <a:pt x="29480" y="33020"/>
                </a:lnTo>
                <a:lnTo>
                  <a:pt x="29490" y="33010"/>
                </a:lnTo>
                <a:lnTo>
                  <a:pt x="29500" y="33000"/>
                </a:lnTo>
                <a:lnTo>
                  <a:pt x="29510" y="32990"/>
                </a:lnTo>
                <a:lnTo>
                  <a:pt x="29510" y="32980"/>
                </a:lnTo>
                <a:lnTo>
                  <a:pt x="29510" y="32970"/>
                </a:lnTo>
                <a:lnTo>
                  <a:pt x="29520" y="32960"/>
                </a:lnTo>
                <a:lnTo>
                  <a:pt x="29520" y="32950"/>
                </a:lnTo>
                <a:lnTo>
                  <a:pt x="29530" y="32940"/>
                </a:lnTo>
                <a:lnTo>
                  <a:pt x="29530" y="32930"/>
                </a:lnTo>
                <a:lnTo>
                  <a:pt x="29530" y="32920"/>
                </a:lnTo>
                <a:lnTo>
                  <a:pt x="29540" y="32920"/>
                </a:lnTo>
                <a:lnTo>
                  <a:pt x="29550" y="32920"/>
                </a:lnTo>
                <a:lnTo>
                  <a:pt x="29560" y="32920"/>
                </a:lnTo>
                <a:lnTo>
                  <a:pt x="29560" y="32910"/>
                </a:lnTo>
                <a:lnTo>
                  <a:pt x="29570" y="32900"/>
                </a:lnTo>
                <a:lnTo>
                  <a:pt x="29580" y="32900"/>
                </a:lnTo>
                <a:lnTo>
                  <a:pt x="29580" y="32890"/>
                </a:lnTo>
                <a:lnTo>
                  <a:pt x="29590" y="32880"/>
                </a:lnTo>
                <a:lnTo>
                  <a:pt x="29600" y="32880"/>
                </a:lnTo>
                <a:lnTo>
                  <a:pt x="29610" y="32880"/>
                </a:lnTo>
                <a:lnTo>
                  <a:pt x="29610" y="32870"/>
                </a:lnTo>
                <a:lnTo>
                  <a:pt x="29600" y="32870"/>
                </a:lnTo>
                <a:lnTo>
                  <a:pt x="29600" y="32860"/>
                </a:lnTo>
                <a:lnTo>
                  <a:pt x="29600" y="32850"/>
                </a:lnTo>
                <a:lnTo>
                  <a:pt x="29610" y="32840"/>
                </a:lnTo>
                <a:lnTo>
                  <a:pt x="29620" y="32830"/>
                </a:lnTo>
                <a:lnTo>
                  <a:pt x="29630" y="32830"/>
                </a:lnTo>
                <a:lnTo>
                  <a:pt x="29630" y="32820"/>
                </a:lnTo>
                <a:lnTo>
                  <a:pt x="29640" y="32820"/>
                </a:lnTo>
                <a:lnTo>
                  <a:pt x="29650" y="32810"/>
                </a:lnTo>
                <a:lnTo>
                  <a:pt x="29660" y="32810"/>
                </a:lnTo>
                <a:lnTo>
                  <a:pt x="29670" y="32810"/>
                </a:lnTo>
                <a:lnTo>
                  <a:pt x="29680" y="32800"/>
                </a:lnTo>
                <a:lnTo>
                  <a:pt x="29680" y="32790"/>
                </a:lnTo>
                <a:lnTo>
                  <a:pt x="29680" y="32780"/>
                </a:lnTo>
                <a:lnTo>
                  <a:pt x="29670" y="32780"/>
                </a:lnTo>
                <a:lnTo>
                  <a:pt x="29670" y="32770"/>
                </a:lnTo>
                <a:lnTo>
                  <a:pt x="29680" y="32770"/>
                </a:lnTo>
                <a:lnTo>
                  <a:pt x="29700" y="32760"/>
                </a:lnTo>
                <a:lnTo>
                  <a:pt x="29700" y="32750"/>
                </a:lnTo>
                <a:lnTo>
                  <a:pt x="29710" y="32740"/>
                </a:lnTo>
                <a:lnTo>
                  <a:pt x="29700" y="32730"/>
                </a:lnTo>
                <a:lnTo>
                  <a:pt x="29710" y="32730"/>
                </a:lnTo>
                <a:lnTo>
                  <a:pt x="29720" y="32730"/>
                </a:lnTo>
                <a:lnTo>
                  <a:pt x="29730" y="32730"/>
                </a:lnTo>
                <a:lnTo>
                  <a:pt x="29730" y="32720"/>
                </a:lnTo>
                <a:lnTo>
                  <a:pt x="29720" y="32720"/>
                </a:lnTo>
                <a:lnTo>
                  <a:pt x="29720" y="32710"/>
                </a:lnTo>
                <a:lnTo>
                  <a:pt x="29720" y="32700"/>
                </a:lnTo>
                <a:lnTo>
                  <a:pt x="29720" y="32690"/>
                </a:lnTo>
                <a:lnTo>
                  <a:pt x="29720" y="32680"/>
                </a:lnTo>
                <a:lnTo>
                  <a:pt x="29710" y="32680"/>
                </a:lnTo>
                <a:lnTo>
                  <a:pt x="29710" y="32670"/>
                </a:lnTo>
                <a:lnTo>
                  <a:pt x="29710" y="32660"/>
                </a:lnTo>
                <a:lnTo>
                  <a:pt x="29700" y="32650"/>
                </a:lnTo>
                <a:lnTo>
                  <a:pt x="29700" y="32640"/>
                </a:lnTo>
                <a:lnTo>
                  <a:pt x="29710" y="32640"/>
                </a:lnTo>
                <a:lnTo>
                  <a:pt x="29710" y="32630"/>
                </a:lnTo>
                <a:lnTo>
                  <a:pt x="29710" y="32620"/>
                </a:lnTo>
                <a:lnTo>
                  <a:pt x="29710" y="32610"/>
                </a:lnTo>
                <a:lnTo>
                  <a:pt x="29710" y="32600"/>
                </a:lnTo>
                <a:lnTo>
                  <a:pt x="29720" y="32590"/>
                </a:lnTo>
                <a:lnTo>
                  <a:pt x="29730" y="32590"/>
                </a:lnTo>
                <a:lnTo>
                  <a:pt x="29740" y="32580"/>
                </a:lnTo>
                <a:lnTo>
                  <a:pt x="29750" y="32570"/>
                </a:lnTo>
                <a:lnTo>
                  <a:pt x="29750" y="32560"/>
                </a:lnTo>
                <a:lnTo>
                  <a:pt x="29750" y="32550"/>
                </a:lnTo>
                <a:lnTo>
                  <a:pt x="29750" y="32540"/>
                </a:lnTo>
                <a:lnTo>
                  <a:pt x="29750" y="32530"/>
                </a:lnTo>
                <a:lnTo>
                  <a:pt x="29750" y="32540"/>
                </a:lnTo>
                <a:lnTo>
                  <a:pt x="29760" y="32540"/>
                </a:lnTo>
                <a:lnTo>
                  <a:pt x="29760" y="32530"/>
                </a:lnTo>
                <a:lnTo>
                  <a:pt x="29760" y="32520"/>
                </a:lnTo>
                <a:lnTo>
                  <a:pt x="29760" y="32510"/>
                </a:lnTo>
                <a:lnTo>
                  <a:pt x="29770" y="32510"/>
                </a:lnTo>
                <a:lnTo>
                  <a:pt x="29770" y="32500"/>
                </a:lnTo>
                <a:lnTo>
                  <a:pt x="29780" y="32490"/>
                </a:lnTo>
                <a:lnTo>
                  <a:pt x="29790" y="32490"/>
                </a:lnTo>
                <a:lnTo>
                  <a:pt x="29800" y="32500"/>
                </a:lnTo>
                <a:lnTo>
                  <a:pt x="29800" y="32490"/>
                </a:lnTo>
                <a:lnTo>
                  <a:pt x="29790" y="32480"/>
                </a:lnTo>
                <a:lnTo>
                  <a:pt x="29790" y="32470"/>
                </a:lnTo>
                <a:lnTo>
                  <a:pt x="29790" y="32460"/>
                </a:lnTo>
                <a:lnTo>
                  <a:pt x="29790" y="32450"/>
                </a:lnTo>
                <a:lnTo>
                  <a:pt x="29790" y="32440"/>
                </a:lnTo>
                <a:lnTo>
                  <a:pt x="29780" y="32430"/>
                </a:lnTo>
                <a:lnTo>
                  <a:pt x="29770" y="32420"/>
                </a:lnTo>
                <a:lnTo>
                  <a:pt x="29760" y="32420"/>
                </a:lnTo>
                <a:lnTo>
                  <a:pt x="29760" y="32410"/>
                </a:lnTo>
                <a:lnTo>
                  <a:pt x="29750" y="32410"/>
                </a:lnTo>
                <a:lnTo>
                  <a:pt x="29750" y="32400"/>
                </a:lnTo>
                <a:lnTo>
                  <a:pt x="29740" y="32390"/>
                </a:lnTo>
                <a:lnTo>
                  <a:pt x="29740" y="32380"/>
                </a:lnTo>
                <a:lnTo>
                  <a:pt x="29730" y="32370"/>
                </a:lnTo>
                <a:lnTo>
                  <a:pt x="29730" y="32360"/>
                </a:lnTo>
                <a:lnTo>
                  <a:pt x="29720" y="32360"/>
                </a:lnTo>
                <a:lnTo>
                  <a:pt x="29720" y="32350"/>
                </a:lnTo>
                <a:lnTo>
                  <a:pt x="29710" y="32340"/>
                </a:lnTo>
                <a:lnTo>
                  <a:pt x="29700" y="32340"/>
                </a:lnTo>
                <a:lnTo>
                  <a:pt x="29700" y="32330"/>
                </a:lnTo>
                <a:lnTo>
                  <a:pt x="29690" y="32320"/>
                </a:lnTo>
                <a:lnTo>
                  <a:pt x="29700" y="32310"/>
                </a:lnTo>
                <a:lnTo>
                  <a:pt x="29700" y="32300"/>
                </a:lnTo>
                <a:lnTo>
                  <a:pt x="29690" y="32300"/>
                </a:lnTo>
                <a:lnTo>
                  <a:pt x="29690" y="32290"/>
                </a:lnTo>
                <a:lnTo>
                  <a:pt x="29690" y="32280"/>
                </a:lnTo>
                <a:lnTo>
                  <a:pt x="29690" y="32270"/>
                </a:lnTo>
                <a:lnTo>
                  <a:pt x="29680" y="32260"/>
                </a:lnTo>
                <a:lnTo>
                  <a:pt x="29680" y="32250"/>
                </a:lnTo>
                <a:lnTo>
                  <a:pt x="29690" y="32250"/>
                </a:lnTo>
                <a:lnTo>
                  <a:pt x="29700" y="32250"/>
                </a:lnTo>
                <a:lnTo>
                  <a:pt x="29710" y="32250"/>
                </a:lnTo>
                <a:lnTo>
                  <a:pt x="29720" y="32250"/>
                </a:lnTo>
                <a:lnTo>
                  <a:pt x="29720" y="32240"/>
                </a:lnTo>
                <a:lnTo>
                  <a:pt x="29710" y="32240"/>
                </a:lnTo>
                <a:lnTo>
                  <a:pt x="29710" y="32230"/>
                </a:lnTo>
                <a:lnTo>
                  <a:pt x="29710" y="32220"/>
                </a:lnTo>
                <a:lnTo>
                  <a:pt x="29710" y="32210"/>
                </a:lnTo>
                <a:lnTo>
                  <a:pt x="29700" y="32210"/>
                </a:lnTo>
                <a:lnTo>
                  <a:pt x="29690" y="32210"/>
                </a:lnTo>
                <a:lnTo>
                  <a:pt x="29690" y="32200"/>
                </a:lnTo>
                <a:lnTo>
                  <a:pt x="29690" y="32190"/>
                </a:lnTo>
                <a:lnTo>
                  <a:pt x="29700" y="32180"/>
                </a:lnTo>
                <a:lnTo>
                  <a:pt x="29690" y="32170"/>
                </a:lnTo>
                <a:lnTo>
                  <a:pt x="29690" y="32160"/>
                </a:lnTo>
                <a:lnTo>
                  <a:pt x="29680" y="32160"/>
                </a:lnTo>
                <a:lnTo>
                  <a:pt x="29680" y="32150"/>
                </a:lnTo>
                <a:lnTo>
                  <a:pt x="29680" y="32140"/>
                </a:lnTo>
                <a:lnTo>
                  <a:pt x="29680" y="32130"/>
                </a:lnTo>
                <a:lnTo>
                  <a:pt x="29680" y="32120"/>
                </a:lnTo>
                <a:lnTo>
                  <a:pt x="29680" y="32100"/>
                </a:lnTo>
                <a:lnTo>
                  <a:pt x="29670" y="32100"/>
                </a:lnTo>
                <a:lnTo>
                  <a:pt x="29670" y="32090"/>
                </a:lnTo>
                <a:lnTo>
                  <a:pt x="29670" y="32080"/>
                </a:lnTo>
                <a:lnTo>
                  <a:pt x="29670" y="32070"/>
                </a:lnTo>
                <a:lnTo>
                  <a:pt x="29670" y="32060"/>
                </a:lnTo>
                <a:lnTo>
                  <a:pt x="29660" y="32060"/>
                </a:lnTo>
                <a:lnTo>
                  <a:pt x="29650" y="32050"/>
                </a:lnTo>
                <a:lnTo>
                  <a:pt x="29650" y="32040"/>
                </a:lnTo>
                <a:lnTo>
                  <a:pt x="29650" y="32030"/>
                </a:lnTo>
                <a:lnTo>
                  <a:pt x="29650" y="32020"/>
                </a:lnTo>
                <a:lnTo>
                  <a:pt x="29650" y="32010"/>
                </a:lnTo>
                <a:lnTo>
                  <a:pt x="29640" y="32000"/>
                </a:lnTo>
                <a:lnTo>
                  <a:pt x="29630" y="31990"/>
                </a:lnTo>
                <a:lnTo>
                  <a:pt x="29620" y="31990"/>
                </a:lnTo>
                <a:lnTo>
                  <a:pt x="29620" y="31980"/>
                </a:lnTo>
                <a:lnTo>
                  <a:pt x="29610" y="31970"/>
                </a:lnTo>
                <a:lnTo>
                  <a:pt x="29610" y="31960"/>
                </a:lnTo>
                <a:lnTo>
                  <a:pt x="29600" y="31940"/>
                </a:lnTo>
                <a:lnTo>
                  <a:pt x="29590" y="31930"/>
                </a:lnTo>
                <a:lnTo>
                  <a:pt x="29590" y="31920"/>
                </a:lnTo>
                <a:lnTo>
                  <a:pt x="29590" y="31910"/>
                </a:lnTo>
                <a:lnTo>
                  <a:pt x="29590" y="31900"/>
                </a:lnTo>
                <a:lnTo>
                  <a:pt x="29590" y="31890"/>
                </a:lnTo>
                <a:lnTo>
                  <a:pt x="29590" y="31880"/>
                </a:lnTo>
                <a:lnTo>
                  <a:pt x="29600" y="31880"/>
                </a:lnTo>
                <a:lnTo>
                  <a:pt x="29610" y="31870"/>
                </a:lnTo>
                <a:lnTo>
                  <a:pt x="29620" y="31870"/>
                </a:lnTo>
                <a:lnTo>
                  <a:pt x="29630" y="31870"/>
                </a:lnTo>
                <a:lnTo>
                  <a:pt x="29640" y="31870"/>
                </a:lnTo>
                <a:lnTo>
                  <a:pt x="29650" y="31870"/>
                </a:lnTo>
                <a:lnTo>
                  <a:pt x="29660" y="31870"/>
                </a:lnTo>
                <a:lnTo>
                  <a:pt x="29670" y="31880"/>
                </a:lnTo>
                <a:lnTo>
                  <a:pt x="29680" y="31870"/>
                </a:lnTo>
                <a:lnTo>
                  <a:pt x="29690" y="31870"/>
                </a:lnTo>
                <a:lnTo>
                  <a:pt x="29700" y="31870"/>
                </a:lnTo>
                <a:lnTo>
                  <a:pt x="29720" y="31850"/>
                </a:lnTo>
                <a:lnTo>
                  <a:pt x="29740" y="31850"/>
                </a:lnTo>
                <a:lnTo>
                  <a:pt x="29760" y="31840"/>
                </a:lnTo>
                <a:lnTo>
                  <a:pt x="29760" y="31830"/>
                </a:lnTo>
                <a:lnTo>
                  <a:pt x="29760" y="31810"/>
                </a:lnTo>
                <a:lnTo>
                  <a:pt x="29780" y="31800"/>
                </a:lnTo>
                <a:lnTo>
                  <a:pt x="29790" y="31800"/>
                </a:lnTo>
                <a:lnTo>
                  <a:pt x="29790" y="31780"/>
                </a:lnTo>
                <a:lnTo>
                  <a:pt x="29790" y="31770"/>
                </a:lnTo>
                <a:lnTo>
                  <a:pt x="29800" y="31760"/>
                </a:lnTo>
                <a:lnTo>
                  <a:pt x="29810" y="31750"/>
                </a:lnTo>
                <a:lnTo>
                  <a:pt x="29830" y="31740"/>
                </a:lnTo>
                <a:lnTo>
                  <a:pt x="30020" y="30860"/>
                </a:lnTo>
                <a:lnTo>
                  <a:pt x="30240" y="29860"/>
                </a:lnTo>
                <a:lnTo>
                  <a:pt x="30360" y="29310"/>
                </a:lnTo>
                <a:lnTo>
                  <a:pt x="29540" y="28840"/>
                </a:lnTo>
                <a:lnTo>
                  <a:pt x="29550" y="28840"/>
                </a:lnTo>
                <a:lnTo>
                  <a:pt x="29550" y="28820"/>
                </a:lnTo>
                <a:lnTo>
                  <a:pt x="29540" y="28820"/>
                </a:lnTo>
                <a:lnTo>
                  <a:pt x="29530" y="28810"/>
                </a:lnTo>
                <a:lnTo>
                  <a:pt x="29530" y="28800"/>
                </a:lnTo>
                <a:lnTo>
                  <a:pt x="29520" y="28800"/>
                </a:lnTo>
                <a:lnTo>
                  <a:pt x="29520" y="28810"/>
                </a:lnTo>
                <a:lnTo>
                  <a:pt x="29510" y="28820"/>
                </a:lnTo>
                <a:lnTo>
                  <a:pt x="29500" y="28810"/>
                </a:lnTo>
                <a:lnTo>
                  <a:pt x="29510" y="28800"/>
                </a:lnTo>
                <a:lnTo>
                  <a:pt x="29510" y="28790"/>
                </a:lnTo>
                <a:lnTo>
                  <a:pt x="29510" y="28780"/>
                </a:lnTo>
                <a:lnTo>
                  <a:pt x="29510" y="28770"/>
                </a:lnTo>
                <a:lnTo>
                  <a:pt x="29500" y="28770"/>
                </a:lnTo>
                <a:lnTo>
                  <a:pt x="29490" y="28780"/>
                </a:lnTo>
                <a:lnTo>
                  <a:pt x="29480" y="28780"/>
                </a:lnTo>
                <a:lnTo>
                  <a:pt x="29470" y="28770"/>
                </a:lnTo>
                <a:lnTo>
                  <a:pt x="29470" y="28760"/>
                </a:lnTo>
                <a:lnTo>
                  <a:pt x="29480" y="28750"/>
                </a:lnTo>
                <a:lnTo>
                  <a:pt x="29490" y="28740"/>
                </a:lnTo>
                <a:lnTo>
                  <a:pt x="29470" y="28730"/>
                </a:lnTo>
                <a:lnTo>
                  <a:pt x="29470" y="28720"/>
                </a:lnTo>
                <a:lnTo>
                  <a:pt x="29460" y="28720"/>
                </a:lnTo>
                <a:lnTo>
                  <a:pt x="29440" y="28730"/>
                </a:lnTo>
                <a:lnTo>
                  <a:pt x="29430" y="28730"/>
                </a:lnTo>
                <a:lnTo>
                  <a:pt x="29430" y="28720"/>
                </a:lnTo>
                <a:lnTo>
                  <a:pt x="29420" y="28720"/>
                </a:lnTo>
                <a:lnTo>
                  <a:pt x="29410" y="28730"/>
                </a:lnTo>
                <a:lnTo>
                  <a:pt x="29420" y="28740"/>
                </a:lnTo>
                <a:lnTo>
                  <a:pt x="29430" y="28740"/>
                </a:lnTo>
                <a:lnTo>
                  <a:pt x="29430" y="28750"/>
                </a:lnTo>
                <a:lnTo>
                  <a:pt x="29420" y="28750"/>
                </a:lnTo>
                <a:lnTo>
                  <a:pt x="29410" y="28750"/>
                </a:lnTo>
                <a:lnTo>
                  <a:pt x="29380" y="28750"/>
                </a:lnTo>
                <a:lnTo>
                  <a:pt x="29370" y="28750"/>
                </a:lnTo>
                <a:lnTo>
                  <a:pt x="29370" y="28770"/>
                </a:lnTo>
                <a:lnTo>
                  <a:pt x="29350" y="28760"/>
                </a:lnTo>
                <a:lnTo>
                  <a:pt x="29340" y="28750"/>
                </a:lnTo>
                <a:lnTo>
                  <a:pt x="29340" y="28740"/>
                </a:lnTo>
                <a:lnTo>
                  <a:pt x="29330" y="28730"/>
                </a:lnTo>
                <a:lnTo>
                  <a:pt x="29330" y="28720"/>
                </a:lnTo>
                <a:lnTo>
                  <a:pt x="29350" y="28710"/>
                </a:lnTo>
                <a:lnTo>
                  <a:pt x="29350" y="28700"/>
                </a:lnTo>
                <a:lnTo>
                  <a:pt x="29340" y="28690"/>
                </a:lnTo>
                <a:lnTo>
                  <a:pt x="29330" y="28700"/>
                </a:lnTo>
                <a:lnTo>
                  <a:pt x="29320" y="28690"/>
                </a:lnTo>
                <a:lnTo>
                  <a:pt x="29300" y="28680"/>
                </a:lnTo>
                <a:lnTo>
                  <a:pt x="29300" y="28670"/>
                </a:lnTo>
                <a:lnTo>
                  <a:pt x="29300" y="28650"/>
                </a:lnTo>
                <a:lnTo>
                  <a:pt x="29290" y="28650"/>
                </a:lnTo>
                <a:lnTo>
                  <a:pt x="29280" y="28660"/>
                </a:lnTo>
                <a:lnTo>
                  <a:pt x="29270" y="28660"/>
                </a:lnTo>
                <a:lnTo>
                  <a:pt x="29260" y="28660"/>
                </a:lnTo>
                <a:lnTo>
                  <a:pt x="29260" y="28650"/>
                </a:lnTo>
                <a:lnTo>
                  <a:pt x="29250" y="28640"/>
                </a:lnTo>
                <a:lnTo>
                  <a:pt x="29230" y="28650"/>
                </a:lnTo>
                <a:lnTo>
                  <a:pt x="29220" y="28640"/>
                </a:lnTo>
                <a:lnTo>
                  <a:pt x="29210" y="28630"/>
                </a:lnTo>
                <a:lnTo>
                  <a:pt x="29190" y="28610"/>
                </a:lnTo>
                <a:lnTo>
                  <a:pt x="29180" y="28600"/>
                </a:lnTo>
                <a:lnTo>
                  <a:pt x="29190" y="28580"/>
                </a:lnTo>
                <a:lnTo>
                  <a:pt x="29180" y="28570"/>
                </a:lnTo>
                <a:lnTo>
                  <a:pt x="29170" y="28580"/>
                </a:lnTo>
                <a:lnTo>
                  <a:pt x="29160" y="28580"/>
                </a:lnTo>
                <a:lnTo>
                  <a:pt x="29150" y="28570"/>
                </a:lnTo>
                <a:lnTo>
                  <a:pt x="29150" y="28550"/>
                </a:lnTo>
                <a:lnTo>
                  <a:pt x="29140" y="28540"/>
                </a:lnTo>
                <a:lnTo>
                  <a:pt x="29140" y="28530"/>
                </a:lnTo>
                <a:lnTo>
                  <a:pt x="29130" y="28530"/>
                </a:lnTo>
                <a:lnTo>
                  <a:pt x="29110" y="28540"/>
                </a:lnTo>
                <a:lnTo>
                  <a:pt x="29110" y="28510"/>
                </a:lnTo>
                <a:lnTo>
                  <a:pt x="29130" y="28510"/>
                </a:lnTo>
                <a:lnTo>
                  <a:pt x="29130" y="28500"/>
                </a:lnTo>
                <a:lnTo>
                  <a:pt x="29120" y="28490"/>
                </a:lnTo>
                <a:lnTo>
                  <a:pt x="29110" y="28490"/>
                </a:lnTo>
                <a:lnTo>
                  <a:pt x="29090" y="28460"/>
                </a:lnTo>
                <a:lnTo>
                  <a:pt x="29100" y="28450"/>
                </a:lnTo>
                <a:lnTo>
                  <a:pt x="29110" y="28450"/>
                </a:lnTo>
                <a:lnTo>
                  <a:pt x="29120" y="28440"/>
                </a:lnTo>
                <a:lnTo>
                  <a:pt x="29120" y="28430"/>
                </a:lnTo>
                <a:lnTo>
                  <a:pt x="29120" y="28410"/>
                </a:lnTo>
                <a:lnTo>
                  <a:pt x="29100" y="28410"/>
                </a:lnTo>
                <a:lnTo>
                  <a:pt x="29070" y="28390"/>
                </a:lnTo>
                <a:lnTo>
                  <a:pt x="29060" y="28380"/>
                </a:lnTo>
                <a:lnTo>
                  <a:pt x="29050" y="28370"/>
                </a:lnTo>
                <a:lnTo>
                  <a:pt x="29050" y="28360"/>
                </a:lnTo>
                <a:lnTo>
                  <a:pt x="29040" y="28350"/>
                </a:lnTo>
                <a:lnTo>
                  <a:pt x="29030" y="28340"/>
                </a:lnTo>
                <a:lnTo>
                  <a:pt x="29020" y="28330"/>
                </a:lnTo>
                <a:lnTo>
                  <a:pt x="29000" y="28330"/>
                </a:lnTo>
                <a:lnTo>
                  <a:pt x="28990" y="28320"/>
                </a:lnTo>
                <a:lnTo>
                  <a:pt x="28960" y="28310"/>
                </a:lnTo>
                <a:lnTo>
                  <a:pt x="28950" y="28310"/>
                </a:lnTo>
                <a:lnTo>
                  <a:pt x="28940" y="28310"/>
                </a:lnTo>
                <a:lnTo>
                  <a:pt x="28930" y="28300"/>
                </a:lnTo>
                <a:lnTo>
                  <a:pt x="29960" y="28300"/>
                </a:lnTo>
                <a:lnTo>
                  <a:pt x="31250" y="28300"/>
                </a:lnTo>
                <a:lnTo>
                  <a:pt x="31530" y="28300"/>
                </a:lnTo>
                <a:lnTo>
                  <a:pt x="32120" y="28300"/>
                </a:lnTo>
                <a:lnTo>
                  <a:pt x="33050" y="27740"/>
                </a:lnTo>
                <a:lnTo>
                  <a:pt x="33260" y="27620"/>
                </a:lnTo>
                <a:lnTo>
                  <a:pt x="33440" y="27510"/>
                </a:lnTo>
                <a:lnTo>
                  <a:pt x="33440" y="27540"/>
                </a:lnTo>
                <a:lnTo>
                  <a:pt x="33440" y="27550"/>
                </a:lnTo>
                <a:lnTo>
                  <a:pt x="33460" y="27550"/>
                </a:lnTo>
                <a:lnTo>
                  <a:pt x="33470" y="27550"/>
                </a:lnTo>
                <a:lnTo>
                  <a:pt x="33490" y="27560"/>
                </a:lnTo>
                <a:lnTo>
                  <a:pt x="33510" y="27580"/>
                </a:lnTo>
                <a:lnTo>
                  <a:pt x="33530" y="27590"/>
                </a:lnTo>
                <a:lnTo>
                  <a:pt x="33540" y="27590"/>
                </a:lnTo>
                <a:lnTo>
                  <a:pt x="33550" y="27600"/>
                </a:lnTo>
                <a:lnTo>
                  <a:pt x="33560" y="27610"/>
                </a:lnTo>
                <a:lnTo>
                  <a:pt x="33580" y="27630"/>
                </a:lnTo>
                <a:lnTo>
                  <a:pt x="33590" y="27620"/>
                </a:lnTo>
                <a:lnTo>
                  <a:pt x="33590" y="27610"/>
                </a:lnTo>
                <a:lnTo>
                  <a:pt x="33600" y="27600"/>
                </a:lnTo>
                <a:lnTo>
                  <a:pt x="33620" y="27570"/>
                </a:lnTo>
                <a:lnTo>
                  <a:pt x="33660" y="27550"/>
                </a:lnTo>
                <a:lnTo>
                  <a:pt x="33680" y="27540"/>
                </a:lnTo>
                <a:lnTo>
                  <a:pt x="33700" y="27540"/>
                </a:lnTo>
                <a:lnTo>
                  <a:pt x="33740" y="27520"/>
                </a:lnTo>
                <a:lnTo>
                  <a:pt x="33760" y="27520"/>
                </a:lnTo>
                <a:lnTo>
                  <a:pt x="33780" y="27520"/>
                </a:lnTo>
                <a:lnTo>
                  <a:pt x="33810" y="27520"/>
                </a:lnTo>
                <a:lnTo>
                  <a:pt x="33830" y="27520"/>
                </a:lnTo>
                <a:lnTo>
                  <a:pt x="33840" y="27530"/>
                </a:lnTo>
                <a:lnTo>
                  <a:pt x="33850" y="27530"/>
                </a:lnTo>
                <a:lnTo>
                  <a:pt x="33870" y="27520"/>
                </a:lnTo>
                <a:lnTo>
                  <a:pt x="33900" y="27520"/>
                </a:lnTo>
                <a:lnTo>
                  <a:pt x="33910" y="27520"/>
                </a:lnTo>
                <a:lnTo>
                  <a:pt x="33940" y="27540"/>
                </a:lnTo>
                <a:lnTo>
                  <a:pt x="33950" y="27560"/>
                </a:lnTo>
                <a:lnTo>
                  <a:pt x="33950" y="27570"/>
                </a:lnTo>
                <a:lnTo>
                  <a:pt x="33960" y="27570"/>
                </a:lnTo>
                <a:lnTo>
                  <a:pt x="33980" y="27580"/>
                </a:lnTo>
                <a:lnTo>
                  <a:pt x="34010" y="27580"/>
                </a:lnTo>
                <a:lnTo>
                  <a:pt x="34050" y="27600"/>
                </a:lnTo>
                <a:lnTo>
                  <a:pt x="34060" y="27600"/>
                </a:lnTo>
                <a:lnTo>
                  <a:pt x="34080" y="27610"/>
                </a:lnTo>
                <a:lnTo>
                  <a:pt x="34090" y="27620"/>
                </a:lnTo>
                <a:lnTo>
                  <a:pt x="34090" y="27630"/>
                </a:lnTo>
                <a:lnTo>
                  <a:pt x="34100" y="27640"/>
                </a:lnTo>
                <a:lnTo>
                  <a:pt x="34110" y="27640"/>
                </a:lnTo>
                <a:lnTo>
                  <a:pt x="34110" y="27650"/>
                </a:lnTo>
                <a:lnTo>
                  <a:pt x="34110" y="27660"/>
                </a:lnTo>
                <a:lnTo>
                  <a:pt x="34120" y="27670"/>
                </a:lnTo>
                <a:lnTo>
                  <a:pt x="34140" y="27680"/>
                </a:lnTo>
                <a:lnTo>
                  <a:pt x="34150" y="27680"/>
                </a:lnTo>
                <a:lnTo>
                  <a:pt x="34150" y="27690"/>
                </a:lnTo>
                <a:lnTo>
                  <a:pt x="34130" y="27710"/>
                </a:lnTo>
                <a:lnTo>
                  <a:pt x="34140" y="27740"/>
                </a:lnTo>
                <a:lnTo>
                  <a:pt x="34150" y="27760"/>
                </a:lnTo>
                <a:lnTo>
                  <a:pt x="34160" y="27780"/>
                </a:lnTo>
                <a:lnTo>
                  <a:pt x="34170" y="27790"/>
                </a:lnTo>
                <a:lnTo>
                  <a:pt x="34180" y="27810"/>
                </a:lnTo>
                <a:lnTo>
                  <a:pt x="34200" y="27820"/>
                </a:lnTo>
                <a:lnTo>
                  <a:pt x="34210" y="27830"/>
                </a:lnTo>
                <a:lnTo>
                  <a:pt x="34230" y="27850"/>
                </a:lnTo>
                <a:lnTo>
                  <a:pt x="34240" y="27850"/>
                </a:lnTo>
                <a:lnTo>
                  <a:pt x="34280" y="27850"/>
                </a:lnTo>
                <a:lnTo>
                  <a:pt x="34310" y="27850"/>
                </a:lnTo>
                <a:lnTo>
                  <a:pt x="34320" y="27860"/>
                </a:lnTo>
                <a:lnTo>
                  <a:pt x="34330" y="27880"/>
                </a:lnTo>
                <a:lnTo>
                  <a:pt x="34340" y="27890"/>
                </a:lnTo>
                <a:lnTo>
                  <a:pt x="34370" y="27890"/>
                </a:lnTo>
                <a:lnTo>
                  <a:pt x="34380" y="27890"/>
                </a:lnTo>
                <a:lnTo>
                  <a:pt x="34390" y="27890"/>
                </a:lnTo>
                <a:lnTo>
                  <a:pt x="34400" y="27920"/>
                </a:lnTo>
                <a:lnTo>
                  <a:pt x="34420" y="27930"/>
                </a:lnTo>
                <a:lnTo>
                  <a:pt x="34430" y="27940"/>
                </a:lnTo>
                <a:lnTo>
                  <a:pt x="34460" y="27950"/>
                </a:lnTo>
                <a:lnTo>
                  <a:pt x="34480" y="27970"/>
                </a:lnTo>
                <a:lnTo>
                  <a:pt x="34500" y="27970"/>
                </a:lnTo>
                <a:lnTo>
                  <a:pt x="34520" y="27990"/>
                </a:lnTo>
                <a:lnTo>
                  <a:pt x="34530" y="28000"/>
                </a:lnTo>
                <a:lnTo>
                  <a:pt x="34560" y="28010"/>
                </a:lnTo>
                <a:lnTo>
                  <a:pt x="34570" y="28010"/>
                </a:lnTo>
                <a:lnTo>
                  <a:pt x="34590" y="28010"/>
                </a:lnTo>
                <a:lnTo>
                  <a:pt x="34600" y="28010"/>
                </a:lnTo>
                <a:lnTo>
                  <a:pt x="34650" y="28010"/>
                </a:lnTo>
                <a:lnTo>
                  <a:pt x="34670" y="28000"/>
                </a:lnTo>
                <a:lnTo>
                  <a:pt x="34680" y="27990"/>
                </a:lnTo>
                <a:lnTo>
                  <a:pt x="34690" y="27980"/>
                </a:lnTo>
                <a:lnTo>
                  <a:pt x="34720" y="27940"/>
                </a:lnTo>
                <a:lnTo>
                  <a:pt x="34720" y="27910"/>
                </a:lnTo>
                <a:lnTo>
                  <a:pt x="34730" y="27900"/>
                </a:lnTo>
                <a:lnTo>
                  <a:pt x="34730" y="27890"/>
                </a:lnTo>
                <a:lnTo>
                  <a:pt x="34750" y="27880"/>
                </a:lnTo>
                <a:lnTo>
                  <a:pt x="34780" y="27880"/>
                </a:lnTo>
                <a:lnTo>
                  <a:pt x="34800" y="27880"/>
                </a:lnTo>
                <a:lnTo>
                  <a:pt x="34810" y="27880"/>
                </a:lnTo>
                <a:lnTo>
                  <a:pt x="34830" y="27890"/>
                </a:lnTo>
                <a:lnTo>
                  <a:pt x="34840" y="27910"/>
                </a:lnTo>
                <a:lnTo>
                  <a:pt x="34850" y="27910"/>
                </a:lnTo>
                <a:lnTo>
                  <a:pt x="34860" y="27920"/>
                </a:lnTo>
                <a:lnTo>
                  <a:pt x="34870" y="27940"/>
                </a:lnTo>
                <a:lnTo>
                  <a:pt x="34880" y="27950"/>
                </a:lnTo>
                <a:lnTo>
                  <a:pt x="34900" y="27970"/>
                </a:lnTo>
                <a:lnTo>
                  <a:pt x="34910" y="27980"/>
                </a:lnTo>
                <a:lnTo>
                  <a:pt x="34920" y="28000"/>
                </a:lnTo>
                <a:lnTo>
                  <a:pt x="34910" y="28010"/>
                </a:lnTo>
                <a:lnTo>
                  <a:pt x="34910" y="28040"/>
                </a:lnTo>
                <a:lnTo>
                  <a:pt x="34910" y="28060"/>
                </a:lnTo>
                <a:lnTo>
                  <a:pt x="34910" y="28080"/>
                </a:lnTo>
                <a:lnTo>
                  <a:pt x="34930" y="28090"/>
                </a:lnTo>
                <a:lnTo>
                  <a:pt x="34940" y="28110"/>
                </a:lnTo>
                <a:lnTo>
                  <a:pt x="34990" y="28110"/>
                </a:lnTo>
                <a:lnTo>
                  <a:pt x="35000" y="28110"/>
                </a:lnTo>
                <a:lnTo>
                  <a:pt x="35020" y="28120"/>
                </a:lnTo>
                <a:lnTo>
                  <a:pt x="35030" y="28120"/>
                </a:lnTo>
                <a:lnTo>
                  <a:pt x="35080" y="28120"/>
                </a:lnTo>
                <a:lnTo>
                  <a:pt x="35110" y="28110"/>
                </a:lnTo>
                <a:lnTo>
                  <a:pt x="35130" y="28100"/>
                </a:lnTo>
                <a:lnTo>
                  <a:pt x="35190" y="28090"/>
                </a:lnTo>
                <a:lnTo>
                  <a:pt x="35200" y="28080"/>
                </a:lnTo>
                <a:lnTo>
                  <a:pt x="35200" y="28070"/>
                </a:lnTo>
                <a:lnTo>
                  <a:pt x="35210" y="28070"/>
                </a:lnTo>
                <a:lnTo>
                  <a:pt x="35240" y="28060"/>
                </a:lnTo>
                <a:lnTo>
                  <a:pt x="35250" y="28060"/>
                </a:lnTo>
                <a:lnTo>
                  <a:pt x="35260" y="28080"/>
                </a:lnTo>
                <a:lnTo>
                  <a:pt x="35270" y="28080"/>
                </a:lnTo>
                <a:lnTo>
                  <a:pt x="35280" y="28090"/>
                </a:lnTo>
                <a:lnTo>
                  <a:pt x="35300" y="28090"/>
                </a:lnTo>
                <a:lnTo>
                  <a:pt x="35330" y="28090"/>
                </a:lnTo>
                <a:lnTo>
                  <a:pt x="35360" y="28100"/>
                </a:lnTo>
                <a:lnTo>
                  <a:pt x="35410" y="28100"/>
                </a:lnTo>
                <a:lnTo>
                  <a:pt x="35420" y="28110"/>
                </a:lnTo>
                <a:lnTo>
                  <a:pt x="35430" y="28120"/>
                </a:lnTo>
                <a:lnTo>
                  <a:pt x="35440" y="28120"/>
                </a:lnTo>
                <a:lnTo>
                  <a:pt x="35450" y="28120"/>
                </a:lnTo>
                <a:lnTo>
                  <a:pt x="35460" y="28110"/>
                </a:lnTo>
                <a:lnTo>
                  <a:pt x="35480" y="28110"/>
                </a:lnTo>
                <a:lnTo>
                  <a:pt x="35500" y="28110"/>
                </a:lnTo>
                <a:lnTo>
                  <a:pt x="35520" y="28120"/>
                </a:lnTo>
                <a:lnTo>
                  <a:pt x="35530" y="28110"/>
                </a:lnTo>
                <a:lnTo>
                  <a:pt x="35550" y="28120"/>
                </a:lnTo>
                <a:lnTo>
                  <a:pt x="35560" y="28120"/>
                </a:lnTo>
                <a:lnTo>
                  <a:pt x="35570" y="28140"/>
                </a:lnTo>
                <a:lnTo>
                  <a:pt x="35590" y="28120"/>
                </a:lnTo>
                <a:lnTo>
                  <a:pt x="35620" y="28110"/>
                </a:lnTo>
                <a:lnTo>
                  <a:pt x="35620" y="28100"/>
                </a:lnTo>
                <a:lnTo>
                  <a:pt x="35620" y="28090"/>
                </a:lnTo>
                <a:lnTo>
                  <a:pt x="35630" y="28080"/>
                </a:lnTo>
                <a:lnTo>
                  <a:pt x="35650" y="28080"/>
                </a:lnTo>
                <a:lnTo>
                  <a:pt x="35670" y="28080"/>
                </a:lnTo>
                <a:lnTo>
                  <a:pt x="35690" y="28070"/>
                </a:lnTo>
                <a:lnTo>
                  <a:pt x="35720" y="28040"/>
                </a:lnTo>
                <a:lnTo>
                  <a:pt x="35750" y="28010"/>
                </a:lnTo>
                <a:lnTo>
                  <a:pt x="35770" y="28000"/>
                </a:lnTo>
                <a:lnTo>
                  <a:pt x="35780" y="27970"/>
                </a:lnTo>
                <a:lnTo>
                  <a:pt x="35800" y="27940"/>
                </a:lnTo>
                <a:lnTo>
                  <a:pt x="35820" y="27920"/>
                </a:lnTo>
                <a:lnTo>
                  <a:pt x="35830" y="27910"/>
                </a:lnTo>
                <a:lnTo>
                  <a:pt x="35850" y="27900"/>
                </a:lnTo>
                <a:lnTo>
                  <a:pt x="35870" y="27910"/>
                </a:lnTo>
                <a:lnTo>
                  <a:pt x="35890" y="27910"/>
                </a:lnTo>
                <a:lnTo>
                  <a:pt x="35900" y="27920"/>
                </a:lnTo>
                <a:lnTo>
                  <a:pt x="35920" y="27950"/>
                </a:lnTo>
                <a:lnTo>
                  <a:pt x="35940" y="27960"/>
                </a:lnTo>
                <a:lnTo>
                  <a:pt x="35960" y="27960"/>
                </a:lnTo>
                <a:lnTo>
                  <a:pt x="35990" y="27970"/>
                </a:lnTo>
                <a:lnTo>
                  <a:pt x="36010" y="27980"/>
                </a:lnTo>
                <a:lnTo>
                  <a:pt x="36040" y="27980"/>
                </a:lnTo>
                <a:lnTo>
                  <a:pt x="36060" y="28000"/>
                </a:lnTo>
                <a:lnTo>
                  <a:pt x="36070" y="28000"/>
                </a:lnTo>
                <a:lnTo>
                  <a:pt x="36090" y="28010"/>
                </a:lnTo>
                <a:lnTo>
                  <a:pt x="36100" y="28010"/>
                </a:lnTo>
                <a:lnTo>
                  <a:pt x="36110" y="28000"/>
                </a:lnTo>
                <a:lnTo>
                  <a:pt x="36110" y="27990"/>
                </a:lnTo>
                <a:lnTo>
                  <a:pt x="36120" y="27980"/>
                </a:lnTo>
                <a:lnTo>
                  <a:pt x="36120" y="27970"/>
                </a:lnTo>
                <a:lnTo>
                  <a:pt x="36140" y="27940"/>
                </a:lnTo>
                <a:lnTo>
                  <a:pt x="36150" y="27930"/>
                </a:lnTo>
                <a:lnTo>
                  <a:pt x="36160" y="27920"/>
                </a:lnTo>
                <a:lnTo>
                  <a:pt x="36170" y="27910"/>
                </a:lnTo>
                <a:lnTo>
                  <a:pt x="36180" y="27920"/>
                </a:lnTo>
                <a:lnTo>
                  <a:pt x="36180" y="27930"/>
                </a:lnTo>
                <a:lnTo>
                  <a:pt x="36150" y="27950"/>
                </a:lnTo>
                <a:lnTo>
                  <a:pt x="36150" y="27960"/>
                </a:lnTo>
                <a:lnTo>
                  <a:pt x="36160" y="27970"/>
                </a:lnTo>
                <a:lnTo>
                  <a:pt x="36170" y="27970"/>
                </a:lnTo>
                <a:lnTo>
                  <a:pt x="36190" y="27950"/>
                </a:lnTo>
                <a:lnTo>
                  <a:pt x="36200" y="27950"/>
                </a:lnTo>
                <a:lnTo>
                  <a:pt x="36200" y="27940"/>
                </a:lnTo>
                <a:lnTo>
                  <a:pt x="36190" y="27930"/>
                </a:lnTo>
                <a:lnTo>
                  <a:pt x="36190" y="27920"/>
                </a:lnTo>
                <a:lnTo>
                  <a:pt x="36200" y="27920"/>
                </a:lnTo>
                <a:lnTo>
                  <a:pt x="36220" y="27920"/>
                </a:lnTo>
                <a:lnTo>
                  <a:pt x="36260" y="27940"/>
                </a:lnTo>
                <a:lnTo>
                  <a:pt x="36260" y="27950"/>
                </a:lnTo>
                <a:lnTo>
                  <a:pt x="36280" y="27970"/>
                </a:lnTo>
                <a:lnTo>
                  <a:pt x="36290" y="27990"/>
                </a:lnTo>
                <a:lnTo>
                  <a:pt x="36300" y="28010"/>
                </a:lnTo>
                <a:lnTo>
                  <a:pt x="36360" y="28060"/>
                </a:lnTo>
                <a:lnTo>
                  <a:pt x="36370" y="28070"/>
                </a:lnTo>
                <a:lnTo>
                  <a:pt x="36380" y="28080"/>
                </a:lnTo>
                <a:lnTo>
                  <a:pt x="36380" y="28090"/>
                </a:lnTo>
                <a:lnTo>
                  <a:pt x="36380" y="28100"/>
                </a:lnTo>
                <a:lnTo>
                  <a:pt x="36360" y="28110"/>
                </a:lnTo>
                <a:lnTo>
                  <a:pt x="36390" y="28120"/>
                </a:lnTo>
                <a:lnTo>
                  <a:pt x="36430" y="28120"/>
                </a:lnTo>
                <a:lnTo>
                  <a:pt x="36450" y="28110"/>
                </a:lnTo>
                <a:lnTo>
                  <a:pt x="36480" y="28110"/>
                </a:lnTo>
                <a:lnTo>
                  <a:pt x="36490" y="28110"/>
                </a:lnTo>
                <a:lnTo>
                  <a:pt x="36500" y="28120"/>
                </a:lnTo>
                <a:lnTo>
                  <a:pt x="36510" y="28120"/>
                </a:lnTo>
                <a:lnTo>
                  <a:pt x="36510" y="28140"/>
                </a:lnTo>
                <a:lnTo>
                  <a:pt x="36520" y="28130"/>
                </a:lnTo>
                <a:lnTo>
                  <a:pt x="36540" y="28120"/>
                </a:lnTo>
                <a:lnTo>
                  <a:pt x="36550" y="28120"/>
                </a:lnTo>
                <a:lnTo>
                  <a:pt x="36570" y="28130"/>
                </a:lnTo>
                <a:lnTo>
                  <a:pt x="36570" y="28120"/>
                </a:lnTo>
                <a:lnTo>
                  <a:pt x="36580" y="28120"/>
                </a:lnTo>
                <a:lnTo>
                  <a:pt x="36600" y="28120"/>
                </a:lnTo>
                <a:lnTo>
                  <a:pt x="36620" y="28120"/>
                </a:lnTo>
                <a:lnTo>
                  <a:pt x="36670" y="28140"/>
                </a:lnTo>
                <a:lnTo>
                  <a:pt x="36680" y="28140"/>
                </a:lnTo>
                <a:lnTo>
                  <a:pt x="36690" y="28140"/>
                </a:lnTo>
                <a:lnTo>
                  <a:pt x="36710" y="28150"/>
                </a:lnTo>
                <a:lnTo>
                  <a:pt x="36720" y="28160"/>
                </a:lnTo>
                <a:lnTo>
                  <a:pt x="36730" y="28160"/>
                </a:lnTo>
                <a:lnTo>
                  <a:pt x="36740" y="28160"/>
                </a:lnTo>
                <a:lnTo>
                  <a:pt x="36750" y="28160"/>
                </a:lnTo>
                <a:lnTo>
                  <a:pt x="36760" y="28170"/>
                </a:lnTo>
                <a:lnTo>
                  <a:pt x="36770" y="28170"/>
                </a:lnTo>
                <a:lnTo>
                  <a:pt x="36790" y="28190"/>
                </a:lnTo>
                <a:lnTo>
                  <a:pt x="36820" y="28210"/>
                </a:lnTo>
                <a:lnTo>
                  <a:pt x="36840" y="28230"/>
                </a:lnTo>
                <a:lnTo>
                  <a:pt x="36870" y="28270"/>
                </a:lnTo>
                <a:lnTo>
                  <a:pt x="36890" y="28280"/>
                </a:lnTo>
                <a:lnTo>
                  <a:pt x="36910" y="28280"/>
                </a:lnTo>
                <a:lnTo>
                  <a:pt x="36920" y="28280"/>
                </a:lnTo>
                <a:lnTo>
                  <a:pt x="36930" y="28290"/>
                </a:lnTo>
                <a:lnTo>
                  <a:pt x="36940" y="28290"/>
                </a:lnTo>
                <a:lnTo>
                  <a:pt x="36960" y="28300"/>
                </a:lnTo>
                <a:lnTo>
                  <a:pt x="36970" y="28310"/>
                </a:lnTo>
                <a:lnTo>
                  <a:pt x="36980" y="28320"/>
                </a:lnTo>
                <a:lnTo>
                  <a:pt x="36990" y="28350"/>
                </a:lnTo>
                <a:lnTo>
                  <a:pt x="36990" y="28360"/>
                </a:lnTo>
                <a:lnTo>
                  <a:pt x="36990" y="28370"/>
                </a:lnTo>
                <a:lnTo>
                  <a:pt x="36990" y="28380"/>
                </a:lnTo>
                <a:lnTo>
                  <a:pt x="36990" y="28400"/>
                </a:lnTo>
                <a:lnTo>
                  <a:pt x="37000" y="28410"/>
                </a:lnTo>
                <a:lnTo>
                  <a:pt x="37010" y="28420"/>
                </a:lnTo>
                <a:lnTo>
                  <a:pt x="37030" y="28430"/>
                </a:lnTo>
                <a:lnTo>
                  <a:pt x="37040" y="28430"/>
                </a:lnTo>
                <a:lnTo>
                  <a:pt x="37050" y="28430"/>
                </a:lnTo>
                <a:lnTo>
                  <a:pt x="37070" y="28440"/>
                </a:lnTo>
                <a:lnTo>
                  <a:pt x="37080" y="28450"/>
                </a:lnTo>
                <a:lnTo>
                  <a:pt x="37090" y="28450"/>
                </a:lnTo>
                <a:lnTo>
                  <a:pt x="37110" y="28460"/>
                </a:lnTo>
                <a:lnTo>
                  <a:pt x="37120" y="28470"/>
                </a:lnTo>
                <a:lnTo>
                  <a:pt x="37120" y="28480"/>
                </a:lnTo>
                <a:lnTo>
                  <a:pt x="37130" y="28490"/>
                </a:lnTo>
                <a:lnTo>
                  <a:pt x="37160" y="28500"/>
                </a:lnTo>
                <a:lnTo>
                  <a:pt x="37180" y="28510"/>
                </a:lnTo>
                <a:lnTo>
                  <a:pt x="37200" y="28510"/>
                </a:lnTo>
                <a:lnTo>
                  <a:pt x="37220" y="28520"/>
                </a:lnTo>
                <a:lnTo>
                  <a:pt x="37230" y="28530"/>
                </a:lnTo>
                <a:lnTo>
                  <a:pt x="37240" y="28550"/>
                </a:lnTo>
                <a:lnTo>
                  <a:pt x="37250" y="28550"/>
                </a:lnTo>
                <a:lnTo>
                  <a:pt x="37270" y="28550"/>
                </a:lnTo>
                <a:lnTo>
                  <a:pt x="37300" y="28560"/>
                </a:lnTo>
                <a:lnTo>
                  <a:pt x="37310" y="28560"/>
                </a:lnTo>
                <a:lnTo>
                  <a:pt x="37310" y="28570"/>
                </a:lnTo>
                <a:lnTo>
                  <a:pt x="37320" y="28580"/>
                </a:lnTo>
                <a:lnTo>
                  <a:pt x="37330" y="28600"/>
                </a:lnTo>
                <a:lnTo>
                  <a:pt x="37350" y="28610"/>
                </a:lnTo>
                <a:lnTo>
                  <a:pt x="37350" y="28600"/>
                </a:lnTo>
                <a:lnTo>
                  <a:pt x="37330" y="28580"/>
                </a:lnTo>
                <a:lnTo>
                  <a:pt x="37330" y="28570"/>
                </a:lnTo>
                <a:lnTo>
                  <a:pt x="37340" y="28570"/>
                </a:lnTo>
                <a:lnTo>
                  <a:pt x="37340" y="28580"/>
                </a:lnTo>
                <a:lnTo>
                  <a:pt x="37370" y="28600"/>
                </a:lnTo>
                <a:lnTo>
                  <a:pt x="37370" y="28610"/>
                </a:lnTo>
                <a:lnTo>
                  <a:pt x="37390" y="28620"/>
                </a:lnTo>
                <a:lnTo>
                  <a:pt x="37400" y="28630"/>
                </a:lnTo>
                <a:lnTo>
                  <a:pt x="37390" y="28630"/>
                </a:lnTo>
                <a:lnTo>
                  <a:pt x="37400" y="28650"/>
                </a:lnTo>
                <a:lnTo>
                  <a:pt x="37410" y="28650"/>
                </a:lnTo>
                <a:lnTo>
                  <a:pt x="37420" y="28660"/>
                </a:lnTo>
                <a:lnTo>
                  <a:pt x="37420" y="28670"/>
                </a:lnTo>
                <a:lnTo>
                  <a:pt x="37430" y="28680"/>
                </a:lnTo>
                <a:lnTo>
                  <a:pt x="37460" y="28710"/>
                </a:lnTo>
                <a:lnTo>
                  <a:pt x="37460" y="28720"/>
                </a:lnTo>
                <a:lnTo>
                  <a:pt x="37470" y="28720"/>
                </a:lnTo>
                <a:lnTo>
                  <a:pt x="37470" y="28740"/>
                </a:lnTo>
                <a:lnTo>
                  <a:pt x="37500" y="28760"/>
                </a:lnTo>
                <a:lnTo>
                  <a:pt x="37520" y="28780"/>
                </a:lnTo>
                <a:lnTo>
                  <a:pt x="37540" y="28800"/>
                </a:lnTo>
                <a:lnTo>
                  <a:pt x="37580" y="28840"/>
                </a:lnTo>
                <a:lnTo>
                  <a:pt x="37560" y="28820"/>
                </a:lnTo>
                <a:lnTo>
                  <a:pt x="37570" y="28810"/>
                </a:lnTo>
                <a:lnTo>
                  <a:pt x="37590" y="28820"/>
                </a:lnTo>
                <a:lnTo>
                  <a:pt x="37600" y="28850"/>
                </a:lnTo>
                <a:lnTo>
                  <a:pt x="37610" y="28870"/>
                </a:lnTo>
                <a:lnTo>
                  <a:pt x="37620" y="28880"/>
                </a:lnTo>
                <a:lnTo>
                  <a:pt x="37620" y="28900"/>
                </a:lnTo>
                <a:lnTo>
                  <a:pt x="37620" y="28930"/>
                </a:lnTo>
                <a:lnTo>
                  <a:pt x="37630" y="28960"/>
                </a:lnTo>
                <a:lnTo>
                  <a:pt x="37630" y="28980"/>
                </a:lnTo>
                <a:lnTo>
                  <a:pt x="37630" y="28990"/>
                </a:lnTo>
                <a:lnTo>
                  <a:pt x="37650" y="29020"/>
                </a:lnTo>
                <a:lnTo>
                  <a:pt x="37670" y="29040"/>
                </a:lnTo>
                <a:lnTo>
                  <a:pt x="37690" y="29040"/>
                </a:lnTo>
                <a:lnTo>
                  <a:pt x="37700" y="29050"/>
                </a:lnTo>
                <a:lnTo>
                  <a:pt x="37720" y="29060"/>
                </a:lnTo>
                <a:lnTo>
                  <a:pt x="37750" y="29100"/>
                </a:lnTo>
                <a:lnTo>
                  <a:pt x="37760" y="29110"/>
                </a:lnTo>
                <a:lnTo>
                  <a:pt x="37770" y="29110"/>
                </a:lnTo>
                <a:lnTo>
                  <a:pt x="37780" y="29120"/>
                </a:lnTo>
                <a:lnTo>
                  <a:pt x="37790" y="29140"/>
                </a:lnTo>
                <a:lnTo>
                  <a:pt x="37810" y="29160"/>
                </a:lnTo>
                <a:lnTo>
                  <a:pt x="37820" y="29180"/>
                </a:lnTo>
                <a:lnTo>
                  <a:pt x="37820" y="29190"/>
                </a:lnTo>
                <a:lnTo>
                  <a:pt x="37840" y="29200"/>
                </a:lnTo>
                <a:lnTo>
                  <a:pt x="37840" y="29210"/>
                </a:lnTo>
                <a:lnTo>
                  <a:pt x="37830" y="29230"/>
                </a:lnTo>
                <a:lnTo>
                  <a:pt x="37830" y="29250"/>
                </a:lnTo>
                <a:lnTo>
                  <a:pt x="37840" y="29280"/>
                </a:lnTo>
                <a:lnTo>
                  <a:pt x="37840" y="29300"/>
                </a:lnTo>
                <a:lnTo>
                  <a:pt x="37840" y="29320"/>
                </a:lnTo>
                <a:lnTo>
                  <a:pt x="37840" y="29360"/>
                </a:lnTo>
                <a:lnTo>
                  <a:pt x="37840" y="29370"/>
                </a:lnTo>
                <a:lnTo>
                  <a:pt x="37850" y="29380"/>
                </a:lnTo>
                <a:lnTo>
                  <a:pt x="37860" y="29390"/>
                </a:lnTo>
                <a:lnTo>
                  <a:pt x="37870" y="29390"/>
                </a:lnTo>
                <a:lnTo>
                  <a:pt x="37890" y="29390"/>
                </a:lnTo>
                <a:lnTo>
                  <a:pt x="37900" y="29390"/>
                </a:lnTo>
                <a:lnTo>
                  <a:pt x="37910" y="29390"/>
                </a:lnTo>
                <a:lnTo>
                  <a:pt x="37920" y="29420"/>
                </a:lnTo>
                <a:lnTo>
                  <a:pt x="37920" y="29460"/>
                </a:lnTo>
                <a:lnTo>
                  <a:pt x="37940" y="29470"/>
                </a:lnTo>
                <a:lnTo>
                  <a:pt x="37940" y="29480"/>
                </a:lnTo>
                <a:lnTo>
                  <a:pt x="37930" y="29490"/>
                </a:lnTo>
                <a:lnTo>
                  <a:pt x="37930" y="29500"/>
                </a:lnTo>
                <a:lnTo>
                  <a:pt x="37940" y="29520"/>
                </a:lnTo>
                <a:lnTo>
                  <a:pt x="37940" y="29530"/>
                </a:lnTo>
                <a:lnTo>
                  <a:pt x="37950" y="29540"/>
                </a:lnTo>
                <a:lnTo>
                  <a:pt x="37950" y="29560"/>
                </a:lnTo>
                <a:lnTo>
                  <a:pt x="37960" y="29570"/>
                </a:lnTo>
                <a:lnTo>
                  <a:pt x="37980" y="29570"/>
                </a:lnTo>
                <a:lnTo>
                  <a:pt x="37980" y="29580"/>
                </a:lnTo>
                <a:lnTo>
                  <a:pt x="37990" y="29600"/>
                </a:lnTo>
                <a:lnTo>
                  <a:pt x="38000" y="29600"/>
                </a:lnTo>
                <a:lnTo>
                  <a:pt x="38010" y="29620"/>
                </a:lnTo>
                <a:lnTo>
                  <a:pt x="38020" y="29640"/>
                </a:lnTo>
                <a:lnTo>
                  <a:pt x="38030" y="29650"/>
                </a:lnTo>
                <a:lnTo>
                  <a:pt x="38050" y="29660"/>
                </a:lnTo>
                <a:lnTo>
                  <a:pt x="38060" y="29670"/>
                </a:lnTo>
                <a:lnTo>
                  <a:pt x="38070" y="29670"/>
                </a:lnTo>
                <a:lnTo>
                  <a:pt x="38080" y="29680"/>
                </a:lnTo>
                <a:lnTo>
                  <a:pt x="38110" y="29680"/>
                </a:lnTo>
                <a:lnTo>
                  <a:pt x="38110" y="29690"/>
                </a:lnTo>
                <a:lnTo>
                  <a:pt x="38120" y="29700"/>
                </a:lnTo>
                <a:lnTo>
                  <a:pt x="38120" y="29710"/>
                </a:lnTo>
                <a:lnTo>
                  <a:pt x="38130" y="29710"/>
                </a:lnTo>
                <a:lnTo>
                  <a:pt x="38140" y="29700"/>
                </a:lnTo>
                <a:lnTo>
                  <a:pt x="38150" y="29700"/>
                </a:lnTo>
                <a:lnTo>
                  <a:pt x="38170" y="29700"/>
                </a:lnTo>
                <a:lnTo>
                  <a:pt x="38190" y="29710"/>
                </a:lnTo>
                <a:lnTo>
                  <a:pt x="38230" y="29710"/>
                </a:lnTo>
                <a:lnTo>
                  <a:pt x="38240" y="29710"/>
                </a:lnTo>
                <a:lnTo>
                  <a:pt x="38270" y="29710"/>
                </a:lnTo>
                <a:lnTo>
                  <a:pt x="38280" y="29720"/>
                </a:lnTo>
                <a:lnTo>
                  <a:pt x="38300" y="29740"/>
                </a:lnTo>
                <a:lnTo>
                  <a:pt x="38310" y="29740"/>
                </a:lnTo>
                <a:lnTo>
                  <a:pt x="38330" y="29740"/>
                </a:lnTo>
                <a:lnTo>
                  <a:pt x="38340" y="29750"/>
                </a:lnTo>
                <a:lnTo>
                  <a:pt x="38350" y="29760"/>
                </a:lnTo>
                <a:lnTo>
                  <a:pt x="38360" y="29780"/>
                </a:lnTo>
                <a:lnTo>
                  <a:pt x="38370" y="29790"/>
                </a:lnTo>
                <a:lnTo>
                  <a:pt x="38380" y="29790"/>
                </a:lnTo>
                <a:lnTo>
                  <a:pt x="38380" y="29800"/>
                </a:lnTo>
                <a:lnTo>
                  <a:pt x="38390" y="29800"/>
                </a:lnTo>
                <a:lnTo>
                  <a:pt x="38380" y="29810"/>
                </a:lnTo>
                <a:lnTo>
                  <a:pt x="38380" y="29820"/>
                </a:lnTo>
                <a:lnTo>
                  <a:pt x="38380" y="29840"/>
                </a:lnTo>
                <a:lnTo>
                  <a:pt x="38390" y="29850"/>
                </a:lnTo>
                <a:lnTo>
                  <a:pt x="38410" y="29850"/>
                </a:lnTo>
                <a:lnTo>
                  <a:pt x="38420" y="29850"/>
                </a:lnTo>
                <a:lnTo>
                  <a:pt x="38440" y="29850"/>
                </a:lnTo>
                <a:lnTo>
                  <a:pt x="38450" y="29850"/>
                </a:lnTo>
                <a:lnTo>
                  <a:pt x="38460" y="29860"/>
                </a:lnTo>
                <a:lnTo>
                  <a:pt x="38470" y="29870"/>
                </a:lnTo>
                <a:lnTo>
                  <a:pt x="38480" y="29870"/>
                </a:lnTo>
                <a:lnTo>
                  <a:pt x="38490" y="29890"/>
                </a:lnTo>
                <a:lnTo>
                  <a:pt x="38510" y="29910"/>
                </a:lnTo>
                <a:lnTo>
                  <a:pt x="38520" y="29930"/>
                </a:lnTo>
                <a:lnTo>
                  <a:pt x="38520" y="29940"/>
                </a:lnTo>
                <a:lnTo>
                  <a:pt x="38510" y="29970"/>
                </a:lnTo>
                <a:lnTo>
                  <a:pt x="38510" y="29980"/>
                </a:lnTo>
                <a:lnTo>
                  <a:pt x="38500" y="30000"/>
                </a:lnTo>
                <a:lnTo>
                  <a:pt x="38500" y="30010"/>
                </a:lnTo>
                <a:lnTo>
                  <a:pt x="38500" y="30040"/>
                </a:lnTo>
                <a:lnTo>
                  <a:pt x="38490" y="30050"/>
                </a:lnTo>
                <a:lnTo>
                  <a:pt x="38510" y="30070"/>
                </a:lnTo>
                <a:lnTo>
                  <a:pt x="38520" y="30080"/>
                </a:lnTo>
                <a:lnTo>
                  <a:pt x="38520" y="30110"/>
                </a:lnTo>
                <a:lnTo>
                  <a:pt x="38530" y="30110"/>
                </a:lnTo>
                <a:lnTo>
                  <a:pt x="38540" y="30120"/>
                </a:lnTo>
                <a:lnTo>
                  <a:pt x="38560" y="30130"/>
                </a:lnTo>
                <a:lnTo>
                  <a:pt x="38560" y="30140"/>
                </a:lnTo>
                <a:lnTo>
                  <a:pt x="38590" y="30150"/>
                </a:lnTo>
                <a:lnTo>
                  <a:pt x="38600" y="30160"/>
                </a:lnTo>
                <a:lnTo>
                  <a:pt x="38610" y="30160"/>
                </a:lnTo>
                <a:lnTo>
                  <a:pt x="38610" y="30170"/>
                </a:lnTo>
                <a:lnTo>
                  <a:pt x="38610" y="30180"/>
                </a:lnTo>
                <a:lnTo>
                  <a:pt x="38610" y="30190"/>
                </a:lnTo>
                <a:lnTo>
                  <a:pt x="38610" y="30200"/>
                </a:lnTo>
                <a:lnTo>
                  <a:pt x="38620" y="30210"/>
                </a:lnTo>
                <a:lnTo>
                  <a:pt x="38620" y="30220"/>
                </a:lnTo>
                <a:lnTo>
                  <a:pt x="38630" y="30220"/>
                </a:lnTo>
                <a:lnTo>
                  <a:pt x="38630" y="30230"/>
                </a:lnTo>
                <a:lnTo>
                  <a:pt x="38640" y="30230"/>
                </a:lnTo>
                <a:lnTo>
                  <a:pt x="38640" y="30240"/>
                </a:lnTo>
                <a:lnTo>
                  <a:pt x="38640" y="30250"/>
                </a:lnTo>
                <a:lnTo>
                  <a:pt x="38660" y="30280"/>
                </a:lnTo>
                <a:lnTo>
                  <a:pt x="38670" y="30290"/>
                </a:lnTo>
                <a:lnTo>
                  <a:pt x="38680" y="30290"/>
                </a:lnTo>
                <a:lnTo>
                  <a:pt x="38680" y="30300"/>
                </a:lnTo>
                <a:lnTo>
                  <a:pt x="38670" y="30310"/>
                </a:lnTo>
                <a:lnTo>
                  <a:pt x="38660" y="30310"/>
                </a:lnTo>
                <a:lnTo>
                  <a:pt x="38650" y="30310"/>
                </a:lnTo>
                <a:lnTo>
                  <a:pt x="38660" y="30320"/>
                </a:lnTo>
                <a:lnTo>
                  <a:pt x="38660" y="30330"/>
                </a:lnTo>
                <a:lnTo>
                  <a:pt x="38670" y="30330"/>
                </a:lnTo>
                <a:lnTo>
                  <a:pt x="38670" y="30340"/>
                </a:lnTo>
                <a:lnTo>
                  <a:pt x="38680" y="30360"/>
                </a:lnTo>
                <a:lnTo>
                  <a:pt x="38680" y="30380"/>
                </a:lnTo>
                <a:lnTo>
                  <a:pt x="38690" y="30390"/>
                </a:lnTo>
                <a:lnTo>
                  <a:pt x="38700" y="30390"/>
                </a:lnTo>
                <a:lnTo>
                  <a:pt x="38710" y="30400"/>
                </a:lnTo>
                <a:lnTo>
                  <a:pt x="38710" y="30420"/>
                </a:lnTo>
                <a:lnTo>
                  <a:pt x="38720" y="30430"/>
                </a:lnTo>
                <a:lnTo>
                  <a:pt x="38720" y="30460"/>
                </a:lnTo>
                <a:lnTo>
                  <a:pt x="38710" y="30490"/>
                </a:lnTo>
                <a:lnTo>
                  <a:pt x="38710" y="30520"/>
                </a:lnTo>
                <a:lnTo>
                  <a:pt x="38710" y="30550"/>
                </a:lnTo>
                <a:lnTo>
                  <a:pt x="38700" y="30560"/>
                </a:lnTo>
                <a:lnTo>
                  <a:pt x="38690" y="30580"/>
                </a:lnTo>
                <a:lnTo>
                  <a:pt x="38690" y="30590"/>
                </a:lnTo>
                <a:lnTo>
                  <a:pt x="38680" y="30610"/>
                </a:lnTo>
                <a:lnTo>
                  <a:pt x="38670" y="30620"/>
                </a:lnTo>
                <a:lnTo>
                  <a:pt x="38650" y="30630"/>
                </a:lnTo>
                <a:lnTo>
                  <a:pt x="38650" y="30640"/>
                </a:lnTo>
                <a:lnTo>
                  <a:pt x="38650" y="30670"/>
                </a:lnTo>
                <a:lnTo>
                  <a:pt x="38660" y="30680"/>
                </a:lnTo>
                <a:lnTo>
                  <a:pt x="38670" y="30690"/>
                </a:lnTo>
                <a:lnTo>
                  <a:pt x="38680" y="30700"/>
                </a:lnTo>
                <a:lnTo>
                  <a:pt x="38680" y="30720"/>
                </a:lnTo>
                <a:lnTo>
                  <a:pt x="38670" y="30750"/>
                </a:lnTo>
                <a:lnTo>
                  <a:pt x="38650" y="30780"/>
                </a:lnTo>
                <a:lnTo>
                  <a:pt x="38630" y="30800"/>
                </a:lnTo>
                <a:lnTo>
                  <a:pt x="38630" y="30810"/>
                </a:lnTo>
                <a:lnTo>
                  <a:pt x="38620" y="30820"/>
                </a:lnTo>
                <a:lnTo>
                  <a:pt x="38610" y="30850"/>
                </a:lnTo>
                <a:lnTo>
                  <a:pt x="38610" y="30880"/>
                </a:lnTo>
                <a:lnTo>
                  <a:pt x="38610" y="30910"/>
                </a:lnTo>
                <a:lnTo>
                  <a:pt x="38620" y="30930"/>
                </a:lnTo>
                <a:lnTo>
                  <a:pt x="38620" y="30960"/>
                </a:lnTo>
                <a:lnTo>
                  <a:pt x="38630" y="30970"/>
                </a:lnTo>
                <a:lnTo>
                  <a:pt x="38650" y="31000"/>
                </a:lnTo>
                <a:lnTo>
                  <a:pt x="38660" y="31020"/>
                </a:lnTo>
                <a:lnTo>
                  <a:pt x="38670" y="31030"/>
                </a:lnTo>
                <a:lnTo>
                  <a:pt x="38670" y="31100"/>
                </a:lnTo>
                <a:lnTo>
                  <a:pt x="38680" y="31100"/>
                </a:lnTo>
                <a:lnTo>
                  <a:pt x="38680" y="31060"/>
                </a:lnTo>
                <a:lnTo>
                  <a:pt x="38690" y="31040"/>
                </a:lnTo>
                <a:lnTo>
                  <a:pt x="38680" y="31020"/>
                </a:lnTo>
                <a:lnTo>
                  <a:pt x="38690" y="31000"/>
                </a:lnTo>
                <a:lnTo>
                  <a:pt x="38700" y="31000"/>
                </a:lnTo>
                <a:lnTo>
                  <a:pt x="38700" y="31020"/>
                </a:lnTo>
                <a:lnTo>
                  <a:pt x="38700" y="31040"/>
                </a:lnTo>
                <a:lnTo>
                  <a:pt x="38690" y="31060"/>
                </a:lnTo>
                <a:lnTo>
                  <a:pt x="38690" y="31070"/>
                </a:lnTo>
                <a:lnTo>
                  <a:pt x="38700" y="31090"/>
                </a:lnTo>
                <a:lnTo>
                  <a:pt x="38690" y="31100"/>
                </a:lnTo>
                <a:lnTo>
                  <a:pt x="38690" y="31110"/>
                </a:lnTo>
                <a:lnTo>
                  <a:pt x="38700" y="31120"/>
                </a:lnTo>
                <a:lnTo>
                  <a:pt x="38700" y="31130"/>
                </a:lnTo>
                <a:lnTo>
                  <a:pt x="38690" y="31140"/>
                </a:lnTo>
                <a:lnTo>
                  <a:pt x="38680" y="31150"/>
                </a:lnTo>
                <a:lnTo>
                  <a:pt x="38670" y="31140"/>
                </a:lnTo>
                <a:lnTo>
                  <a:pt x="38640" y="31150"/>
                </a:lnTo>
                <a:lnTo>
                  <a:pt x="38630" y="31150"/>
                </a:lnTo>
                <a:lnTo>
                  <a:pt x="38610" y="31170"/>
                </a:lnTo>
                <a:lnTo>
                  <a:pt x="38600" y="31180"/>
                </a:lnTo>
                <a:lnTo>
                  <a:pt x="38580" y="31190"/>
                </a:lnTo>
                <a:lnTo>
                  <a:pt x="38560" y="31190"/>
                </a:lnTo>
                <a:lnTo>
                  <a:pt x="38550" y="31200"/>
                </a:lnTo>
                <a:lnTo>
                  <a:pt x="38540" y="31210"/>
                </a:lnTo>
                <a:lnTo>
                  <a:pt x="38560" y="31200"/>
                </a:lnTo>
                <a:lnTo>
                  <a:pt x="38570" y="31200"/>
                </a:lnTo>
                <a:lnTo>
                  <a:pt x="38580" y="31210"/>
                </a:lnTo>
                <a:lnTo>
                  <a:pt x="38580" y="31220"/>
                </a:lnTo>
                <a:lnTo>
                  <a:pt x="38580" y="31230"/>
                </a:lnTo>
                <a:lnTo>
                  <a:pt x="38590" y="31230"/>
                </a:lnTo>
                <a:lnTo>
                  <a:pt x="38610" y="31220"/>
                </a:lnTo>
                <a:lnTo>
                  <a:pt x="38630" y="31220"/>
                </a:lnTo>
                <a:lnTo>
                  <a:pt x="38640" y="31210"/>
                </a:lnTo>
                <a:lnTo>
                  <a:pt x="38650" y="31210"/>
                </a:lnTo>
                <a:lnTo>
                  <a:pt x="38660" y="31210"/>
                </a:lnTo>
                <a:lnTo>
                  <a:pt x="38670" y="31220"/>
                </a:lnTo>
                <a:lnTo>
                  <a:pt x="38680" y="31220"/>
                </a:lnTo>
                <a:lnTo>
                  <a:pt x="38700" y="31220"/>
                </a:lnTo>
                <a:lnTo>
                  <a:pt x="38710" y="31220"/>
                </a:lnTo>
                <a:lnTo>
                  <a:pt x="38730" y="31220"/>
                </a:lnTo>
                <a:lnTo>
                  <a:pt x="38730" y="31230"/>
                </a:lnTo>
                <a:lnTo>
                  <a:pt x="38740" y="31240"/>
                </a:lnTo>
                <a:lnTo>
                  <a:pt x="38740" y="31250"/>
                </a:lnTo>
                <a:lnTo>
                  <a:pt x="38750" y="31260"/>
                </a:lnTo>
                <a:lnTo>
                  <a:pt x="38750" y="31270"/>
                </a:lnTo>
                <a:lnTo>
                  <a:pt x="38740" y="31270"/>
                </a:lnTo>
                <a:lnTo>
                  <a:pt x="38730" y="31290"/>
                </a:lnTo>
                <a:lnTo>
                  <a:pt x="38730" y="31300"/>
                </a:lnTo>
                <a:lnTo>
                  <a:pt x="38740" y="31310"/>
                </a:lnTo>
                <a:lnTo>
                  <a:pt x="38760" y="31340"/>
                </a:lnTo>
                <a:lnTo>
                  <a:pt x="38750" y="31340"/>
                </a:lnTo>
                <a:lnTo>
                  <a:pt x="38740" y="31340"/>
                </a:lnTo>
                <a:lnTo>
                  <a:pt x="38740" y="31350"/>
                </a:lnTo>
                <a:lnTo>
                  <a:pt x="38740" y="31360"/>
                </a:lnTo>
                <a:lnTo>
                  <a:pt x="38740" y="31390"/>
                </a:lnTo>
                <a:lnTo>
                  <a:pt x="38750" y="31400"/>
                </a:lnTo>
                <a:lnTo>
                  <a:pt x="38760" y="31400"/>
                </a:lnTo>
                <a:lnTo>
                  <a:pt x="38770" y="31390"/>
                </a:lnTo>
                <a:lnTo>
                  <a:pt x="38770" y="31400"/>
                </a:lnTo>
                <a:lnTo>
                  <a:pt x="38760" y="31410"/>
                </a:lnTo>
                <a:lnTo>
                  <a:pt x="38750" y="31410"/>
                </a:lnTo>
                <a:lnTo>
                  <a:pt x="38750" y="31420"/>
                </a:lnTo>
                <a:lnTo>
                  <a:pt x="38740" y="31430"/>
                </a:lnTo>
                <a:lnTo>
                  <a:pt x="38740" y="31440"/>
                </a:lnTo>
                <a:lnTo>
                  <a:pt x="38750" y="31460"/>
                </a:lnTo>
                <a:lnTo>
                  <a:pt x="38740" y="31480"/>
                </a:lnTo>
                <a:lnTo>
                  <a:pt x="38740" y="31490"/>
                </a:lnTo>
                <a:lnTo>
                  <a:pt x="38740" y="31500"/>
                </a:lnTo>
                <a:lnTo>
                  <a:pt x="38730" y="31500"/>
                </a:lnTo>
                <a:lnTo>
                  <a:pt x="38730" y="31490"/>
                </a:lnTo>
                <a:lnTo>
                  <a:pt x="38720" y="31470"/>
                </a:lnTo>
                <a:lnTo>
                  <a:pt x="38710" y="31480"/>
                </a:lnTo>
                <a:lnTo>
                  <a:pt x="38710" y="31510"/>
                </a:lnTo>
                <a:lnTo>
                  <a:pt x="38710" y="31520"/>
                </a:lnTo>
                <a:lnTo>
                  <a:pt x="38700" y="31530"/>
                </a:lnTo>
                <a:lnTo>
                  <a:pt x="38690" y="31530"/>
                </a:lnTo>
                <a:lnTo>
                  <a:pt x="38660" y="31530"/>
                </a:lnTo>
                <a:lnTo>
                  <a:pt x="38620" y="31560"/>
                </a:lnTo>
                <a:lnTo>
                  <a:pt x="38600" y="31600"/>
                </a:lnTo>
                <a:lnTo>
                  <a:pt x="38570" y="31630"/>
                </a:lnTo>
                <a:lnTo>
                  <a:pt x="38560" y="31640"/>
                </a:lnTo>
                <a:lnTo>
                  <a:pt x="38550" y="31650"/>
                </a:lnTo>
                <a:lnTo>
                  <a:pt x="38550" y="31660"/>
                </a:lnTo>
                <a:lnTo>
                  <a:pt x="38540" y="31670"/>
                </a:lnTo>
                <a:lnTo>
                  <a:pt x="38520" y="31680"/>
                </a:lnTo>
                <a:lnTo>
                  <a:pt x="38510" y="31690"/>
                </a:lnTo>
                <a:lnTo>
                  <a:pt x="38500" y="31700"/>
                </a:lnTo>
                <a:lnTo>
                  <a:pt x="38490" y="31710"/>
                </a:lnTo>
                <a:lnTo>
                  <a:pt x="38460" y="31720"/>
                </a:lnTo>
                <a:lnTo>
                  <a:pt x="38450" y="31720"/>
                </a:lnTo>
                <a:lnTo>
                  <a:pt x="38440" y="31720"/>
                </a:lnTo>
                <a:lnTo>
                  <a:pt x="38440" y="31710"/>
                </a:lnTo>
                <a:lnTo>
                  <a:pt x="38430" y="31710"/>
                </a:lnTo>
                <a:lnTo>
                  <a:pt x="38420" y="31720"/>
                </a:lnTo>
                <a:lnTo>
                  <a:pt x="38410" y="31730"/>
                </a:lnTo>
                <a:lnTo>
                  <a:pt x="38390" y="31730"/>
                </a:lnTo>
                <a:lnTo>
                  <a:pt x="38380" y="31730"/>
                </a:lnTo>
                <a:lnTo>
                  <a:pt x="38350" y="31730"/>
                </a:lnTo>
                <a:lnTo>
                  <a:pt x="38330" y="31730"/>
                </a:lnTo>
                <a:lnTo>
                  <a:pt x="38300" y="31730"/>
                </a:lnTo>
                <a:lnTo>
                  <a:pt x="38290" y="31730"/>
                </a:lnTo>
                <a:lnTo>
                  <a:pt x="38270" y="31740"/>
                </a:lnTo>
                <a:lnTo>
                  <a:pt x="38250" y="31750"/>
                </a:lnTo>
                <a:lnTo>
                  <a:pt x="38230" y="31760"/>
                </a:lnTo>
                <a:lnTo>
                  <a:pt x="38210" y="31780"/>
                </a:lnTo>
                <a:lnTo>
                  <a:pt x="38200" y="31790"/>
                </a:lnTo>
                <a:lnTo>
                  <a:pt x="38190" y="31790"/>
                </a:lnTo>
                <a:lnTo>
                  <a:pt x="38180" y="31790"/>
                </a:lnTo>
                <a:lnTo>
                  <a:pt x="38150" y="31790"/>
                </a:lnTo>
                <a:lnTo>
                  <a:pt x="38140" y="31780"/>
                </a:lnTo>
                <a:lnTo>
                  <a:pt x="38130" y="31770"/>
                </a:lnTo>
                <a:lnTo>
                  <a:pt x="38120" y="31770"/>
                </a:lnTo>
                <a:lnTo>
                  <a:pt x="38110" y="31770"/>
                </a:lnTo>
                <a:lnTo>
                  <a:pt x="38040" y="31770"/>
                </a:lnTo>
                <a:lnTo>
                  <a:pt x="38030" y="31770"/>
                </a:lnTo>
                <a:lnTo>
                  <a:pt x="38020" y="31780"/>
                </a:lnTo>
                <a:lnTo>
                  <a:pt x="38000" y="31780"/>
                </a:lnTo>
                <a:lnTo>
                  <a:pt x="38000" y="31770"/>
                </a:lnTo>
                <a:lnTo>
                  <a:pt x="37990" y="31770"/>
                </a:lnTo>
                <a:lnTo>
                  <a:pt x="37980" y="31770"/>
                </a:lnTo>
                <a:lnTo>
                  <a:pt x="37970" y="31770"/>
                </a:lnTo>
                <a:lnTo>
                  <a:pt x="37940" y="31770"/>
                </a:lnTo>
                <a:lnTo>
                  <a:pt x="37900" y="31760"/>
                </a:lnTo>
                <a:lnTo>
                  <a:pt x="37890" y="31760"/>
                </a:lnTo>
                <a:lnTo>
                  <a:pt x="37890" y="31750"/>
                </a:lnTo>
                <a:lnTo>
                  <a:pt x="37880" y="31740"/>
                </a:lnTo>
                <a:lnTo>
                  <a:pt x="37870" y="31740"/>
                </a:lnTo>
                <a:lnTo>
                  <a:pt x="37860" y="31750"/>
                </a:lnTo>
                <a:lnTo>
                  <a:pt x="37850" y="31740"/>
                </a:lnTo>
                <a:lnTo>
                  <a:pt x="37820" y="31730"/>
                </a:lnTo>
                <a:lnTo>
                  <a:pt x="37810" y="31730"/>
                </a:lnTo>
                <a:lnTo>
                  <a:pt x="37780" y="31740"/>
                </a:lnTo>
                <a:lnTo>
                  <a:pt x="37770" y="31750"/>
                </a:lnTo>
                <a:lnTo>
                  <a:pt x="37770" y="31770"/>
                </a:lnTo>
                <a:lnTo>
                  <a:pt x="37760" y="31780"/>
                </a:lnTo>
                <a:lnTo>
                  <a:pt x="37740" y="31800"/>
                </a:lnTo>
                <a:lnTo>
                  <a:pt x="37730" y="31800"/>
                </a:lnTo>
                <a:lnTo>
                  <a:pt x="37720" y="31800"/>
                </a:lnTo>
                <a:lnTo>
                  <a:pt x="37700" y="31800"/>
                </a:lnTo>
                <a:lnTo>
                  <a:pt x="37690" y="31800"/>
                </a:lnTo>
                <a:lnTo>
                  <a:pt x="37670" y="31780"/>
                </a:lnTo>
                <a:lnTo>
                  <a:pt x="37650" y="31790"/>
                </a:lnTo>
                <a:lnTo>
                  <a:pt x="37640" y="31780"/>
                </a:lnTo>
                <a:lnTo>
                  <a:pt x="37630" y="31770"/>
                </a:lnTo>
                <a:lnTo>
                  <a:pt x="37620" y="31770"/>
                </a:lnTo>
                <a:lnTo>
                  <a:pt x="37610" y="31770"/>
                </a:lnTo>
                <a:lnTo>
                  <a:pt x="37600" y="31780"/>
                </a:lnTo>
                <a:lnTo>
                  <a:pt x="37590" y="31770"/>
                </a:lnTo>
                <a:lnTo>
                  <a:pt x="37580" y="31770"/>
                </a:lnTo>
                <a:lnTo>
                  <a:pt x="37570" y="31780"/>
                </a:lnTo>
                <a:lnTo>
                  <a:pt x="37550" y="31780"/>
                </a:lnTo>
                <a:lnTo>
                  <a:pt x="37530" y="31790"/>
                </a:lnTo>
                <a:lnTo>
                  <a:pt x="37520" y="31790"/>
                </a:lnTo>
                <a:lnTo>
                  <a:pt x="37510" y="31800"/>
                </a:lnTo>
                <a:lnTo>
                  <a:pt x="37480" y="31800"/>
                </a:lnTo>
                <a:lnTo>
                  <a:pt x="37470" y="31790"/>
                </a:lnTo>
                <a:lnTo>
                  <a:pt x="37470" y="31780"/>
                </a:lnTo>
                <a:lnTo>
                  <a:pt x="37460" y="31790"/>
                </a:lnTo>
                <a:lnTo>
                  <a:pt x="37450" y="31790"/>
                </a:lnTo>
                <a:lnTo>
                  <a:pt x="37440" y="31790"/>
                </a:lnTo>
                <a:lnTo>
                  <a:pt x="37430" y="31780"/>
                </a:lnTo>
                <a:lnTo>
                  <a:pt x="37420" y="31780"/>
                </a:lnTo>
                <a:lnTo>
                  <a:pt x="37410" y="31790"/>
                </a:lnTo>
                <a:lnTo>
                  <a:pt x="37390" y="31790"/>
                </a:lnTo>
                <a:lnTo>
                  <a:pt x="37360" y="31810"/>
                </a:lnTo>
                <a:lnTo>
                  <a:pt x="37350" y="31820"/>
                </a:lnTo>
                <a:lnTo>
                  <a:pt x="37350" y="31830"/>
                </a:lnTo>
                <a:lnTo>
                  <a:pt x="37340" y="31850"/>
                </a:lnTo>
                <a:lnTo>
                  <a:pt x="37330" y="31870"/>
                </a:lnTo>
                <a:lnTo>
                  <a:pt x="37330" y="31890"/>
                </a:lnTo>
                <a:lnTo>
                  <a:pt x="37350" y="31910"/>
                </a:lnTo>
                <a:lnTo>
                  <a:pt x="37350" y="31930"/>
                </a:lnTo>
                <a:lnTo>
                  <a:pt x="37360" y="31950"/>
                </a:lnTo>
                <a:lnTo>
                  <a:pt x="37370" y="31960"/>
                </a:lnTo>
                <a:lnTo>
                  <a:pt x="37370" y="31970"/>
                </a:lnTo>
                <a:lnTo>
                  <a:pt x="37360" y="31970"/>
                </a:lnTo>
                <a:lnTo>
                  <a:pt x="37340" y="31970"/>
                </a:lnTo>
                <a:lnTo>
                  <a:pt x="37310" y="31970"/>
                </a:lnTo>
                <a:lnTo>
                  <a:pt x="37300" y="31970"/>
                </a:lnTo>
                <a:lnTo>
                  <a:pt x="37280" y="31960"/>
                </a:lnTo>
                <a:lnTo>
                  <a:pt x="37270" y="31960"/>
                </a:lnTo>
                <a:lnTo>
                  <a:pt x="37260" y="31950"/>
                </a:lnTo>
                <a:lnTo>
                  <a:pt x="37250" y="31950"/>
                </a:lnTo>
                <a:lnTo>
                  <a:pt x="37240" y="31950"/>
                </a:lnTo>
                <a:lnTo>
                  <a:pt x="37230" y="31950"/>
                </a:lnTo>
                <a:lnTo>
                  <a:pt x="37220" y="31940"/>
                </a:lnTo>
                <a:lnTo>
                  <a:pt x="37210" y="31940"/>
                </a:lnTo>
                <a:lnTo>
                  <a:pt x="37200" y="31950"/>
                </a:lnTo>
                <a:lnTo>
                  <a:pt x="37190" y="31960"/>
                </a:lnTo>
                <a:lnTo>
                  <a:pt x="37170" y="31960"/>
                </a:lnTo>
                <a:lnTo>
                  <a:pt x="37160" y="31960"/>
                </a:lnTo>
                <a:lnTo>
                  <a:pt x="37140" y="31950"/>
                </a:lnTo>
                <a:lnTo>
                  <a:pt x="37130" y="31950"/>
                </a:lnTo>
                <a:lnTo>
                  <a:pt x="37110" y="31960"/>
                </a:lnTo>
                <a:lnTo>
                  <a:pt x="37110" y="31970"/>
                </a:lnTo>
                <a:lnTo>
                  <a:pt x="37070" y="31950"/>
                </a:lnTo>
                <a:lnTo>
                  <a:pt x="37050" y="31950"/>
                </a:lnTo>
                <a:lnTo>
                  <a:pt x="37030" y="31940"/>
                </a:lnTo>
                <a:lnTo>
                  <a:pt x="36990" y="31940"/>
                </a:lnTo>
                <a:lnTo>
                  <a:pt x="36950" y="31940"/>
                </a:lnTo>
                <a:lnTo>
                  <a:pt x="36930" y="31930"/>
                </a:lnTo>
                <a:lnTo>
                  <a:pt x="36920" y="31920"/>
                </a:lnTo>
                <a:lnTo>
                  <a:pt x="36900" y="31920"/>
                </a:lnTo>
                <a:lnTo>
                  <a:pt x="36890" y="31920"/>
                </a:lnTo>
                <a:lnTo>
                  <a:pt x="36870" y="31920"/>
                </a:lnTo>
                <a:lnTo>
                  <a:pt x="36850" y="31910"/>
                </a:lnTo>
                <a:lnTo>
                  <a:pt x="36820" y="31900"/>
                </a:lnTo>
                <a:lnTo>
                  <a:pt x="36810" y="31880"/>
                </a:lnTo>
                <a:lnTo>
                  <a:pt x="36800" y="31880"/>
                </a:lnTo>
                <a:lnTo>
                  <a:pt x="36790" y="31880"/>
                </a:lnTo>
                <a:lnTo>
                  <a:pt x="36780" y="31880"/>
                </a:lnTo>
                <a:lnTo>
                  <a:pt x="36750" y="31900"/>
                </a:lnTo>
                <a:lnTo>
                  <a:pt x="36730" y="31900"/>
                </a:lnTo>
                <a:lnTo>
                  <a:pt x="36710" y="31910"/>
                </a:lnTo>
                <a:lnTo>
                  <a:pt x="36710" y="31900"/>
                </a:lnTo>
                <a:lnTo>
                  <a:pt x="36660" y="31880"/>
                </a:lnTo>
                <a:lnTo>
                  <a:pt x="36600" y="31850"/>
                </a:lnTo>
                <a:lnTo>
                  <a:pt x="36590" y="31850"/>
                </a:lnTo>
                <a:lnTo>
                  <a:pt x="36560" y="31850"/>
                </a:lnTo>
                <a:lnTo>
                  <a:pt x="36550" y="31850"/>
                </a:lnTo>
                <a:lnTo>
                  <a:pt x="36540" y="31850"/>
                </a:lnTo>
                <a:lnTo>
                  <a:pt x="36510" y="31860"/>
                </a:lnTo>
                <a:lnTo>
                  <a:pt x="36500" y="31860"/>
                </a:lnTo>
                <a:lnTo>
                  <a:pt x="36490" y="31840"/>
                </a:lnTo>
                <a:lnTo>
                  <a:pt x="36480" y="31840"/>
                </a:lnTo>
                <a:lnTo>
                  <a:pt x="36460" y="31840"/>
                </a:lnTo>
                <a:lnTo>
                  <a:pt x="36420" y="31860"/>
                </a:lnTo>
                <a:lnTo>
                  <a:pt x="36420" y="31880"/>
                </a:lnTo>
                <a:lnTo>
                  <a:pt x="36390" y="31900"/>
                </a:lnTo>
                <a:lnTo>
                  <a:pt x="36390" y="31910"/>
                </a:lnTo>
                <a:lnTo>
                  <a:pt x="36380" y="31910"/>
                </a:lnTo>
                <a:lnTo>
                  <a:pt x="36360" y="31910"/>
                </a:lnTo>
                <a:lnTo>
                  <a:pt x="36340" y="31910"/>
                </a:lnTo>
                <a:lnTo>
                  <a:pt x="36320" y="31920"/>
                </a:lnTo>
                <a:lnTo>
                  <a:pt x="36310" y="31930"/>
                </a:lnTo>
                <a:lnTo>
                  <a:pt x="36300" y="31930"/>
                </a:lnTo>
                <a:lnTo>
                  <a:pt x="36290" y="31940"/>
                </a:lnTo>
                <a:lnTo>
                  <a:pt x="36260" y="31960"/>
                </a:lnTo>
                <a:lnTo>
                  <a:pt x="36250" y="31970"/>
                </a:lnTo>
                <a:lnTo>
                  <a:pt x="36230" y="31980"/>
                </a:lnTo>
                <a:lnTo>
                  <a:pt x="36130" y="31980"/>
                </a:lnTo>
                <a:lnTo>
                  <a:pt x="36110" y="31970"/>
                </a:lnTo>
                <a:lnTo>
                  <a:pt x="36090" y="31960"/>
                </a:lnTo>
                <a:lnTo>
                  <a:pt x="36050" y="31940"/>
                </a:lnTo>
                <a:lnTo>
                  <a:pt x="36030" y="31940"/>
                </a:lnTo>
                <a:lnTo>
                  <a:pt x="36000" y="31940"/>
                </a:lnTo>
                <a:lnTo>
                  <a:pt x="35990" y="31940"/>
                </a:lnTo>
                <a:lnTo>
                  <a:pt x="35970" y="31940"/>
                </a:lnTo>
                <a:lnTo>
                  <a:pt x="35960" y="31940"/>
                </a:lnTo>
                <a:lnTo>
                  <a:pt x="35950" y="31940"/>
                </a:lnTo>
                <a:lnTo>
                  <a:pt x="35920" y="31940"/>
                </a:lnTo>
                <a:lnTo>
                  <a:pt x="35910" y="31940"/>
                </a:lnTo>
                <a:lnTo>
                  <a:pt x="35900" y="31950"/>
                </a:lnTo>
                <a:lnTo>
                  <a:pt x="35890" y="31950"/>
                </a:lnTo>
                <a:lnTo>
                  <a:pt x="35870" y="31950"/>
                </a:lnTo>
                <a:lnTo>
                  <a:pt x="35860" y="31940"/>
                </a:lnTo>
                <a:lnTo>
                  <a:pt x="35840" y="31930"/>
                </a:lnTo>
                <a:lnTo>
                  <a:pt x="35830" y="31920"/>
                </a:lnTo>
                <a:lnTo>
                  <a:pt x="35830" y="31910"/>
                </a:lnTo>
                <a:lnTo>
                  <a:pt x="35820" y="31900"/>
                </a:lnTo>
                <a:lnTo>
                  <a:pt x="35810" y="31900"/>
                </a:lnTo>
                <a:lnTo>
                  <a:pt x="35800" y="31910"/>
                </a:lnTo>
                <a:lnTo>
                  <a:pt x="35780" y="31900"/>
                </a:lnTo>
                <a:lnTo>
                  <a:pt x="35770" y="31900"/>
                </a:lnTo>
                <a:lnTo>
                  <a:pt x="35760" y="31900"/>
                </a:lnTo>
                <a:lnTo>
                  <a:pt x="35740" y="31910"/>
                </a:lnTo>
                <a:lnTo>
                  <a:pt x="35730" y="31920"/>
                </a:lnTo>
                <a:lnTo>
                  <a:pt x="35680" y="31920"/>
                </a:lnTo>
                <a:lnTo>
                  <a:pt x="35620" y="31920"/>
                </a:lnTo>
                <a:lnTo>
                  <a:pt x="35610" y="31920"/>
                </a:lnTo>
                <a:lnTo>
                  <a:pt x="35550" y="31930"/>
                </a:lnTo>
                <a:lnTo>
                  <a:pt x="35540" y="31930"/>
                </a:lnTo>
                <a:lnTo>
                  <a:pt x="35530" y="31930"/>
                </a:lnTo>
                <a:lnTo>
                  <a:pt x="35500" y="31910"/>
                </a:lnTo>
                <a:lnTo>
                  <a:pt x="35490" y="31900"/>
                </a:lnTo>
                <a:lnTo>
                  <a:pt x="35480" y="31890"/>
                </a:lnTo>
                <a:lnTo>
                  <a:pt x="35450" y="31890"/>
                </a:lnTo>
                <a:lnTo>
                  <a:pt x="35450" y="31880"/>
                </a:lnTo>
                <a:lnTo>
                  <a:pt x="35440" y="31870"/>
                </a:lnTo>
                <a:lnTo>
                  <a:pt x="35440" y="31860"/>
                </a:lnTo>
                <a:lnTo>
                  <a:pt x="35430" y="31860"/>
                </a:lnTo>
                <a:lnTo>
                  <a:pt x="35400" y="31850"/>
                </a:lnTo>
                <a:lnTo>
                  <a:pt x="35390" y="31840"/>
                </a:lnTo>
                <a:lnTo>
                  <a:pt x="35380" y="31820"/>
                </a:lnTo>
                <a:lnTo>
                  <a:pt x="35370" y="31810"/>
                </a:lnTo>
                <a:lnTo>
                  <a:pt x="35350" y="31790"/>
                </a:lnTo>
                <a:lnTo>
                  <a:pt x="35340" y="31780"/>
                </a:lnTo>
                <a:lnTo>
                  <a:pt x="35310" y="31770"/>
                </a:lnTo>
                <a:lnTo>
                  <a:pt x="35290" y="31760"/>
                </a:lnTo>
                <a:lnTo>
                  <a:pt x="35280" y="31760"/>
                </a:lnTo>
                <a:lnTo>
                  <a:pt x="35270" y="31770"/>
                </a:lnTo>
                <a:lnTo>
                  <a:pt x="35260" y="31770"/>
                </a:lnTo>
                <a:lnTo>
                  <a:pt x="35250" y="31780"/>
                </a:lnTo>
                <a:lnTo>
                  <a:pt x="35230" y="31780"/>
                </a:lnTo>
                <a:lnTo>
                  <a:pt x="35210" y="31790"/>
                </a:lnTo>
                <a:lnTo>
                  <a:pt x="35160" y="31790"/>
                </a:lnTo>
                <a:lnTo>
                  <a:pt x="35140" y="31780"/>
                </a:lnTo>
                <a:lnTo>
                  <a:pt x="35130" y="31780"/>
                </a:lnTo>
                <a:lnTo>
                  <a:pt x="35070" y="31790"/>
                </a:lnTo>
                <a:lnTo>
                  <a:pt x="35040" y="31770"/>
                </a:lnTo>
                <a:lnTo>
                  <a:pt x="35020" y="31770"/>
                </a:lnTo>
                <a:lnTo>
                  <a:pt x="35010" y="31760"/>
                </a:lnTo>
                <a:lnTo>
                  <a:pt x="35000" y="31760"/>
                </a:lnTo>
                <a:lnTo>
                  <a:pt x="34990" y="31770"/>
                </a:lnTo>
                <a:lnTo>
                  <a:pt x="34970" y="31770"/>
                </a:lnTo>
                <a:lnTo>
                  <a:pt x="34950" y="31770"/>
                </a:lnTo>
                <a:lnTo>
                  <a:pt x="34930" y="31790"/>
                </a:lnTo>
                <a:lnTo>
                  <a:pt x="34920" y="31800"/>
                </a:lnTo>
                <a:lnTo>
                  <a:pt x="34910" y="31810"/>
                </a:lnTo>
                <a:lnTo>
                  <a:pt x="34900" y="31820"/>
                </a:lnTo>
                <a:lnTo>
                  <a:pt x="34860" y="31850"/>
                </a:lnTo>
                <a:lnTo>
                  <a:pt x="34830" y="31870"/>
                </a:lnTo>
                <a:lnTo>
                  <a:pt x="34810" y="31880"/>
                </a:lnTo>
                <a:lnTo>
                  <a:pt x="34780" y="31900"/>
                </a:lnTo>
                <a:lnTo>
                  <a:pt x="34760" y="31910"/>
                </a:lnTo>
                <a:lnTo>
                  <a:pt x="34750" y="31910"/>
                </a:lnTo>
                <a:lnTo>
                  <a:pt x="34730" y="31920"/>
                </a:lnTo>
                <a:lnTo>
                  <a:pt x="34710" y="31920"/>
                </a:lnTo>
                <a:lnTo>
                  <a:pt x="34690" y="31930"/>
                </a:lnTo>
                <a:lnTo>
                  <a:pt x="34660" y="31930"/>
                </a:lnTo>
                <a:lnTo>
                  <a:pt x="34640" y="31930"/>
                </a:lnTo>
                <a:lnTo>
                  <a:pt x="34620" y="31940"/>
                </a:lnTo>
                <a:lnTo>
                  <a:pt x="34610" y="31940"/>
                </a:lnTo>
                <a:lnTo>
                  <a:pt x="34600" y="31930"/>
                </a:lnTo>
                <a:lnTo>
                  <a:pt x="34580" y="31930"/>
                </a:lnTo>
                <a:lnTo>
                  <a:pt x="34570" y="31940"/>
                </a:lnTo>
                <a:lnTo>
                  <a:pt x="34560" y="31950"/>
                </a:lnTo>
                <a:lnTo>
                  <a:pt x="34540" y="31950"/>
                </a:lnTo>
                <a:lnTo>
                  <a:pt x="34530" y="31960"/>
                </a:lnTo>
                <a:lnTo>
                  <a:pt x="34510" y="31960"/>
                </a:lnTo>
                <a:lnTo>
                  <a:pt x="34490" y="31950"/>
                </a:lnTo>
                <a:lnTo>
                  <a:pt x="34480" y="31950"/>
                </a:lnTo>
                <a:lnTo>
                  <a:pt x="34470" y="31940"/>
                </a:lnTo>
                <a:lnTo>
                  <a:pt x="34460" y="31930"/>
                </a:lnTo>
                <a:lnTo>
                  <a:pt x="34450" y="31930"/>
                </a:lnTo>
                <a:lnTo>
                  <a:pt x="34440" y="31940"/>
                </a:lnTo>
                <a:lnTo>
                  <a:pt x="34440" y="31950"/>
                </a:lnTo>
                <a:lnTo>
                  <a:pt x="34440" y="31960"/>
                </a:lnTo>
                <a:lnTo>
                  <a:pt x="34430" y="31950"/>
                </a:lnTo>
                <a:lnTo>
                  <a:pt x="34430" y="31940"/>
                </a:lnTo>
                <a:lnTo>
                  <a:pt x="34420" y="31930"/>
                </a:lnTo>
                <a:lnTo>
                  <a:pt x="34410" y="31930"/>
                </a:lnTo>
                <a:lnTo>
                  <a:pt x="34390" y="31930"/>
                </a:lnTo>
                <a:lnTo>
                  <a:pt x="34370" y="31910"/>
                </a:lnTo>
                <a:lnTo>
                  <a:pt x="34350" y="31900"/>
                </a:lnTo>
                <a:lnTo>
                  <a:pt x="34330" y="31890"/>
                </a:lnTo>
                <a:lnTo>
                  <a:pt x="34310" y="31870"/>
                </a:lnTo>
                <a:lnTo>
                  <a:pt x="34300" y="31850"/>
                </a:lnTo>
                <a:lnTo>
                  <a:pt x="34290" y="31840"/>
                </a:lnTo>
                <a:lnTo>
                  <a:pt x="34270" y="31820"/>
                </a:lnTo>
                <a:lnTo>
                  <a:pt x="34260" y="31820"/>
                </a:lnTo>
                <a:lnTo>
                  <a:pt x="34230" y="31810"/>
                </a:lnTo>
                <a:lnTo>
                  <a:pt x="34250" y="31830"/>
                </a:lnTo>
                <a:lnTo>
                  <a:pt x="34270" y="31840"/>
                </a:lnTo>
                <a:lnTo>
                  <a:pt x="34280" y="31850"/>
                </a:lnTo>
                <a:lnTo>
                  <a:pt x="34290" y="31850"/>
                </a:lnTo>
                <a:lnTo>
                  <a:pt x="34300" y="31860"/>
                </a:lnTo>
                <a:lnTo>
                  <a:pt x="34300" y="31890"/>
                </a:lnTo>
                <a:lnTo>
                  <a:pt x="34330" y="31910"/>
                </a:lnTo>
                <a:lnTo>
                  <a:pt x="34350" y="31930"/>
                </a:lnTo>
                <a:lnTo>
                  <a:pt x="34370" y="31930"/>
                </a:lnTo>
                <a:lnTo>
                  <a:pt x="34390" y="31950"/>
                </a:lnTo>
                <a:lnTo>
                  <a:pt x="34400" y="31960"/>
                </a:lnTo>
                <a:lnTo>
                  <a:pt x="34410" y="31970"/>
                </a:lnTo>
                <a:lnTo>
                  <a:pt x="34400" y="31980"/>
                </a:lnTo>
                <a:lnTo>
                  <a:pt x="34380" y="31980"/>
                </a:lnTo>
                <a:lnTo>
                  <a:pt x="34370" y="31980"/>
                </a:lnTo>
                <a:lnTo>
                  <a:pt x="34360" y="32000"/>
                </a:lnTo>
                <a:lnTo>
                  <a:pt x="34370" y="32020"/>
                </a:lnTo>
                <a:lnTo>
                  <a:pt x="34370" y="32040"/>
                </a:lnTo>
                <a:lnTo>
                  <a:pt x="34370" y="32050"/>
                </a:lnTo>
                <a:lnTo>
                  <a:pt x="34350" y="32100"/>
                </a:lnTo>
                <a:lnTo>
                  <a:pt x="34340" y="32130"/>
                </a:lnTo>
                <a:lnTo>
                  <a:pt x="34340" y="32150"/>
                </a:lnTo>
                <a:lnTo>
                  <a:pt x="34340" y="32160"/>
                </a:lnTo>
                <a:lnTo>
                  <a:pt x="34330" y="32170"/>
                </a:lnTo>
                <a:lnTo>
                  <a:pt x="34330" y="32190"/>
                </a:lnTo>
                <a:lnTo>
                  <a:pt x="34320" y="32210"/>
                </a:lnTo>
                <a:lnTo>
                  <a:pt x="34320" y="32220"/>
                </a:lnTo>
                <a:lnTo>
                  <a:pt x="34320" y="32240"/>
                </a:lnTo>
                <a:lnTo>
                  <a:pt x="34310" y="32290"/>
                </a:lnTo>
                <a:lnTo>
                  <a:pt x="34300" y="32300"/>
                </a:lnTo>
                <a:lnTo>
                  <a:pt x="34300" y="32340"/>
                </a:lnTo>
                <a:lnTo>
                  <a:pt x="34300" y="32390"/>
                </a:lnTo>
                <a:lnTo>
                  <a:pt x="34290" y="32430"/>
                </a:lnTo>
                <a:lnTo>
                  <a:pt x="34290" y="32450"/>
                </a:lnTo>
                <a:lnTo>
                  <a:pt x="34290" y="32490"/>
                </a:lnTo>
                <a:lnTo>
                  <a:pt x="34290" y="32530"/>
                </a:lnTo>
                <a:lnTo>
                  <a:pt x="34300" y="32550"/>
                </a:lnTo>
                <a:lnTo>
                  <a:pt x="34300" y="32560"/>
                </a:lnTo>
                <a:lnTo>
                  <a:pt x="34310" y="32590"/>
                </a:lnTo>
                <a:lnTo>
                  <a:pt x="34310" y="32610"/>
                </a:lnTo>
                <a:lnTo>
                  <a:pt x="34320" y="32630"/>
                </a:lnTo>
                <a:lnTo>
                  <a:pt x="34320" y="32670"/>
                </a:lnTo>
                <a:lnTo>
                  <a:pt x="34320" y="32680"/>
                </a:lnTo>
                <a:lnTo>
                  <a:pt x="34310" y="32720"/>
                </a:lnTo>
                <a:lnTo>
                  <a:pt x="34300" y="32740"/>
                </a:lnTo>
                <a:lnTo>
                  <a:pt x="34300" y="32750"/>
                </a:lnTo>
                <a:lnTo>
                  <a:pt x="34290" y="32790"/>
                </a:lnTo>
                <a:lnTo>
                  <a:pt x="34290" y="32830"/>
                </a:lnTo>
                <a:lnTo>
                  <a:pt x="34310" y="32910"/>
                </a:lnTo>
                <a:lnTo>
                  <a:pt x="34310" y="32940"/>
                </a:lnTo>
                <a:lnTo>
                  <a:pt x="34300" y="32950"/>
                </a:lnTo>
                <a:lnTo>
                  <a:pt x="34300" y="32970"/>
                </a:lnTo>
                <a:lnTo>
                  <a:pt x="34300" y="32980"/>
                </a:lnTo>
                <a:lnTo>
                  <a:pt x="34300" y="33010"/>
                </a:lnTo>
                <a:lnTo>
                  <a:pt x="34300" y="33050"/>
                </a:lnTo>
                <a:lnTo>
                  <a:pt x="34300" y="33070"/>
                </a:lnTo>
                <a:lnTo>
                  <a:pt x="34300" y="33090"/>
                </a:lnTo>
                <a:lnTo>
                  <a:pt x="34300" y="33110"/>
                </a:lnTo>
                <a:lnTo>
                  <a:pt x="34310" y="33120"/>
                </a:lnTo>
                <a:lnTo>
                  <a:pt x="34320" y="33130"/>
                </a:lnTo>
                <a:lnTo>
                  <a:pt x="34330" y="33140"/>
                </a:lnTo>
                <a:lnTo>
                  <a:pt x="34340" y="33140"/>
                </a:lnTo>
                <a:lnTo>
                  <a:pt x="34360" y="33130"/>
                </a:lnTo>
                <a:lnTo>
                  <a:pt x="34370" y="33130"/>
                </a:lnTo>
                <a:lnTo>
                  <a:pt x="34390" y="33130"/>
                </a:lnTo>
                <a:lnTo>
                  <a:pt x="34420" y="33120"/>
                </a:lnTo>
                <a:lnTo>
                  <a:pt x="34430" y="33130"/>
                </a:lnTo>
                <a:lnTo>
                  <a:pt x="34450" y="33150"/>
                </a:lnTo>
                <a:lnTo>
                  <a:pt x="34450" y="33160"/>
                </a:lnTo>
                <a:lnTo>
                  <a:pt x="34450" y="33190"/>
                </a:lnTo>
                <a:lnTo>
                  <a:pt x="34450" y="33210"/>
                </a:lnTo>
                <a:lnTo>
                  <a:pt x="34460" y="33220"/>
                </a:lnTo>
                <a:lnTo>
                  <a:pt x="34470" y="33240"/>
                </a:lnTo>
                <a:lnTo>
                  <a:pt x="34470" y="33250"/>
                </a:lnTo>
                <a:lnTo>
                  <a:pt x="34470" y="33270"/>
                </a:lnTo>
                <a:lnTo>
                  <a:pt x="34480" y="33300"/>
                </a:lnTo>
                <a:lnTo>
                  <a:pt x="34490" y="33310"/>
                </a:lnTo>
                <a:lnTo>
                  <a:pt x="34500" y="33320"/>
                </a:lnTo>
                <a:lnTo>
                  <a:pt x="34520" y="33320"/>
                </a:lnTo>
                <a:lnTo>
                  <a:pt x="34530" y="33330"/>
                </a:lnTo>
                <a:lnTo>
                  <a:pt x="34540" y="33350"/>
                </a:lnTo>
                <a:lnTo>
                  <a:pt x="34550" y="33360"/>
                </a:lnTo>
                <a:lnTo>
                  <a:pt x="34560" y="33360"/>
                </a:lnTo>
                <a:lnTo>
                  <a:pt x="34580" y="33350"/>
                </a:lnTo>
                <a:lnTo>
                  <a:pt x="34590" y="33360"/>
                </a:lnTo>
                <a:lnTo>
                  <a:pt x="34620" y="33360"/>
                </a:lnTo>
                <a:lnTo>
                  <a:pt x="34620" y="33350"/>
                </a:lnTo>
                <a:lnTo>
                  <a:pt x="34630" y="33350"/>
                </a:lnTo>
                <a:lnTo>
                  <a:pt x="34640" y="33360"/>
                </a:lnTo>
                <a:lnTo>
                  <a:pt x="34640" y="33370"/>
                </a:lnTo>
                <a:lnTo>
                  <a:pt x="34640" y="33380"/>
                </a:lnTo>
                <a:lnTo>
                  <a:pt x="34640" y="33390"/>
                </a:lnTo>
                <a:lnTo>
                  <a:pt x="34650" y="33410"/>
                </a:lnTo>
                <a:lnTo>
                  <a:pt x="34660" y="33420"/>
                </a:lnTo>
                <a:lnTo>
                  <a:pt x="34680" y="33430"/>
                </a:lnTo>
                <a:lnTo>
                  <a:pt x="34700" y="33440"/>
                </a:lnTo>
                <a:lnTo>
                  <a:pt x="34720" y="33440"/>
                </a:lnTo>
                <a:lnTo>
                  <a:pt x="34730" y="33440"/>
                </a:lnTo>
                <a:lnTo>
                  <a:pt x="34740" y="33450"/>
                </a:lnTo>
                <a:lnTo>
                  <a:pt x="34750" y="33510"/>
                </a:lnTo>
                <a:lnTo>
                  <a:pt x="34760" y="33510"/>
                </a:lnTo>
                <a:lnTo>
                  <a:pt x="34770" y="33510"/>
                </a:lnTo>
                <a:lnTo>
                  <a:pt x="34770" y="33500"/>
                </a:lnTo>
                <a:lnTo>
                  <a:pt x="34800" y="33480"/>
                </a:lnTo>
                <a:lnTo>
                  <a:pt x="34820" y="33450"/>
                </a:lnTo>
                <a:lnTo>
                  <a:pt x="34830" y="33440"/>
                </a:lnTo>
                <a:lnTo>
                  <a:pt x="34830" y="33430"/>
                </a:lnTo>
                <a:lnTo>
                  <a:pt x="34830" y="33420"/>
                </a:lnTo>
                <a:lnTo>
                  <a:pt x="34820" y="33420"/>
                </a:lnTo>
                <a:lnTo>
                  <a:pt x="34820" y="33410"/>
                </a:lnTo>
                <a:lnTo>
                  <a:pt x="34820" y="33400"/>
                </a:lnTo>
                <a:lnTo>
                  <a:pt x="34830" y="33390"/>
                </a:lnTo>
                <a:lnTo>
                  <a:pt x="34820" y="33370"/>
                </a:lnTo>
                <a:lnTo>
                  <a:pt x="34820" y="33360"/>
                </a:lnTo>
                <a:lnTo>
                  <a:pt x="34830" y="33360"/>
                </a:lnTo>
                <a:lnTo>
                  <a:pt x="34840" y="33360"/>
                </a:lnTo>
                <a:lnTo>
                  <a:pt x="34850" y="33360"/>
                </a:lnTo>
                <a:lnTo>
                  <a:pt x="34860" y="33360"/>
                </a:lnTo>
                <a:lnTo>
                  <a:pt x="34860" y="33340"/>
                </a:lnTo>
                <a:lnTo>
                  <a:pt x="34860" y="33330"/>
                </a:lnTo>
                <a:lnTo>
                  <a:pt x="34860" y="33320"/>
                </a:lnTo>
                <a:lnTo>
                  <a:pt x="34860" y="33310"/>
                </a:lnTo>
                <a:lnTo>
                  <a:pt x="34860" y="33300"/>
                </a:lnTo>
                <a:lnTo>
                  <a:pt x="34870" y="33290"/>
                </a:lnTo>
                <a:lnTo>
                  <a:pt x="34880" y="33290"/>
                </a:lnTo>
                <a:lnTo>
                  <a:pt x="34890" y="33290"/>
                </a:lnTo>
                <a:lnTo>
                  <a:pt x="34900" y="33310"/>
                </a:lnTo>
                <a:lnTo>
                  <a:pt x="34910" y="33320"/>
                </a:lnTo>
                <a:lnTo>
                  <a:pt x="34910" y="33330"/>
                </a:lnTo>
                <a:lnTo>
                  <a:pt x="34910" y="33350"/>
                </a:lnTo>
                <a:lnTo>
                  <a:pt x="34890" y="33370"/>
                </a:lnTo>
                <a:lnTo>
                  <a:pt x="34880" y="33400"/>
                </a:lnTo>
                <a:lnTo>
                  <a:pt x="34850" y="33430"/>
                </a:lnTo>
                <a:lnTo>
                  <a:pt x="34830" y="33460"/>
                </a:lnTo>
                <a:lnTo>
                  <a:pt x="34830" y="33470"/>
                </a:lnTo>
                <a:lnTo>
                  <a:pt x="34830" y="33480"/>
                </a:lnTo>
                <a:lnTo>
                  <a:pt x="34820" y="33490"/>
                </a:lnTo>
                <a:lnTo>
                  <a:pt x="34810" y="33490"/>
                </a:lnTo>
                <a:lnTo>
                  <a:pt x="34790" y="33500"/>
                </a:lnTo>
                <a:lnTo>
                  <a:pt x="34780" y="33510"/>
                </a:lnTo>
                <a:lnTo>
                  <a:pt x="34780" y="33520"/>
                </a:lnTo>
                <a:lnTo>
                  <a:pt x="34780" y="33530"/>
                </a:lnTo>
                <a:lnTo>
                  <a:pt x="34780" y="33540"/>
                </a:lnTo>
                <a:lnTo>
                  <a:pt x="34790" y="33590"/>
                </a:lnTo>
                <a:lnTo>
                  <a:pt x="34800" y="33600"/>
                </a:lnTo>
                <a:lnTo>
                  <a:pt x="34810" y="33610"/>
                </a:lnTo>
                <a:lnTo>
                  <a:pt x="34850" y="33630"/>
                </a:lnTo>
                <a:lnTo>
                  <a:pt x="34870" y="33620"/>
                </a:lnTo>
                <a:lnTo>
                  <a:pt x="34890" y="33620"/>
                </a:lnTo>
                <a:lnTo>
                  <a:pt x="34900" y="33620"/>
                </a:lnTo>
                <a:lnTo>
                  <a:pt x="34900" y="33630"/>
                </a:lnTo>
                <a:lnTo>
                  <a:pt x="34900" y="33640"/>
                </a:lnTo>
                <a:lnTo>
                  <a:pt x="34890" y="33650"/>
                </a:lnTo>
                <a:lnTo>
                  <a:pt x="34890" y="33680"/>
                </a:lnTo>
                <a:lnTo>
                  <a:pt x="34910" y="33710"/>
                </a:lnTo>
                <a:lnTo>
                  <a:pt x="34910" y="33720"/>
                </a:lnTo>
                <a:lnTo>
                  <a:pt x="34900" y="33740"/>
                </a:lnTo>
                <a:lnTo>
                  <a:pt x="34900" y="33750"/>
                </a:lnTo>
                <a:lnTo>
                  <a:pt x="34900" y="33770"/>
                </a:lnTo>
                <a:lnTo>
                  <a:pt x="34910" y="33770"/>
                </a:lnTo>
                <a:lnTo>
                  <a:pt x="34910" y="33780"/>
                </a:lnTo>
                <a:lnTo>
                  <a:pt x="34900" y="33790"/>
                </a:lnTo>
                <a:lnTo>
                  <a:pt x="34880" y="33800"/>
                </a:lnTo>
                <a:lnTo>
                  <a:pt x="34880" y="33790"/>
                </a:lnTo>
                <a:lnTo>
                  <a:pt x="34870" y="33790"/>
                </a:lnTo>
                <a:lnTo>
                  <a:pt x="34860" y="33790"/>
                </a:lnTo>
                <a:lnTo>
                  <a:pt x="34860" y="33800"/>
                </a:lnTo>
                <a:lnTo>
                  <a:pt x="34840" y="33820"/>
                </a:lnTo>
                <a:lnTo>
                  <a:pt x="34830" y="33830"/>
                </a:lnTo>
                <a:lnTo>
                  <a:pt x="34840" y="33840"/>
                </a:lnTo>
                <a:lnTo>
                  <a:pt x="34840" y="33850"/>
                </a:lnTo>
                <a:lnTo>
                  <a:pt x="34850" y="33860"/>
                </a:lnTo>
                <a:lnTo>
                  <a:pt x="34870" y="33870"/>
                </a:lnTo>
                <a:lnTo>
                  <a:pt x="34870" y="33880"/>
                </a:lnTo>
                <a:lnTo>
                  <a:pt x="34870" y="33890"/>
                </a:lnTo>
                <a:lnTo>
                  <a:pt x="34860" y="33890"/>
                </a:lnTo>
                <a:lnTo>
                  <a:pt x="34840" y="33890"/>
                </a:lnTo>
                <a:lnTo>
                  <a:pt x="34830" y="33890"/>
                </a:lnTo>
                <a:lnTo>
                  <a:pt x="34830" y="33900"/>
                </a:lnTo>
                <a:lnTo>
                  <a:pt x="34820" y="33910"/>
                </a:lnTo>
                <a:lnTo>
                  <a:pt x="34820" y="33940"/>
                </a:lnTo>
                <a:lnTo>
                  <a:pt x="34820" y="33950"/>
                </a:lnTo>
                <a:lnTo>
                  <a:pt x="34840" y="33960"/>
                </a:lnTo>
                <a:lnTo>
                  <a:pt x="34850" y="33960"/>
                </a:lnTo>
                <a:lnTo>
                  <a:pt x="34870" y="33970"/>
                </a:lnTo>
                <a:lnTo>
                  <a:pt x="34890" y="33980"/>
                </a:lnTo>
                <a:lnTo>
                  <a:pt x="34900" y="33980"/>
                </a:lnTo>
                <a:lnTo>
                  <a:pt x="34910" y="33990"/>
                </a:lnTo>
                <a:lnTo>
                  <a:pt x="34920" y="34000"/>
                </a:lnTo>
                <a:lnTo>
                  <a:pt x="34930" y="34020"/>
                </a:lnTo>
                <a:lnTo>
                  <a:pt x="34950" y="34020"/>
                </a:lnTo>
                <a:lnTo>
                  <a:pt x="34970" y="34020"/>
                </a:lnTo>
                <a:lnTo>
                  <a:pt x="34980" y="34040"/>
                </a:lnTo>
                <a:lnTo>
                  <a:pt x="35000" y="34050"/>
                </a:lnTo>
                <a:lnTo>
                  <a:pt x="35010" y="34060"/>
                </a:lnTo>
                <a:lnTo>
                  <a:pt x="35030" y="34090"/>
                </a:lnTo>
                <a:lnTo>
                  <a:pt x="35050" y="34110"/>
                </a:lnTo>
                <a:lnTo>
                  <a:pt x="35090" y="34150"/>
                </a:lnTo>
                <a:lnTo>
                  <a:pt x="35110" y="34170"/>
                </a:lnTo>
                <a:lnTo>
                  <a:pt x="35130" y="34180"/>
                </a:lnTo>
                <a:lnTo>
                  <a:pt x="35140" y="34200"/>
                </a:lnTo>
                <a:lnTo>
                  <a:pt x="35150" y="34210"/>
                </a:lnTo>
                <a:lnTo>
                  <a:pt x="35160" y="34230"/>
                </a:lnTo>
                <a:lnTo>
                  <a:pt x="35170" y="34260"/>
                </a:lnTo>
                <a:lnTo>
                  <a:pt x="35180" y="34270"/>
                </a:lnTo>
                <a:lnTo>
                  <a:pt x="35180" y="34290"/>
                </a:lnTo>
                <a:lnTo>
                  <a:pt x="35190" y="34300"/>
                </a:lnTo>
                <a:lnTo>
                  <a:pt x="35200" y="34310"/>
                </a:lnTo>
                <a:lnTo>
                  <a:pt x="35210" y="34310"/>
                </a:lnTo>
                <a:lnTo>
                  <a:pt x="35210" y="34320"/>
                </a:lnTo>
                <a:lnTo>
                  <a:pt x="35210" y="34370"/>
                </a:lnTo>
                <a:lnTo>
                  <a:pt x="35220" y="34390"/>
                </a:lnTo>
                <a:lnTo>
                  <a:pt x="35230" y="34410"/>
                </a:lnTo>
                <a:lnTo>
                  <a:pt x="35240" y="34420"/>
                </a:lnTo>
                <a:lnTo>
                  <a:pt x="35240" y="34430"/>
                </a:lnTo>
                <a:lnTo>
                  <a:pt x="35220" y="34460"/>
                </a:lnTo>
                <a:lnTo>
                  <a:pt x="35220" y="34470"/>
                </a:lnTo>
                <a:lnTo>
                  <a:pt x="35210" y="34500"/>
                </a:lnTo>
                <a:lnTo>
                  <a:pt x="35210" y="34520"/>
                </a:lnTo>
                <a:lnTo>
                  <a:pt x="35200" y="34550"/>
                </a:lnTo>
                <a:lnTo>
                  <a:pt x="35200" y="34560"/>
                </a:lnTo>
                <a:lnTo>
                  <a:pt x="35180" y="34580"/>
                </a:lnTo>
                <a:lnTo>
                  <a:pt x="35170" y="34600"/>
                </a:lnTo>
                <a:lnTo>
                  <a:pt x="35160" y="34620"/>
                </a:lnTo>
                <a:lnTo>
                  <a:pt x="35160" y="34660"/>
                </a:lnTo>
                <a:lnTo>
                  <a:pt x="35170" y="34690"/>
                </a:lnTo>
                <a:lnTo>
                  <a:pt x="35180" y="34700"/>
                </a:lnTo>
                <a:lnTo>
                  <a:pt x="35190" y="34700"/>
                </a:lnTo>
                <a:lnTo>
                  <a:pt x="35200" y="34700"/>
                </a:lnTo>
                <a:lnTo>
                  <a:pt x="35220" y="34700"/>
                </a:lnTo>
                <a:lnTo>
                  <a:pt x="35230" y="34700"/>
                </a:lnTo>
                <a:lnTo>
                  <a:pt x="35240" y="34700"/>
                </a:lnTo>
                <a:lnTo>
                  <a:pt x="35250" y="34700"/>
                </a:lnTo>
                <a:lnTo>
                  <a:pt x="35270" y="34720"/>
                </a:lnTo>
                <a:lnTo>
                  <a:pt x="35290" y="34710"/>
                </a:lnTo>
                <a:lnTo>
                  <a:pt x="35300" y="34720"/>
                </a:lnTo>
                <a:lnTo>
                  <a:pt x="35290" y="34730"/>
                </a:lnTo>
                <a:lnTo>
                  <a:pt x="35280" y="34730"/>
                </a:lnTo>
                <a:lnTo>
                  <a:pt x="35260" y="34750"/>
                </a:lnTo>
                <a:lnTo>
                  <a:pt x="35260" y="34770"/>
                </a:lnTo>
                <a:lnTo>
                  <a:pt x="35250" y="34780"/>
                </a:lnTo>
                <a:lnTo>
                  <a:pt x="35230" y="34800"/>
                </a:lnTo>
                <a:lnTo>
                  <a:pt x="35210" y="34800"/>
                </a:lnTo>
                <a:lnTo>
                  <a:pt x="35200" y="34800"/>
                </a:lnTo>
                <a:lnTo>
                  <a:pt x="35200" y="34810"/>
                </a:lnTo>
                <a:lnTo>
                  <a:pt x="35200" y="34830"/>
                </a:lnTo>
                <a:lnTo>
                  <a:pt x="35190" y="34840"/>
                </a:lnTo>
                <a:lnTo>
                  <a:pt x="35200" y="34860"/>
                </a:lnTo>
                <a:lnTo>
                  <a:pt x="35210" y="34870"/>
                </a:lnTo>
                <a:lnTo>
                  <a:pt x="35230" y="34870"/>
                </a:lnTo>
                <a:lnTo>
                  <a:pt x="35240" y="34870"/>
                </a:lnTo>
                <a:lnTo>
                  <a:pt x="35240" y="34880"/>
                </a:lnTo>
                <a:lnTo>
                  <a:pt x="35240" y="34890"/>
                </a:lnTo>
                <a:lnTo>
                  <a:pt x="35240" y="34900"/>
                </a:lnTo>
                <a:lnTo>
                  <a:pt x="35250" y="34900"/>
                </a:lnTo>
                <a:lnTo>
                  <a:pt x="35260" y="34890"/>
                </a:lnTo>
                <a:lnTo>
                  <a:pt x="35290" y="34880"/>
                </a:lnTo>
                <a:lnTo>
                  <a:pt x="35300" y="34880"/>
                </a:lnTo>
                <a:lnTo>
                  <a:pt x="35310" y="34890"/>
                </a:lnTo>
                <a:lnTo>
                  <a:pt x="35320" y="34900"/>
                </a:lnTo>
                <a:lnTo>
                  <a:pt x="35320" y="34910"/>
                </a:lnTo>
                <a:lnTo>
                  <a:pt x="35310" y="34920"/>
                </a:lnTo>
                <a:lnTo>
                  <a:pt x="35300" y="34920"/>
                </a:lnTo>
                <a:lnTo>
                  <a:pt x="35290" y="34930"/>
                </a:lnTo>
                <a:lnTo>
                  <a:pt x="35290" y="34940"/>
                </a:lnTo>
                <a:lnTo>
                  <a:pt x="35280" y="34950"/>
                </a:lnTo>
                <a:lnTo>
                  <a:pt x="35270" y="34950"/>
                </a:lnTo>
                <a:lnTo>
                  <a:pt x="35260" y="34960"/>
                </a:lnTo>
                <a:lnTo>
                  <a:pt x="35260" y="34970"/>
                </a:lnTo>
                <a:lnTo>
                  <a:pt x="35270" y="34990"/>
                </a:lnTo>
                <a:lnTo>
                  <a:pt x="35270" y="35000"/>
                </a:lnTo>
                <a:lnTo>
                  <a:pt x="35250" y="35010"/>
                </a:lnTo>
                <a:lnTo>
                  <a:pt x="35250" y="35030"/>
                </a:lnTo>
                <a:lnTo>
                  <a:pt x="35260" y="35050"/>
                </a:lnTo>
                <a:lnTo>
                  <a:pt x="35260" y="35060"/>
                </a:lnTo>
                <a:lnTo>
                  <a:pt x="35260" y="35070"/>
                </a:lnTo>
                <a:lnTo>
                  <a:pt x="35260" y="35080"/>
                </a:lnTo>
                <a:lnTo>
                  <a:pt x="35260" y="35090"/>
                </a:lnTo>
                <a:lnTo>
                  <a:pt x="35270" y="35100"/>
                </a:lnTo>
                <a:lnTo>
                  <a:pt x="35310" y="35120"/>
                </a:lnTo>
                <a:lnTo>
                  <a:pt x="35320" y="35130"/>
                </a:lnTo>
                <a:lnTo>
                  <a:pt x="35330" y="35130"/>
                </a:lnTo>
                <a:lnTo>
                  <a:pt x="35350" y="35130"/>
                </a:lnTo>
                <a:lnTo>
                  <a:pt x="35360" y="35120"/>
                </a:lnTo>
                <a:lnTo>
                  <a:pt x="35360" y="35110"/>
                </a:lnTo>
                <a:lnTo>
                  <a:pt x="35370" y="35110"/>
                </a:lnTo>
                <a:lnTo>
                  <a:pt x="35380" y="35120"/>
                </a:lnTo>
                <a:lnTo>
                  <a:pt x="35370" y="35130"/>
                </a:lnTo>
                <a:lnTo>
                  <a:pt x="35370" y="35150"/>
                </a:lnTo>
                <a:lnTo>
                  <a:pt x="35350" y="35170"/>
                </a:lnTo>
                <a:lnTo>
                  <a:pt x="35350" y="35190"/>
                </a:lnTo>
                <a:lnTo>
                  <a:pt x="35360" y="35190"/>
                </a:lnTo>
                <a:lnTo>
                  <a:pt x="35370" y="35200"/>
                </a:lnTo>
                <a:lnTo>
                  <a:pt x="35400" y="35200"/>
                </a:lnTo>
                <a:lnTo>
                  <a:pt x="35410" y="35200"/>
                </a:lnTo>
                <a:lnTo>
                  <a:pt x="35410" y="35210"/>
                </a:lnTo>
                <a:lnTo>
                  <a:pt x="35400" y="35210"/>
                </a:lnTo>
                <a:lnTo>
                  <a:pt x="35390" y="35210"/>
                </a:lnTo>
                <a:lnTo>
                  <a:pt x="35380" y="35220"/>
                </a:lnTo>
                <a:lnTo>
                  <a:pt x="35380" y="35230"/>
                </a:lnTo>
                <a:lnTo>
                  <a:pt x="35380" y="35240"/>
                </a:lnTo>
                <a:lnTo>
                  <a:pt x="35390" y="35250"/>
                </a:lnTo>
                <a:lnTo>
                  <a:pt x="35400" y="35260"/>
                </a:lnTo>
                <a:lnTo>
                  <a:pt x="35410" y="35270"/>
                </a:lnTo>
                <a:lnTo>
                  <a:pt x="35410" y="35290"/>
                </a:lnTo>
                <a:lnTo>
                  <a:pt x="35420" y="35300"/>
                </a:lnTo>
                <a:lnTo>
                  <a:pt x="35430" y="35310"/>
                </a:lnTo>
                <a:lnTo>
                  <a:pt x="35440" y="35320"/>
                </a:lnTo>
                <a:lnTo>
                  <a:pt x="35450" y="35320"/>
                </a:lnTo>
                <a:lnTo>
                  <a:pt x="35470" y="35310"/>
                </a:lnTo>
                <a:lnTo>
                  <a:pt x="35480" y="35300"/>
                </a:lnTo>
                <a:lnTo>
                  <a:pt x="35490" y="35290"/>
                </a:lnTo>
                <a:lnTo>
                  <a:pt x="35500" y="35290"/>
                </a:lnTo>
                <a:lnTo>
                  <a:pt x="35510" y="35290"/>
                </a:lnTo>
                <a:lnTo>
                  <a:pt x="35520" y="35300"/>
                </a:lnTo>
                <a:lnTo>
                  <a:pt x="35520" y="35310"/>
                </a:lnTo>
                <a:lnTo>
                  <a:pt x="35530" y="35330"/>
                </a:lnTo>
                <a:lnTo>
                  <a:pt x="35530" y="35360"/>
                </a:lnTo>
                <a:lnTo>
                  <a:pt x="35530" y="35370"/>
                </a:lnTo>
                <a:lnTo>
                  <a:pt x="35530" y="35390"/>
                </a:lnTo>
                <a:lnTo>
                  <a:pt x="35530" y="35400"/>
                </a:lnTo>
                <a:lnTo>
                  <a:pt x="35530" y="35410"/>
                </a:lnTo>
                <a:lnTo>
                  <a:pt x="35500" y="35430"/>
                </a:lnTo>
                <a:lnTo>
                  <a:pt x="35470" y="35440"/>
                </a:lnTo>
                <a:lnTo>
                  <a:pt x="35460" y="35440"/>
                </a:lnTo>
                <a:lnTo>
                  <a:pt x="35460" y="35450"/>
                </a:lnTo>
                <a:lnTo>
                  <a:pt x="35440" y="35460"/>
                </a:lnTo>
                <a:lnTo>
                  <a:pt x="35430" y="35470"/>
                </a:lnTo>
                <a:lnTo>
                  <a:pt x="35430" y="35480"/>
                </a:lnTo>
                <a:lnTo>
                  <a:pt x="35420" y="35490"/>
                </a:lnTo>
                <a:lnTo>
                  <a:pt x="35430" y="35500"/>
                </a:lnTo>
                <a:lnTo>
                  <a:pt x="35440" y="35510"/>
                </a:lnTo>
                <a:lnTo>
                  <a:pt x="35460" y="35510"/>
                </a:lnTo>
                <a:lnTo>
                  <a:pt x="35470" y="35510"/>
                </a:lnTo>
                <a:lnTo>
                  <a:pt x="35480" y="35510"/>
                </a:lnTo>
                <a:lnTo>
                  <a:pt x="35490" y="35510"/>
                </a:lnTo>
                <a:lnTo>
                  <a:pt x="35500" y="35510"/>
                </a:lnTo>
                <a:lnTo>
                  <a:pt x="35510" y="35500"/>
                </a:lnTo>
                <a:lnTo>
                  <a:pt x="35520" y="35500"/>
                </a:lnTo>
                <a:lnTo>
                  <a:pt x="35540" y="35490"/>
                </a:lnTo>
                <a:lnTo>
                  <a:pt x="35550" y="35490"/>
                </a:lnTo>
                <a:lnTo>
                  <a:pt x="35560" y="35500"/>
                </a:lnTo>
                <a:lnTo>
                  <a:pt x="35560" y="35520"/>
                </a:lnTo>
                <a:lnTo>
                  <a:pt x="35570" y="35520"/>
                </a:lnTo>
                <a:lnTo>
                  <a:pt x="35580" y="35520"/>
                </a:lnTo>
                <a:lnTo>
                  <a:pt x="35610" y="35510"/>
                </a:lnTo>
                <a:lnTo>
                  <a:pt x="35620" y="35500"/>
                </a:lnTo>
                <a:lnTo>
                  <a:pt x="35640" y="35490"/>
                </a:lnTo>
                <a:lnTo>
                  <a:pt x="35650" y="35500"/>
                </a:lnTo>
                <a:lnTo>
                  <a:pt x="35660" y="35510"/>
                </a:lnTo>
                <a:lnTo>
                  <a:pt x="35660" y="35530"/>
                </a:lnTo>
                <a:lnTo>
                  <a:pt x="35650" y="35550"/>
                </a:lnTo>
                <a:lnTo>
                  <a:pt x="35630" y="35580"/>
                </a:lnTo>
                <a:lnTo>
                  <a:pt x="35610" y="35610"/>
                </a:lnTo>
                <a:lnTo>
                  <a:pt x="35610" y="35620"/>
                </a:lnTo>
                <a:lnTo>
                  <a:pt x="35610" y="35640"/>
                </a:lnTo>
                <a:lnTo>
                  <a:pt x="35610" y="35650"/>
                </a:lnTo>
                <a:lnTo>
                  <a:pt x="35630" y="35660"/>
                </a:lnTo>
                <a:lnTo>
                  <a:pt x="35640" y="35660"/>
                </a:lnTo>
                <a:lnTo>
                  <a:pt x="35650" y="35650"/>
                </a:lnTo>
                <a:lnTo>
                  <a:pt x="35660" y="35630"/>
                </a:lnTo>
                <a:lnTo>
                  <a:pt x="35670" y="35620"/>
                </a:lnTo>
                <a:lnTo>
                  <a:pt x="35680" y="35610"/>
                </a:lnTo>
                <a:lnTo>
                  <a:pt x="35700" y="35610"/>
                </a:lnTo>
                <a:lnTo>
                  <a:pt x="35720" y="35610"/>
                </a:lnTo>
                <a:lnTo>
                  <a:pt x="35750" y="35610"/>
                </a:lnTo>
                <a:lnTo>
                  <a:pt x="35760" y="35600"/>
                </a:lnTo>
                <a:lnTo>
                  <a:pt x="35770" y="35600"/>
                </a:lnTo>
                <a:lnTo>
                  <a:pt x="35780" y="35590"/>
                </a:lnTo>
                <a:lnTo>
                  <a:pt x="35790" y="35590"/>
                </a:lnTo>
                <a:lnTo>
                  <a:pt x="35780" y="35580"/>
                </a:lnTo>
                <a:lnTo>
                  <a:pt x="35780" y="35570"/>
                </a:lnTo>
                <a:lnTo>
                  <a:pt x="35790" y="35560"/>
                </a:lnTo>
                <a:lnTo>
                  <a:pt x="35810" y="35550"/>
                </a:lnTo>
                <a:lnTo>
                  <a:pt x="35820" y="35540"/>
                </a:lnTo>
                <a:lnTo>
                  <a:pt x="35820" y="35530"/>
                </a:lnTo>
                <a:lnTo>
                  <a:pt x="35810" y="35510"/>
                </a:lnTo>
                <a:lnTo>
                  <a:pt x="35810" y="35500"/>
                </a:lnTo>
                <a:lnTo>
                  <a:pt x="35820" y="35490"/>
                </a:lnTo>
                <a:lnTo>
                  <a:pt x="35850" y="35490"/>
                </a:lnTo>
                <a:lnTo>
                  <a:pt x="35870" y="35510"/>
                </a:lnTo>
                <a:lnTo>
                  <a:pt x="35870" y="35520"/>
                </a:lnTo>
                <a:lnTo>
                  <a:pt x="35860" y="35530"/>
                </a:lnTo>
                <a:lnTo>
                  <a:pt x="35850" y="35520"/>
                </a:lnTo>
                <a:lnTo>
                  <a:pt x="35850" y="35530"/>
                </a:lnTo>
                <a:lnTo>
                  <a:pt x="35840" y="35540"/>
                </a:lnTo>
                <a:lnTo>
                  <a:pt x="35840" y="35550"/>
                </a:lnTo>
                <a:lnTo>
                  <a:pt x="35830" y="35560"/>
                </a:lnTo>
                <a:lnTo>
                  <a:pt x="35830" y="35570"/>
                </a:lnTo>
                <a:lnTo>
                  <a:pt x="35850" y="35580"/>
                </a:lnTo>
                <a:lnTo>
                  <a:pt x="35880" y="35580"/>
                </a:lnTo>
                <a:lnTo>
                  <a:pt x="35910" y="35570"/>
                </a:lnTo>
                <a:lnTo>
                  <a:pt x="35920" y="35560"/>
                </a:lnTo>
                <a:lnTo>
                  <a:pt x="35940" y="35560"/>
                </a:lnTo>
                <a:lnTo>
                  <a:pt x="35950" y="35550"/>
                </a:lnTo>
                <a:lnTo>
                  <a:pt x="35960" y="35550"/>
                </a:lnTo>
                <a:lnTo>
                  <a:pt x="35960" y="35560"/>
                </a:lnTo>
                <a:lnTo>
                  <a:pt x="35980" y="35570"/>
                </a:lnTo>
                <a:lnTo>
                  <a:pt x="35970" y="35590"/>
                </a:lnTo>
                <a:lnTo>
                  <a:pt x="35970" y="35600"/>
                </a:lnTo>
                <a:lnTo>
                  <a:pt x="35960" y="35600"/>
                </a:lnTo>
                <a:lnTo>
                  <a:pt x="35950" y="35590"/>
                </a:lnTo>
                <a:lnTo>
                  <a:pt x="35950" y="35580"/>
                </a:lnTo>
                <a:lnTo>
                  <a:pt x="35940" y="35580"/>
                </a:lnTo>
                <a:lnTo>
                  <a:pt x="35930" y="35590"/>
                </a:lnTo>
                <a:lnTo>
                  <a:pt x="35910" y="35600"/>
                </a:lnTo>
                <a:lnTo>
                  <a:pt x="35890" y="35600"/>
                </a:lnTo>
                <a:lnTo>
                  <a:pt x="35880" y="35610"/>
                </a:lnTo>
                <a:lnTo>
                  <a:pt x="35880" y="35620"/>
                </a:lnTo>
                <a:lnTo>
                  <a:pt x="35870" y="35630"/>
                </a:lnTo>
                <a:lnTo>
                  <a:pt x="35860" y="35640"/>
                </a:lnTo>
                <a:lnTo>
                  <a:pt x="35850" y="35650"/>
                </a:lnTo>
                <a:lnTo>
                  <a:pt x="35850" y="35660"/>
                </a:lnTo>
                <a:lnTo>
                  <a:pt x="35860" y="35670"/>
                </a:lnTo>
                <a:lnTo>
                  <a:pt x="35870" y="35670"/>
                </a:lnTo>
                <a:lnTo>
                  <a:pt x="35890" y="35660"/>
                </a:lnTo>
                <a:lnTo>
                  <a:pt x="35910" y="35660"/>
                </a:lnTo>
                <a:lnTo>
                  <a:pt x="35920" y="35670"/>
                </a:lnTo>
                <a:lnTo>
                  <a:pt x="35930" y="35680"/>
                </a:lnTo>
                <a:lnTo>
                  <a:pt x="35930" y="35690"/>
                </a:lnTo>
                <a:lnTo>
                  <a:pt x="35940" y="35700"/>
                </a:lnTo>
                <a:lnTo>
                  <a:pt x="35950" y="35690"/>
                </a:lnTo>
                <a:lnTo>
                  <a:pt x="35950" y="35680"/>
                </a:lnTo>
                <a:lnTo>
                  <a:pt x="35950" y="35660"/>
                </a:lnTo>
                <a:lnTo>
                  <a:pt x="35950" y="35640"/>
                </a:lnTo>
                <a:lnTo>
                  <a:pt x="35960" y="35640"/>
                </a:lnTo>
                <a:lnTo>
                  <a:pt x="35970" y="35650"/>
                </a:lnTo>
                <a:lnTo>
                  <a:pt x="35980" y="35660"/>
                </a:lnTo>
                <a:lnTo>
                  <a:pt x="35990" y="35660"/>
                </a:lnTo>
                <a:lnTo>
                  <a:pt x="36000" y="35660"/>
                </a:lnTo>
                <a:lnTo>
                  <a:pt x="36010" y="35650"/>
                </a:lnTo>
                <a:lnTo>
                  <a:pt x="36010" y="35640"/>
                </a:lnTo>
                <a:lnTo>
                  <a:pt x="36010" y="35630"/>
                </a:lnTo>
                <a:lnTo>
                  <a:pt x="36020" y="35630"/>
                </a:lnTo>
                <a:lnTo>
                  <a:pt x="36030" y="35640"/>
                </a:lnTo>
                <a:lnTo>
                  <a:pt x="36040" y="35650"/>
                </a:lnTo>
                <a:lnTo>
                  <a:pt x="36040" y="35660"/>
                </a:lnTo>
                <a:lnTo>
                  <a:pt x="36040" y="35670"/>
                </a:lnTo>
                <a:lnTo>
                  <a:pt x="36020" y="35670"/>
                </a:lnTo>
                <a:lnTo>
                  <a:pt x="36010" y="35680"/>
                </a:lnTo>
                <a:lnTo>
                  <a:pt x="36010" y="35700"/>
                </a:lnTo>
                <a:lnTo>
                  <a:pt x="36010" y="35710"/>
                </a:lnTo>
                <a:lnTo>
                  <a:pt x="36020" y="35720"/>
                </a:lnTo>
                <a:lnTo>
                  <a:pt x="36020" y="35740"/>
                </a:lnTo>
                <a:lnTo>
                  <a:pt x="36040" y="35750"/>
                </a:lnTo>
                <a:lnTo>
                  <a:pt x="36050" y="35750"/>
                </a:lnTo>
                <a:lnTo>
                  <a:pt x="36050" y="35740"/>
                </a:lnTo>
                <a:lnTo>
                  <a:pt x="36050" y="35730"/>
                </a:lnTo>
                <a:lnTo>
                  <a:pt x="36060" y="35720"/>
                </a:lnTo>
                <a:lnTo>
                  <a:pt x="36060" y="35710"/>
                </a:lnTo>
                <a:lnTo>
                  <a:pt x="36070" y="35710"/>
                </a:lnTo>
                <a:lnTo>
                  <a:pt x="36090" y="35730"/>
                </a:lnTo>
                <a:lnTo>
                  <a:pt x="36100" y="35720"/>
                </a:lnTo>
                <a:lnTo>
                  <a:pt x="36110" y="35720"/>
                </a:lnTo>
                <a:lnTo>
                  <a:pt x="36120" y="35720"/>
                </a:lnTo>
                <a:lnTo>
                  <a:pt x="36140" y="35720"/>
                </a:lnTo>
                <a:lnTo>
                  <a:pt x="36140" y="35730"/>
                </a:lnTo>
                <a:lnTo>
                  <a:pt x="36140" y="35750"/>
                </a:lnTo>
                <a:lnTo>
                  <a:pt x="36150" y="35750"/>
                </a:lnTo>
                <a:lnTo>
                  <a:pt x="36160" y="35740"/>
                </a:lnTo>
                <a:lnTo>
                  <a:pt x="36170" y="35740"/>
                </a:lnTo>
                <a:lnTo>
                  <a:pt x="36180" y="35730"/>
                </a:lnTo>
                <a:lnTo>
                  <a:pt x="36180" y="35720"/>
                </a:lnTo>
                <a:lnTo>
                  <a:pt x="36180" y="35710"/>
                </a:lnTo>
                <a:lnTo>
                  <a:pt x="36190" y="35700"/>
                </a:lnTo>
                <a:lnTo>
                  <a:pt x="36200" y="35710"/>
                </a:lnTo>
                <a:lnTo>
                  <a:pt x="36210" y="35730"/>
                </a:lnTo>
                <a:lnTo>
                  <a:pt x="36220" y="35730"/>
                </a:lnTo>
                <a:lnTo>
                  <a:pt x="36220" y="35720"/>
                </a:lnTo>
                <a:lnTo>
                  <a:pt x="36230" y="35710"/>
                </a:lnTo>
                <a:lnTo>
                  <a:pt x="36240" y="35720"/>
                </a:lnTo>
                <a:lnTo>
                  <a:pt x="36240" y="35730"/>
                </a:lnTo>
                <a:lnTo>
                  <a:pt x="36250" y="35730"/>
                </a:lnTo>
                <a:lnTo>
                  <a:pt x="36250" y="35720"/>
                </a:lnTo>
                <a:lnTo>
                  <a:pt x="36260" y="35720"/>
                </a:lnTo>
                <a:lnTo>
                  <a:pt x="36270" y="35730"/>
                </a:lnTo>
                <a:lnTo>
                  <a:pt x="36290" y="35720"/>
                </a:lnTo>
                <a:lnTo>
                  <a:pt x="36330" y="35710"/>
                </a:lnTo>
                <a:lnTo>
                  <a:pt x="36330" y="35720"/>
                </a:lnTo>
                <a:lnTo>
                  <a:pt x="36320" y="35730"/>
                </a:lnTo>
                <a:lnTo>
                  <a:pt x="36310" y="35730"/>
                </a:lnTo>
                <a:lnTo>
                  <a:pt x="36290" y="35740"/>
                </a:lnTo>
                <a:lnTo>
                  <a:pt x="36260" y="35770"/>
                </a:lnTo>
                <a:lnTo>
                  <a:pt x="36250" y="35780"/>
                </a:lnTo>
                <a:lnTo>
                  <a:pt x="36240" y="35810"/>
                </a:lnTo>
                <a:lnTo>
                  <a:pt x="36240" y="35820"/>
                </a:lnTo>
                <a:lnTo>
                  <a:pt x="36240" y="35840"/>
                </a:lnTo>
                <a:lnTo>
                  <a:pt x="36260" y="35850"/>
                </a:lnTo>
                <a:lnTo>
                  <a:pt x="36270" y="35860"/>
                </a:lnTo>
                <a:lnTo>
                  <a:pt x="36290" y="35860"/>
                </a:lnTo>
                <a:lnTo>
                  <a:pt x="36300" y="35860"/>
                </a:lnTo>
                <a:lnTo>
                  <a:pt x="36310" y="35860"/>
                </a:lnTo>
                <a:lnTo>
                  <a:pt x="36320" y="35850"/>
                </a:lnTo>
                <a:lnTo>
                  <a:pt x="36320" y="35840"/>
                </a:lnTo>
                <a:lnTo>
                  <a:pt x="36310" y="35850"/>
                </a:lnTo>
                <a:lnTo>
                  <a:pt x="36300" y="35850"/>
                </a:lnTo>
                <a:lnTo>
                  <a:pt x="36300" y="35840"/>
                </a:lnTo>
                <a:lnTo>
                  <a:pt x="36300" y="35830"/>
                </a:lnTo>
                <a:lnTo>
                  <a:pt x="36330" y="35820"/>
                </a:lnTo>
                <a:lnTo>
                  <a:pt x="36350" y="35810"/>
                </a:lnTo>
                <a:lnTo>
                  <a:pt x="36370" y="35800"/>
                </a:lnTo>
                <a:lnTo>
                  <a:pt x="36390" y="35800"/>
                </a:lnTo>
                <a:lnTo>
                  <a:pt x="36390" y="35810"/>
                </a:lnTo>
                <a:lnTo>
                  <a:pt x="36390" y="35820"/>
                </a:lnTo>
                <a:lnTo>
                  <a:pt x="36390" y="35830"/>
                </a:lnTo>
                <a:lnTo>
                  <a:pt x="36400" y="35860"/>
                </a:lnTo>
                <a:lnTo>
                  <a:pt x="36400" y="35870"/>
                </a:lnTo>
                <a:lnTo>
                  <a:pt x="36410" y="35880"/>
                </a:lnTo>
                <a:lnTo>
                  <a:pt x="36420" y="35890"/>
                </a:lnTo>
                <a:lnTo>
                  <a:pt x="36430" y="35900"/>
                </a:lnTo>
                <a:lnTo>
                  <a:pt x="36430" y="35910"/>
                </a:lnTo>
                <a:lnTo>
                  <a:pt x="36430" y="35920"/>
                </a:lnTo>
                <a:lnTo>
                  <a:pt x="36420" y="35930"/>
                </a:lnTo>
                <a:lnTo>
                  <a:pt x="36420" y="35950"/>
                </a:lnTo>
                <a:lnTo>
                  <a:pt x="36430" y="35960"/>
                </a:lnTo>
                <a:lnTo>
                  <a:pt x="36470" y="35980"/>
                </a:lnTo>
                <a:lnTo>
                  <a:pt x="36470" y="35990"/>
                </a:lnTo>
                <a:lnTo>
                  <a:pt x="36460" y="36000"/>
                </a:lnTo>
                <a:lnTo>
                  <a:pt x="36450" y="36010"/>
                </a:lnTo>
                <a:lnTo>
                  <a:pt x="36440" y="36020"/>
                </a:lnTo>
                <a:lnTo>
                  <a:pt x="36440" y="36040"/>
                </a:lnTo>
                <a:lnTo>
                  <a:pt x="36450" y="36060"/>
                </a:lnTo>
                <a:lnTo>
                  <a:pt x="36460" y="36060"/>
                </a:lnTo>
                <a:lnTo>
                  <a:pt x="36490" y="36060"/>
                </a:lnTo>
                <a:lnTo>
                  <a:pt x="36490" y="36050"/>
                </a:lnTo>
                <a:lnTo>
                  <a:pt x="36500" y="36040"/>
                </a:lnTo>
                <a:lnTo>
                  <a:pt x="36500" y="36030"/>
                </a:lnTo>
                <a:lnTo>
                  <a:pt x="36510" y="36030"/>
                </a:lnTo>
                <a:lnTo>
                  <a:pt x="36520" y="36020"/>
                </a:lnTo>
                <a:lnTo>
                  <a:pt x="36530" y="36010"/>
                </a:lnTo>
                <a:lnTo>
                  <a:pt x="36520" y="35990"/>
                </a:lnTo>
                <a:lnTo>
                  <a:pt x="36520" y="35970"/>
                </a:lnTo>
                <a:lnTo>
                  <a:pt x="36520" y="35960"/>
                </a:lnTo>
                <a:lnTo>
                  <a:pt x="36530" y="35950"/>
                </a:lnTo>
                <a:lnTo>
                  <a:pt x="36540" y="35960"/>
                </a:lnTo>
                <a:lnTo>
                  <a:pt x="36550" y="35960"/>
                </a:lnTo>
                <a:lnTo>
                  <a:pt x="36570" y="35950"/>
                </a:lnTo>
                <a:lnTo>
                  <a:pt x="36580" y="35960"/>
                </a:lnTo>
                <a:lnTo>
                  <a:pt x="36580" y="35970"/>
                </a:lnTo>
                <a:lnTo>
                  <a:pt x="36570" y="35980"/>
                </a:lnTo>
                <a:lnTo>
                  <a:pt x="36560" y="35980"/>
                </a:lnTo>
                <a:lnTo>
                  <a:pt x="36560" y="35990"/>
                </a:lnTo>
                <a:lnTo>
                  <a:pt x="36570" y="36000"/>
                </a:lnTo>
                <a:lnTo>
                  <a:pt x="36580" y="36020"/>
                </a:lnTo>
                <a:lnTo>
                  <a:pt x="36600" y="36030"/>
                </a:lnTo>
                <a:lnTo>
                  <a:pt x="36620" y="36040"/>
                </a:lnTo>
                <a:lnTo>
                  <a:pt x="36640" y="36020"/>
                </a:lnTo>
                <a:lnTo>
                  <a:pt x="36650" y="36020"/>
                </a:lnTo>
                <a:lnTo>
                  <a:pt x="36660" y="36020"/>
                </a:lnTo>
                <a:lnTo>
                  <a:pt x="36670" y="36030"/>
                </a:lnTo>
                <a:lnTo>
                  <a:pt x="36670" y="36050"/>
                </a:lnTo>
                <a:lnTo>
                  <a:pt x="36680" y="36050"/>
                </a:lnTo>
                <a:lnTo>
                  <a:pt x="36680" y="36060"/>
                </a:lnTo>
                <a:lnTo>
                  <a:pt x="36670" y="36070"/>
                </a:lnTo>
                <a:lnTo>
                  <a:pt x="36670" y="36080"/>
                </a:lnTo>
                <a:lnTo>
                  <a:pt x="36680" y="36090"/>
                </a:lnTo>
                <a:lnTo>
                  <a:pt x="36700" y="36090"/>
                </a:lnTo>
                <a:lnTo>
                  <a:pt x="36720" y="36090"/>
                </a:lnTo>
                <a:lnTo>
                  <a:pt x="36730" y="36100"/>
                </a:lnTo>
                <a:lnTo>
                  <a:pt x="36760" y="36120"/>
                </a:lnTo>
                <a:lnTo>
                  <a:pt x="36780" y="36120"/>
                </a:lnTo>
                <a:lnTo>
                  <a:pt x="36790" y="36120"/>
                </a:lnTo>
                <a:lnTo>
                  <a:pt x="36800" y="36110"/>
                </a:lnTo>
                <a:lnTo>
                  <a:pt x="36810" y="36110"/>
                </a:lnTo>
                <a:lnTo>
                  <a:pt x="36820" y="36120"/>
                </a:lnTo>
                <a:lnTo>
                  <a:pt x="36830" y="36120"/>
                </a:lnTo>
                <a:lnTo>
                  <a:pt x="36830" y="36130"/>
                </a:lnTo>
                <a:lnTo>
                  <a:pt x="36830" y="36140"/>
                </a:lnTo>
                <a:lnTo>
                  <a:pt x="36820" y="36160"/>
                </a:lnTo>
                <a:lnTo>
                  <a:pt x="36800" y="36160"/>
                </a:lnTo>
                <a:lnTo>
                  <a:pt x="36780" y="36160"/>
                </a:lnTo>
                <a:lnTo>
                  <a:pt x="36770" y="36170"/>
                </a:lnTo>
                <a:lnTo>
                  <a:pt x="36750" y="36150"/>
                </a:lnTo>
                <a:lnTo>
                  <a:pt x="36740" y="36140"/>
                </a:lnTo>
                <a:lnTo>
                  <a:pt x="36730" y="36150"/>
                </a:lnTo>
                <a:lnTo>
                  <a:pt x="36730" y="36160"/>
                </a:lnTo>
                <a:lnTo>
                  <a:pt x="36730" y="36170"/>
                </a:lnTo>
                <a:lnTo>
                  <a:pt x="36730" y="36180"/>
                </a:lnTo>
                <a:lnTo>
                  <a:pt x="36740" y="36180"/>
                </a:lnTo>
                <a:lnTo>
                  <a:pt x="36740" y="36190"/>
                </a:lnTo>
                <a:lnTo>
                  <a:pt x="36750" y="36200"/>
                </a:lnTo>
                <a:lnTo>
                  <a:pt x="36740" y="36210"/>
                </a:lnTo>
                <a:lnTo>
                  <a:pt x="36710" y="36210"/>
                </a:lnTo>
                <a:lnTo>
                  <a:pt x="36680" y="36210"/>
                </a:lnTo>
                <a:lnTo>
                  <a:pt x="36680" y="36200"/>
                </a:lnTo>
                <a:lnTo>
                  <a:pt x="36680" y="36180"/>
                </a:lnTo>
                <a:lnTo>
                  <a:pt x="36690" y="36180"/>
                </a:lnTo>
                <a:lnTo>
                  <a:pt x="36700" y="36180"/>
                </a:lnTo>
                <a:lnTo>
                  <a:pt x="36700" y="36170"/>
                </a:lnTo>
                <a:lnTo>
                  <a:pt x="36690" y="36170"/>
                </a:lnTo>
                <a:lnTo>
                  <a:pt x="36690" y="36160"/>
                </a:lnTo>
                <a:lnTo>
                  <a:pt x="36690" y="36150"/>
                </a:lnTo>
                <a:lnTo>
                  <a:pt x="36690" y="36140"/>
                </a:lnTo>
                <a:lnTo>
                  <a:pt x="36690" y="36130"/>
                </a:lnTo>
                <a:lnTo>
                  <a:pt x="36690" y="36120"/>
                </a:lnTo>
                <a:lnTo>
                  <a:pt x="36680" y="36110"/>
                </a:lnTo>
                <a:lnTo>
                  <a:pt x="36670" y="36120"/>
                </a:lnTo>
                <a:lnTo>
                  <a:pt x="36670" y="36130"/>
                </a:lnTo>
                <a:lnTo>
                  <a:pt x="36660" y="36160"/>
                </a:lnTo>
                <a:lnTo>
                  <a:pt x="36660" y="36190"/>
                </a:lnTo>
                <a:lnTo>
                  <a:pt x="36660" y="36200"/>
                </a:lnTo>
                <a:lnTo>
                  <a:pt x="36670" y="36210"/>
                </a:lnTo>
                <a:lnTo>
                  <a:pt x="36680" y="36230"/>
                </a:lnTo>
                <a:lnTo>
                  <a:pt x="36690" y="36240"/>
                </a:lnTo>
                <a:lnTo>
                  <a:pt x="36710" y="36240"/>
                </a:lnTo>
                <a:lnTo>
                  <a:pt x="36720" y="36250"/>
                </a:lnTo>
                <a:lnTo>
                  <a:pt x="36730" y="36260"/>
                </a:lnTo>
                <a:lnTo>
                  <a:pt x="36740" y="36260"/>
                </a:lnTo>
                <a:lnTo>
                  <a:pt x="36750" y="36260"/>
                </a:lnTo>
                <a:lnTo>
                  <a:pt x="36760" y="36260"/>
                </a:lnTo>
                <a:lnTo>
                  <a:pt x="36770" y="36250"/>
                </a:lnTo>
                <a:lnTo>
                  <a:pt x="36790" y="36250"/>
                </a:lnTo>
                <a:lnTo>
                  <a:pt x="36810" y="36230"/>
                </a:lnTo>
                <a:lnTo>
                  <a:pt x="36800" y="36230"/>
                </a:lnTo>
                <a:lnTo>
                  <a:pt x="36790" y="36230"/>
                </a:lnTo>
                <a:lnTo>
                  <a:pt x="36760" y="36230"/>
                </a:lnTo>
                <a:lnTo>
                  <a:pt x="36760" y="36220"/>
                </a:lnTo>
                <a:lnTo>
                  <a:pt x="36770" y="36210"/>
                </a:lnTo>
                <a:lnTo>
                  <a:pt x="36780" y="36210"/>
                </a:lnTo>
                <a:lnTo>
                  <a:pt x="36800" y="36210"/>
                </a:lnTo>
                <a:lnTo>
                  <a:pt x="36840" y="36220"/>
                </a:lnTo>
                <a:lnTo>
                  <a:pt x="36860" y="36220"/>
                </a:lnTo>
                <a:lnTo>
                  <a:pt x="36890" y="36260"/>
                </a:lnTo>
                <a:lnTo>
                  <a:pt x="36900" y="36270"/>
                </a:lnTo>
                <a:lnTo>
                  <a:pt x="36900" y="36280"/>
                </a:lnTo>
                <a:lnTo>
                  <a:pt x="36910" y="36280"/>
                </a:lnTo>
                <a:lnTo>
                  <a:pt x="36920" y="36270"/>
                </a:lnTo>
                <a:lnTo>
                  <a:pt x="36930" y="36270"/>
                </a:lnTo>
                <a:lnTo>
                  <a:pt x="36930" y="36260"/>
                </a:lnTo>
                <a:lnTo>
                  <a:pt x="36940" y="36260"/>
                </a:lnTo>
                <a:lnTo>
                  <a:pt x="36940" y="36270"/>
                </a:lnTo>
                <a:lnTo>
                  <a:pt x="36930" y="36280"/>
                </a:lnTo>
                <a:lnTo>
                  <a:pt x="36930" y="36290"/>
                </a:lnTo>
                <a:lnTo>
                  <a:pt x="36940" y="36300"/>
                </a:lnTo>
                <a:lnTo>
                  <a:pt x="36960" y="36310"/>
                </a:lnTo>
                <a:lnTo>
                  <a:pt x="36970" y="36320"/>
                </a:lnTo>
                <a:lnTo>
                  <a:pt x="36970" y="36340"/>
                </a:lnTo>
                <a:lnTo>
                  <a:pt x="36980" y="36350"/>
                </a:lnTo>
                <a:lnTo>
                  <a:pt x="36990" y="36350"/>
                </a:lnTo>
                <a:lnTo>
                  <a:pt x="37000" y="36360"/>
                </a:lnTo>
                <a:lnTo>
                  <a:pt x="37010" y="36360"/>
                </a:lnTo>
                <a:lnTo>
                  <a:pt x="37030" y="36390"/>
                </a:lnTo>
                <a:lnTo>
                  <a:pt x="37050" y="36420"/>
                </a:lnTo>
                <a:lnTo>
                  <a:pt x="37050" y="36430"/>
                </a:lnTo>
                <a:lnTo>
                  <a:pt x="37040" y="36430"/>
                </a:lnTo>
                <a:lnTo>
                  <a:pt x="37040" y="36440"/>
                </a:lnTo>
                <a:lnTo>
                  <a:pt x="37040" y="36450"/>
                </a:lnTo>
                <a:lnTo>
                  <a:pt x="37040" y="36460"/>
                </a:lnTo>
                <a:lnTo>
                  <a:pt x="37030" y="36470"/>
                </a:lnTo>
                <a:lnTo>
                  <a:pt x="37030" y="36480"/>
                </a:lnTo>
                <a:lnTo>
                  <a:pt x="37040" y="36480"/>
                </a:lnTo>
                <a:lnTo>
                  <a:pt x="37050" y="36480"/>
                </a:lnTo>
                <a:lnTo>
                  <a:pt x="37060" y="36500"/>
                </a:lnTo>
                <a:lnTo>
                  <a:pt x="37060" y="36510"/>
                </a:lnTo>
                <a:lnTo>
                  <a:pt x="37070" y="36510"/>
                </a:lnTo>
                <a:lnTo>
                  <a:pt x="37060" y="36520"/>
                </a:lnTo>
                <a:lnTo>
                  <a:pt x="37050" y="36520"/>
                </a:lnTo>
                <a:lnTo>
                  <a:pt x="37040" y="36520"/>
                </a:lnTo>
                <a:lnTo>
                  <a:pt x="37020" y="36510"/>
                </a:lnTo>
                <a:lnTo>
                  <a:pt x="37010" y="36510"/>
                </a:lnTo>
                <a:lnTo>
                  <a:pt x="36990" y="36520"/>
                </a:lnTo>
                <a:lnTo>
                  <a:pt x="36970" y="36520"/>
                </a:lnTo>
                <a:lnTo>
                  <a:pt x="36960" y="36520"/>
                </a:lnTo>
                <a:lnTo>
                  <a:pt x="36960" y="36540"/>
                </a:lnTo>
                <a:lnTo>
                  <a:pt x="36950" y="36540"/>
                </a:lnTo>
                <a:lnTo>
                  <a:pt x="36940" y="36540"/>
                </a:lnTo>
                <a:lnTo>
                  <a:pt x="36940" y="36550"/>
                </a:lnTo>
                <a:lnTo>
                  <a:pt x="36930" y="36550"/>
                </a:lnTo>
                <a:lnTo>
                  <a:pt x="36940" y="36560"/>
                </a:lnTo>
                <a:lnTo>
                  <a:pt x="36990" y="36580"/>
                </a:lnTo>
                <a:lnTo>
                  <a:pt x="37000" y="36580"/>
                </a:lnTo>
                <a:lnTo>
                  <a:pt x="37010" y="36590"/>
                </a:lnTo>
                <a:lnTo>
                  <a:pt x="37000" y="36600"/>
                </a:lnTo>
                <a:lnTo>
                  <a:pt x="36990" y="36620"/>
                </a:lnTo>
                <a:lnTo>
                  <a:pt x="36980" y="36630"/>
                </a:lnTo>
                <a:lnTo>
                  <a:pt x="36980" y="36650"/>
                </a:lnTo>
                <a:lnTo>
                  <a:pt x="36990" y="36650"/>
                </a:lnTo>
                <a:lnTo>
                  <a:pt x="37000" y="36640"/>
                </a:lnTo>
                <a:lnTo>
                  <a:pt x="37020" y="36620"/>
                </a:lnTo>
                <a:lnTo>
                  <a:pt x="37030" y="36620"/>
                </a:lnTo>
                <a:lnTo>
                  <a:pt x="37030" y="36630"/>
                </a:lnTo>
                <a:lnTo>
                  <a:pt x="37040" y="36640"/>
                </a:lnTo>
                <a:lnTo>
                  <a:pt x="37060" y="36640"/>
                </a:lnTo>
                <a:lnTo>
                  <a:pt x="37060" y="36650"/>
                </a:lnTo>
                <a:lnTo>
                  <a:pt x="37050" y="36660"/>
                </a:lnTo>
                <a:lnTo>
                  <a:pt x="37030" y="36660"/>
                </a:lnTo>
                <a:lnTo>
                  <a:pt x="37020" y="36660"/>
                </a:lnTo>
                <a:lnTo>
                  <a:pt x="37020" y="36670"/>
                </a:lnTo>
                <a:lnTo>
                  <a:pt x="37030" y="36680"/>
                </a:lnTo>
                <a:lnTo>
                  <a:pt x="37040" y="36690"/>
                </a:lnTo>
                <a:lnTo>
                  <a:pt x="37070" y="36690"/>
                </a:lnTo>
                <a:lnTo>
                  <a:pt x="37080" y="36690"/>
                </a:lnTo>
                <a:lnTo>
                  <a:pt x="37090" y="36690"/>
                </a:lnTo>
                <a:lnTo>
                  <a:pt x="37110" y="36690"/>
                </a:lnTo>
                <a:lnTo>
                  <a:pt x="37120" y="36690"/>
                </a:lnTo>
                <a:lnTo>
                  <a:pt x="37130" y="36670"/>
                </a:lnTo>
                <a:lnTo>
                  <a:pt x="37140" y="36670"/>
                </a:lnTo>
                <a:lnTo>
                  <a:pt x="37140" y="36680"/>
                </a:lnTo>
                <a:lnTo>
                  <a:pt x="37130" y="36690"/>
                </a:lnTo>
                <a:lnTo>
                  <a:pt x="37130" y="36700"/>
                </a:lnTo>
                <a:lnTo>
                  <a:pt x="37150" y="36690"/>
                </a:lnTo>
                <a:lnTo>
                  <a:pt x="37160" y="36700"/>
                </a:lnTo>
                <a:lnTo>
                  <a:pt x="37170" y="36690"/>
                </a:lnTo>
                <a:lnTo>
                  <a:pt x="37180" y="36680"/>
                </a:lnTo>
                <a:lnTo>
                  <a:pt x="37190" y="36680"/>
                </a:lnTo>
                <a:lnTo>
                  <a:pt x="37200" y="36690"/>
                </a:lnTo>
                <a:lnTo>
                  <a:pt x="37200" y="36700"/>
                </a:lnTo>
                <a:lnTo>
                  <a:pt x="37190" y="36720"/>
                </a:lnTo>
                <a:lnTo>
                  <a:pt x="37210" y="36710"/>
                </a:lnTo>
                <a:lnTo>
                  <a:pt x="37220" y="36710"/>
                </a:lnTo>
                <a:lnTo>
                  <a:pt x="37240" y="36700"/>
                </a:lnTo>
                <a:lnTo>
                  <a:pt x="37250" y="36690"/>
                </a:lnTo>
                <a:lnTo>
                  <a:pt x="37260" y="36680"/>
                </a:lnTo>
                <a:lnTo>
                  <a:pt x="37260" y="36690"/>
                </a:lnTo>
                <a:lnTo>
                  <a:pt x="37270" y="36690"/>
                </a:lnTo>
                <a:lnTo>
                  <a:pt x="37280" y="36690"/>
                </a:lnTo>
                <a:lnTo>
                  <a:pt x="37300" y="36690"/>
                </a:lnTo>
                <a:lnTo>
                  <a:pt x="37330" y="36690"/>
                </a:lnTo>
                <a:lnTo>
                  <a:pt x="37340" y="36700"/>
                </a:lnTo>
                <a:lnTo>
                  <a:pt x="37350" y="36710"/>
                </a:lnTo>
                <a:lnTo>
                  <a:pt x="37360" y="36710"/>
                </a:lnTo>
                <a:lnTo>
                  <a:pt x="37370" y="36720"/>
                </a:lnTo>
                <a:lnTo>
                  <a:pt x="37360" y="36750"/>
                </a:lnTo>
                <a:lnTo>
                  <a:pt x="37360" y="36770"/>
                </a:lnTo>
                <a:lnTo>
                  <a:pt x="37370" y="36780"/>
                </a:lnTo>
                <a:lnTo>
                  <a:pt x="37380" y="36800"/>
                </a:lnTo>
                <a:lnTo>
                  <a:pt x="37390" y="36810"/>
                </a:lnTo>
                <a:lnTo>
                  <a:pt x="37420" y="36810"/>
                </a:lnTo>
                <a:lnTo>
                  <a:pt x="37430" y="36810"/>
                </a:lnTo>
                <a:lnTo>
                  <a:pt x="37430" y="36820"/>
                </a:lnTo>
                <a:lnTo>
                  <a:pt x="37430" y="36830"/>
                </a:lnTo>
                <a:lnTo>
                  <a:pt x="37430" y="36850"/>
                </a:lnTo>
                <a:lnTo>
                  <a:pt x="37430" y="36860"/>
                </a:lnTo>
                <a:lnTo>
                  <a:pt x="37430" y="36890"/>
                </a:lnTo>
                <a:lnTo>
                  <a:pt x="37430" y="36900"/>
                </a:lnTo>
                <a:lnTo>
                  <a:pt x="37420" y="36910"/>
                </a:lnTo>
                <a:lnTo>
                  <a:pt x="37420" y="36900"/>
                </a:lnTo>
                <a:lnTo>
                  <a:pt x="37410" y="36890"/>
                </a:lnTo>
                <a:lnTo>
                  <a:pt x="37400" y="36890"/>
                </a:lnTo>
                <a:lnTo>
                  <a:pt x="37390" y="36880"/>
                </a:lnTo>
                <a:lnTo>
                  <a:pt x="37380" y="36880"/>
                </a:lnTo>
                <a:lnTo>
                  <a:pt x="37370" y="36890"/>
                </a:lnTo>
                <a:lnTo>
                  <a:pt x="37360" y="36910"/>
                </a:lnTo>
                <a:lnTo>
                  <a:pt x="37350" y="36920"/>
                </a:lnTo>
                <a:lnTo>
                  <a:pt x="37350" y="36940"/>
                </a:lnTo>
                <a:lnTo>
                  <a:pt x="37360" y="36960"/>
                </a:lnTo>
                <a:lnTo>
                  <a:pt x="37360" y="36970"/>
                </a:lnTo>
                <a:lnTo>
                  <a:pt x="37370" y="36970"/>
                </a:lnTo>
                <a:lnTo>
                  <a:pt x="37380" y="36970"/>
                </a:lnTo>
                <a:lnTo>
                  <a:pt x="37390" y="36970"/>
                </a:lnTo>
                <a:lnTo>
                  <a:pt x="37410" y="36970"/>
                </a:lnTo>
                <a:lnTo>
                  <a:pt x="37410" y="36980"/>
                </a:lnTo>
                <a:lnTo>
                  <a:pt x="37410" y="36990"/>
                </a:lnTo>
                <a:lnTo>
                  <a:pt x="37400" y="36990"/>
                </a:lnTo>
                <a:lnTo>
                  <a:pt x="37380" y="36990"/>
                </a:lnTo>
                <a:lnTo>
                  <a:pt x="37400" y="37000"/>
                </a:lnTo>
                <a:lnTo>
                  <a:pt x="37400" y="37010"/>
                </a:lnTo>
                <a:lnTo>
                  <a:pt x="37390" y="37020"/>
                </a:lnTo>
                <a:lnTo>
                  <a:pt x="37390" y="37030"/>
                </a:lnTo>
                <a:lnTo>
                  <a:pt x="37390" y="37040"/>
                </a:lnTo>
                <a:lnTo>
                  <a:pt x="37390" y="37050"/>
                </a:lnTo>
                <a:lnTo>
                  <a:pt x="37400" y="37060"/>
                </a:lnTo>
                <a:lnTo>
                  <a:pt x="37400" y="37070"/>
                </a:lnTo>
                <a:lnTo>
                  <a:pt x="37420" y="37070"/>
                </a:lnTo>
                <a:lnTo>
                  <a:pt x="37430" y="37070"/>
                </a:lnTo>
                <a:lnTo>
                  <a:pt x="37440" y="37080"/>
                </a:lnTo>
                <a:lnTo>
                  <a:pt x="37440" y="37090"/>
                </a:lnTo>
                <a:lnTo>
                  <a:pt x="37450" y="37090"/>
                </a:lnTo>
                <a:lnTo>
                  <a:pt x="37460" y="37090"/>
                </a:lnTo>
                <a:lnTo>
                  <a:pt x="37460" y="37060"/>
                </a:lnTo>
                <a:lnTo>
                  <a:pt x="37470" y="37060"/>
                </a:lnTo>
                <a:lnTo>
                  <a:pt x="37480" y="37060"/>
                </a:lnTo>
                <a:lnTo>
                  <a:pt x="37500" y="37060"/>
                </a:lnTo>
                <a:lnTo>
                  <a:pt x="37510" y="37070"/>
                </a:lnTo>
                <a:lnTo>
                  <a:pt x="37530" y="37080"/>
                </a:lnTo>
                <a:lnTo>
                  <a:pt x="37530" y="37090"/>
                </a:lnTo>
                <a:lnTo>
                  <a:pt x="37530" y="37100"/>
                </a:lnTo>
                <a:lnTo>
                  <a:pt x="37520" y="37110"/>
                </a:lnTo>
                <a:lnTo>
                  <a:pt x="37510" y="37130"/>
                </a:lnTo>
                <a:lnTo>
                  <a:pt x="37510" y="37140"/>
                </a:lnTo>
                <a:lnTo>
                  <a:pt x="37520" y="37130"/>
                </a:lnTo>
                <a:lnTo>
                  <a:pt x="37540" y="37120"/>
                </a:lnTo>
                <a:lnTo>
                  <a:pt x="37550" y="37120"/>
                </a:lnTo>
                <a:lnTo>
                  <a:pt x="37550" y="37130"/>
                </a:lnTo>
                <a:lnTo>
                  <a:pt x="37530" y="37140"/>
                </a:lnTo>
                <a:lnTo>
                  <a:pt x="37520" y="37150"/>
                </a:lnTo>
                <a:lnTo>
                  <a:pt x="37520" y="37160"/>
                </a:lnTo>
                <a:lnTo>
                  <a:pt x="37540" y="37170"/>
                </a:lnTo>
                <a:lnTo>
                  <a:pt x="37540" y="37180"/>
                </a:lnTo>
                <a:lnTo>
                  <a:pt x="37530" y="37190"/>
                </a:lnTo>
                <a:lnTo>
                  <a:pt x="37520" y="37190"/>
                </a:lnTo>
                <a:lnTo>
                  <a:pt x="37510" y="37200"/>
                </a:lnTo>
                <a:lnTo>
                  <a:pt x="37490" y="37200"/>
                </a:lnTo>
                <a:lnTo>
                  <a:pt x="37490" y="37210"/>
                </a:lnTo>
                <a:lnTo>
                  <a:pt x="37490" y="37220"/>
                </a:lnTo>
                <a:lnTo>
                  <a:pt x="37480" y="37220"/>
                </a:lnTo>
                <a:lnTo>
                  <a:pt x="37470" y="37220"/>
                </a:lnTo>
                <a:lnTo>
                  <a:pt x="37470" y="37230"/>
                </a:lnTo>
                <a:lnTo>
                  <a:pt x="37450" y="37240"/>
                </a:lnTo>
                <a:lnTo>
                  <a:pt x="37450" y="37250"/>
                </a:lnTo>
                <a:lnTo>
                  <a:pt x="37460" y="37250"/>
                </a:lnTo>
                <a:lnTo>
                  <a:pt x="37480" y="37250"/>
                </a:lnTo>
                <a:lnTo>
                  <a:pt x="37490" y="37250"/>
                </a:lnTo>
                <a:lnTo>
                  <a:pt x="37500" y="37240"/>
                </a:lnTo>
                <a:lnTo>
                  <a:pt x="37520" y="37240"/>
                </a:lnTo>
                <a:lnTo>
                  <a:pt x="37530" y="37240"/>
                </a:lnTo>
                <a:lnTo>
                  <a:pt x="37520" y="37260"/>
                </a:lnTo>
                <a:lnTo>
                  <a:pt x="37520" y="37270"/>
                </a:lnTo>
                <a:lnTo>
                  <a:pt x="37520" y="37280"/>
                </a:lnTo>
                <a:lnTo>
                  <a:pt x="37530" y="37290"/>
                </a:lnTo>
                <a:lnTo>
                  <a:pt x="37540" y="37290"/>
                </a:lnTo>
                <a:lnTo>
                  <a:pt x="37550" y="37280"/>
                </a:lnTo>
                <a:lnTo>
                  <a:pt x="37550" y="37270"/>
                </a:lnTo>
                <a:lnTo>
                  <a:pt x="37570" y="37260"/>
                </a:lnTo>
                <a:lnTo>
                  <a:pt x="37590" y="37240"/>
                </a:lnTo>
                <a:lnTo>
                  <a:pt x="37600" y="37230"/>
                </a:lnTo>
                <a:lnTo>
                  <a:pt x="37630" y="37230"/>
                </a:lnTo>
                <a:lnTo>
                  <a:pt x="37650" y="37220"/>
                </a:lnTo>
                <a:lnTo>
                  <a:pt x="37660" y="37220"/>
                </a:lnTo>
                <a:lnTo>
                  <a:pt x="37670" y="37220"/>
                </a:lnTo>
                <a:lnTo>
                  <a:pt x="37680" y="37210"/>
                </a:lnTo>
                <a:lnTo>
                  <a:pt x="37680" y="37200"/>
                </a:lnTo>
                <a:lnTo>
                  <a:pt x="37680" y="37190"/>
                </a:lnTo>
                <a:lnTo>
                  <a:pt x="37670" y="37160"/>
                </a:lnTo>
                <a:lnTo>
                  <a:pt x="37670" y="37150"/>
                </a:lnTo>
                <a:lnTo>
                  <a:pt x="37660" y="37140"/>
                </a:lnTo>
                <a:lnTo>
                  <a:pt x="37660" y="37120"/>
                </a:lnTo>
                <a:lnTo>
                  <a:pt x="37640" y="37100"/>
                </a:lnTo>
                <a:lnTo>
                  <a:pt x="37630" y="37090"/>
                </a:lnTo>
                <a:lnTo>
                  <a:pt x="37600" y="37070"/>
                </a:lnTo>
                <a:lnTo>
                  <a:pt x="37590" y="37070"/>
                </a:lnTo>
                <a:lnTo>
                  <a:pt x="37580" y="37080"/>
                </a:lnTo>
                <a:lnTo>
                  <a:pt x="37570" y="37080"/>
                </a:lnTo>
                <a:lnTo>
                  <a:pt x="37540" y="37080"/>
                </a:lnTo>
                <a:lnTo>
                  <a:pt x="37520" y="37060"/>
                </a:lnTo>
                <a:lnTo>
                  <a:pt x="37510" y="37050"/>
                </a:lnTo>
                <a:lnTo>
                  <a:pt x="37500" y="37040"/>
                </a:lnTo>
                <a:lnTo>
                  <a:pt x="37490" y="37040"/>
                </a:lnTo>
                <a:lnTo>
                  <a:pt x="37480" y="37040"/>
                </a:lnTo>
                <a:lnTo>
                  <a:pt x="37460" y="37040"/>
                </a:lnTo>
                <a:lnTo>
                  <a:pt x="37440" y="37050"/>
                </a:lnTo>
                <a:lnTo>
                  <a:pt x="37430" y="37050"/>
                </a:lnTo>
                <a:lnTo>
                  <a:pt x="37430" y="37040"/>
                </a:lnTo>
                <a:lnTo>
                  <a:pt x="37440" y="37030"/>
                </a:lnTo>
                <a:lnTo>
                  <a:pt x="37440" y="37020"/>
                </a:lnTo>
                <a:lnTo>
                  <a:pt x="37440" y="37010"/>
                </a:lnTo>
                <a:lnTo>
                  <a:pt x="37450" y="36990"/>
                </a:lnTo>
                <a:lnTo>
                  <a:pt x="37440" y="36970"/>
                </a:lnTo>
                <a:lnTo>
                  <a:pt x="37450" y="36960"/>
                </a:lnTo>
                <a:lnTo>
                  <a:pt x="37450" y="36950"/>
                </a:lnTo>
                <a:lnTo>
                  <a:pt x="37460" y="36950"/>
                </a:lnTo>
                <a:lnTo>
                  <a:pt x="37470" y="36960"/>
                </a:lnTo>
                <a:lnTo>
                  <a:pt x="37480" y="36990"/>
                </a:lnTo>
                <a:lnTo>
                  <a:pt x="37500" y="37010"/>
                </a:lnTo>
                <a:lnTo>
                  <a:pt x="37500" y="37030"/>
                </a:lnTo>
                <a:lnTo>
                  <a:pt x="37510" y="37040"/>
                </a:lnTo>
                <a:lnTo>
                  <a:pt x="37520" y="37050"/>
                </a:lnTo>
                <a:lnTo>
                  <a:pt x="37530" y="37050"/>
                </a:lnTo>
                <a:lnTo>
                  <a:pt x="37550" y="37040"/>
                </a:lnTo>
                <a:lnTo>
                  <a:pt x="37560" y="37050"/>
                </a:lnTo>
                <a:lnTo>
                  <a:pt x="37580" y="37060"/>
                </a:lnTo>
                <a:lnTo>
                  <a:pt x="37600" y="37060"/>
                </a:lnTo>
                <a:lnTo>
                  <a:pt x="37620" y="37050"/>
                </a:lnTo>
                <a:lnTo>
                  <a:pt x="37630" y="37050"/>
                </a:lnTo>
                <a:lnTo>
                  <a:pt x="37660" y="37070"/>
                </a:lnTo>
                <a:lnTo>
                  <a:pt x="37680" y="37090"/>
                </a:lnTo>
                <a:lnTo>
                  <a:pt x="37690" y="37100"/>
                </a:lnTo>
                <a:lnTo>
                  <a:pt x="37700" y="37110"/>
                </a:lnTo>
                <a:lnTo>
                  <a:pt x="37710" y="37110"/>
                </a:lnTo>
                <a:lnTo>
                  <a:pt x="37730" y="37120"/>
                </a:lnTo>
                <a:lnTo>
                  <a:pt x="37750" y="37120"/>
                </a:lnTo>
                <a:lnTo>
                  <a:pt x="37780" y="37110"/>
                </a:lnTo>
                <a:lnTo>
                  <a:pt x="37790" y="37110"/>
                </a:lnTo>
                <a:lnTo>
                  <a:pt x="37800" y="37120"/>
                </a:lnTo>
                <a:lnTo>
                  <a:pt x="37800" y="37130"/>
                </a:lnTo>
                <a:lnTo>
                  <a:pt x="37810" y="37150"/>
                </a:lnTo>
                <a:lnTo>
                  <a:pt x="37810" y="37170"/>
                </a:lnTo>
                <a:lnTo>
                  <a:pt x="37820" y="37180"/>
                </a:lnTo>
                <a:lnTo>
                  <a:pt x="37820" y="37190"/>
                </a:lnTo>
                <a:lnTo>
                  <a:pt x="37830" y="37220"/>
                </a:lnTo>
                <a:lnTo>
                  <a:pt x="37840" y="37230"/>
                </a:lnTo>
                <a:lnTo>
                  <a:pt x="37860" y="37250"/>
                </a:lnTo>
                <a:lnTo>
                  <a:pt x="37870" y="37260"/>
                </a:lnTo>
                <a:lnTo>
                  <a:pt x="37870" y="37270"/>
                </a:lnTo>
                <a:lnTo>
                  <a:pt x="37850" y="37290"/>
                </a:lnTo>
                <a:lnTo>
                  <a:pt x="37820" y="37310"/>
                </a:lnTo>
                <a:lnTo>
                  <a:pt x="37810" y="37310"/>
                </a:lnTo>
                <a:lnTo>
                  <a:pt x="37770" y="37290"/>
                </a:lnTo>
                <a:lnTo>
                  <a:pt x="37760" y="37290"/>
                </a:lnTo>
                <a:lnTo>
                  <a:pt x="37750" y="37300"/>
                </a:lnTo>
                <a:lnTo>
                  <a:pt x="37750" y="37310"/>
                </a:lnTo>
                <a:lnTo>
                  <a:pt x="37760" y="37330"/>
                </a:lnTo>
                <a:lnTo>
                  <a:pt x="37770" y="37350"/>
                </a:lnTo>
                <a:lnTo>
                  <a:pt x="37770" y="37360"/>
                </a:lnTo>
                <a:lnTo>
                  <a:pt x="37760" y="37370"/>
                </a:lnTo>
                <a:lnTo>
                  <a:pt x="37770" y="37400"/>
                </a:lnTo>
                <a:lnTo>
                  <a:pt x="37780" y="37360"/>
                </a:lnTo>
                <a:lnTo>
                  <a:pt x="37780" y="37350"/>
                </a:lnTo>
                <a:lnTo>
                  <a:pt x="37770" y="37330"/>
                </a:lnTo>
                <a:lnTo>
                  <a:pt x="37770" y="37320"/>
                </a:lnTo>
                <a:lnTo>
                  <a:pt x="37760" y="37310"/>
                </a:lnTo>
                <a:lnTo>
                  <a:pt x="37770" y="37310"/>
                </a:lnTo>
                <a:lnTo>
                  <a:pt x="37770" y="37300"/>
                </a:lnTo>
                <a:lnTo>
                  <a:pt x="37800" y="37320"/>
                </a:lnTo>
                <a:lnTo>
                  <a:pt x="37820" y="37320"/>
                </a:lnTo>
                <a:lnTo>
                  <a:pt x="37830" y="37310"/>
                </a:lnTo>
                <a:lnTo>
                  <a:pt x="37860" y="37300"/>
                </a:lnTo>
                <a:lnTo>
                  <a:pt x="37870" y="37300"/>
                </a:lnTo>
                <a:lnTo>
                  <a:pt x="37880" y="37300"/>
                </a:lnTo>
                <a:lnTo>
                  <a:pt x="37890" y="37300"/>
                </a:lnTo>
                <a:lnTo>
                  <a:pt x="37890" y="37280"/>
                </a:lnTo>
                <a:lnTo>
                  <a:pt x="37900" y="37280"/>
                </a:lnTo>
                <a:lnTo>
                  <a:pt x="37910" y="37290"/>
                </a:lnTo>
                <a:lnTo>
                  <a:pt x="37910" y="37320"/>
                </a:lnTo>
                <a:lnTo>
                  <a:pt x="37920" y="37350"/>
                </a:lnTo>
                <a:lnTo>
                  <a:pt x="37930" y="37370"/>
                </a:lnTo>
                <a:lnTo>
                  <a:pt x="37930" y="37450"/>
                </a:lnTo>
                <a:lnTo>
                  <a:pt x="37930" y="37480"/>
                </a:lnTo>
                <a:lnTo>
                  <a:pt x="37930" y="37510"/>
                </a:lnTo>
                <a:lnTo>
                  <a:pt x="37950" y="37540"/>
                </a:lnTo>
                <a:lnTo>
                  <a:pt x="37950" y="37550"/>
                </a:lnTo>
                <a:lnTo>
                  <a:pt x="37950" y="37580"/>
                </a:lnTo>
                <a:lnTo>
                  <a:pt x="37940" y="37580"/>
                </a:lnTo>
                <a:lnTo>
                  <a:pt x="37940" y="37590"/>
                </a:lnTo>
                <a:lnTo>
                  <a:pt x="37940" y="37610"/>
                </a:lnTo>
                <a:lnTo>
                  <a:pt x="37930" y="37640"/>
                </a:lnTo>
                <a:lnTo>
                  <a:pt x="37930" y="37680"/>
                </a:lnTo>
                <a:lnTo>
                  <a:pt x="37940" y="37710"/>
                </a:lnTo>
                <a:lnTo>
                  <a:pt x="37950" y="37730"/>
                </a:lnTo>
                <a:lnTo>
                  <a:pt x="37960" y="37750"/>
                </a:lnTo>
                <a:lnTo>
                  <a:pt x="37970" y="37770"/>
                </a:lnTo>
                <a:lnTo>
                  <a:pt x="38000" y="37820"/>
                </a:lnTo>
                <a:lnTo>
                  <a:pt x="38020" y="37840"/>
                </a:lnTo>
                <a:lnTo>
                  <a:pt x="38040" y="37850"/>
                </a:lnTo>
                <a:lnTo>
                  <a:pt x="38050" y="37850"/>
                </a:lnTo>
                <a:lnTo>
                  <a:pt x="38080" y="37870"/>
                </a:lnTo>
                <a:lnTo>
                  <a:pt x="38090" y="37870"/>
                </a:lnTo>
                <a:lnTo>
                  <a:pt x="38090" y="37860"/>
                </a:lnTo>
                <a:lnTo>
                  <a:pt x="38100" y="37860"/>
                </a:lnTo>
                <a:lnTo>
                  <a:pt x="38110" y="37860"/>
                </a:lnTo>
                <a:lnTo>
                  <a:pt x="38120" y="37860"/>
                </a:lnTo>
                <a:lnTo>
                  <a:pt x="38130" y="37860"/>
                </a:lnTo>
                <a:lnTo>
                  <a:pt x="38150" y="37880"/>
                </a:lnTo>
                <a:lnTo>
                  <a:pt x="38170" y="37890"/>
                </a:lnTo>
                <a:lnTo>
                  <a:pt x="38210" y="37910"/>
                </a:lnTo>
                <a:lnTo>
                  <a:pt x="38220" y="37910"/>
                </a:lnTo>
                <a:lnTo>
                  <a:pt x="38240" y="37920"/>
                </a:lnTo>
                <a:lnTo>
                  <a:pt x="38270" y="37920"/>
                </a:lnTo>
                <a:lnTo>
                  <a:pt x="38290" y="37920"/>
                </a:lnTo>
                <a:lnTo>
                  <a:pt x="38310" y="37910"/>
                </a:lnTo>
                <a:lnTo>
                  <a:pt x="38320" y="37900"/>
                </a:lnTo>
                <a:lnTo>
                  <a:pt x="38330" y="37890"/>
                </a:lnTo>
                <a:lnTo>
                  <a:pt x="38320" y="37880"/>
                </a:lnTo>
                <a:lnTo>
                  <a:pt x="38310" y="37880"/>
                </a:lnTo>
                <a:lnTo>
                  <a:pt x="38310" y="37890"/>
                </a:lnTo>
                <a:lnTo>
                  <a:pt x="38300" y="37890"/>
                </a:lnTo>
                <a:lnTo>
                  <a:pt x="38300" y="37900"/>
                </a:lnTo>
                <a:lnTo>
                  <a:pt x="38290" y="37900"/>
                </a:lnTo>
                <a:lnTo>
                  <a:pt x="38290" y="37880"/>
                </a:lnTo>
                <a:lnTo>
                  <a:pt x="38310" y="37850"/>
                </a:lnTo>
                <a:lnTo>
                  <a:pt x="38320" y="37840"/>
                </a:lnTo>
                <a:lnTo>
                  <a:pt x="38340" y="37820"/>
                </a:lnTo>
                <a:lnTo>
                  <a:pt x="38350" y="37810"/>
                </a:lnTo>
                <a:lnTo>
                  <a:pt x="38380" y="37800"/>
                </a:lnTo>
                <a:lnTo>
                  <a:pt x="38400" y="37800"/>
                </a:lnTo>
                <a:lnTo>
                  <a:pt x="38480" y="37850"/>
                </a:lnTo>
                <a:lnTo>
                  <a:pt x="38500" y="37850"/>
                </a:lnTo>
                <a:lnTo>
                  <a:pt x="38500" y="37860"/>
                </a:lnTo>
                <a:lnTo>
                  <a:pt x="38530" y="37880"/>
                </a:lnTo>
                <a:lnTo>
                  <a:pt x="38560" y="37890"/>
                </a:lnTo>
                <a:lnTo>
                  <a:pt x="38570" y="37900"/>
                </a:lnTo>
                <a:lnTo>
                  <a:pt x="38590" y="37910"/>
                </a:lnTo>
                <a:lnTo>
                  <a:pt x="38620" y="37920"/>
                </a:lnTo>
                <a:lnTo>
                  <a:pt x="38640" y="37920"/>
                </a:lnTo>
                <a:lnTo>
                  <a:pt x="38650" y="37920"/>
                </a:lnTo>
                <a:lnTo>
                  <a:pt x="38660" y="37900"/>
                </a:lnTo>
                <a:lnTo>
                  <a:pt x="38670" y="37880"/>
                </a:lnTo>
                <a:lnTo>
                  <a:pt x="38700" y="37860"/>
                </a:lnTo>
                <a:lnTo>
                  <a:pt x="38710" y="37850"/>
                </a:lnTo>
                <a:lnTo>
                  <a:pt x="38720" y="37850"/>
                </a:lnTo>
                <a:lnTo>
                  <a:pt x="38740" y="37850"/>
                </a:lnTo>
                <a:lnTo>
                  <a:pt x="38750" y="37840"/>
                </a:lnTo>
                <a:lnTo>
                  <a:pt x="38770" y="37840"/>
                </a:lnTo>
                <a:lnTo>
                  <a:pt x="38790" y="37850"/>
                </a:lnTo>
                <a:lnTo>
                  <a:pt x="38800" y="37860"/>
                </a:lnTo>
                <a:lnTo>
                  <a:pt x="38820" y="37870"/>
                </a:lnTo>
                <a:lnTo>
                  <a:pt x="38840" y="37880"/>
                </a:lnTo>
                <a:lnTo>
                  <a:pt x="38850" y="37890"/>
                </a:lnTo>
                <a:lnTo>
                  <a:pt x="38870" y="37910"/>
                </a:lnTo>
                <a:lnTo>
                  <a:pt x="38880" y="37930"/>
                </a:lnTo>
                <a:lnTo>
                  <a:pt x="38900" y="37940"/>
                </a:lnTo>
                <a:lnTo>
                  <a:pt x="38970" y="37990"/>
                </a:lnTo>
                <a:lnTo>
                  <a:pt x="38980" y="38000"/>
                </a:lnTo>
                <a:lnTo>
                  <a:pt x="38990" y="38020"/>
                </a:lnTo>
                <a:lnTo>
                  <a:pt x="39000" y="38020"/>
                </a:lnTo>
                <a:lnTo>
                  <a:pt x="39030" y="38040"/>
                </a:lnTo>
                <a:lnTo>
                  <a:pt x="39040" y="38040"/>
                </a:lnTo>
                <a:lnTo>
                  <a:pt x="39060" y="38050"/>
                </a:lnTo>
                <a:lnTo>
                  <a:pt x="39060" y="38060"/>
                </a:lnTo>
                <a:lnTo>
                  <a:pt x="39090" y="38080"/>
                </a:lnTo>
                <a:lnTo>
                  <a:pt x="39120" y="38090"/>
                </a:lnTo>
                <a:lnTo>
                  <a:pt x="39140" y="38090"/>
                </a:lnTo>
                <a:lnTo>
                  <a:pt x="39170" y="38100"/>
                </a:lnTo>
                <a:lnTo>
                  <a:pt x="39190" y="38110"/>
                </a:lnTo>
                <a:lnTo>
                  <a:pt x="39210" y="38120"/>
                </a:lnTo>
                <a:lnTo>
                  <a:pt x="39220" y="38130"/>
                </a:lnTo>
                <a:lnTo>
                  <a:pt x="38030" y="38130"/>
                </a:lnTo>
                <a:lnTo>
                  <a:pt x="37340" y="38130"/>
                </a:lnTo>
                <a:lnTo>
                  <a:pt x="35840" y="38130"/>
                </a:lnTo>
                <a:lnTo>
                  <a:pt x="35540" y="38340"/>
                </a:lnTo>
                <a:lnTo>
                  <a:pt x="35410" y="38130"/>
                </a:lnTo>
                <a:lnTo>
                  <a:pt x="34560" y="38130"/>
                </a:lnTo>
                <a:close/>
                <a:moveTo>
                  <a:pt x="39470" y="27510"/>
                </a:moveTo>
                <a:lnTo>
                  <a:pt x="39460" y="27510"/>
                </a:lnTo>
                <a:lnTo>
                  <a:pt x="39460" y="27500"/>
                </a:lnTo>
                <a:lnTo>
                  <a:pt x="39470" y="27500"/>
                </a:lnTo>
                <a:lnTo>
                  <a:pt x="39470" y="27510"/>
                </a:lnTo>
                <a:close/>
                <a:moveTo>
                  <a:pt x="39540" y="27510"/>
                </a:moveTo>
                <a:lnTo>
                  <a:pt x="39530" y="27510"/>
                </a:lnTo>
                <a:lnTo>
                  <a:pt x="39520" y="27500"/>
                </a:lnTo>
                <a:lnTo>
                  <a:pt x="39530" y="27490"/>
                </a:lnTo>
                <a:lnTo>
                  <a:pt x="39540" y="27490"/>
                </a:lnTo>
                <a:lnTo>
                  <a:pt x="39540" y="27500"/>
                </a:lnTo>
                <a:lnTo>
                  <a:pt x="39540" y="27510"/>
                </a:lnTo>
                <a:close/>
                <a:moveTo>
                  <a:pt x="39400" y="27500"/>
                </a:moveTo>
                <a:lnTo>
                  <a:pt x="39390" y="27500"/>
                </a:lnTo>
                <a:lnTo>
                  <a:pt x="39390" y="27490"/>
                </a:lnTo>
                <a:lnTo>
                  <a:pt x="39400" y="27490"/>
                </a:lnTo>
                <a:lnTo>
                  <a:pt x="39400" y="27500"/>
                </a:lnTo>
                <a:close/>
                <a:moveTo>
                  <a:pt x="39380" y="27470"/>
                </a:moveTo>
                <a:lnTo>
                  <a:pt x="39370" y="27460"/>
                </a:lnTo>
                <a:lnTo>
                  <a:pt x="39360" y="27450"/>
                </a:lnTo>
                <a:lnTo>
                  <a:pt x="39360" y="27440"/>
                </a:lnTo>
                <a:lnTo>
                  <a:pt x="39360" y="27430"/>
                </a:lnTo>
                <a:lnTo>
                  <a:pt x="39360" y="27420"/>
                </a:lnTo>
                <a:lnTo>
                  <a:pt x="39360" y="27400"/>
                </a:lnTo>
                <a:lnTo>
                  <a:pt x="39370" y="27400"/>
                </a:lnTo>
                <a:lnTo>
                  <a:pt x="39380" y="27420"/>
                </a:lnTo>
                <a:lnTo>
                  <a:pt x="39380" y="27430"/>
                </a:lnTo>
                <a:lnTo>
                  <a:pt x="39400" y="27450"/>
                </a:lnTo>
                <a:lnTo>
                  <a:pt x="39390" y="27460"/>
                </a:lnTo>
                <a:lnTo>
                  <a:pt x="39380" y="27470"/>
                </a:lnTo>
                <a:close/>
                <a:moveTo>
                  <a:pt x="39340" y="27360"/>
                </a:moveTo>
                <a:lnTo>
                  <a:pt x="39330" y="27350"/>
                </a:lnTo>
                <a:lnTo>
                  <a:pt x="39340" y="27350"/>
                </a:lnTo>
                <a:lnTo>
                  <a:pt x="39350" y="27360"/>
                </a:lnTo>
                <a:lnTo>
                  <a:pt x="39340" y="27360"/>
                </a:lnTo>
                <a:close/>
                <a:moveTo>
                  <a:pt x="39320" y="27350"/>
                </a:moveTo>
                <a:lnTo>
                  <a:pt x="39310" y="27360"/>
                </a:lnTo>
                <a:lnTo>
                  <a:pt x="39300" y="27350"/>
                </a:lnTo>
                <a:lnTo>
                  <a:pt x="39300" y="27340"/>
                </a:lnTo>
                <a:lnTo>
                  <a:pt x="39300" y="27330"/>
                </a:lnTo>
                <a:lnTo>
                  <a:pt x="39310" y="27330"/>
                </a:lnTo>
                <a:lnTo>
                  <a:pt x="39320" y="27340"/>
                </a:lnTo>
                <a:lnTo>
                  <a:pt x="39320" y="27350"/>
                </a:lnTo>
                <a:close/>
                <a:moveTo>
                  <a:pt x="39290" y="27330"/>
                </a:moveTo>
                <a:lnTo>
                  <a:pt x="39280" y="27330"/>
                </a:lnTo>
                <a:lnTo>
                  <a:pt x="39270" y="27320"/>
                </a:lnTo>
                <a:lnTo>
                  <a:pt x="39280" y="27310"/>
                </a:lnTo>
                <a:lnTo>
                  <a:pt x="39290" y="27310"/>
                </a:lnTo>
                <a:lnTo>
                  <a:pt x="39290" y="27320"/>
                </a:lnTo>
                <a:lnTo>
                  <a:pt x="39290" y="27330"/>
                </a:lnTo>
                <a:close/>
                <a:moveTo>
                  <a:pt x="39180" y="27280"/>
                </a:moveTo>
                <a:lnTo>
                  <a:pt x="39170" y="27290"/>
                </a:lnTo>
                <a:lnTo>
                  <a:pt x="39170" y="27280"/>
                </a:lnTo>
                <a:lnTo>
                  <a:pt x="39170" y="27270"/>
                </a:lnTo>
                <a:lnTo>
                  <a:pt x="39180" y="27270"/>
                </a:lnTo>
                <a:lnTo>
                  <a:pt x="39180" y="27280"/>
                </a:lnTo>
                <a:close/>
                <a:moveTo>
                  <a:pt x="40000" y="25990"/>
                </a:moveTo>
                <a:lnTo>
                  <a:pt x="39970" y="26000"/>
                </a:lnTo>
                <a:lnTo>
                  <a:pt x="39960" y="26000"/>
                </a:lnTo>
                <a:lnTo>
                  <a:pt x="39970" y="25990"/>
                </a:lnTo>
                <a:lnTo>
                  <a:pt x="39980" y="25990"/>
                </a:lnTo>
                <a:lnTo>
                  <a:pt x="39990" y="25970"/>
                </a:lnTo>
                <a:lnTo>
                  <a:pt x="39990" y="25960"/>
                </a:lnTo>
                <a:lnTo>
                  <a:pt x="39990" y="25950"/>
                </a:lnTo>
                <a:lnTo>
                  <a:pt x="40000" y="25940"/>
                </a:lnTo>
                <a:lnTo>
                  <a:pt x="40000" y="25960"/>
                </a:lnTo>
                <a:lnTo>
                  <a:pt x="40000" y="25980"/>
                </a:lnTo>
                <a:lnTo>
                  <a:pt x="40000" y="25990"/>
                </a:lnTo>
                <a:close/>
                <a:moveTo>
                  <a:pt x="38410" y="25660"/>
                </a:moveTo>
                <a:lnTo>
                  <a:pt x="38420" y="25680"/>
                </a:lnTo>
                <a:lnTo>
                  <a:pt x="38430" y="25680"/>
                </a:lnTo>
                <a:lnTo>
                  <a:pt x="38440" y="25680"/>
                </a:lnTo>
                <a:lnTo>
                  <a:pt x="38450" y="25680"/>
                </a:lnTo>
                <a:lnTo>
                  <a:pt x="38490" y="25680"/>
                </a:lnTo>
                <a:lnTo>
                  <a:pt x="38490" y="25670"/>
                </a:lnTo>
                <a:lnTo>
                  <a:pt x="38510" y="25670"/>
                </a:lnTo>
                <a:lnTo>
                  <a:pt x="38520" y="25660"/>
                </a:lnTo>
                <a:lnTo>
                  <a:pt x="38530" y="25660"/>
                </a:lnTo>
                <a:lnTo>
                  <a:pt x="38540" y="25670"/>
                </a:lnTo>
                <a:lnTo>
                  <a:pt x="38560" y="25680"/>
                </a:lnTo>
                <a:lnTo>
                  <a:pt x="38570" y="25680"/>
                </a:lnTo>
                <a:lnTo>
                  <a:pt x="38600" y="25680"/>
                </a:lnTo>
                <a:lnTo>
                  <a:pt x="38620" y="25690"/>
                </a:lnTo>
                <a:lnTo>
                  <a:pt x="38640" y="25690"/>
                </a:lnTo>
                <a:lnTo>
                  <a:pt x="38650" y="25690"/>
                </a:lnTo>
                <a:lnTo>
                  <a:pt x="38670" y="25690"/>
                </a:lnTo>
                <a:lnTo>
                  <a:pt x="38680" y="25690"/>
                </a:lnTo>
                <a:lnTo>
                  <a:pt x="38700" y="25700"/>
                </a:lnTo>
                <a:lnTo>
                  <a:pt x="38710" y="25720"/>
                </a:lnTo>
                <a:lnTo>
                  <a:pt x="38720" y="25740"/>
                </a:lnTo>
                <a:lnTo>
                  <a:pt x="38730" y="25760"/>
                </a:lnTo>
                <a:lnTo>
                  <a:pt x="38730" y="25770"/>
                </a:lnTo>
                <a:lnTo>
                  <a:pt x="38750" y="25770"/>
                </a:lnTo>
                <a:lnTo>
                  <a:pt x="38760" y="25780"/>
                </a:lnTo>
                <a:lnTo>
                  <a:pt x="38760" y="25790"/>
                </a:lnTo>
                <a:lnTo>
                  <a:pt x="38780" y="25810"/>
                </a:lnTo>
                <a:lnTo>
                  <a:pt x="38780" y="25820"/>
                </a:lnTo>
                <a:lnTo>
                  <a:pt x="38810" y="25840"/>
                </a:lnTo>
                <a:lnTo>
                  <a:pt x="38830" y="25860"/>
                </a:lnTo>
                <a:lnTo>
                  <a:pt x="38840" y="25860"/>
                </a:lnTo>
                <a:lnTo>
                  <a:pt x="38840" y="25870"/>
                </a:lnTo>
                <a:lnTo>
                  <a:pt x="38850" y="25900"/>
                </a:lnTo>
                <a:lnTo>
                  <a:pt x="38850" y="25910"/>
                </a:lnTo>
                <a:lnTo>
                  <a:pt x="38850" y="25920"/>
                </a:lnTo>
                <a:lnTo>
                  <a:pt x="38870" y="25940"/>
                </a:lnTo>
                <a:lnTo>
                  <a:pt x="38890" y="25960"/>
                </a:lnTo>
                <a:lnTo>
                  <a:pt x="38900" y="25960"/>
                </a:lnTo>
                <a:lnTo>
                  <a:pt x="38910" y="25980"/>
                </a:lnTo>
                <a:lnTo>
                  <a:pt x="38930" y="25980"/>
                </a:lnTo>
                <a:lnTo>
                  <a:pt x="38940" y="25980"/>
                </a:lnTo>
                <a:lnTo>
                  <a:pt x="38960" y="25990"/>
                </a:lnTo>
                <a:lnTo>
                  <a:pt x="38980" y="26000"/>
                </a:lnTo>
                <a:lnTo>
                  <a:pt x="39010" y="26010"/>
                </a:lnTo>
                <a:lnTo>
                  <a:pt x="39030" y="26000"/>
                </a:lnTo>
                <a:lnTo>
                  <a:pt x="39040" y="26000"/>
                </a:lnTo>
                <a:lnTo>
                  <a:pt x="39050" y="26000"/>
                </a:lnTo>
                <a:lnTo>
                  <a:pt x="39060" y="26000"/>
                </a:lnTo>
                <a:lnTo>
                  <a:pt x="39080" y="25990"/>
                </a:lnTo>
                <a:lnTo>
                  <a:pt x="39090" y="25990"/>
                </a:lnTo>
                <a:lnTo>
                  <a:pt x="39100" y="26010"/>
                </a:lnTo>
                <a:lnTo>
                  <a:pt x="39110" y="26020"/>
                </a:lnTo>
                <a:lnTo>
                  <a:pt x="39120" y="26020"/>
                </a:lnTo>
                <a:lnTo>
                  <a:pt x="39140" y="26030"/>
                </a:lnTo>
                <a:lnTo>
                  <a:pt x="39160" y="26020"/>
                </a:lnTo>
                <a:lnTo>
                  <a:pt x="39180" y="26030"/>
                </a:lnTo>
                <a:lnTo>
                  <a:pt x="39180" y="26020"/>
                </a:lnTo>
                <a:lnTo>
                  <a:pt x="39210" y="26020"/>
                </a:lnTo>
                <a:lnTo>
                  <a:pt x="39230" y="26030"/>
                </a:lnTo>
                <a:lnTo>
                  <a:pt x="39240" y="26030"/>
                </a:lnTo>
                <a:lnTo>
                  <a:pt x="39250" y="26030"/>
                </a:lnTo>
                <a:lnTo>
                  <a:pt x="39290" y="26020"/>
                </a:lnTo>
                <a:lnTo>
                  <a:pt x="39290" y="26030"/>
                </a:lnTo>
                <a:lnTo>
                  <a:pt x="39310" y="26040"/>
                </a:lnTo>
                <a:lnTo>
                  <a:pt x="39310" y="26050"/>
                </a:lnTo>
                <a:lnTo>
                  <a:pt x="39320" y="26050"/>
                </a:lnTo>
                <a:lnTo>
                  <a:pt x="39330" y="26060"/>
                </a:lnTo>
                <a:lnTo>
                  <a:pt x="39360" y="26080"/>
                </a:lnTo>
                <a:lnTo>
                  <a:pt x="39370" y="26080"/>
                </a:lnTo>
                <a:lnTo>
                  <a:pt x="39380" y="26080"/>
                </a:lnTo>
                <a:lnTo>
                  <a:pt x="39390" y="26070"/>
                </a:lnTo>
                <a:lnTo>
                  <a:pt x="39400" y="26080"/>
                </a:lnTo>
                <a:lnTo>
                  <a:pt x="39400" y="26100"/>
                </a:lnTo>
                <a:lnTo>
                  <a:pt x="39410" y="26100"/>
                </a:lnTo>
                <a:lnTo>
                  <a:pt x="39420" y="26100"/>
                </a:lnTo>
                <a:lnTo>
                  <a:pt x="39430" y="26120"/>
                </a:lnTo>
                <a:lnTo>
                  <a:pt x="39440" y="26130"/>
                </a:lnTo>
                <a:lnTo>
                  <a:pt x="39450" y="26130"/>
                </a:lnTo>
                <a:lnTo>
                  <a:pt x="39470" y="26130"/>
                </a:lnTo>
                <a:lnTo>
                  <a:pt x="39490" y="26130"/>
                </a:lnTo>
                <a:lnTo>
                  <a:pt x="39500" y="26140"/>
                </a:lnTo>
                <a:lnTo>
                  <a:pt x="39500" y="26160"/>
                </a:lnTo>
                <a:lnTo>
                  <a:pt x="39510" y="26160"/>
                </a:lnTo>
                <a:lnTo>
                  <a:pt x="39530" y="26160"/>
                </a:lnTo>
                <a:lnTo>
                  <a:pt x="39540" y="26170"/>
                </a:lnTo>
                <a:lnTo>
                  <a:pt x="39550" y="26180"/>
                </a:lnTo>
                <a:lnTo>
                  <a:pt x="39560" y="26190"/>
                </a:lnTo>
                <a:lnTo>
                  <a:pt x="39580" y="26200"/>
                </a:lnTo>
                <a:lnTo>
                  <a:pt x="39590" y="26230"/>
                </a:lnTo>
                <a:lnTo>
                  <a:pt x="39590" y="26240"/>
                </a:lnTo>
                <a:lnTo>
                  <a:pt x="39610" y="26250"/>
                </a:lnTo>
                <a:lnTo>
                  <a:pt x="39640" y="26260"/>
                </a:lnTo>
                <a:lnTo>
                  <a:pt x="39650" y="26270"/>
                </a:lnTo>
                <a:lnTo>
                  <a:pt x="39670" y="26270"/>
                </a:lnTo>
                <a:lnTo>
                  <a:pt x="39680" y="26280"/>
                </a:lnTo>
                <a:lnTo>
                  <a:pt x="39690" y="26300"/>
                </a:lnTo>
                <a:lnTo>
                  <a:pt x="39690" y="26310"/>
                </a:lnTo>
                <a:lnTo>
                  <a:pt x="39710" y="26320"/>
                </a:lnTo>
                <a:lnTo>
                  <a:pt x="39720" y="26340"/>
                </a:lnTo>
                <a:lnTo>
                  <a:pt x="39740" y="26350"/>
                </a:lnTo>
                <a:lnTo>
                  <a:pt x="39750" y="26370"/>
                </a:lnTo>
                <a:lnTo>
                  <a:pt x="39760" y="26380"/>
                </a:lnTo>
                <a:lnTo>
                  <a:pt x="39770" y="26410"/>
                </a:lnTo>
                <a:lnTo>
                  <a:pt x="39780" y="26430"/>
                </a:lnTo>
                <a:lnTo>
                  <a:pt x="39790" y="26440"/>
                </a:lnTo>
                <a:lnTo>
                  <a:pt x="39800" y="26460"/>
                </a:lnTo>
                <a:lnTo>
                  <a:pt x="39800" y="26480"/>
                </a:lnTo>
                <a:lnTo>
                  <a:pt x="39830" y="26510"/>
                </a:lnTo>
                <a:lnTo>
                  <a:pt x="39850" y="26520"/>
                </a:lnTo>
                <a:lnTo>
                  <a:pt x="39860" y="26550"/>
                </a:lnTo>
                <a:lnTo>
                  <a:pt x="39870" y="26560"/>
                </a:lnTo>
                <a:lnTo>
                  <a:pt x="39870" y="26580"/>
                </a:lnTo>
                <a:lnTo>
                  <a:pt x="39870" y="26600"/>
                </a:lnTo>
                <a:lnTo>
                  <a:pt x="39850" y="26630"/>
                </a:lnTo>
                <a:lnTo>
                  <a:pt x="39840" y="26660"/>
                </a:lnTo>
                <a:lnTo>
                  <a:pt x="39830" y="26680"/>
                </a:lnTo>
                <a:lnTo>
                  <a:pt x="39830" y="26700"/>
                </a:lnTo>
                <a:lnTo>
                  <a:pt x="39820" y="26720"/>
                </a:lnTo>
                <a:lnTo>
                  <a:pt x="39820" y="26740"/>
                </a:lnTo>
                <a:lnTo>
                  <a:pt x="39810" y="26760"/>
                </a:lnTo>
                <a:lnTo>
                  <a:pt x="39800" y="26830"/>
                </a:lnTo>
                <a:lnTo>
                  <a:pt x="39800" y="26850"/>
                </a:lnTo>
                <a:lnTo>
                  <a:pt x="39790" y="26860"/>
                </a:lnTo>
                <a:lnTo>
                  <a:pt x="39780" y="26870"/>
                </a:lnTo>
                <a:lnTo>
                  <a:pt x="39770" y="26880"/>
                </a:lnTo>
                <a:lnTo>
                  <a:pt x="39770" y="26930"/>
                </a:lnTo>
                <a:lnTo>
                  <a:pt x="39770" y="26940"/>
                </a:lnTo>
                <a:lnTo>
                  <a:pt x="39770" y="26950"/>
                </a:lnTo>
                <a:lnTo>
                  <a:pt x="39780" y="26960"/>
                </a:lnTo>
                <a:lnTo>
                  <a:pt x="39780" y="26970"/>
                </a:lnTo>
                <a:lnTo>
                  <a:pt x="39770" y="26980"/>
                </a:lnTo>
                <a:lnTo>
                  <a:pt x="39760" y="26980"/>
                </a:lnTo>
                <a:lnTo>
                  <a:pt x="39750" y="26990"/>
                </a:lnTo>
                <a:lnTo>
                  <a:pt x="39760" y="27000"/>
                </a:lnTo>
                <a:lnTo>
                  <a:pt x="39750" y="27020"/>
                </a:lnTo>
                <a:lnTo>
                  <a:pt x="39750" y="27040"/>
                </a:lnTo>
                <a:lnTo>
                  <a:pt x="39750" y="27060"/>
                </a:lnTo>
                <a:lnTo>
                  <a:pt x="39750" y="27070"/>
                </a:lnTo>
                <a:lnTo>
                  <a:pt x="39740" y="27080"/>
                </a:lnTo>
                <a:lnTo>
                  <a:pt x="39730" y="27090"/>
                </a:lnTo>
                <a:lnTo>
                  <a:pt x="39730" y="27100"/>
                </a:lnTo>
                <a:lnTo>
                  <a:pt x="39730" y="27110"/>
                </a:lnTo>
                <a:lnTo>
                  <a:pt x="39730" y="27130"/>
                </a:lnTo>
                <a:lnTo>
                  <a:pt x="39730" y="27150"/>
                </a:lnTo>
                <a:lnTo>
                  <a:pt x="39720" y="27160"/>
                </a:lnTo>
                <a:lnTo>
                  <a:pt x="39720" y="27170"/>
                </a:lnTo>
                <a:lnTo>
                  <a:pt x="39700" y="27190"/>
                </a:lnTo>
                <a:lnTo>
                  <a:pt x="39690" y="27190"/>
                </a:lnTo>
                <a:lnTo>
                  <a:pt x="39690" y="27200"/>
                </a:lnTo>
                <a:lnTo>
                  <a:pt x="39680" y="27210"/>
                </a:lnTo>
                <a:lnTo>
                  <a:pt x="39670" y="27230"/>
                </a:lnTo>
                <a:lnTo>
                  <a:pt x="39660" y="27240"/>
                </a:lnTo>
                <a:lnTo>
                  <a:pt x="39650" y="27250"/>
                </a:lnTo>
                <a:lnTo>
                  <a:pt x="39630" y="27270"/>
                </a:lnTo>
                <a:lnTo>
                  <a:pt x="39640" y="27300"/>
                </a:lnTo>
                <a:lnTo>
                  <a:pt x="39640" y="27310"/>
                </a:lnTo>
                <a:lnTo>
                  <a:pt x="39630" y="27320"/>
                </a:lnTo>
                <a:lnTo>
                  <a:pt x="39620" y="27320"/>
                </a:lnTo>
                <a:lnTo>
                  <a:pt x="39610" y="27320"/>
                </a:lnTo>
                <a:lnTo>
                  <a:pt x="39610" y="27330"/>
                </a:lnTo>
                <a:lnTo>
                  <a:pt x="39620" y="27340"/>
                </a:lnTo>
                <a:lnTo>
                  <a:pt x="39620" y="27350"/>
                </a:lnTo>
                <a:lnTo>
                  <a:pt x="39620" y="27370"/>
                </a:lnTo>
                <a:lnTo>
                  <a:pt x="39620" y="27380"/>
                </a:lnTo>
                <a:lnTo>
                  <a:pt x="39610" y="27390"/>
                </a:lnTo>
                <a:lnTo>
                  <a:pt x="39610" y="27400"/>
                </a:lnTo>
                <a:lnTo>
                  <a:pt x="39610" y="27410"/>
                </a:lnTo>
                <a:lnTo>
                  <a:pt x="39610" y="27420"/>
                </a:lnTo>
                <a:lnTo>
                  <a:pt x="39610" y="27430"/>
                </a:lnTo>
                <a:lnTo>
                  <a:pt x="39600" y="27440"/>
                </a:lnTo>
                <a:lnTo>
                  <a:pt x="39590" y="27440"/>
                </a:lnTo>
                <a:lnTo>
                  <a:pt x="39580" y="27430"/>
                </a:lnTo>
                <a:lnTo>
                  <a:pt x="39570" y="27410"/>
                </a:lnTo>
                <a:lnTo>
                  <a:pt x="39560" y="27400"/>
                </a:lnTo>
                <a:lnTo>
                  <a:pt x="39550" y="27400"/>
                </a:lnTo>
                <a:lnTo>
                  <a:pt x="39530" y="27400"/>
                </a:lnTo>
                <a:lnTo>
                  <a:pt x="39520" y="27390"/>
                </a:lnTo>
                <a:lnTo>
                  <a:pt x="39520" y="27400"/>
                </a:lnTo>
                <a:lnTo>
                  <a:pt x="39520" y="27430"/>
                </a:lnTo>
                <a:lnTo>
                  <a:pt x="39530" y="27440"/>
                </a:lnTo>
                <a:lnTo>
                  <a:pt x="39540" y="27460"/>
                </a:lnTo>
                <a:lnTo>
                  <a:pt x="39540" y="27480"/>
                </a:lnTo>
                <a:lnTo>
                  <a:pt x="39530" y="27480"/>
                </a:lnTo>
                <a:lnTo>
                  <a:pt x="39510" y="27490"/>
                </a:lnTo>
                <a:lnTo>
                  <a:pt x="39510" y="27480"/>
                </a:lnTo>
                <a:lnTo>
                  <a:pt x="39490" y="27470"/>
                </a:lnTo>
                <a:lnTo>
                  <a:pt x="39480" y="27470"/>
                </a:lnTo>
                <a:lnTo>
                  <a:pt x="39470" y="27490"/>
                </a:lnTo>
                <a:lnTo>
                  <a:pt x="39460" y="27490"/>
                </a:lnTo>
                <a:lnTo>
                  <a:pt x="39440" y="27490"/>
                </a:lnTo>
                <a:lnTo>
                  <a:pt x="39430" y="27490"/>
                </a:lnTo>
                <a:lnTo>
                  <a:pt x="39420" y="27480"/>
                </a:lnTo>
                <a:lnTo>
                  <a:pt x="39410" y="27460"/>
                </a:lnTo>
                <a:lnTo>
                  <a:pt x="39410" y="27450"/>
                </a:lnTo>
                <a:lnTo>
                  <a:pt x="39400" y="27430"/>
                </a:lnTo>
                <a:lnTo>
                  <a:pt x="39390" y="27410"/>
                </a:lnTo>
                <a:lnTo>
                  <a:pt x="39380" y="27400"/>
                </a:lnTo>
                <a:lnTo>
                  <a:pt x="39380" y="27390"/>
                </a:lnTo>
                <a:lnTo>
                  <a:pt x="39380" y="27370"/>
                </a:lnTo>
                <a:lnTo>
                  <a:pt x="39380" y="27360"/>
                </a:lnTo>
                <a:lnTo>
                  <a:pt x="39380" y="27350"/>
                </a:lnTo>
                <a:lnTo>
                  <a:pt x="39360" y="27350"/>
                </a:lnTo>
                <a:lnTo>
                  <a:pt x="39350" y="27350"/>
                </a:lnTo>
                <a:lnTo>
                  <a:pt x="39340" y="27340"/>
                </a:lnTo>
                <a:lnTo>
                  <a:pt x="39330" y="27340"/>
                </a:lnTo>
                <a:lnTo>
                  <a:pt x="39330" y="27320"/>
                </a:lnTo>
                <a:lnTo>
                  <a:pt x="39310" y="27310"/>
                </a:lnTo>
                <a:lnTo>
                  <a:pt x="39310" y="27300"/>
                </a:lnTo>
                <a:lnTo>
                  <a:pt x="39320" y="27290"/>
                </a:lnTo>
                <a:lnTo>
                  <a:pt x="39300" y="27280"/>
                </a:lnTo>
                <a:lnTo>
                  <a:pt x="39290" y="27280"/>
                </a:lnTo>
                <a:lnTo>
                  <a:pt x="39280" y="27290"/>
                </a:lnTo>
                <a:lnTo>
                  <a:pt x="39270" y="27290"/>
                </a:lnTo>
                <a:lnTo>
                  <a:pt x="39260" y="27280"/>
                </a:lnTo>
                <a:lnTo>
                  <a:pt x="39260" y="27270"/>
                </a:lnTo>
                <a:lnTo>
                  <a:pt x="39250" y="27260"/>
                </a:lnTo>
                <a:lnTo>
                  <a:pt x="39230" y="27240"/>
                </a:lnTo>
                <a:lnTo>
                  <a:pt x="39200" y="27230"/>
                </a:lnTo>
                <a:lnTo>
                  <a:pt x="39190" y="27230"/>
                </a:lnTo>
                <a:lnTo>
                  <a:pt x="39180" y="27230"/>
                </a:lnTo>
                <a:lnTo>
                  <a:pt x="39170" y="27210"/>
                </a:lnTo>
                <a:lnTo>
                  <a:pt x="39150" y="27210"/>
                </a:lnTo>
                <a:lnTo>
                  <a:pt x="39130" y="27190"/>
                </a:lnTo>
                <a:lnTo>
                  <a:pt x="39120" y="27190"/>
                </a:lnTo>
                <a:lnTo>
                  <a:pt x="39120" y="27200"/>
                </a:lnTo>
                <a:lnTo>
                  <a:pt x="39110" y="27210"/>
                </a:lnTo>
                <a:lnTo>
                  <a:pt x="39100" y="27210"/>
                </a:lnTo>
                <a:lnTo>
                  <a:pt x="39090" y="27220"/>
                </a:lnTo>
                <a:lnTo>
                  <a:pt x="39080" y="27220"/>
                </a:lnTo>
                <a:lnTo>
                  <a:pt x="39060" y="27210"/>
                </a:lnTo>
                <a:lnTo>
                  <a:pt x="39040" y="27210"/>
                </a:lnTo>
                <a:lnTo>
                  <a:pt x="39030" y="27200"/>
                </a:lnTo>
                <a:lnTo>
                  <a:pt x="39030" y="27190"/>
                </a:lnTo>
                <a:lnTo>
                  <a:pt x="39030" y="27180"/>
                </a:lnTo>
                <a:lnTo>
                  <a:pt x="39020" y="27170"/>
                </a:lnTo>
                <a:lnTo>
                  <a:pt x="39010" y="27170"/>
                </a:lnTo>
                <a:lnTo>
                  <a:pt x="39000" y="27190"/>
                </a:lnTo>
                <a:lnTo>
                  <a:pt x="38990" y="27190"/>
                </a:lnTo>
                <a:lnTo>
                  <a:pt x="38980" y="27190"/>
                </a:lnTo>
                <a:lnTo>
                  <a:pt x="38970" y="27190"/>
                </a:lnTo>
                <a:lnTo>
                  <a:pt x="38960" y="27180"/>
                </a:lnTo>
                <a:lnTo>
                  <a:pt x="38960" y="27170"/>
                </a:lnTo>
                <a:lnTo>
                  <a:pt x="38940" y="27160"/>
                </a:lnTo>
                <a:lnTo>
                  <a:pt x="38940" y="27150"/>
                </a:lnTo>
                <a:lnTo>
                  <a:pt x="38930" y="27140"/>
                </a:lnTo>
                <a:lnTo>
                  <a:pt x="38920" y="27130"/>
                </a:lnTo>
                <a:lnTo>
                  <a:pt x="38920" y="27120"/>
                </a:lnTo>
                <a:lnTo>
                  <a:pt x="38910" y="27110"/>
                </a:lnTo>
                <a:lnTo>
                  <a:pt x="38900" y="27100"/>
                </a:lnTo>
                <a:lnTo>
                  <a:pt x="38890" y="27090"/>
                </a:lnTo>
                <a:lnTo>
                  <a:pt x="38870" y="27100"/>
                </a:lnTo>
                <a:lnTo>
                  <a:pt x="38860" y="27090"/>
                </a:lnTo>
                <a:lnTo>
                  <a:pt x="38830" y="27080"/>
                </a:lnTo>
                <a:lnTo>
                  <a:pt x="38820" y="27070"/>
                </a:lnTo>
                <a:lnTo>
                  <a:pt x="38790" y="27070"/>
                </a:lnTo>
                <a:lnTo>
                  <a:pt x="38780" y="27060"/>
                </a:lnTo>
                <a:lnTo>
                  <a:pt x="38770" y="27060"/>
                </a:lnTo>
                <a:lnTo>
                  <a:pt x="38760" y="27050"/>
                </a:lnTo>
                <a:lnTo>
                  <a:pt x="38760" y="27030"/>
                </a:lnTo>
                <a:lnTo>
                  <a:pt x="38750" y="27020"/>
                </a:lnTo>
                <a:lnTo>
                  <a:pt x="38730" y="27010"/>
                </a:lnTo>
                <a:lnTo>
                  <a:pt x="38730" y="27000"/>
                </a:lnTo>
                <a:lnTo>
                  <a:pt x="38730" y="26990"/>
                </a:lnTo>
                <a:lnTo>
                  <a:pt x="38740" y="26990"/>
                </a:lnTo>
                <a:lnTo>
                  <a:pt x="38750" y="26970"/>
                </a:lnTo>
                <a:lnTo>
                  <a:pt x="38770" y="26960"/>
                </a:lnTo>
                <a:lnTo>
                  <a:pt x="38780" y="26950"/>
                </a:lnTo>
                <a:lnTo>
                  <a:pt x="38780" y="26940"/>
                </a:lnTo>
                <a:lnTo>
                  <a:pt x="38780" y="26930"/>
                </a:lnTo>
                <a:lnTo>
                  <a:pt x="38790" y="26920"/>
                </a:lnTo>
                <a:lnTo>
                  <a:pt x="38790" y="26910"/>
                </a:lnTo>
                <a:lnTo>
                  <a:pt x="38790" y="26900"/>
                </a:lnTo>
                <a:lnTo>
                  <a:pt x="38780" y="26890"/>
                </a:lnTo>
                <a:lnTo>
                  <a:pt x="38760" y="26890"/>
                </a:lnTo>
                <a:lnTo>
                  <a:pt x="38760" y="26880"/>
                </a:lnTo>
                <a:lnTo>
                  <a:pt x="38760" y="26860"/>
                </a:lnTo>
                <a:lnTo>
                  <a:pt x="38750" y="26830"/>
                </a:lnTo>
                <a:lnTo>
                  <a:pt x="38740" y="26830"/>
                </a:lnTo>
                <a:lnTo>
                  <a:pt x="38730" y="26830"/>
                </a:lnTo>
                <a:lnTo>
                  <a:pt x="38720" y="26820"/>
                </a:lnTo>
                <a:lnTo>
                  <a:pt x="38720" y="26810"/>
                </a:lnTo>
                <a:lnTo>
                  <a:pt x="38700" y="26800"/>
                </a:lnTo>
                <a:lnTo>
                  <a:pt x="38690" y="26790"/>
                </a:lnTo>
                <a:lnTo>
                  <a:pt x="38660" y="26790"/>
                </a:lnTo>
                <a:lnTo>
                  <a:pt x="38640" y="26770"/>
                </a:lnTo>
                <a:lnTo>
                  <a:pt x="38610" y="26760"/>
                </a:lnTo>
                <a:lnTo>
                  <a:pt x="38590" y="26740"/>
                </a:lnTo>
                <a:lnTo>
                  <a:pt x="38580" y="26740"/>
                </a:lnTo>
                <a:lnTo>
                  <a:pt x="38530" y="26700"/>
                </a:lnTo>
                <a:lnTo>
                  <a:pt x="38520" y="26690"/>
                </a:lnTo>
                <a:lnTo>
                  <a:pt x="38510" y="26690"/>
                </a:lnTo>
                <a:lnTo>
                  <a:pt x="38500" y="26700"/>
                </a:lnTo>
                <a:lnTo>
                  <a:pt x="38460" y="26690"/>
                </a:lnTo>
                <a:lnTo>
                  <a:pt x="38460" y="26680"/>
                </a:lnTo>
                <a:lnTo>
                  <a:pt x="38460" y="26670"/>
                </a:lnTo>
                <a:lnTo>
                  <a:pt x="38460" y="26660"/>
                </a:lnTo>
                <a:lnTo>
                  <a:pt x="38440" y="26640"/>
                </a:lnTo>
                <a:lnTo>
                  <a:pt x="38440" y="26630"/>
                </a:lnTo>
                <a:lnTo>
                  <a:pt x="38430" y="26630"/>
                </a:lnTo>
                <a:lnTo>
                  <a:pt x="38430" y="26620"/>
                </a:lnTo>
                <a:lnTo>
                  <a:pt x="38440" y="26610"/>
                </a:lnTo>
                <a:lnTo>
                  <a:pt x="38440" y="26600"/>
                </a:lnTo>
                <a:lnTo>
                  <a:pt x="38430" y="26590"/>
                </a:lnTo>
                <a:lnTo>
                  <a:pt x="38410" y="26570"/>
                </a:lnTo>
                <a:lnTo>
                  <a:pt x="38400" y="26570"/>
                </a:lnTo>
                <a:lnTo>
                  <a:pt x="38400" y="26560"/>
                </a:lnTo>
                <a:lnTo>
                  <a:pt x="38390" y="26540"/>
                </a:lnTo>
                <a:lnTo>
                  <a:pt x="38380" y="26530"/>
                </a:lnTo>
                <a:lnTo>
                  <a:pt x="38380" y="26520"/>
                </a:lnTo>
                <a:lnTo>
                  <a:pt x="38370" y="26510"/>
                </a:lnTo>
                <a:lnTo>
                  <a:pt x="38360" y="26510"/>
                </a:lnTo>
                <a:lnTo>
                  <a:pt x="38350" y="26520"/>
                </a:lnTo>
                <a:lnTo>
                  <a:pt x="38340" y="26520"/>
                </a:lnTo>
                <a:lnTo>
                  <a:pt x="38340" y="26500"/>
                </a:lnTo>
                <a:lnTo>
                  <a:pt x="38350" y="26490"/>
                </a:lnTo>
                <a:lnTo>
                  <a:pt x="38350" y="26480"/>
                </a:lnTo>
                <a:lnTo>
                  <a:pt x="38340" y="26460"/>
                </a:lnTo>
                <a:lnTo>
                  <a:pt x="38330" y="26460"/>
                </a:lnTo>
                <a:lnTo>
                  <a:pt x="38330" y="26440"/>
                </a:lnTo>
                <a:lnTo>
                  <a:pt x="38320" y="26430"/>
                </a:lnTo>
                <a:lnTo>
                  <a:pt x="38310" y="26420"/>
                </a:lnTo>
                <a:lnTo>
                  <a:pt x="38290" y="26420"/>
                </a:lnTo>
                <a:lnTo>
                  <a:pt x="38280" y="26410"/>
                </a:lnTo>
                <a:lnTo>
                  <a:pt x="38270" y="26400"/>
                </a:lnTo>
                <a:lnTo>
                  <a:pt x="38260" y="26380"/>
                </a:lnTo>
                <a:lnTo>
                  <a:pt x="38260" y="26370"/>
                </a:lnTo>
                <a:lnTo>
                  <a:pt x="38260" y="26320"/>
                </a:lnTo>
                <a:lnTo>
                  <a:pt x="38260" y="26310"/>
                </a:lnTo>
                <a:lnTo>
                  <a:pt x="38260" y="26290"/>
                </a:lnTo>
                <a:lnTo>
                  <a:pt x="38250" y="26280"/>
                </a:lnTo>
                <a:lnTo>
                  <a:pt x="38250" y="26270"/>
                </a:lnTo>
                <a:lnTo>
                  <a:pt x="38260" y="26260"/>
                </a:lnTo>
                <a:lnTo>
                  <a:pt x="38270" y="26250"/>
                </a:lnTo>
                <a:lnTo>
                  <a:pt x="38270" y="26240"/>
                </a:lnTo>
                <a:lnTo>
                  <a:pt x="38260" y="26230"/>
                </a:lnTo>
                <a:lnTo>
                  <a:pt x="38250" y="26210"/>
                </a:lnTo>
                <a:lnTo>
                  <a:pt x="38240" y="26200"/>
                </a:lnTo>
                <a:lnTo>
                  <a:pt x="38240" y="26180"/>
                </a:lnTo>
                <a:lnTo>
                  <a:pt x="38250" y="26160"/>
                </a:lnTo>
                <a:lnTo>
                  <a:pt x="38250" y="26140"/>
                </a:lnTo>
                <a:lnTo>
                  <a:pt x="38250" y="26110"/>
                </a:lnTo>
                <a:lnTo>
                  <a:pt x="38240" y="26100"/>
                </a:lnTo>
                <a:lnTo>
                  <a:pt x="38240" y="26060"/>
                </a:lnTo>
                <a:lnTo>
                  <a:pt x="38230" y="26050"/>
                </a:lnTo>
                <a:lnTo>
                  <a:pt x="38230" y="26040"/>
                </a:lnTo>
                <a:lnTo>
                  <a:pt x="38220" y="26030"/>
                </a:lnTo>
                <a:lnTo>
                  <a:pt x="38220" y="26010"/>
                </a:lnTo>
                <a:lnTo>
                  <a:pt x="38210" y="25970"/>
                </a:lnTo>
                <a:lnTo>
                  <a:pt x="38220" y="25960"/>
                </a:lnTo>
                <a:lnTo>
                  <a:pt x="38220" y="25940"/>
                </a:lnTo>
                <a:lnTo>
                  <a:pt x="38220" y="25930"/>
                </a:lnTo>
                <a:lnTo>
                  <a:pt x="38220" y="25910"/>
                </a:lnTo>
                <a:lnTo>
                  <a:pt x="38230" y="25900"/>
                </a:lnTo>
                <a:lnTo>
                  <a:pt x="38230" y="25890"/>
                </a:lnTo>
                <a:lnTo>
                  <a:pt x="38220" y="25880"/>
                </a:lnTo>
                <a:lnTo>
                  <a:pt x="38220" y="25870"/>
                </a:lnTo>
                <a:lnTo>
                  <a:pt x="38220" y="25850"/>
                </a:lnTo>
                <a:lnTo>
                  <a:pt x="38230" y="25850"/>
                </a:lnTo>
                <a:lnTo>
                  <a:pt x="38230" y="25830"/>
                </a:lnTo>
                <a:lnTo>
                  <a:pt x="38250" y="25810"/>
                </a:lnTo>
                <a:lnTo>
                  <a:pt x="38250" y="25800"/>
                </a:lnTo>
                <a:lnTo>
                  <a:pt x="38260" y="25790"/>
                </a:lnTo>
                <a:lnTo>
                  <a:pt x="38270" y="25800"/>
                </a:lnTo>
                <a:lnTo>
                  <a:pt x="38280" y="25800"/>
                </a:lnTo>
                <a:lnTo>
                  <a:pt x="38280" y="25790"/>
                </a:lnTo>
                <a:lnTo>
                  <a:pt x="38280" y="25780"/>
                </a:lnTo>
                <a:lnTo>
                  <a:pt x="38280" y="25770"/>
                </a:lnTo>
                <a:lnTo>
                  <a:pt x="38290" y="25750"/>
                </a:lnTo>
                <a:lnTo>
                  <a:pt x="38300" y="25730"/>
                </a:lnTo>
                <a:lnTo>
                  <a:pt x="38320" y="25730"/>
                </a:lnTo>
                <a:lnTo>
                  <a:pt x="38330" y="25720"/>
                </a:lnTo>
                <a:lnTo>
                  <a:pt x="38330" y="25710"/>
                </a:lnTo>
                <a:lnTo>
                  <a:pt x="38320" y="25700"/>
                </a:lnTo>
                <a:lnTo>
                  <a:pt x="38320" y="25690"/>
                </a:lnTo>
                <a:lnTo>
                  <a:pt x="38320" y="25670"/>
                </a:lnTo>
                <a:lnTo>
                  <a:pt x="38330" y="25660"/>
                </a:lnTo>
                <a:lnTo>
                  <a:pt x="38350" y="25660"/>
                </a:lnTo>
                <a:lnTo>
                  <a:pt x="38370" y="25670"/>
                </a:lnTo>
                <a:lnTo>
                  <a:pt x="38380" y="25650"/>
                </a:lnTo>
                <a:lnTo>
                  <a:pt x="38390" y="25650"/>
                </a:lnTo>
                <a:lnTo>
                  <a:pt x="38400" y="25650"/>
                </a:lnTo>
                <a:lnTo>
                  <a:pt x="38410" y="25660"/>
                </a:lnTo>
                <a:close/>
                <a:moveTo>
                  <a:pt x="38200" y="25470"/>
                </a:moveTo>
                <a:lnTo>
                  <a:pt x="38190" y="25480"/>
                </a:lnTo>
                <a:lnTo>
                  <a:pt x="38190" y="25470"/>
                </a:lnTo>
                <a:lnTo>
                  <a:pt x="38200" y="25470"/>
                </a:lnTo>
                <a:close/>
                <a:moveTo>
                  <a:pt x="39860" y="25600"/>
                </a:moveTo>
                <a:lnTo>
                  <a:pt x="39850" y="25600"/>
                </a:lnTo>
                <a:lnTo>
                  <a:pt x="39840" y="25600"/>
                </a:lnTo>
                <a:lnTo>
                  <a:pt x="39830" y="25590"/>
                </a:lnTo>
                <a:lnTo>
                  <a:pt x="39820" y="25590"/>
                </a:lnTo>
                <a:lnTo>
                  <a:pt x="39810" y="25570"/>
                </a:lnTo>
                <a:lnTo>
                  <a:pt x="39800" y="25570"/>
                </a:lnTo>
                <a:lnTo>
                  <a:pt x="39780" y="25570"/>
                </a:lnTo>
                <a:lnTo>
                  <a:pt x="39770" y="25560"/>
                </a:lnTo>
                <a:lnTo>
                  <a:pt x="39740" y="25540"/>
                </a:lnTo>
                <a:lnTo>
                  <a:pt x="39730" y="25530"/>
                </a:lnTo>
                <a:lnTo>
                  <a:pt x="39700" y="25510"/>
                </a:lnTo>
                <a:lnTo>
                  <a:pt x="39690" y="25500"/>
                </a:lnTo>
                <a:lnTo>
                  <a:pt x="39680" y="25490"/>
                </a:lnTo>
                <a:lnTo>
                  <a:pt x="39680" y="25480"/>
                </a:lnTo>
                <a:lnTo>
                  <a:pt x="39690" y="25470"/>
                </a:lnTo>
                <a:lnTo>
                  <a:pt x="39690" y="25450"/>
                </a:lnTo>
                <a:lnTo>
                  <a:pt x="39680" y="25430"/>
                </a:lnTo>
                <a:lnTo>
                  <a:pt x="39680" y="25380"/>
                </a:lnTo>
                <a:lnTo>
                  <a:pt x="39690" y="25360"/>
                </a:lnTo>
                <a:lnTo>
                  <a:pt x="39710" y="25320"/>
                </a:lnTo>
                <a:lnTo>
                  <a:pt x="39710" y="25310"/>
                </a:lnTo>
                <a:lnTo>
                  <a:pt x="39710" y="25290"/>
                </a:lnTo>
                <a:lnTo>
                  <a:pt x="39720" y="25280"/>
                </a:lnTo>
                <a:lnTo>
                  <a:pt x="39730" y="25270"/>
                </a:lnTo>
                <a:lnTo>
                  <a:pt x="39740" y="25260"/>
                </a:lnTo>
                <a:lnTo>
                  <a:pt x="39750" y="25250"/>
                </a:lnTo>
                <a:lnTo>
                  <a:pt x="39760" y="25240"/>
                </a:lnTo>
                <a:lnTo>
                  <a:pt x="39770" y="25230"/>
                </a:lnTo>
                <a:lnTo>
                  <a:pt x="39790" y="25230"/>
                </a:lnTo>
                <a:lnTo>
                  <a:pt x="39810" y="25240"/>
                </a:lnTo>
                <a:lnTo>
                  <a:pt x="39840" y="25240"/>
                </a:lnTo>
                <a:lnTo>
                  <a:pt x="39870" y="25250"/>
                </a:lnTo>
                <a:lnTo>
                  <a:pt x="39890" y="25270"/>
                </a:lnTo>
                <a:lnTo>
                  <a:pt x="39900" y="25280"/>
                </a:lnTo>
                <a:lnTo>
                  <a:pt x="39920" y="25280"/>
                </a:lnTo>
                <a:lnTo>
                  <a:pt x="39920" y="25290"/>
                </a:lnTo>
                <a:lnTo>
                  <a:pt x="39940" y="25290"/>
                </a:lnTo>
                <a:lnTo>
                  <a:pt x="39950" y="25300"/>
                </a:lnTo>
                <a:lnTo>
                  <a:pt x="39960" y="25310"/>
                </a:lnTo>
                <a:lnTo>
                  <a:pt x="39970" y="25330"/>
                </a:lnTo>
                <a:lnTo>
                  <a:pt x="39980" y="25350"/>
                </a:lnTo>
                <a:lnTo>
                  <a:pt x="39990" y="25380"/>
                </a:lnTo>
                <a:lnTo>
                  <a:pt x="39990" y="25390"/>
                </a:lnTo>
                <a:lnTo>
                  <a:pt x="39990" y="25410"/>
                </a:lnTo>
                <a:lnTo>
                  <a:pt x="40000" y="25420"/>
                </a:lnTo>
                <a:lnTo>
                  <a:pt x="40000" y="25440"/>
                </a:lnTo>
                <a:lnTo>
                  <a:pt x="39990" y="25470"/>
                </a:lnTo>
                <a:lnTo>
                  <a:pt x="39990" y="25490"/>
                </a:lnTo>
                <a:lnTo>
                  <a:pt x="39990" y="25510"/>
                </a:lnTo>
                <a:lnTo>
                  <a:pt x="39980" y="25520"/>
                </a:lnTo>
                <a:lnTo>
                  <a:pt x="39970" y="25540"/>
                </a:lnTo>
                <a:lnTo>
                  <a:pt x="39940" y="25550"/>
                </a:lnTo>
                <a:lnTo>
                  <a:pt x="39930" y="25560"/>
                </a:lnTo>
                <a:lnTo>
                  <a:pt x="39920" y="25560"/>
                </a:lnTo>
                <a:lnTo>
                  <a:pt x="39900" y="25570"/>
                </a:lnTo>
                <a:lnTo>
                  <a:pt x="39890" y="25570"/>
                </a:lnTo>
                <a:lnTo>
                  <a:pt x="39880" y="25580"/>
                </a:lnTo>
                <a:lnTo>
                  <a:pt x="39870" y="25600"/>
                </a:lnTo>
                <a:lnTo>
                  <a:pt x="39860" y="25600"/>
                </a:lnTo>
                <a:close/>
                <a:moveTo>
                  <a:pt x="37210" y="24880"/>
                </a:moveTo>
                <a:lnTo>
                  <a:pt x="37200" y="24880"/>
                </a:lnTo>
                <a:lnTo>
                  <a:pt x="37200" y="24870"/>
                </a:lnTo>
                <a:lnTo>
                  <a:pt x="37200" y="24860"/>
                </a:lnTo>
                <a:lnTo>
                  <a:pt x="37210" y="24860"/>
                </a:lnTo>
                <a:lnTo>
                  <a:pt x="37210" y="24870"/>
                </a:lnTo>
                <a:lnTo>
                  <a:pt x="37210" y="24880"/>
                </a:lnTo>
                <a:close/>
                <a:moveTo>
                  <a:pt x="37460" y="24800"/>
                </a:moveTo>
                <a:lnTo>
                  <a:pt x="37470" y="24800"/>
                </a:lnTo>
                <a:lnTo>
                  <a:pt x="37490" y="24800"/>
                </a:lnTo>
                <a:lnTo>
                  <a:pt x="37520" y="24800"/>
                </a:lnTo>
                <a:lnTo>
                  <a:pt x="37550" y="24810"/>
                </a:lnTo>
                <a:lnTo>
                  <a:pt x="37560" y="24810"/>
                </a:lnTo>
                <a:lnTo>
                  <a:pt x="37560" y="24820"/>
                </a:lnTo>
                <a:lnTo>
                  <a:pt x="37570" y="24830"/>
                </a:lnTo>
                <a:lnTo>
                  <a:pt x="37570" y="24860"/>
                </a:lnTo>
                <a:lnTo>
                  <a:pt x="37570" y="24870"/>
                </a:lnTo>
                <a:lnTo>
                  <a:pt x="37580" y="24880"/>
                </a:lnTo>
                <a:lnTo>
                  <a:pt x="37590" y="24880"/>
                </a:lnTo>
                <a:lnTo>
                  <a:pt x="37600" y="24890"/>
                </a:lnTo>
                <a:lnTo>
                  <a:pt x="37610" y="24900"/>
                </a:lnTo>
                <a:lnTo>
                  <a:pt x="37620" y="24930"/>
                </a:lnTo>
                <a:lnTo>
                  <a:pt x="37620" y="24940"/>
                </a:lnTo>
                <a:lnTo>
                  <a:pt x="37620" y="24960"/>
                </a:lnTo>
                <a:lnTo>
                  <a:pt x="37610" y="24970"/>
                </a:lnTo>
                <a:lnTo>
                  <a:pt x="37610" y="24980"/>
                </a:lnTo>
                <a:lnTo>
                  <a:pt x="37600" y="24990"/>
                </a:lnTo>
                <a:lnTo>
                  <a:pt x="37580" y="25010"/>
                </a:lnTo>
                <a:lnTo>
                  <a:pt x="37580" y="25020"/>
                </a:lnTo>
                <a:lnTo>
                  <a:pt x="37550" y="25050"/>
                </a:lnTo>
                <a:lnTo>
                  <a:pt x="37520" y="25070"/>
                </a:lnTo>
                <a:lnTo>
                  <a:pt x="37500" y="25090"/>
                </a:lnTo>
                <a:lnTo>
                  <a:pt x="37490" y="25100"/>
                </a:lnTo>
                <a:lnTo>
                  <a:pt x="37480" y="25110"/>
                </a:lnTo>
                <a:lnTo>
                  <a:pt x="37460" y="25110"/>
                </a:lnTo>
                <a:lnTo>
                  <a:pt x="37450" y="25110"/>
                </a:lnTo>
                <a:lnTo>
                  <a:pt x="37430" y="25100"/>
                </a:lnTo>
                <a:lnTo>
                  <a:pt x="37420" y="25100"/>
                </a:lnTo>
                <a:lnTo>
                  <a:pt x="37410" y="25100"/>
                </a:lnTo>
                <a:lnTo>
                  <a:pt x="37400" y="25100"/>
                </a:lnTo>
                <a:lnTo>
                  <a:pt x="37380" y="25100"/>
                </a:lnTo>
                <a:lnTo>
                  <a:pt x="37370" y="25090"/>
                </a:lnTo>
                <a:lnTo>
                  <a:pt x="37340" y="25060"/>
                </a:lnTo>
                <a:lnTo>
                  <a:pt x="37320" y="25050"/>
                </a:lnTo>
                <a:lnTo>
                  <a:pt x="37290" y="25050"/>
                </a:lnTo>
                <a:lnTo>
                  <a:pt x="37280" y="25040"/>
                </a:lnTo>
                <a:lnTo>
                  <a:pt x="37270" y="25030"/>
                </a:lnTo>
                <a:lnTo>
                  <a:pt x="37260" y="25020"/>
                </a:lnTo>
                <a:lnTo>
                  <a:pt x="37260" y="24990"/>
                </a:lnTo>
                <a:lnTo>
                  <a:pt x="37260" y="24950"/>
                </a:lnTo>
                <a:lnTo>
                  <a:pt x="37260" y="24930"/>
                </a:lnTo>
                <a:lnTo>
                  <a:pt x="37280" y="24910"/>
                </a:lnTo>
                <a:lnTo>
                  <a:pt x="37280" y="24900"/>
                </a:lnTo>
                <a:lnTo>
                  <a:pt x="37280" y="24870"/>
                </a:lnTo>
                <a:lnTo>
                  <a:pt x="37280" y="24860"/>
                </a:lnTo>
                <a:lnTo>
                  <a:pt x="37310" y="24850"/>
                </a:lnTo>
                <a:lnTo>
                  <a:pt x="37320" y="24850"/>
                </a:lnTo>
                <a:lnTo>
                  <a:pt x="37330" y="24830"/>
                </a:lnTo>
                <a:lnTo>
                  <a:pt x="37350" y="24820"/>
                </a:lnTo>
                <a:lnTo>
                  <a:pt x="37360" y="24800"/>
                </a:lnTo>
                <a:lnTo>
                  <a:pt x="37380" y="24800"/>
                </a:lnTo>
                <a:lnTo>
                  <a:pt x="37400" y="24800"/>
                </a:lnTo>
                <a:lnTo>
                  <a:pt x="37410" y="24790"/>
                </a:lnTo>
                <a:lnTo>
                  <a:pt x="37430" y="24790"/>
                </a:lnTo>
                <a:lnTo>
                  <a:pt x="37460" y="24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