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Manus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Papua New Guinea • State Map | Fully Editable Vector Shape</a:t>
            </a:r>
          </a:p>
        </p:txBody>
      </p:sp>
      <p:sp>
        <p:nvSpPr>
          <p:cNvPr id="101" name="Manus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36100" y="11440"/>
                </a:moveTo>
                <a:lnTo>
                  <a:pt x="36090" y="11440"/>
                </a:lnTo>
                <a:lnTo>
                  <a:pt x="36090" y="11430"/>
                </a:lnTo>
                <a:lnTo>
                  <a:pt x="36100" y="11430"/>
                </a:lnTo>
                <a:lnTo>
                  <a:pt x="36100" y="11440"/>
                </a:lnTo>
                <a:close/>
                <a:moveTo>
                  <a:pt x="36000" y="11510"/>
                </a:moveTo>
                <a:lnTo>
                  <a:pt x="35980" y="11530"/>
                </a:lnTo>
                <a:lnTo>
                  <a:pt x="35960" y="11540"/>
                </a:lnTo>
                <a:lnTo>
                  <a:pt x="35930" y="11550"/>
                </a:lnTo>
                <a:lnTo>
                  <a:pt x="35910" y="11540"/>
                </a:lnTo>
                <a:lnTo>
                  <a:pt x="35900" y="11550"/>
                </a:lnTo>
                <a:lnTo>
                  <a:pt x="35890" y="11550"/>
                </a:lnTo>
                <a:lnTo>
                  <a:pt x="35880" y="11550"/>
                </a:lnTo>
                <a:lnTo>
                  <a:pt x="35880" y="11530"/>
                </a:lnTo>
                <a:lnTo>
                  <a:pt x="35870" y="11530"/>
                </a:lnTo>
                <a:lnTo>
                  <a:pt x="35850" y="11530"/>
                </a:lnTo>
                <a:lnTo>
                  <a:pt x="35840" y="11530"/>
                </a:lnTo>
                <a:lnTo>
                  <a:pt x="35830" y="11520"/>
                </a:lnTo>
                <a:lnTo>
                  <a:pt x="35840" y="11510"/>
                </a:lnTo>
                <a:lnTo>
                  <a:pt x="35850" y="11500"/>
                </a:lnTo>
                <a:lnTo>
                  <a:pt x="35840" y="11480"/>
                </a:lnTo>
                <a:lnTo>
                  <a:pt x="35840" y="11440"/>
                </a:lnTo>
                <a:lnTo>
                  <a:pt x="35850" y="11430"/>
                </a:lnTo>
                <a:lnTo>
                  <a:pt x="35860" y="11420"/>
                </a:lnTo>
                <a:lnTo>
                  <a:pt x="35900" y="11390"/>
                </a:lnTo>
                <a:lnTo>
                  <a:pt x="35910" y="11390"/>
                </a:lnTo>
                <a:lnTo>
                  <a:pt x="35950" y="11380"/>
                </a:lnTo>
                <a:lnTo>
                  <a:pt x="35960" y="11370"/>
                </a:lnTo>
                <a:lnTo>
                  <a:pt x="36020" y="11380"/>
                </a:lnTo>
                <a:lnTo>
                  <a:pt x="36030" y="11380"/>
                </a:lnTo>
                <a:lnTo>
                  <a:pt x="36020" y="11390"/>
                </a:lnTo>
                <a:lnTo>
                  <a:pt x="36020" y="11410"/>
                </a:lnTo>
                <a:lnTo>
                  <a:pt x="36030" y="11420"/>
                </a:lnTo>
                <a:lnTo>
                  <a:pt x="36030" y="11440"/>
                </a:lnTo>
                <a:lnTo>
                  <a:pt x="36030" y="11460"/>
                </a:lnTo>
                <a:lnTo>
                  <a:pt x="36020" y="11490"/>
                </a:lnTo>
                <a:lnTo>
                  <a:pt x="36010" y="11500"/>
                </a:lnTo>
                <a:lnTo>
                  <a:pt x="36000" y="11500"/>
                </a:lnTo>
                <a:lnTo>
                  <a:pt x="36000" y="11510"/>
                </a:lnTo>
                <a:close/>
                <a:moveTo>
                  <a:pt x="36010" y="11360"/>
                </a:moveTo>
                <a:lnTo>
                  <a:pt x="36000" y="11370"/>
                </a:lnTo>
                <a:lnTo>
                  <a:pt x="35990" y="11360"/>
                </a:lnTo>
                <a:lnTo>
                  <a:pt x="35990" y="11350"/>
                </a:lnTo>
                <a:lnTo>
                  <a:pt x="36000" y="11350"/>
                </a:lnTo>
                <a:lnTo>
                  <a:pt x="36000" y="11360"/>
                </a:lnTo>
                <a:lnTo>
                  <a:pt x="36010" y="11360"/>
                </a:lnTo>
                <a:close/>
                <a:moveTo>
                  <a:pt x="36050" y="11350"/>
                </a:moveTo>
                <a:lnTo>
                  <a:pt x="36040" y="11350"/>
                </a:lnTo>
                <a:lnTo>
                  <a:pt x="36040" y="11340"/>
                </a:lnTo>
                <a:lnTo>
                  <a:pt x="36050" y="11340"/>
                </a:lnTo>
                <a:lnTo>
                  <a:pt x="36060" y="11340"/>
                </a:lnTo>
                <a:lnTo>
                  <a:pt x="36060" y="11350"/>
                </a:lnTo>
                <a:lnTo>
                  <a:pt x="36050" y="11350"/>
                </a:lnTo>
                <a:close/>
                <a:moveTo>
                  <a:pt x="36180" y="11220"/>
                </a:moveTo>
                <a:lnTo>
                  <a:pt x="36170" y="11220"/>
                </a:lnTo>
                <a:lnTo>
                  <a:pt x="36160" y="11200"/>
                </a:lnTo>
                <a:lnTo>
                  <a:pt x="36170" y="11190"/>
                </a:lnTo>
                <a:lnTo>
                  <a:pt x="36180" y="11180"/>
                </a:lnTo>
                <a:lnTo>
                  <a:pt x="36190" y="11190"/>
                </a:lnTo>
                <a:lnTo>
                  <a:pt x="36190" y="11200"/>
                </a:lnTo>
                <a:lnTo>
                  <a:pt x="36190" y="11210"/>
                </a:lnTo>
                <a:lnTo>
                  <a:pt x="36180" y="11210"/>
                </a:lnTo>
                <a:lnTo>
                  <a:pt x="36180" y="11220"/>
                </a:lnTo>
                <a:close/>
                <a:moveTo>
                  <a:pt x="36210" y="11170"/>
                </a:moveTo>
                <a:lnTo>
                  <a:pt x="36200" y="11160"/>
                </a:lnTo>
                <a:lnTo>
                  <a:pt x="36200" y="11150"/>
                </a:lnTo>
                <a:lnTo>
                  <a:pt x="36210" y="11140"/>
                </a:lnTo>
                <a:lnTo>
                  <a:pt x="36220" y="11140"/>
                </a:lnTo>
                <a:lnTo>
                  <a:pt x="36230" y="11150"/>
                </a:lnTo>
                <a:lnTo>
                  <a:pt x="36230" y="11160"/>
                </a:lnTo>
                <a:lnTo>
                  <a:pt x="36220" y="11160"/>
                </a:lnTo>
                <a:lnTo>
                  <a:pt x="36210" y="11170"/>
                </a:lnTo>
                <a:close/>
                <a:moveTo>
                  <a:pt x="34760" y="10990"/>
                </a:moveTo>
                <a:lnTo>
                  <a:pt x="34750" y="10990"/>
                </a:lnTo>
                <a:lnTo>
                  <a:pt x="34750" y="10980"/>
                </a:lnTo>
                <a:lnTo>
                  <a:pt x="34760" y="10980"/>
                </a:lnTo>
                <a:lnTo>
                  <a:pt x="34760" y="10990"/>
                </a:lnTo>
                <a:close/>
                <a:moveTo>
                  <a:pt x="36070" y="10980"/>
                </a:moveTo>
                <a:lnTo>
                  <a:pt x="36060" y="10980"/>
                </a:lnTo>
                <a:lnTo>
                  <a:pt x="36050" y="10980"/>
                </a:lnTo>
                <a:lnTo>
                  <a:pt x="36040" y="10970"/>
                </a:lnTo>
                <a:lnTo>
                  <a:pt x="36050" y="10970"/>
                </a:lnTo>
                <a:lnTo>
                  <a:pt x="36050" y="10960"/>
                </a:lnTo>
                <a:lnTo>
                  <a:pt x="36060" y="10960"/>
                </a:lnTo>
                <a:lnTo>
                  <a:pt x="36070" y="10970"/>
                </a:lnTo>
                <a:lnTo>
                  <a:pt x="36070" y="10980"/>
                </a:lnTo>
                <a:close/>
                <a:moveTo>
                  <a:pt x="36500" y="10960"/>
                </a:moveTo>
                <a:lnTo>
                  <a:pt x="36490" y="10970"/>
                </a:lnTo>
                <a:lnTo>
                  <a:pt x="36490" y="10960"/>
                </a:lnTo>
                <a:lnTo>
                  <a:pt x="36480" y="10960"/>
                </a:lnTo>
                <a:lnTo>
                  <a:pt x="36500" y="10940"/>
                </a:lnTo>
                <a:lnTo>
                  <a:pt x="36510" y="10940"/>
                </a:lnTo>
                <a:lnTo>
                  <a:pt x="36510" y="10950"/>
                </a:lnTo>
                <a:lnTo>
                  <a:pt x="36500" y="10960"/>
                </a:lnTo>
                <a:close/>
                <a:moveTo>
                  <a:pt x="36040" y="10950"/>
                </a:moveTo>
                <a:lnTo>
                  <a:pt x="36030" y="10950"/>
                </a:lnTo>
                <a:lnTo>
                  <a:pt x="36030" y="10940"/>
                </a:lnTo>
                <a:lnTo>
                  <a:pt x="36040" y="10940"/>
                </a:lnTo>
                <a:lnTo>
                  <a:pt x="36040" y="10950"/>
                </a:lnTo>
                <a:close/>
                <a:moveTo>
                  <a:pt x="35060" y="10880"/>
                </a:moveTo>
                <a:lnTo>
                  <a:pt x="35050" y="10880"/>
                </a:lnTo>
                <a:lnTo>
                  <a:pt x="35050" y="10870"/>
                </a:lnTo>
                <a:lnTo>
                  <a:pt x="35060" y="10870"/>
                </a:lnTo>
                <a:lnTo>
                  <a:pt x="35060" y="10880"/>
                </a:lnTo>
                <a:close/>
                <a:moveTo>
                  <a:pt x="35080" y="10860"/>
                </a:moveTo>
                <a:lnTo>
                  <a:pt x="35080" y="10850"/>
                </a:lnTo>
                <a:lnTo>
                  <a:pt x="35090" y="10850"/>
                </a:lnTo>
                <a:lnTo>
                  <a:pt x="35090" y="10860"/>
                </a:lnTo>
                <a:lnTo>
                  <a:pt x="35080" y="10860"/>
                </a:lnTo>
                <a:close/>
                <a:moveTo>
                  <a:pt x="35000" y="10850"/>
                </a:moveTo>
                <a:lnTo>
                  <a:pt x="34980" y="10850"/>
                </a:lnTo>
                <a:lnTo>
                  <a:pt x="34970" y="10850"/>
                </a:lnTo>
                <a:lnTo>
                  <a:pt x="34970" y="10840"/>
                </a:lnTo>
                <a:lnTo>
                  <a:pt x="34980" y="10840"/>
                </a:lnTo>
                <a:lnTo>
                  <a:pt x="34990" y="10840"/>
                </a:lnTo>
                <a:lnTo>
                  <a:pt x="35000" y="10840"/>
                </a:lnTo>
                <a:lnTo>
                  <a:pt x="35000" y="10850"/>
                </a:lnTo>
                <a:close/>
                <a:moveTo>
                  <a:pt x="36790" y="10700"/>
                </a:moveTo>
                <a:lnTo>
                  <a:pt x="36780" y="10690"/>
                </a:lnTo>
                <a:lnTo>
                  <a:pt x="36780" y="10680"/>
                </a:lnTo>
                <a:lnTo>
                  <a:pt x="36790" y="10680"/>
                </a:lnTo>
                <a:lnTo>
                  <a:pt x="36800" y="10690"/>
                </a:lnTo>
                <a:lnTo>
                  <a:pt x="36790" y="10700"/>
                </a:lnTo>
                <a:close/>
                <a:moveTo>
                  <a:pt x="36820" y="10700"/>
                </a:moveTo>
                <a:lnTo>
                  <a:pt x="36810" y="10700"/>
                </a:lnTo>
                <a:lnTo>
                  <a:pt x="36810" y="10690"/>
                </a:lnTo>
                <a:lnTo>
                  <a:pt x="36810" y="10680"/>
                </a:lnTo>
                <a:lnTo>
                  <a:pt x="36820" y="10680"/>
                </a:lnTo>
                <a:lnTo>
                  <a:pt x="36830" y="10690"/>
                </a:lnTo>
                <a:lnTo>
                  <a:pt x="36820" y="10690"/>
                </a:lnTo>
                <a:lnTo>
                  <a:pt x="36820" y="10700"/>
                </a:lnTo>
                <a:close/>
                <a:moveTo>
                  <a:pt x="33790" y="10630"/>
                </a:moveTo>
                <a:lnTo>
                  <a:pt x="33790" y="10620"/>
                </a:lnTo>
                <a:lnTo>
                  <a:pt x="33800" y="10620"/>
                </a:lnTo>
                <a:lnTo>
                  <a:pt x="33790" y="10630"/>
                </a:lnTo>
                <a:close/>
                <a:moveTo>
                  <a:pt x="33730" y="10640"/>
                </a:moveTo>
                <a:lnTo>
                  <a:pt x="33720" y="10640"/>
                </a:lnTo>
                <a:lnTo>
                  <a:pt x="33710" y="10630"/>
                </a:lnTo>
                <a:lnTo>
                  <a:pt x="33700" y="10620"/>
                </a:lnTo>
                <a:lnTo>
                  <a:pt x="33700" y="10610"/>
                </a:lnTo>
                <a:lnTo>
                  <a:pt x="33710" y="10600"/>
                </a:lnTo>
                <a:lnTo>
                  <a:pt x="33720" y="10610"/>
                </a:lnTo>
                <a:lnTo>
                  <a:pt x="33730" y="10610"/>
                </a:lnTo>
                <a:lnTo>
                  <a:pt x="33740" y="10620"/>
                </a:lnTo>
                <a:lnTo>
                  <a:pt x="33740" y="10630"/>
                </a:lnTo>
                <a:lnTo>
                  <a:pt x="33740" y="10640"/>
                </a:lnTo>
                <a:lnTo>
                  <a:pt x="33730" y="10640"/>
                </a:lnTo>
                <a:close/>
                <a:moveTo>
                  <a:pt x="33800" y="10610"/>
                </a:moveTo>
                <a:lnTo>
                  <a:pt x="33790" y="10610"/>
                </a:lnTo>
                <a:lnTo>
                  <a:pt x="33790" y="10600"/>
                </a:lnTo>
                <a:lnTo>
                  <a:pt x="33800" y="10600"/>
                </a:lnTo>
                <a:lnTo>
                  <a:pt x="33800" y="10610"/>
                </a:lnTo>
                <a:close/>
                <a:moveTo>
                  <a:pt x="33780" y="10610"/>
                </a:moveTo>
                <a:lnTo>
                  <a:pt x="33770" y="10600"/>
                </a:lnTo>
                <a:lnTo>
                  <a:pt x="33770" y="10590"/>
                </a:lnTo>
                <a:lnTo>
                  <a:pt x="33780" y="10590"/>
                </a:lnTo>
                <a:lnTo>
                  <a:pt x="33780" y="10600"/>
                </a:lnTo>
                <a:lnTo>
                  <a:pt x="33780" y="10610"/>
                </a:lnTo>
                <a:close/>
                <a:moveTo>
                  <a:pt x="36860" y="10630"/>
                </a:moveTo>
                <a:lnTo>
                  <a:pt x="36850" y="10620"/>
                </a:lnTo>
                <a:lnTo>
                  <a:pt x="36850" y="10610"/>
                </a:lnTo>
                <a:lnTo>
                  <a:pt x="36850" y="10590"/>
                </a:lnTo>
                <a:lnTo>
                  <a:pt x="36850" y="10580"/>
                </a:lnTo>
                <a:lnTo>
                  <a:pt x="36860" y="10580"/>
                </a:lnTo>
                <a:lnTo>
                  <a:pt x="36870" y="10590"/>
                </a:lnTo>
                <a:lnTo>
                  <a:pt x="36870" y="10600"/>
                </a:lnTo>
                <a:lnTo>
                  <a:pt x="36870" y="10610"/>
                </a:lnTo>
                <a:lnTo>
                  <a:pt x="36870" y="10620"/>
                </a:lnTo>
                <a:lnTo>
                  <a:pt x="36860" y="10630"/>
                </a:lnTo>
                <a:close/>
                <a:moveTo>
                  <a:pt x="36820" y="10590"/>
                </a:moveTo>
                <a:lnTo>
                  <a:pt x="36810" y="10600"/>
                </a:lnTo>
                <a:lnTo>
                  <a:pt x="36800" y="10590"/>
                </a:lnTo>
                <a:lnTo>
                  <a:pt x="36800" y="10580"/>
                </a:lnTo>
                <a:lnTo>
                  <a:pt x="36810" y="10580"/>
                </a:lnTo>
                <a:lnTo>
                  <a:pt x="36810" y="10570"/>
                </a:lnTo>
                <a:lnTo>
                  <a:pt x="36810" y="10580"/>
                </a:lnTo>
                <a:lnTo>
                  <a:pt x="36820" y="10580"/>
                </a:lnTo>
                <a:lnTo>
                  <a:pt x="36830" y="10590"/>
                </a:lnTo>
                <a:lnTo>
                  <a:pt x="36820" y="10590"/>
                </a:lnTo>
                <a:close/>
                <a:moveTo>
                  <a:pt x="33770" y="10580"/>
                </a:moveTo>
                <a:lnTo>
                  <a:pt x="33760" y="10580"/>
                </a:lnTo>
                <a:lnTo>
                  <a:pt x="33760" y="10570"/>
                </a:lnTo>
                <a:lnTo>
                  <a:pt x="33760" y="10560"/>
                </a:lnTo>
                <a:lnTo>
                  <a:pt x="33770" y="10560"/>
                </a:lnTo>
                <a:lnTo>
                  <a:pt x="33770" y="10570"/>
                </a:lnTo>
                <a:lnTo>
                  <a:pt x="33770" y="10580"/>
                </a:lnTo>
                <a:close/>
                <a:moveTo>
                  <a:pt x="37960" y="10570"/>
                </a:moveTo>
                <a:lnTo>
                  <a:pt x="37960" y="10580"/>
                </a:lnTo>
                <a:lnTo>
                  <a:pt x="37950" y="10570"/>
                </a:lnTo>
                <a:lnTo>
                  <a:pt x="37970" y="10550"/>
                </a:lnTo>
                <a:lnTo>
                  <a:pt x="37980" y="10550"/>
                </a:lnTo>
                <a:lnTo>
                  <a:pt x="37980" y="10560"/>
                </a:lnTo>
                <a:lnTo>
                  <a:pt x="37960" y="10570"/>
                </a:lnTo>
                <a:close/>
                <a:moveTo>
                  <a:pt x="36230" y="10530"/>
                </a:moveTo>
                <a:lnTo>
                  <a:pt x="36240" y="10530"/>
                </a:lnTo>
                <a:lnTo>
                  <a:pt x="36250" y="10530"/>
                </a:lnTo>
                <a:lnTo>
                  <a:pt x="36260" y="10530"/>
                </a:lnTo>
                <a:lnTo>
                  <a:pt x="36260" y="10540"/>
                </a:lnTo>
                <a:lnTo>
                  <a:pt x="36270" y="10550"/>
                </a:lnTo>
                <a:lnTo>
                  <a:pt x="36290" y="10560"/>
                </a:lnTo>
                <a:lnTo>
                  <a:pt x="36300" y="10570"/>
                </a:lnTo>
                <a:lnTo>
                  <a:pt x="36310" y="10570"/>
                </a:lnTo>
                <a:lnTo>
                  <a:pt x="36320" y="10570"/>
                </a:lnTo>
                <a:lnTo>
                  <a:pt x="36340" y="10570"/>
                </a:lnTo>
                <a:lnTo>
                  <a:pt x="36360" y="10560"/>
                </a:lnTo>
                <a:lnTo>
                  <a:pt x="36360" y="10570"/>
                </a:lnTo>
                <a:lnTo>
                  <a:pt x="36370" y="10570"/>
                </a:lnTo>
                <a:lnTo>
                  <a:pt x="36370" y="10580"/>
                </a:lnTo>
                <a:lnTo>
                  <a:pt x="36390" y="10580"/>
                </a:lnTo>
                <a:lnTo>
                  <a:pt x="36400" y="10570"/>
                </a:lnTo>
                <a:lnTo>
                  <a:pt x="36410" y="10560"/>
                </a:lnTo>
                <a:lnTo>
                  <a:pt x="36420" y="10570"/>
                </a:lnTo>
                <a:lnTo>
                  <a:pt x="36430" y="10570"/>
                </a:lnTo>
                <a:lnTo>
                  <a:pt x="36450" y="10570"/>
                </a:lnTo>
                <a:lnTo>
                  <a:pt x="36460" y="10570"/>
                </a:lnTo>
                <a:lnTo>
                  <a:pt x="36460" y="10590"/>
                </a:lnTo>
                <a:lnTo>
                  <a:pt x="36460" y="10600"/>
                </a:lnTo>
                <a:lnTo>
                  <a:pt x="36460" y="10610"/>
                </a:lnTo>
                <a:lnTo>
                  <a:pt x="36450" y="10620"/>
                </a:lnTo>
                <a:lnTo>
                  <a:pt x="36450" y="10630"/>
                </a:lnTo>
                <a:lnTo>
                  <a:pt x="36440" y="10630"/>
                </a:lnTo>
                <a:lnTo>
                  <a:pt x="36430" y="10640"/>
                </a:lnTo>
                <a:lnTo>
                  <a:pt x="36430" y="10660"/>
                </a:lnTo>
                <a:lnTo>
                  <a:pt x="36420" y="10670"/>
                </a:lnTo>
                <a:lnTo>
                  <a:pt x="36410" y="10680"/>
                </a:lnTo>
                <a:lnTo>
                  <a:pt x="36370" y="10700"/>
                </a:lnTo>
                <a:lnTo>
                  <a:pt x="36360" y="10700"/>
                </a:lnTo>
                <a:lnTo>
                  <a:pt x="36300" y="10700"/>
                </a:lnTo>
                <a:lnTo>
                  <a:pt x="36290" y="10700"/>
                </a:lnTo>
                <a:lnTo>
                  <a:pt x="36230" y="10710"/>
                </a:lnTo>
                <a:lnTo>
                  <a:pt x="36220" y="10710"/>
                </a:lnTo>
                <a:lnTo>
                  <a:pt x="36180" y="10740"/>
                </a:lnTo>
                <a:lnTo>
                  <a:pt x="36160" y="10750"/>
                </a:lnTo>
                <a:lnTo>
                  <a:pt x="36150" y="10760"/>
                </a:lnTo>
                <a:lnTo>
                  <a:pt x="36150" y="10770"/>
                </a:lnTo>
                <a:lnTo>
                  <a:pt x="36150" y="10780"/>
                </a:lnTo>
                <a:lnTo>
                  <a:pt x="36150" y="10790"/>
                </a:lnTo>
                <a:lnTo>
                  <a:pt x="36150" y="10800"/>
                </a:lnTo>
                <a:lnTo>
                  <a:pt x="36150" y="10810"/>
                </a:lnTo>
                <a:lnTo>
                  <a:pt x="36140" y="10820"/>
                </a:lnTo>
                <a:lnTo>
                  <a:pt x="36130" y="10820"/>
                </a:lnTo>
                <a:lnTo>
                  <a:pt x="36110" y="10820"/>
                </a:lnTo>
                <a:lnTo>
                  <a:pt x="36100" y="10830"/>
                </a:lnTo>
                <a:lnTo>
                  <a:pt x="36100" y="10850"/>
                </a:lnTo>
                <a:lnTo>
                  <a:pt x="36100" y="10860"/>
                </a:lnTo>
                <a:lnTo>
                  <a:pt x="36100" y="10870"/>
                </a:lnTo>
                <a:lnTo>
                  <a:pt x="36090" y="10880"/>
                </a:lnTo>
                <a:lnTo>
                  <a:pt x="36090" y="10890"/>
                </a:lnTo>
                <a:lnTo>
                  <a:pt x="36080" y="10900"/>
                </a:lnTo>
                <a:lnTo>
                  <a:pt x="36060" y="10900"/>
                </a:lnTo>
                <a:lnTo>
                  <a:pt x="36050" y="10900"/>
                </a:lnTo>
                <a:lnTo>
                  <a:pt x="36040" y="10890"/>
                </a:lnTo>
                <a:lnTo>
                  <a:pt x="36040" y="10870"/>
                </a:lnTo>
                <a:lnTo>
                  <a:pt x="36060" y="10850"/>
                </a:lnTo>
                <a:lnTo>
                  <a:pt x="36060" y="10840"/>
                </a:lnTo>
                <a:lnTo>
                  <a:pt x="36050" y="10830"/>
                </a:lnTo>
                <a:lnTo>
                  <a:pt x="36030" y="10830"/>
                </a:lnTo>
                <a:lnTo>
                  <a:pt x="36020" y="10820"/>
                </a:lnTo>
                <a:lnTo>
                  <a:pt x="36030" y="10810"/>
                </a:lnTo>
                <a:lnTo>
                  <a:pt x="36040" y="10800"/>
                </a:lnTo>
                <a:lnTo>
                  <a:pt x="36050" y="10800"/>
                </a:lnTo>
                <a:lnTo>
                  <a:pt x="36050" y="10780"/>
                </a:lnTo>
                <a:lnTo>
                  <a:pt x="36060" y="10780"/>
                </a:lnTo>
                <a:lnTo>
                  <a:pt x="36060" y="10770"/>
                </a:lnTo>
                <a:lnTo>
                  <a:pt x="36070" y="10770"/>
                </a:lnTo>
                <a:lnTo>
                  <a:pt x="36070" y="10740"/>
                </a:lnTo>
                <a:lnTo>
                  <a:pt x="36080" y="10730"/>
                </a:lnTo>
                <a:lnTo>
                  <a:pt x="36070" y="10720"/>
                </a:lnTo>
                <a:lnTo>
                  <a:pt x="36070" y="10710"/>
                </a:lnTo>
                <a:lnTo>
                  <a:pt x="36080" y="10710"/>
                </a:lnTo>
                <a:lnTo>
                  <a:pt x="36090" y="10700"/>
                </a:lnTo>
                <a:lnTo>
                  <a:pt x="36100" y="10700"/>
                </a:lnTo>
                <a:lnTo>
                  <a:pt x="36110" y="10680"/>
                </a:lnTo>
                <a:lnTo>
                  <a:pt x="36120" y="10670"/>
                </a:lnTo>
                <a:lnTo>
                  <a:pt x="36130" y="10670"/>
                </a:lnTo>
                <a:lnTo>
                  <a:pt x="36150" y="10660"/>
                </a:lnTo>
                <a:lnTo>
                  <a:pt x="36160" y="10660"/>
                </a:lnTo>
                <a:lnTo>
                  <a:pt x="36170" y="10650"/>
                </a:lnTo>
                <a:lnTo>
                  <a:pt x="36170" y="10630"/>
                </a:lnTo>
                <a:lnTo>
                  <a:pt x="36180" y="10630"/>
                </a:lnTo>
                <a:lnTo>
                  <a:pt x="36170" y="10620"/>
                </a:lnTo>
                <a:lnTo>
                  <a:pt x="36170" y="10600"/>
                </a:lnTo>
                <a:lnTo>
                  <a:pt x="36180" y="10590"/>
                </a:lnTo>
                <a:lnTo>
                  <a:pt x="36180" y="10580"/>
                </a:lnTo>
                <a:lnTo>
                  <a:pt x="36190" y="10570"/>
                </a:lnTo>
                <a:lnTo>
                  <a:pt x="36200" y="10570"/>
                </a:lnTo>
                <a:lnTo>
                  <a:pt x="36190" y="10550"/>
                </a:lnTo>
                <a:lnTo>
                  <a:pt x="36200" y="10550"/>
                </a:lnTo>
                <a:lnTo>
                  <a:pt x="36210" y="10540"/>
                </a:lnTo>
                <a:lnTo>
                  <a:pt x="36210" y="10530"/>
                </a:lnTo>
                <a:lnTo>
                  <a:pt x="36230" y="10530"/>
                </a:lnTo>
                <a:close/>
                <a:moveTo>
                  <a:pt x="33680" y="10580"/>
                </a:moveTo>
                <a:lnTo>
                  <a:pt x="33670" y="10580"/>
                </a:lnTo>
                <a:lnTo>
                  <a:pt x="33670" y="10570"/>
                </a:lnTo>
                <a:lnTo>
                  <a:pt x="33700" y="10560"/>
                </a:lnTo>
                <a:lnTo>
                  <a:pt x="33710" y="10550"/>
                </a:lnTo>
                <a:lnTo>
                  <a:pt x="33720" y="10530"/>
                </a:lnTo>
                <a:lnTo>
                  <a:pt x="33730" y="10530"/>
                </a:lnTo>
                <a:lnTo>
                  <a:pt x="33730" y="10520"/>
                </a:lnTo>
                <a:lnTo>
                  <a:pt x="33730" y="10530"/>
                </a:lnTo>
                <a:lnTo>
                  <a:pt x="33740" y="10530"/>
                </a:lnTo>
                <a:lnTo>
                  <a:pt x="33740" y="10540"/>
                </a:lnTo>
                <a:lnTo>
                  <a:pt x="33730" y="10550"/>
                </a:lnTo>
                <a:lnTo>
                  <a:pt x="33720" y="10560"/>
                </a:lnTo>
                <a:lnTo>
                  <a:pt x="33720" y="10570"/>
                </a:lnTo>
                <a:lnTo>
                  <a:pt x="33690" y="10570"/>
                </a:lnTo>
                <a:lnTo>
                  <a:pt x="33680" y="10580"/>
                </a:lnTo>
                <a:close/>
                <a:moveTo>
                  <a:pt x="33920" y="10420"/>
                </a:moveTo>
                <a:lnTo>
                  <a:pt x="33910" y="10430"/>
                </a:lnTo>
                <a:lnTo>
                  <a:pt x="33910" y="10420"/>
                </a:lnTo>
                <a:lnTo>
                  <a:pt x="33910" y="10410"/>
                </a:lnTo>
                <a:lnTo>
                  <a:pt x="33920" y="10400"/>
                </a:lnTo>
                <a:lnTo>
                  <a:pt x="33920" y="10410"/>
                </a:lnTo>
                <a:lnTo>
                  <a:pt x="33930" y="10410"/>
                </a:lnTo>
                <a:lnTo>
                  <a:pt x="33920" y="10420"/>
                </a:lnTo>
                <a:close/>
                <a:moveTo>
                  <a:pt x="38660" y="10410"/>
                </a:moveTo>
                <a:lnTo>
                  <a:pt x="38650" y="10410"/>
                </a:lnTo>
                <a:lnTo>
                  <a:pt x="38650" y="10400"/>
                </a:lnTo>
                <a:lnTo>
                  <a:pt x="38660" y="10400"/>
                </a:lnTo>
                <a:lnTo>
                  <a:pt x="38660" y="10410"/>
                </a:lnTo>
                <a:close/>
                <a:moveTo>
                  <a:pt x="33890" y="10390"/>
                </a:moveTo>
                <a:lnTo>
                  <a:pt x="33870" y="10380"/>
                </a:lnTo>
                <a:lnTo>
                  <a:pt x="33880" y="10370"/>
                </a:lnTo>
                <a:lnTo>
                  <a:pt x="33890" y="10380"/>
                </a:lnTo>
                <a:lnTo>
                  <a:pt x="33900" y="10380"/>
                </a:lnTo>
                <a:lnTo>
                  <a:pt x="33890" y="10390"/>
                </a:lnTo>
                <a:close/>
                <a:moveTo>
                  <a:pt x="33890" y="10280"/>
                </a:moveTo>
                <a:lnTo>
                  <a:pt x="33880" y="10280"/>
                </a:lnTo>
                <a:lnTo>
                  <a:pt x="33870" y="10270"/>
                </a:lnTo>
                <a:lnTo>
                  <a:pt x="33870" y="10260"/>
                </a:lnTo>
                <a:lnTo>
                  <a:pt x="33880" y="10260"/>
                </a:lnTo>
                <a:lnTo>
                  <a:pt x="33890" y="10270"/>
                </a:lnTo>
                <a:lnTo>
                  <a:pt x="33890" y="10280"/>
                </a:lnTo>
                <a:close/>
                <a:moveTo>
                  <a:pt x="37190" y="10260"/>
                </a:moveTo>
                <a:lnTo>
                  <a:pt x="37180" y="10260"/>
                </a:lnTo>
                <a:lnTo>
                  <a:pt x="37170" y="10260"/>
                </a:lnTo>
                <a:lnTo>
                  <a:pt x="37170" y="10250"/>
                </a:lnTo>
                <a:lnTo>
                  <a:pt x="37180" y="10250"/>
                </a:lnTo>
                <a:lnTo>
                  <a:pt x="37190" y="10250"/>
                </a:lnTo>
                <a:lnTo>
                  <a:pt x="37190" y="10260"/>
                </a:lnTo>
                <a:close/>
                <a:moveTo>
                  <a:pt x="37260" y="10200"/>
                </a:moveTo>
                <a:lnTo>
                  <a:pt x="37250" y="10200"/>
                </a:lnTo>
                <a:lnTo>
                  <a:pt x="37250" y="10190"/>
                </a:lnTo>
                <a:lnTo>
                  <a:pt x="37260" y="10190"/>
                </a:lnTo>
                <a:lnTo>
                  <a:pt x="37260" y="10200"/>
                </a:lnTo>
                <a:close/>
                <a:moveTo>
                  <a:pt x="37230" y="10120"/>
                </a:moveTo>
                <a:lnTo>
                  <a:pt x="37220" y="10120"/>
                </a:lnTo>
                <a:lnTo>
                  <a:pt x="37220" y="10110"/>
                </a:lnTo>
                <a:lnTo>
                  <a:pt x="37230" y="10110"/>
                </a:lnTo>
                <a:lnTo>
                  <a:pt x="37230" y="10120"/>
                </a:lnTo>
                <a:close/>
                <a:moveTo>
                  <a:pt x="33580" y="10080"/>
                </a:moveTo>
                <a:lnTo>
                  <a:pt x="33570" y="10080"/>
                </a:lnTo>
                <a:lnTo>
                  <a:pt x="33560" y="10070"/>
                </a:lnTo>
                <a:lnTo>
                  <a:pt x="33570" y="10060"/>
                </a:lnTo>
                <a:lnTo>
                  <a:pt x="33580" y="10060"/>
                </a:lnTo>
                <a:lnTo>
                  <a:pt x="33580" y="10070"/>
                </a:lnTo>
                <a:lnTo>
                  <a:pt x="33580" y="10080"/>
                </a:lnTo>
                <a:close/>
                <a:moveTo>
                  <a:pt x="37270" y="10050"/>
                </a:moveTo>
                <a:lnTo>
                  <a:pt x="37270" y="10080"/>
                </a:lnTo>
                <a:lnTo>
                  <a:pt x="37270" y="10090"/>
                </a:lnTo>
                <a:lnTo>
                  <a:pt x="37260" y="10090"/>
                </a:lnTo>
                <a:lnTo>
                  <a:pt x="37260" y="10080"/>
                </a:lnTo>
                <a:lnTo>
                  <a:pt x="37260" y="10070"/>
                </a:lnTo>
                <a:lnTo>
                  <a:pt x="37260" y="10060"/>
                </a:lnTo>
                <a:lnTo>
                  <a:pt x="37250" y="10060"/>
                </a:lnTo>
                <a:lnTo>
                  <a:pt x="37230" y="10060"/>
                </a:lnTo>
                <a:lnTo>
                  <a:pt x="37220" y="10070"/>
                </a:lnTo>
                <a:lnTo>
                  <a:pt x="37220" y="10090"/>
                </a:lnTo>
                <a:lnTo>
                  <a:pt x="37210" y="10080"/>
                </a:lnTo>
                <a:lnTo>
                  <a:pt x="37220" y="10070"/>
                </a:lnTo>
                <a:lnTo>
                  <a:pt x="37230" y="10060"/>
                </a:lnTo>
                <a:lnTo>
                  <a:pt x="37240" y="10050"/>
                </a:lnTo>
                <a:lnTo>
                  <a:pt x="37250" y="10040"/>
                </a:lnTo>
                <a:lnTo>
                  <a:pt x="37260" y="10040"/>
                </a:lnTo>
                <a:lnTo>
                  <a:pt x="37270" y="10050"/>
                </a:lnTo>
                <a:close/>
                <a:moveTo>
                  <a:pt x="33730" y="10060"/>
                </a:moveTo>
                <a:lnTo>
                  <a:pt x="33720" y="10060"/>
                </a:lnTo>
                <a:lnTo>
                  <a:pt x="33720" y="10050"/>
                </a:lnTo>
                <a:lnTo>
                  <a:pt x="33710" y="10050"/>
                </a:lnTo>
                <a:lnTo>
                  <a:pt x="33700" y="10040"/>
                </a:lnTo>
                <a:lnTo>
                  <a:pt x="33710" y="10040"/>
                </a:lnTo>
                <a:lnTo>
                  <a:pt x="33720" y="10040"/>
                </a:lnTo>
                <a:lnTo>
                  <a:pt x="33730" y="10040"/>
                </a:lnTo>
                <a:lnTo>
                  <a:pt x="33730" y="10050"/>
                </a:lnTo>
                <a:lnTo>
                  <a:pt x="33740" y="10050"/>
                </a:lnTo>
                <a:lnTo>
                  <a:pt x="33730" y="10050"/>
                </a:lnTo>
                <a:lnTo>
                  <a:pt x="33730" y="10060"/>
                </a:lnTo>
                <a:close/>
                <a:moveTo>
                  <a:pt x="32500" y="10000"/>
                </a:moveTo>
                <a:lnTo>
                  <a:pt x="32490" y="9990"/>
                </a:lnTo>
                <a:lnTo>
                  <a:pt x="32480" y="9990"/>
                </a:lnTo>
                <a:lnTo>
                  <a:pt x="32470" y="9990"/>
                </a:lnTo>
                <a:lnTo>
                  <a:pt x="32470" y="9980"/>
                </a:lnTo>
                <a:lnTo>
                  <a:pt x="32480" y="9970"/>
                </a:lnTo>
                <a:lnTo>
                  <a:pt x="32480" y="9960"/>
                </a:lnTo>
                <a:lnTo>
                  <a:pt x="32490" y="9960"/>
                </a:lnTo>
                <a:lnTo>
                  <a:pt x="32500" y="9970"/>
                </a:lnTo>
                <a:lnTo>
                  <a:pt x="32500" y="9990"/>
                </a:lnTo>
                <a:lnTo>
                  <a:pt x="32500" y="10000"/>
                </a:lnTo>
                <a:close/>
                <a:moveTo>
                  <a:pt x="34360" y="9960"/>
                </a:moveTo>
                <a:lnTo>
                  <a:pt x="34350" y="9960"/>
                </a:lnTo>
                <a:lnTo>
                  <a:pt x="34350" y="9950"/>
                </a:lnTo>
                <a:lnTo>
                  <a:pt x="34360" y="9950"/>
                </a:lnTo>
                <a:lnTo>
                  <a:pt x="34360" y="9960"/>
                </a:lnTo>
                <a:close/>
                <a:moveTo>
                  <a:pt x="31280" y="9930"/>
                </a:moveTo>
                <a:lnTo>
                  <a:pt x="31270" y="9930"/>
                </a:lnTo>
                <a:lnTo>
                  <a:pt x="31270" y="9910"/>
                </a:lnTo>
                <a:lnTo>
                  <a:pt x="31270" y="9900"/>
                </a:lnTo>
                <a:lnTo>
                  <a:pt x="31280" y="9900"/>
                </a:lnTo>
                <a:lnTo>
                  <a:pt x="31280" y="9910"/>
                </a:lnTo>
                <a:lnTo>
                  <a:pt x="31280" y="9920"/>
                </a:lnTo>
                <a:lnTo>
                  <a:pt x="31280" y="9930"/>
                </a:lnTo>
                <a:close/>
                <a:moveTo>
                  <a:pt x="38540" y="9910"/>
                </a:moveTo>
                <a:lnTo>
                  <a:pt x="38560" y="9920"/>
                </a:lnTo>
                <a:lnTo>
                  <a:pt x="38570" y="9950"/>
                </a:lnTo>
                <a:lnTo>
                  <a:pt x="38590" y="9970"/>
                </a:lnTo>
                <a:lnTo>
                  <a:pt x="38610" y="9980"/>
                </a:lnTo>
                <a:lnTo>
                  <a:pt x="38610" y="9990"/>
                </a:lnTo>
                <a:lnTo>
                  <a:pt x="38620" y="10010"/>
                </a:lnTo>
                <a:lnTo>
                  <a:pt x="38630" y="10030"/>
                </a:lnTo>
                <a:lnTo>
                  <a:pt x="38640" y="10040"/>
                </a:lnTo>
                <a:lnTo>
                  <a:pt x="38650" y="10060"/>
                </a:lnTo>
                <a:lnTo>
                  <a:pt x="38670" y="10060"/>
                </a:lnTo>
                <a:lnTo>
                  <a:pt x="38680" y="10060"/>
                </a:lnTo>
                <a:lnTo>
                  <a:pt x="38690" y="10080"/>
                </a:lnTo>
                <a:lnTo>
                  <a:pt x="38700" y="10090"/>
                </a:lnTo>
                <a:lnTo>
                  <a:pt x="38700" y="10100"/>
                </a:lnTo>
                <a:lnTo>
                  <a:pt x="38710" y="10100"/>
                </a:lnTo>
                <a:lnTo>
                  <a:pt x="38710" y="10110"/>
                </a:lnTo>
                <a:lnTo>
                  <a:pt x="38720" y="10110"/>
                </a:lnTo>
                <a:lnTo>
                  <a:pt x="38720" y="10120"/>
                </a:lnTo>
                <a:lnTo>
                  <a:pt x="38730" y="10120"/>
                </a:lnTo>
                <a:lnTo>
                  <a:pt x="38740" y="10120"/>
                </a:lnTo>
                <a:lnTo>
                  <a:pt x="38760" y="10140"/>
                </a:lnTo>
                <a:lnTo>
                  <a:pt x="38780" y="10150"/>
                </a:lnTo>
                <a:lnTo>
                  <a:pt x="38800" y="10150"/>
                </a:lnTo>
                <a:lnTo>
                  <a:pt x="38820" y="10160"/>
                </a:lnTo>
                <a:lnTo>
                  <a:pt x="38840" y="10160"/>
                </a:lnTo>
                <a:lnTo>
                  <a:pt x="38850" y="10170"/>
                </a:lnTo>
                <a:lnTo>
                  <a:pt x="38850" y="10200"/>
                </a:lnTo>
                <a:lnTo>
                  <a:pt x="38840" y="10210"/>
                </a:lnTo>
                <a:lnTo>
                  <a:pt x="38830" y="10210"/>
                </a:lnTo>
                <a:lnTo>
                  <a:pt x="38820" y="10220"/>
                </a:lnTo>
                <a:lnTo>
                  <a:pt x="38810" y="10230"/>
                </a:lnTo>
                <a:lnTo>
                  <a:pt x="38810" y="10240"/>
                </a:lnTo>
                <a:lnTo>
                  <a:pt x="38800" y="10240"/>
                </a:lnTo>
                <a:lnTo>
                  <a:pt x="38780" y="10250"/>
                </a:lnTo>
                <a:lnTo>
                  <a:pt x="38770" y="10250"/>
                </a:lnTo>
                <a:lnTo>
                  <a:pt x="38750" y="10260"/>
                </a:lnTo>
                <a:lnTo>
                  <a:pt x="38730" y="10260"/>
                </a:lnTo>
                <a:lnTo>
                  <a:pt x="38710" y="10240"/>
                </a:lnTo>
                <a:lnTo>
                  <a:pt x="38700" y="10250"/>
                </a:lnTo>
                <a:lnTo>
                  <a:pt x="38690" y="10260"/>
                </a:lnTo>
                <a:lnTo>
                  <a:pt x="38700" y="10270"/>
                </a:lnTo>
                <a:lnTo>
                  <a:pt x="38710" y="10280"/>
                </a:lnTo>
                <a:lnTo>
                  <a:pt x="38730" y="10280"/>
                </a:lnTo>
                <a:lnTo>
                  <a:pt x="38740" y="10300"/>
                </a:lnTo>
                <a:lnTo>
                  <a:pt x="38740" y="10310"/>
                </a:lnTo>
                <a:lnTo>
                  <a:pt x="38750" y="10320"/>
                </a:lnTo>
                <a:lnTo>
                  <a:pt x="38740" y="10330"/>
                </a:lnTo>
                <a:lnTo>
                  <a:pt x="38740" y="10340"/>
                </a:lnTo>
                <a:lnTo>
                  <a:pt x="38730" y="10340"/>
                </a:lnTo>
                <a:lnTo>
                  <a:pt x="38710" y="10340"/>
                </a:lnTo>
                <a:lnTo>
                  <a:pt x="38710" y="10350"/>
                </a:lnTo>
                <a:lnTo>
                  <a:pt x="38710" y="10360"/>
                </a:lnTo>
                <a:lnTo>
                  <a:pt x="38700" y="10370"/>
                </a:lnTo>
                <a:lnTo>
                  <a:pt x="38690" y="10370"/>
                </a:lnTo>
                <a:lnTo>
                  <a:pt x="38680" y="10380"/>
                </a:lnTo>
                <a:lnTo>
                  <a:pt x="38660" y="10380"/>
                </a:lnTo>
                <a:lnTo>
                  <a:pt x="38650" y="10380"/>
                </a:lnTo>
                <a:lnTo>
                  <a:pt x="38650" y="10390"/>
                </a:lnTo>
                <a:lnTo>
                  <a:pt x="38640" y="10400"/>
                </a:lnTo>
                <a:lnTo>
                  <a:pt x="38630" y="10410"/>
                </a:lnTo>
                <a:lnTo>
                  <a:pt x="38620" y="10420"/>
                </a:lnTo>
                <a:lnTo>
                  <a:pt x="38590" y="10420"/>
                </a:lnTo>
                <a:lnTo>
                  <a:pt x="38580" y="10420"/>
                </a:lnTo>
                <a:lnTo>
                  <a:pt x="38550" y="10430"/>
                </a:lnTo>
                <a:lnTo>
                  <a:pt x="38540" y="10440"/>
                </a:lnTo>
                <a:lnTo>
                  <a:pt x="38530" y="10440"/>
                </a:lnTo>
                <a:lnTo>
                  <a:pt x="38510" y="10440"/>
                </a:lnTo>
                <a:lnTo>
                  <a:pt x="38440" y="10430"/>
                </a:lnTo>
                <a:lnTo>
                  <a:pt x="38410" y="10430"/>
                </a:lnTo>
                <a:lnTo>
                  <a:pt x="38370" y="10410"/>
                </a:lnTo>
                <a:lnTo>
                  <a:pt x="38360" y="10410"/>
                </a:lnTo>
                <a:lnTo>
                  <a:pt x="38330" y="10430"/>
                </a:lnTo>
                <a:lnTo>
                  <a:pt x="38320" y="10440"/>
                </a:lnTo>
                <a:lnTo>
                  <a:pt x="38310" y="10440"/>
                </a:lnTo>
                <a:lnTo>
                  <a:pt x="38280" y="10450"/>
                </a:lnTo>
                <a:lnTo>
                  <a:pt x="38230" y="10450"/>
                </a:lnTo>
                <a:lnTo>
                  <a:pt x="38220" y="10450"/>
                </a:lnTo>
                <a:lnTo>
                  <a:pt x="38210" y="10450"/>
                </a:lnTo>
                <a:lnTo>
                  <a:pt x="38200" y="10450"/>
                </a:lnTo>
                <a:lnTo>
                  <a:pt x="38180" y="10430"/>
                </a:lnTo>
                <a:lnTo>
                  <a:pt x="38170" y="10420"/>
                </a:lnTo>
                <a:lnTo>
                  <a:pt x="38150" y="10420"/>
                </a:lnTo>
                <a:lnTo>
                  <a:pt x="38140" y="10420"/>
                </a:lnTo>
                <a:lnTo>
                  <a:pt x="38160" y="10410"/>
                </a:lnTo>
                <a:lnTo>
                  <a:pt x="38170" y="10420"/>
                </a:lnTo>
                <a:lnTo>
                  <a:pt x="38190" y="10420"/>
                </a:lnTo>
                <a:lnTo>
                  <a:pt x="38200" y="10410"/>
                </a:lnTo>
                <a:lnTo>
                  <a:pt x="38190" y="10400"/>
                </a:lnTo>
                <a:lnTo>
                  <a:pt x="38170" y="10390"/>
                </a:lnTo>
                <a:lnTo>
                  <a:pt x="38160" y="10390"/>
                </a:lnTo>
                <a:lnTo>
                  <a:pt x="38150" y="10390"/>
                </a:lnTo>
                <a:lnTo>
                  <a:pt x="38140" y="10400"/>
                </a:lnTo>
                <a:lnTo>
                  <a:pt x="38110" y="10400"/>
                </a:lnTo>
                <a:lnTo>
                  <a:pt x="38100" y="10400"/>
                </a:lnTo>
                <a:lnTo>
                  <a:pt x="38090" y="10410"/>
                </a:lnTo>
                <a:lnTo>
                  <a:pt x="38090" y="10420"/>
                </a:lnTo>
                <a:lnTo>
                  <a:pt x="38110" y="10410"/>
                </a:lnTo>
                <a:lnTo>
                  <a:pt x="38110" y="10400"/>
                </a:lnTo>
                <a:lnTo>
                  <a:pt x="38120" y="10410"/>
                </a:lnTo>
                <a:lnTo>
                  <a:pt x="38100" y="10420"/>
                </a:lnTo>
                <a:lnTo>
                  <a:pt x="38100" y="10430"/>
                </a:lnTo>
                <a:lnTo>
                  <a:pt x="38090" y="10440"/>
                </a:lnTo>
                <a:lnTo>
                  <a:pt x="38080" y="10440"/>
                </a:lnTo>
                <a:lnTo>
                  <a:pt x="38070" y="10460"/>
                </a:lnTo>
                <a:lnTo>
                  <a:pt x="38060" y="10470"/>
                </a:lnTo>
                <a:lnTo>
                  <a:pt x="38050" y="10480"/>
                </a:lnTo>
                <a:lnTo>
                  <a:pt x="38040" y="10490"/>
                </a:lnTo>
                <a:lnTo>
                  <a:pt x="38040" y="10510"/>
                </a:lnTo>
                <a:lnTo>
                  <a:pt x="38030" y="10520"/>
                </a:lnTo>
                <a:lnTo>
                  <a:pt x="38010" y="10530"/>
                </a:lnTo>
                <a:lnTo>
                  <a:pt x="38000" y="10540"/>
                </a:lnTo>
                <a:lnTo>
                  <a:pt x="38000" y="10530"/>
                </a:lnTo>
                <a:lnTo>
                  <a:pt x="38010" y="10520"/>
                </a:lnTo>
                <a:lnTo>
                  <a:pt x="38010" y="10510"/>
                </a:lnTo>
                <a:lnTo>
                  <a:pt x="38020" y="10500"/>
                </a:lnTo>
                <a:lnTo>
                  <a:pt x="38020" y="10490"/>
                </a:lnTo>
                <a:lnTo>
                  <a:pt x="38020" y="10480"/>
                </a:lnTo>
                <a:lnTo>
                  <a:pt x="38020" y="10440"/>
                </a:lnTo>
                <a:lnTo>
                  <a:pt x="38010" y="10430"/>
                </a:lnTo>
                <a:lnTo>
                  <a:pt x="38030" y="10430"/>
                </a:lnTo>
                <a:lnTo>
                  <a:pt x="38040" y="10420"/>
                </a:lnTo>
                <a:lnTo>
                  <a:pt x="38060" y="10390"/>
                </a:lnTo>
                <a:lnTo>
                  <a:pt x="38060" y="10380"/>
                </a:lnTo>
                <a:lnTo>
                  <a:pt x="38060" y="10370"/>
                </a:lnTo>
                <a:lnTo>
                  <a:pt x="38060" y="10360"/>
                </a:lnTo>
                <a:lnTo>
                  <a:pt x="38070" y="10330"/>
                </a:lnTo>
                <a:lnTo>
                  <a:pt x="38090" y="10310"/>
                </a:lnTo>
                <a:lnTo>
                  <a:pt x="38100" y="10300"/>
                </a:lnTo>
                <a:lnTo>
                  <a:pt x="38130" y="10280"/>
                </a:lnTo>
                <a:lnTo>
                  <a:pt x="38140" y="10280"/>
                </a:lnTo>
                <a:lnTo>
                  <a:pt x="38150" y="10290"/>
                </a:lnTo>
                <a:lnTo>
                  <a:pt x="38160" y="10300"/>
                </a:lnTo>
                <a:lnTo>
                  <a:pt x="38160" y="10310"/>
                </a:lnTo>
                <a:lnTo>
                  <a:pt x="38140" y="10330"/>
                </a:lnTo>
                <a:lnTo>
                  <a:pt x="38140" y="10340"/>
                </a:lnTo>
                <a:lnTo>
                  <a:pt x="38150" y="10340"/>
                </a:lnTo>
                <a:lnTo>
                  <a:pt x="38160" y="10340"/>
                </a:lnTo>
                <a:lnTo>
                  <a:pt x="38180" y="10320"/>
                </a:lnTo>
                <a:lnTo>
                  <a:pt x="38190" y="10320"/>
                </a:lnTo>
                <a:lnTo>
                  <a:pt x="38200" y="10340"/>
                </a:lnTo>
                <a:lnTo>
                  <a:pt x="38220" y="10340"/>
                </a:lnTo>
                <a:lnTo>
                  <a:pt x="38230" y="10340"/>
                </a:lnTo>
                <a:lnTo>
                  <a:pt x="38260" y="10330"/>
                </a:lnTo>
                <a:lnTo>
                  <a:pt x="38270" y="10330"/>
                </a:lnTo>
                <a:lnTo>
                  <a:pt x="38290" y="10330"/>
                </a:lnTo>
                <a:lnTo>
                  <a:pt x="38320" y="10330"/>
                </a:lnTo>
                <a:lnTo>
                  <a:pt x="38330" y="10320"/>
                </a:lnTo>
                <a:lnTo>
                  <a:pt x="38350" y="10300"/>
                </a:lnTo>
                <a:lnTo>
                  <a:pt x="38390" y="10250"/>
                </a:lnTo>
                <a:lnTo>
                  <a:pt x="38400" y="10230"/>
                </a:lnTo>
                <a:lnTo>
                  <a:pt x="38400" y="10190"/>
                </a:lnTo>
                <a:lnTo>
                  <a:pt x="38400" y="10180"/>
                </a:lnTo>
                <a:lnTo>
                  <a:pt x="38410" y="10170"/>
                </a:lnTo>
                <a:lnTo>
                  <a:pt x="38420" y="10170"/>
                </a:lnTo>
                <a:lnTo>
                  <a:pt x="38430" y="10160"/>
                </a:lnTo>
                <a:lnTo>
                  <a:pt x="38420" y="10150"/>
                </a:lnTo>
                <a:lnTo>
                  <a:pt x="38400" y="10150"/>
                </a:lnTo>
                <a:lnTo>
                  <a:pt x="38400" y="10140"/>
                </a:lnTo>
                <a:lnTo>
                  <a:pt x="38400" y="10120"/>
                </a:lnTo>
                <a:lnTo>
                  <a:pt x="38410" y="10100"/>
                </a:lnTo>
                <a:lnTo>
                  <a:pt x="38410" y="10080"/>
                </a:lnTo>
                <a:lnTo>
                  <a:pt x="38400" y="10070"/>
                </a:lnTo>
                <a:lnTo>
                  <a:pt x="38400" y="10060"/>
                </a:lnTo>
                <a:lnTo>
                  <a:pt x="38420" y="10040"/>
                </a:lnTo>
                <a:lnTo>
                  <a:pt x="38460" y="10030"/>
                </a:lnTo>
                <a:lnTo>
                  <a:pt x="38470" y="10020"/>
                </a:lnTo>
                <a:lnTo>
                  <a:pt x="38470" y="10010"/>
                </a:lnTo>
                <a:lnTo>
                  <a:pt x="38490" y="9990"/>
                </a:lnTo>
                <a:lnTo>
                  <a:pt x="38490" y="9980"/>
                </a:lnTo>
                <a:lnTo>
                  <a:pt x="38490" y="9970"/>
                </a:lnTo>
                <a:lnTo>
                  <a:pt x="38510" y="9950"/>
                </a:lnTo>
                <a:lnTo>
                  <a:pt x="38510" y="9940"/>
                </a:lnTo>
                <a:lnTo>
                  <a:pt x="38510" y="9930"/>
                </a:lnTo>
                <a:lnTo>
                  <a:pt x="38500" y="9920"/>
                </a:lnTo>
                <a:lnTo>
                  <a:pt x="38490" y="9920"/>
                </a:lnTo>
                <a:lnTo>
                  <a:pt x="38480" y="9920"/>
                </a:lnTo>
                <a:lnTo>
                  <a:pt x="38470" y="9920"/>
                </a:lnTo>
                <a:lnTo>
                  <a:pt x="38470" y="9910"/>
                </a:lnTo>
                <a:lnTo>
                  <a:pt x="38470" y="9900"/>
                </a:lnTo>
                <a:lnTo>
                  <a:pt x="38470" y="9890"/>
                </a:lnTo>
                <a:lnTo>
                  <a:pt x="38520" y="9900"/>
                </a:lnTo>
                <a:lnTo>
                  <a:pt x="38540" y="9910"/>
                </a:lnTo>
                <a:close/>
                <a:moveTo>
                  <a:pt x="38450" y="9890"/>
                </a:moveTo>
                <a:lnTo>
                  <a:pt x="38440" y="9880"/>
                </a:lnTo>
                <a:lnTo>
                  <a:pt x="38440" y="9870"/>
                </a:lnTo>
                <a:lnTo>
                  <a:pt x="38450" y="9880"/>
                </a:lnTo>
                <a:lnTo>
                  <a:pt x="38450" y="9890"/>
                </a:lnTo>
                <a:close/>
                <a:moveTo>
                  <a:pt x="34500" y="9860"/>
                </a:moveTo>
                <a:lnTo>
                  <a:pt x="34470" y="9860"/>
                </a:lnTo>
                <a:lnTo>
                  <a:pt x="34460" y="9850"/>
                </a:lnTo>
                <a:lnTo>
                  <a:pt x="34470" y="9850"/>
                </a:lnTo>
                <a:lnTo>
                  <a:pt x="34480" y="9840"/>
                </a:lnTo>
                <a:lnTo>
                  <a:pt x="34500" y="9850"/>
                </a:lnTo>
                <a:lnTo>
                  <a:pt x="34500" y="9860"/>
                </a:lnTo>
                <a:close/>
                <a:moveTo>
                  <a:pt x="34470" y="9840"/>
                </a:moveTo>
                <a:lnTo>
                  <a:pt x="34460" y="9840"/>
                </a:lnTo>
                <a:lnTo>
                  <a:pt x="34460" y="9830"/>
                </a:lnTo>
                <a:lnTo>
                  <a:pt x="34470" y="9830"/>
                </a:lnTo>
                <a:lnTo>
                  <a:pt x="34470" y="9840"/>
                </a:lnTo>
                <a:close/>
                <a:moveTo>
                  <a:pt x="35620" y="9860"/>
                </a:moveTo>
                <a:lnTo>
                  <a:pt x="35610" y="9850"/>
                </a:lnTo>
                <a:lnTo>
                  <a:pt x="35610" y="9830"/>
                </a:lnTo>
                <a:lnTo>
                  <a:pt x="35620" y="9820"/>
                </a:lnTo>
                <a:lnTo>
                  <a:pt x="35640" y="9800"/>
                </a:lnTo>
                <a:lnTo>
                  <a:pt x="35650" y="9800"/>
                </a:lnTo>
                <a:lnTo>
                  <a:pt x="35650" y="9810"/>
                </a:lnTo>
                <a:lnTo>
                  <a:pt x="35640" y="9810"/>
                </a:lnTo>
                <a:lnTo>
                  <a:pt x="35640" y="9830"/>
                </a:lnTo>
                <a:lnTo>
                  <a:pt x="35630" y="9830"/>
                </a:lnTo>
                <a:lnTo>
                  <a:pt x="35620" y="9840"/>
                </a:lnTo>
                <a:lnTo>
                  <a:pt x="35620" y="9850"/>
                </a:lnTo>
                <a:lnTo>
                  <a:pt x="35620" y="9860"/>
                </a:lnTo>
                <a:close/>
                <a:moveTo>
                  <a:pt x="34390" y="9800"/>
                </a:moveTo>
                <a:lnTo>
                  <a:pt x="34390" y="9790"/>
                </a:lnTo>
                <a:lnTo>
                  <a:pt x="34400" y="9800"/>
                </a:lnTo>
                <a:lnTo>
                  <a:pt x="34390" y="9800"/>
                </a:lnTo>
                <a:close/>
                <a:moveTo>
                  <a:pt x="35720" y="9820"/>
                </a:moveTo>
                <a:lnTo>
                  <a:pt x="35710" y="9820"/>
                </a:lnTo>
                <a:lnTo>
                  <a:pt x="35690" y="9820"/>
                </a:lnTo>
                <a:lnTo>
                  <a:pt x="35680" y="9820"/>
                </a:lnTo>
                <a:lnTo>
                  <a:pt x="35660" y="9820"/>
                </a:lnTo>
                <a:lnTo>
                  <a:pt x="35660" y="9810"/>
                </a:lnTo>
                <a:lnTo>
                  <a:pt x="35670" y="9810"/>
                </a:lnTo>
                <a:lnTo>
                  <a:pt x="35670" y="9800"/>
                </a:lnTo>
                <a:lnTo>
                  <a:pt x="35690" y="9800"/>
                </a:lnTo>
                <a:lnTo>
                  <a:pt x="35700" y="9790"/>
                </a:lnTo>
                <a:lnTo>
                  <a:pt x="35710" y="9790"/>
                </a:lnTo>
                <a:lnTo>
                  <a:pt x="35720" y="9800"/>
                </a:lnTo>
                <a:lnTo>
                  <a:pt x="35730" y="9810"/>
                </a:lnTo>
                <a:lnTo>
                  <a:pt x="35720" y="9820"/>
                </a:lnTo>
                <a:close/>
                <a:moveTo>
                  <a:pt x="33250" y="9770"/>
                </a:moveTo>
                <a:lnTo>
                  <a:pt x="33230" y="9760"/>
                </a:lnTo>
                <a:lnTo>
                  <a:pt x="33240" y="9760"/>
                </a:lnTo>
                <a:lnTo>
                  <a:pt x="33250" y="9750"/>
                </a:lnTo>
                <a:lnTo>
                  <a:pt x="33250" y="9760"/>
                </a:lnTo>
                <a:lnTo>
                  <a:pt x="33260" y="9760"/>
                </a:lnTo>
                <a:lnTo>
                  <a:pt x="33260" y="9770"/>
                </a:lnTo>
                <a:lnTo>
                  <a:pt x="33250" y="9770"/>
                </a:lnTo>
                <a:close/>
                <a:moveTo>
                  <a:pt x="31040" y="9760"/>
                </a:moveTo>
                <a:lnTo>
                  <a:pt x="31010" y="9760"/>
                </a:lnTo>
                <a:lnTo>
                  <a:pt x="31010" y="9750"/>
                </a:lnTo>
                <a:lnTo>
                  <a:pt x="31020" y="9750"/>
                </a:lnTo>
                <a:lnTo>
                  <a:pt x="31040" y="9750"/>
                </a:lnTo>
                <a:lnTo>
                  <a:pt x="31040" y="9760"/>
                </a:lnTo>
                <a:close/>
                <a:moveTo>
                  <a:pt x="32550" y="9750"/>
                </a:moveTo>
                <a:lnTo>
                  <a:pt x="32540" y="9750"/>
                </a:lnTo>
                <a:lnTo>
                  <a:pt x="32540" y="9740"/>
                </a:lnTo>
                <a:lnTo>
                  <a:pt x="32550" y="9740"/>
                </a:lnTo>
                <a:lnTo>
                  <a:pt x="32550" y="9750"/>
                </a:lnTo>
                <a:close/>
                <a:moveTo>
                  <a:pt x="40420" y="9810"/>
                </a:moveTo>
                <a:lnTo>
                  <a:pt x="40410" y="9810"/>
                </a:lnTo>
                <a:lnTo>
                  <a:pt x="40400" y="9810"/>
                </a:lnTo>
                <a:lnTo>
                  <a:pt x="40390" y="9800"/>
                </a:lnTo>
                <a:lnTo>
                  <a:pt x="40380" y="9780"/>
                </a:lnTo>
                <a:lnTo>
                  <a:pt x="40370" y="9770"/>
                </a:lnTo>
                <a:lnTo>
                  <a:pt x="40370" y="9760"/>
                </a:lnTo>
                <a:lnTo>
                  <a:pt x="40380" y="9740"/>
                </a:lnTo>
                <a:lnTo>
                  <a:pt x="40390" y="9740"/>
                </a:lnTo>
                <a:lnTo>
                  <a:pt x="40400" y="9740"/>
                </a:lnTo>
                <a:lnTo>
                  <a:pt x="40410" y="9740"/>
                </a:lnTo>
                <a:lnTo>
                  <a:pt x="40440" y="9760"/>
                </a:lnTo>
                <a:lnTo>
                  <a:pt x="40440" y="9770"/>
                </a:lnTo>
                <a:lnTo>
                  <a:pt x="40440" y="9790"/>
                </a:lnTo>
                <a:lnTo>
                  <a:pt x="40430" y="9800"/>
                </a:lnTo>
                <a:lnTo>
                  <a:pt x="40430" y="9810"/>
                </a:lnTo>
                <a:lnTo>
                  <a:pt x="40420" y="9810"/>
                </a:lnTo>
                <a:close/>
                <a:moveTo>
                  <a:pt x="35420" y="9720"/>
                </a:moveTo>
                <a:lnTo>
                  <a:pt x="35440" y="9730"/>
                </a:lnTo>
                <a:lnTo>
                  <a:pt x="35460" y="9730"/>
                </a:lnTo>
                <a:lnTo>
                  <a:pt x="35470" y="9730"/>
                </a:lnTo>
                <a:lnTo>
                  <a:pt x="35470" y="9720"/>
                </a:lnTo>
                <a:lnTo>
                  <a:pt x="35480" y="9730"/>
                </a:lnTo>
                <a:lnTo>
                  <a:pt x="35480" y="9740"/>
                </a:lnTo>
                <a:lnTo>
                  <a:pt x="35470" y="9750"/>
                </a:lnTo>
                <a:lnTo>
                  <a:pt x="35440" y="9760"/>
                </a:lnTo>
                <a:lnTo>
                  <a:pt x="35390" y="9740"/>
                </a:lnTo>
                <a:lnTo>
                  <a:pt x="35390" y="9730"/>
                </a:lnTo>
                <a:lnTo>
                  <a:pt x="35410" y="9720"/>
                </a:lnTo>
                <a:lnTo>
                  <a:pt x="35420" y="9720"/>
                </a:lnTo>
                <a:close/>
                <a:moveTo>
                  <a:pt x="38200" y="9740"/>
                </a:moveTo>
                <a:lnTo>
                  <a:pt x="38210" y="9740"/>
                </a:lnTo>
                <a:lnTo>
                  <a:pt x="38230" y="9740"/>
                </a:lnTo>
                <a:lnTo>
                  <a:pt x="38240" y="9750"/>
                </a:lnTo>
                <a:lnTo>
                  <a:pt x="38250" y="9760"/>
                </a:lnTo>
                <a:lnTo>
                  <a:pt x="38240" y="9760"/>
                </a:lnTo>
                <a:lnTo>
                  <a:pt x="38220" y="9750"/>
                </a:lnTo>
                <a:lnTo>
                  <a:pt x="38210" y="9750"/>
                </a:lnTo>
                <a:lnTo>
                  <a:pt x="38200" y="9750"/>
                </a:lnTo>
                <a:lnTo>
                  <a:pt x="38190" y="9740"/>
                </a:lnTo>
                <a:lnTo>
                  <a:pt x="38180" y="9730"/>
                </a:lnTo>
                <a:lnTo>
                  <a:pt x="38180" y="9720"/>
                </a:lnTo>
                <a:lnTo>
                  <a:pt x="38190" y="9720"/>
                </a:lnTo>
                <a:lnTo>
                  <a:pt x="38200" y="9720"/>
                </a:lnTo>
                <a:lnTo>
                  <a:pt x="38200" y="9730"/>
                </a:lnTo>
                <a:lnTo>
                  <a:pt x="38200" y="9740"/>
                </a:lnTo>
                <a:close/>
                <a:moveTo>
                  <a:pt x="30830" y="9730"/>
                </a:moveTo>
                <a:lnTo>
                  <a:pt x="30820" y="9730"/>
                </a:lnTo>
                <a:lnTo>
                  <a:pt x="30820" y="9720"/>
                </a:lnTo>
                <a:lnTo>
                  <a:pt x="30830" y="9710"/>
                </a:lnTo>
                <a:lnTo>
                  <a:pt x="30830" y="9720"/>
                </a:lnTo>
                <a:lnTo>
                  <a:pt x="30840" y="9720"/>
                </a:lnTo>
                <a:lnTo>
                  <a:pt x="30830" y="9730"/>
                </a:lnTo>
                <a:close/>
                <a:moveTo>
                  <a:pt x="38280" y="9720"/>
                </a:moveTo>
                <a:lnTo>
                  <a:pt x="38270" y="9720"/>
                </a:lnTo>
                <a:lnTo>
                  <a:pt x="38270" y="9710"/>
                </a:lnTo>
                <a:lnTo>
                  <a:pt x="38280" y="9710"/>
                </a:lnTo>
                <a:lnTo>
                  <a:pt x="38280" y="9720"/>
                </a:lnTo>
                <a:close/>
                <a:moveTo>
                  <a:pt x="31320" y="9720"/>
                </a:moveTo>
                <a:lnTo>
                  <a:pt x="31310" y="9720"/>
                </a:lnTo>
                <a:lnTo>
                  <a:pt x="31310" y="9710"/>
                </a:lnTo>
                <a:lnTo>
                  <a:pt x="31320" y="9710"/>
                </a:lnTo>
                <a:lnTo>
                  <a:pt x="31320" y="9720"/>
                </a:lnTo>
                <a:close/>
                <a:moveTo>
                  <a:pt x="32650" y="9720"/>
                </a:moveTo>
                <a:lnTo>
                  <a:pt x="32640" y="9720"/>
                </a:lnTo>
                <a:lnTo>
                  <a:pt x="32630" y="9710"/>
                </a:lnTo>
                <a:lnTo>
                  <a:pt x="32630" y="9700"/>
                </a:lnTo>
                <a:lnTo>
                  <a:pt x="32640" y="9700"/>
                </a:lnTo>
                <a:lnTo>
                  <a:pt x="32640" y="9690"/>
                </a:lnTo>
                <a:lnTo>
                  <a:pt x="32650" y="9700"/>
                </a:lnTo>
                <a:lnTo>
                  <a:pt x="32650" y="9710"/>
                </a:lnTo>
                <a:lnTo>
                  <a:pt x="32650" y="9720"/>
                </a:lnTo>
                <a:close/>
                <a:moveTo>
                  <a:pt x="38380" y="9850"/>
                </a:moveTo>
                <a:lnTo>
                  <a:pt x="38340" y="9810"/>
                </a:lnTo>
                <a:lnTo>
                  <a:pt x="38330" y="9780"/>
                </a:lnTo>
                <a:lnTo>
                  <a:pt x="38330" y="9770"/>
                </a:lnTo>
                <a:lnTo>
                  <a:pt x="38310" y="9740"/>
                </a:lnTo>
                <a:lnTo>
                  <a:pt x="38300" y="9730"/>
                </a:lnTo>
                <a:lnTo>
                  <a:pt x="38290" y="9730"/>
                </a:lnTo>
                <a:lnTo>
                  <a:pt x="38290" y="9710"/>
                </a:lnTo>
                <a:lnTo>
                  <a:pt x="38290" y="9700"/>
                </a:lnTo>
                <a:lnTo>
                  <a:pt x="38300" y="9690"/>
                </a:lnTo>
                <a:lnTo>
                  <a:pt x="38310" y="9700"/>
                </a:lnTo>
                <a:lnTo>
                  <a:pt x="38330" y="9710"/>
                </a:lnTo>
                <a:lnTo>
                  <a:pt x="38340" y="9710"/>
                </a:lnTo>
                <a:lnTo>
                  <a:pt x="38350" y="9710"/>
                </a:lnTo>
                <a:lnTo>
                  <a:pt x="38360" y="9720"/>
                </a:lnTo>
                <a:lnTo>
                  <a:pt x="38360" y="9730"/>
                </a:lnTo>
                <a:lnTo>
                  <a:pt x="38370" y="9730"/>
                </a:lnTo>
                <a:lnTo>
                  <a:pt x="38370" y="9740"/>
                </a:lnTo>
                <a:lnTo>
                  <a:pt x="38370" y="9750"/>
                </a:lnTo>
                <a:lnTo>
                  <a:pt x="38350" y="9770"/>
                </a:lnTo>
                <a:lnTo>
                  <a:pt x="38350" y="9780"/>
                </a:lnTo>
                <a:lnTo>
                  <a:pt x="38350" y="9800"/>
                </a:lnTo>
                <a:lnTo>
                  <a:pt x="38350" y="9810"/>
                </a:lnTo>
                <a:lnTo>
                  <a:pt x="38370" y="9830"/>
                </a:lnTo>
                <a:lnTo>
                  <a:pt x="38380" y="9830"/>
                </a:lnTo>
                <a:lnTo>
                  <a:pt x="38380" y="9840"/>
                </a:lnTo>
                <a:lnTo>
                  <a:pt x="38380" y="9850"/>
                </a:lnTo>
                <a:close/>
                <a:moveTo>
                  <a:pt x="38260" y="9730"/>
                </a:moveTo>
                <a:lnTo>
                  <a:pt x="38250" y="9730"/>
                </a:lnTo>
                <a:lnTo>
                  <a:pt x="38240" y="9720"/>
                </a:lnTo>
                <a:lnTo>
                  <a:pt x="38240" y="9710"/>
                </a:lnTo>
                <a:lnTo>
                  <a:pt x="38230" y="9690"/>
                </a:lnTo>
                <a:lnTo>
                  <a:pt x="38230" y="9680"/>
                </a:lnTo>
                <a:lnTo>
                  <a:pt x="38230" y="9670"/>
                </a:lnTo>
                <a:lnTo>
                  <a:pt x="38230" y="9660"/>
                </a:lnTo>
                <a:lnTo>
                  <a:pt x="38240" y="9670"/>
                </a:lnTo>
                <a:lnTo>
                  <a:pt x="38250" y="9680"/>
                </a:lnTo>
                <a:lnTo>
                  <a:pt x="38260" y="9690"/>
                </a:lnTo>
                <a:lnTo>
                  <a:pt x="38260" y="9700"/>
                </a:lnTo>
                <a:lnTo>
                  <a:pt x="38260" y="9710"/>
                </a:lnTo>
                <a:lnTo>
                  <a:pt x="38260" y="9720"/>
                </a:lnTo>
                <a:lnTo>
                  <a:pt x="38260" y="9730"/>
                </a:lnTo>
                <a:close/>
                <a:moveTo>
                  <a:pt x="38200" y="9660"/>
                </a:moveTo>
                <a:lnTo>
                  <a:pt x="38190" y="9660"/>
                </a:lnTo>
                <a:lnTo>
                  <a:pt x="38190" y="9650"/>
                </a:lnTo>
                <a:lnTo>
                  <a:pt x="38190" y="9640"/>
                </a:lnTo>
                <a:lnTo>
                  <a:pt x="38200" y="9650"/>
                </a:lnTo>
                <a:lnTo>
                  <a:pt x="38200" y="9660"/>
                </a:lnTo>
                <a:close/>
                <a:moveTo>
                  <a:pt x="38130" y="9640"/>
                </a:moveTo>
                <a:lnTo>
                  <a:pt x="38130" y="9650"/>
                </a:lnTo>
                <a:lnTo>
                  <a:pt x="38140" y="9660"/>
                </a:lnTo>
                <a:lnTo>
                  <a:pt x="38140" y="9670"/>
                </a:lnTo>
                <a:lnTo>
                  <a:pt x="38130" y="9680"/>
                </a:lnTo>
                <a:lnTo>
                  <a:pt x="38130" y="9690"/>
                </a:lnTo>
                <a:lnTo>
                  <a:pt x="38140" y="9700"/>
                </a:lnTo>
                <a:lnTo>
                  <a:pt x="38130" y="9700"/>
                </a:lnTo>
                <a:lnTo>
                  <a:pt x="38110" y="9700"/>
                </a:lnTo>
                <a:lnTo>
                  <a:pt x="38100" y="9710"/>
                </a:lnTo>
                <a:lnTo>
                  <a:pt x="38090" y="9720"/>
                </a:lnTo>
                <a:lnTo>
                  <a:pt x="38070" y="9700"/>
                </a:lnTo>
                <a:lnTo>
                  <a:pt x="38060" y="9700"/>
                </a:lnTo>
                <a:lnTo>
                  <a:pt x="38060" y="9690"/>
                </a:lnTo>
                <a:lnTo>
                  <a:pt x="38070" y="9690"/>
                </a:lnTo>
                <a:lnTo>
                  <a:pt x="38080" y="9690"/>
                </a:lnTo>
                <a:lnTo>
                  <a:pt x="38090" y="9670"/>
                </a:lnTo>
                <a:lnTo>
                  <a:pt x="38090" y="9660"/>
                </a:lnTo>
                <a:lnTo>
                  <a:pt x="38080" y="9650"/>
                </a:lnTo>
                <a:lnTo>
                  <a:pt x="38080" y="9640"/>
                </a:lnTo>
                <a:lnTo>
                  <a:pt x="38110" y="9640"/>
                </a:lnTo>
                <a:lnTo>
                  <a:pt x="38130" y="9640"/>
                </a:lnTo>
                <a:close/>
                <a:moveTo>
                  <a:pt x="29290" y="9580"/>
                </a:moveTo>
                <a:lnTo>
                  <a:pt x="29280" y="9580"/>
                </a:lnTo>
                <a:lnTo>
                  <a:pt x="29280" y="9570"/>
                </a:lnTo>
                <a:lnTo>
                  <a:pt x="29290" y="9570"/>
                </a:lnTo>
                <a:lnTo>
                  <a:pt x="29290" y="9580"/>
                </a:lnTo>
                <a:close/>
                <a:moveTo>
                  <a:pt x="32120" y="9560"/>
                </a:moveTo>
                <a:lnTo>
                  <a:pt x="32110" y="9560"/>
                </a:lnTo>
                <a:lnTo>
                  <a:pt x="32110" y="9550"/>
                </a:lnTo>
                <a:lnTo>
                  <a:pt x="32120" y="9550"/>
                </a:lnTo>
                <a:lnTo>
                  <a:pt x="32120" y="9560"/>
                </a:lnTo>
                <a:close/>
                <a:moveTo>
                  <a:pt x="32160" y="9550"/>
                </a:moveTo>
                <a:lnTo>
                  <a:pt x="32140" y="9550"/>
                </a:lnTo>
                <a:lnTo>
                  <a:pt x="32140" y="9540"/>
                </a:lnTo>
                <a:lnTo>
                  <a:pt x="32150" y="9540"/>
                </a:lnTo>
                <a:lnTo>
                  <a:pt x="32170" y="9530"/>
                </a:lnTo>
                <a:lnTo>
                  <a:pt x="32170" y="9540"/>
                </a:lnTo>
                <a:lnTo>
                  <a:pt x="32170" y="9550"/>
                </a:lnTo>
                <a:lnTo>
                  <a:pt x="32160" y="9550"/>
                </a:lnTo>
                <a:close/>
                <a:moveTo>
                  <a:pt x="31110" y="9530"/>
                </a:moveTo>
                <a:lnTo>
                  <a:pt x="31100" y="9530"/>
                </a:lnTo>
                <a:lnTo>
                  <a:pt x="31090" y="9530"/>
                </a:lnTo>
                <a:lnTo>
                  <a:pt x="31080" y="9520"/>
                </a:lnTo>
                <a:lnTo>
                  <a:pt x="31090" y="9520"/>
                </a:lnTo>
                <a:lnTo>
                  <a:pt x="31100" y="9520"/>
                </a:lnTo>
                <a:lnTo>
                  <a:pt x="31110" y="9520"/>
                </a:lnTo>
                <a:lnTo>
                  <a:pt x="31110" y="9530"/>
                </a:lnTo>
                <a:close/>
                <a:moveTo>
                  <a:pt x="31010" y="9500"/>
                </a:moveTo>
                <a:lnTo>
                  <a:pt x="31010" y="9510"/>
                </a:lnTo>
                <a:lnTo>
                  <a:pt x="31000" y="9500"/>
                </a:lnTo>
                <a:lnTo>
                  <a:pt x="31010" y="9500"/>
                </a:lnTo>
                <a:close/>
                <a:moveTo>
                  <a:pt x="30780" y="9430"/>
                </a:moveTo>
                <a:lnTo>
                  <a:pt x="30780" y="9440"/>
                </a:lnTo>
                <a:lnTo>
                  <a:pt x="30770" y="9440"/>
                </a:lnTo>
                <a:lnTo>
                  <a:pt x="30770" y="9430"/>
                </a:lnTo>
                <a:lnTo>
                  <a:pt x="30780" y="9430"/>
                </a:lnTo>
                <a:close/>
                <a:moveTo>
                  <a:pt x="32390" y="9320"/>
                </a:moveTo>
                <a:lnTo>
                  <a:pt x="32370" y="9310"/>
                </a:lnTo>
                <a:lnTo>
                  <a:pt x="32380" y="9310"/>
                </a:lnTo>
                <a:lnTo>
                  <a:pt x="32390" y="9310"/>
                </a:lnTo>
                <a:lnTo>
                  <a:pt x="32390" y="9320"/>
                </a:lnTo>
                <a:close/>
                <a:moveTo>
                  <a:pt x="35940" y="9230"/>
                </a:moveTo>
                <a:lnTo>
                  <a:pt x="35940" y="9220"/>
                </a:lnTo>
                <a:lnTo>
                  <a:pt x="35950" y="9230"/>
                </a:lnTo>
                <a:lnTo>
                  <a:pt x="35940" y="9230"/>
                </a:lnTo>
                <a:close/>
                <a:moveTo>
                  <a:pt x="31640" y="9310"/>
                </a:moveTo>
                <a:lnTo>
                  <a:pt x="31630" y="9310"/>
                </a:lnTo>
                <a:lnTo>
                  <a:pt x="31610" y="9310"/>
                </a:lnTo>
                <a:lnTo>
                  <a:pt x="31600" y="9300"/>
                </a:lnTo>
                <a:lnTo>
                  <a:pt x="31590" y="9290"/>
                </a:lnTo>
                <a:lnTo>
                  <a:pt x="31580" y="9270"/>
                </a:lnTo>
                <a:lnTo>
                  <a:pt x="31580" y="9220"/>
                </a:lnTo>
                <a:lnTo>
                  <a:pt x="31590" y="9220"/>
                </a:lnTo>
                <a:lnTo>
                  <a:pt x="31610" y="9240"/>
                </a:lnTo>
                <a:lnTo>
                  <a:pt x="31630" y="9250"/>
                </a:lnTo>
                <a:lnTo>
                  <a:pt x="31640" y="9260"/>
                </a:lnTo>
                <a:lnTo>
                  <a:pt x="31650" y="9260"/>
                </a:lnTo>
                <a:lnTo>
                  <a:pt x="31650" y="9270"/>
                </a:lnTo>
                <a:lnTo>
                  <a:pt x="31660" y="9280"/>
                </a:lnTo>
                <a:lnTo>
                  <a:pt x="31650" y="9290"/>
                </a:lnTo>
                <a:lnTo>
                  <a:pt x="31650" y="9300"/>
                </a:lnTo>
                <a:lnTo>
                  <a:pt x="31640" y="9310"/>
                </a:lnTo>
                <a:close/>
                <a:moveTo>
                  <a:pt x="32460" y="9210"/>
                </a:moveTo>
                <a:lnTo>
                  <a:pt x="32450" y="9210"/>
                </a:lnTo>
                <a:lnTo>
                  <a:pt x="32450" y="9200"/>
                </a:lnTo>
                <a:lnTo>
                  <a:pt x="32460" y="9200"/>
                </a:lnTo>
                <a:lnTo>
                  <a:pt x="32460" y="9210"/>
                </a:lnTo>
                <a:close/>
                <a:moveTo>
                  <a:pt x="32510" y="9200"/>
                </a:moveTo>
                <a:lnTo>
                  <a:pt x="32500" y="9200"/>
                </a:lnTo>
                <a:lnTo>
                  <a:pt x="32500" y="9190"/>
                </a:lnTo>
                <a:lnTo>
                  <a:pt x="32510" y="9190"/>
                </a:lnTo>
                <a:lnTo>
                  <a:pt x="32510" y="9200"/>
                </a:lnTo>
                <a:close/>
                <a:moveTo>
                  <a:pt x="31760" y="9230"/>
                </a:moveTo>
                <a:lnTo>
                  <a:pt x="31750" y="9220"/>
                </a:lnTo>
                <a:lnTo>
                  <a:pt x="31740" y="9210"/>
                </a:lnTo>
                <a:lnTo>
                  <a:pt x="31730" y="9190"/>
                </a:lnTo>
                <a:lnTo>
                  <a:pt x="31730" y="9180"/>
                </a:lnTo>
                <a:lnTo>
                  <a:pt x="31740" y="9170"/>
                </a:lnTo>
                <a:lnTo>
                  <a:pt x="31750" y="9160"/>
                </a:lnTo>
                <a:lnTo>
                  <a:pt x="31760" y="9160"/>
                </a:lnTo>
                <a:lnTo>
                  <a:pt x="31770" y="9170"/>
                </a:lnTo>
                <a:lnTo>
                  <a:pt x="31780" y="9190"/>
                </a:lnTo>
                <a:lnTo>
                  <a:pt x="31780" y="9210"/>
                </a:lnTo>
                <a:lnTo>
                  <a:pt x="31770" y="9220"/>
                </a:lnTo>
                <a:lnTo>
                  <a:pt x="31760" y="9230"/>
                </a:lnTo>
                <a:close/>
                <a:moveTo>
                  <a:pt x="32390" y="9180"/>
                </a:moveTo>
                <a:lnTo>
                  <a:pt x="32380" y="9180"/>
                </a:lnTo>
                <a:lnTo>
                  <a:pt x="32370" y="9170"/>
                </a:lnTo>
                <a:lnTo>
                  <a:pt x="32370" y="9160"/>
                </a:lnTo>
                <a:lnTo>
                  <a:pt x="32370" y="9150"/>
                </a:lnTo>
                <a:lnTo>
                  <a:pt x="32380" y="9150"/>
                </a:lnTo>
                <a:lnTo>
                  <a:pt x="32390" y="9150"/>
                </a:lnTo>
                <a:lnTo>
                  <a:pt x="32390" y="9160"/>
                </a:lnTo>
                <a:lnTo>
                  <a:pt x="32390" y="9170"/>
                </a:lnTo>
                <a:lnTo>
                  <a:pt x="32390" y="9180"/>
                </a:lnTo>
                <a:close/>
                <a:moveTo>
                  <a:pt x="37440" y="9120"/>
                </a:moveTo>
                <a:lnTo>
                  <a:pt x="37440" y="9130"/>
                </a:lnTo>
                <a:lnTo>
                  <a:pt x="37430" y="9120"/>
                </a:lnTo>
                <a:lnTo>
                  <a:pt x="37440" y="9120"/>
                </a:lnTo>
                <a:lnTo>
                  <a:pt x="37440" y="9110"/>
                </a:lnTo>
                <a:lnTo>
                  <a:pt x="37450" y="9120"/>
                </a:lnTo>
                <a:lnTo>
                  <a:pt x="37440" y="9120"/>
                </a:lnTo>
                <a:close/>
                <a:moveTo>
                  <a:pt x="37760" y="9110"/>
                </a:moveTo>
                <a:lnTo>
                  <a:pt x="37740" y="9130"/>
                </a:lnTo>
                <a:lnTo>
                  <a:pt x="37740" y="9140"/>
                </a:lnTo>
                <a:lnTo>
                  <a:pt x="37740" y="9150"/>
                </a:lnTo>
                <a:lnTo>
                  <a:pt x="37740" y="9160"/>
                </a:lnTo>
                <a:lnTo>
                  <a:pt x="37730" y="9160"/>
                </a:lnTo>
                <a:lnTo>
                  <a:pt x="37720" y="9160"/>
                </a:lnTo>
                <a:lnTo>
                  <a:pt x="37700" y="9150"/>
                </a:lnTo>
                <a:lnTo>
                  <a:pt x="37690" y="9140"/>
                </a:lnTo>
                <a:lnTo>
                  <a:pt x="37680" y="9140"/>
                </a:lnTo>
                <a:lnTo>
                  <a:pt x="37660" y="9140"/>
                </a:lnTo>
                <a:lnTo>
                  <a:pt x="37640" y="9150"/>
                </a:lnTo>
                <a:lnTo>
                  <a:pt x="37630" y="9160"/>
                </a:lnTo>
                <a:lnTo>
                  <a:pt x="37620" y="9160"/>
                </a:lnTo>
                <a:lnTo>
                  <a:pt x="37610" y="9150"/>
                </a:lnTo>
                <a:lnTo>
                  <a:pt x="37590" y="9150"/>
                </a:lnTo>
                <a:lnTo>
                  <a:pt x="37560" y="9160"/>
                </a:lnTo>
                <a:lnTo>
                  <a:pt x="37530" y="9170"/>
                </a:lnTo>
                <a:lnTo>
                  <a:pt x="37510" y="9170"/>
                </a:lnTo>
                <a:lnTo>
                  <a:pt x="37490" y="9180"/>
                </a:lnTo>
                <a:lnTo>
                  <a:pt x="37480" y="9170"/>
                </a:lnTo>
                <a:lnTo>
                  <a:pt x="37470" y="9170"/>
                </a:lnTo>
                <a:lnTo>
                  <a:pt x="37460" y="9190"/>
                </a:lnTo>
                <a:lnTo>
                  <a:pt x="37430" y="9190"/>
                </a:lnTo>
                <a:lnTo>
                  <a:pt x="37420" y="9180"/>
                </a:lnTo>
                <a:lnTo>
                  <a:pt x="37400" y="9180"/>
                </a:lnTo>
                <a:lnTo>
                  <a:pt x="37400" y="9170"/>
                </a:lnTo>
                <a:lnTo>
                  <a:pt x="37420" y="9150"/>
                </a:lnTo>
                <a:lnTo>
                  <a:pt x="37420" y="9140"/>
                </a:lnTo>
                <a:lnTo>
                  <a:pt x="37430" y="9140"/>
                </a:lnTo>
                <a:lnTo>
                  <a:pt x="37440" y="9140"/>
                </a:lnTo>
                <a:lnTo>
                  <a:pt x="37480" y="9140"/>
                </a:lnTo>
                <a:lnTo>
                  <a:pt x="37490" y="9140"/>
                </a:lnTo>
                <a:lnTo>
                  <a:pt x="37520" y="9150"/>
                </a:lnTo>
                <a:lnTo>
                  <a:pt x="37530" y="9150"/>
                </a:lnTo>
                <a:lnTo>
                  <a:pt x="37550" y="9150"/>
                </a:lnTo>
                <a:lnTo>
                  <a:pt x="37600" y="9120"/>
                </a:lnTo>
                <a:lnTo>
                  <a:pt x="37610" y="9120"/>
                </a:lnTo>
                <a:lnTo>
                  <a:pt x="37620" y="9110"/>
                </a:lnTo>
                <a:lnTo>
                  <a:pt x="37640" y="9120"/>
                </a:lnTo>
                <a:lnTo>
                  <a:pt x="37650" y="9120"/>
                </a:lnTo>
                <a:lnTo>
                  <a:pt x="37660" y="9100"/>
                </a:lnTo>
                <a:lnTo>
                  <a:pt x="37690" y="9090"/>
                </a:lnTo>
                <a:lnTo>
                  <a:pt x="37730" y="9070"/>
                </a:lnTo>
                <a:lnTo>
                  <a:pt x="37740" y="9060"/>
                </a:lnTo>
                <a:lnTo>
                  <a:pt x="37770" y="9060"/>
                </a:lnTo>
                <a:lnTo>
                  <a:pt x="37780" y="9080"/>
                </a:lnTo>
                <a:lnTo>
                  <a:pt x="37780" y="9090"/>
                </a:lnTo>
                <a:lnTo>
                  <a:pt x="37780" y="9100"/>
                </a:lnTo>
                <a:lnTo>
                  <a:pt x="37770" y="9110"/>
                </a:lnTo>
                <a:lnTo>
                  <a:pt x="37760" y="9110"/>
                </a:lnTo>
                <a:close/>
                <a:moveTo>
                  <a:pt x="36120" y="9050"/>
                </a:moveTo>
                <a:lnTo>
                  <a:pt x="36120" y="9060"/>
                </a:lnTo>
                <a:lnTo>
                  <a:pt x="36100" y="9060"/>
                </a:lnTo>
                <a:lnTo>
                  <a:pt x="36090" y="9060"/>
                </a:lnTo>
                <a:lnTo>
                  <a:pt x="36080" y="9050"/>
                </a:lnTo>
                <a:lnTo>
                  <a:pt x="36090" y="9050"/>
                </a:lnTo>
                <a:lnTo>
                  <a:pt x="36100" y="9050"/>
                </a:lnTo>
                <a:lnTo>
                  <a:pt x="36110" y="9050"/>
                </a:lnTo>
                <a:lnTo>
                  <a:pt x="36120" y="9040"/>
                </a:lnTo>
                <a:lnTo>
                  <a:pt x="36120" y="9050"/>
                </a:lnTo>
                <a:close/>
                <a:moveTo>
                  <a:pt x="31930" y="9020"/>
                </a:moveTo>
                <a:lnTo>
                  <a:pt x="31920" y="9020"/>
                </a:lnTo>
                <a:lnTo>
                  <a:pt x="31920" y="9010"/>
                </a:lnTo>
                <a:lnTo>
                  <a:pt x="31920" y="9000"/>
                </a:lnTo>
                <a:lnTo>
                  <a:pt x="31930" y="9000"/>
                </a:lnTo>
                <a:lnTo>
                  <a:pt x="31940" y="9010"/>
                </a:lnTo>
                <a:lnTo>
                  <a:pt x="31930" y="9020"/>
                </a:lnTo>
                <a:close/>
                <a:moveTo>
                  <a:pt x="36560" y="8930"/>
                </a:moveTo>
                <a:lnTo>
                  <a:pt x="36550" y="8940"/>
                </a:lnTo>
                <a:lnTo>
                  <a:pt x="36550" y="8930"/>
                </a:lnTo>
                <a:lnTo>
                  <a:pt x="36550" y="8920"/>
                </a:lnTo>
                <a:lnTo>
                  <a:pt x="36560" y="8920"/>
                </a:lnTo>
                <a:lnTo>
                  <a:pt x="36560" y="8930"/>
                </a:lnTo>
                <a:close/>
                <a:moveTo>
                  <a:pt x="38400" y="8910"/>
                </a:moveTo>
                <a:lnTo>
                  <a:pt x="38410" y="8920"/>
                </a:lnTo>
                <a:lnTo>
                  <a:pt x="38420" y="8930"/>
                </a:lnTo>
                <a:lnTo>
                  <a:pt x="38430" y="8960"/>
                </a:lnTo>
                <a:lnTo>
                  <a:pt x="38430" y="8980"/>
                </a:lnTo>
                <a:lnTo>
                  <a:pt x="38430" y="8990"/>
                </a:lnTo>
                <a:lnTo>
                  <a:pt x="38430" y="9010"/>
                </a:lnTo>
                <a:lnTo>
                  <a:pt x="38410" y="9020"/>
                </a:lnTo>
                <a:lnTo>
                  <a:pt x="38400" y="9030"/>
                </a:lnTo>
                <a:lnTo>
                  <a:pt x="38380" y="9040"/>
                </a:lnTo>
                <a:lnTo>
                  <a:pt x="38350" y="9060"/>
                </a:lnTo>
                <a:lnTo>
                  <a:pt x="38320" y="9070"/>
                </a:lnTo>
                <a:lnTo>
                  <a:pt x="38300" y="9080"/>
                </a:lnTo>
                <a:lnTo>
                  <a:pt x="38280" y="9080"/>
                </a:lnTo>
                <a:lnTo>
                  <a:pt x="38260" y="9080"/>
                </a:lnTo>
                <a:lnTo>
                  <a:pt x="38240" y="9070"/>
                </a:lnTo>
                <a:lnTo>
                  <a:pt x="38210" y="9070"/>
                </a:lnTo>
                <a:lnTo>
                  <a:pt x="38190" y="9070"/>
                </a:lnTo>
                <a:lnTo>
                  <a:pt x="38170" y="9050"/>
                </a:lnTo>
                <a:lnTo>
                  <a:pt x="38170" y="9040"/>
                </a:lnTo>
                <a:lnTo>
                  <a:pt x="38180" y="9040"/>
                </a:lnTo>
                <a:lnTo>
                  <a:pt x="38190" y="9050"/>
                </a:lnTo>
                <a:lnTo>
                  <a:pt x="38200" y="9040"/>
                </a:lnTo>
                <a:lnTo>
                  <a:pt x="38200" y="9030"/>
                </a:lnTo>
                <a:lnTo>
                  <a:pt x="38210" y="9030"/>
                </a:lnTo>
                <a:lnTo>
                  <a:pt x="38210" y="9020"/>
                </a:lnTo>
                <a:lnTo>
                  <a:pt x="38200" y="9020"/>
                </a:lnTo>
                <a:lnTo>
                  <a:pt x="38190" y="9020"/>
                </a:lnTo>
                <a:lnTo>
                  <a:pt x="38190" y="9000"/>
                </a:lnTo>
                <a:lnTo>
                  <a:pt x="38180" y="9010"/>
                </a:lnTo>
                <a:lnTo>
                  <a:pt x="38180" y="9020"/>
                </a:lnTo>
                <a:lnTo>
                  <a:pt x="38170" y="9030"/>
                </a:lnTo>
                <a:lnTo>
                  <a:pt x="38170" y="9020"/>
                </a:lnTo>
                <a:lnTo>
                  <a:pt x="38170" y="9000"/>
                </a:lnTo>
                <a:lnTo>
                  <a:pt x="38170" y="8990"/>
                </a:lnTo>
                <a:lnTo>
                  <a:pt x="38200" y="8960"/>
                </a:lnTo>
                <a:lnTo>
                  <a:pt x="38220" y="8950"/>
                </a:lnTo>
                <a:lnTo>
                  <a:pt x="38230" y="8930"/>
                </a:lnTo>
                <a:lnTo>
                  <a:pt x="38240" y="8920"/>
                </a:lnTo>
                <a:lnTo>
                  <a:pt x="38260" y="8910"/>
                </a:lnTo>
                <a:lnTo>
                  <a:pt x="38280" y="8910"/>
                </a:lnTo>
                <a:lnTo>
                  <a:pt x="38290" y="8910"/>
                </a:lnTo>
                <a:lnTo>
                  <a:pt x="38330" y="8900"/>
                </a:lnTo>
                <a:lnTo>
                  <a:pt x="38360" y="8900"/>
                </a:lnTo>
                <a:lnTo>
                  <a:pt x="38390" y="8900"/>
                </a:lnTo>
                <a:lnTo>
                  <a:pt x="38400" y="8910"/>
                </a:lnTo>
                <a:close/>
                <a:moveTo>
                  <a:pt x="36060" y="8900"/>
                </a:moveTo>
                <a:lnTo>
                  <a:pt x="36050" y="8900"/>
                </a:lnTo>
                <a:lnTo>
                  <a:pt x="36050" y="8890"/>
                </a:lnTo>
                <a:lnTo>
                  <a:pt x="36060" y="8890"/>
                </a:lnTo>
                <a:lnTo>
                  <a:pt x="36060" y="8880"/>
                </a:lnTo>
                <a:lnTo>
                  <a:pt x="36070" y="8890"/>
                </a:lnTo>
                <a:lnTo>
                  <a:pt x="36060" y="8900"/>
                </a:lnTo>
                <a:close/>
                <a:moveTo>
                  <a:pt x="36080" y="8870"/>
                </a:moveTo>
                <a:lnTo>
                  <a:pt x="36070" y="8850"/>
                </a:lnTo>
                <a:lnTo>
                  <a:pt x="36080" y="8850"/>
                </a:lnTo>
                <a:lnTo>
                  <a:pt x="36080" y="8860"/>
                </a:lnTo>
                <a:lnTo>
                  <a:pt x="36080" y="8870"/>
                </a:lnTo>
                <a:close/>
                <a:moveTo>
                  <a:pt x="35940" y="8810"/>
                </a:moveTo>
                <a:lnTo>
                  <a:pt x="35930" y="8810"/>
                </a:lnTo>
                <a:lnTo>
                  <a:pt x="35940" y="8800"/>
                </a:lnTo>
                <a:lnTo>
                  <a:pt x="35940" y="8810"/>
                </a:lnTo>
                <a:close/>
                <a:moveTo>
                  <a:pt x="35230" y="8750"/>
                </a:moveTo>
                <a:lnTo>
                  <a:pt x="35220" y="8750"/>
                </a:lnTo>
                <a:lnTo>
                  <a:pt x="35220" y="8740"/>
                </a:lnTo>
                <a:lnTo>
                  <a:pt x="35220" y="8730"/>
                </a:lnTo>
                <a:lnTo>
                  <a:pt x="35230" y="8730"/>
                </a:lnTo>
                <a:lnTo>
                  <a:pt x="35230" y="8740"/>
                </a:lnTo>
                <a:lnTo>
                  <a:pt x="35230" y="8750"/>
                </a:lnTo>
                <a:close/>
                <a:moveTo>
                  <a:pt x="32650" y="8710"/>
                </a:moveTo>
                <a:lnTo>
                  <a:pt x="32640" y="8720"/>
                </a:lnTo>
                <a:lnTo>
                  <a:pt x="32640" y="8710"/>
                </a:lnTo>
                <a:lnTo>
                  <a:pt x="32630" y="8700"/>
                </a:lnTo>
                <a:lnTo>
                  <a:pt x="32630" y="8690"/>
                </a:lnTo>
                <a:lnTo>
                  <a:pt x="32640" y="8690"/>
                </a:lnTo>
                <a:lnTo>
                  <a:pt x="32650" y="8680"/>
                </a:lnTo>
                <a:lnTo>
                  <a:pt x="32660" y="8690"/>
                </a:lnTo>
                <a:lnTo>
                  <a:pt x="32660" y="8700"/>
                </a:lnTo>
                <a:lnTo>
                  <a:pt x="32650" y="8710"/>
                </a:lnTo>
                <a:close/>
                <a:moveTo>
                  <a:pt x="32580" y="8700"/>
                </a:moveTo>
                <a:lnTo>
                  <a:pt x="32570" y="8690"/>
                </a:lnTo>
                <a:lnTo>
                  <a:pt x="32580" y="8680"/>
                </a:lnTo>
                <a:lnTo>
                  <a:pt x="32590" y="8690"/>
                </a:lnTo>
                <a:lnTo>
                  <a:pt x="32580" y="8700"/>
                </a:lnTo>
                <a:close/>
                <a:moveTo>
                  <a:pt x="35150" y="8690"/>
                </a:moveTo>
                <a:lnTo>
                  <a:pt x="35140" y="8690"/>
                </a:lnTo>
                <a:lnTo>
                  <a:pt x="35140" y="8680"/>
                </a:lnTo>
                <a:lnTo>
                  <a:pt x="35150" y="8680"/>
                </a:lnTo>
                <a:lnTo>
                  <a:pt x="35150" y="8690"/>
                </a:lnTo>
                <a:close/>
                <a:moveTo>
                  <a:pt x="33080" y="8680"/>
                </a:moveTo>
                <a:lnTo>
                  <a:pt x="33080" y="8690"/>
                </a:lnTo>
                <a:lnTo>
                  <a:pt x="33070" y="8690"/>
                </a:lnTo>
                <a:lnTo>
                  <a:pt x="33070" y="8680"/>
                </a:lnTo>
                <a:lnTo>
                  <a:pt x="33070" y="8670"/>
                </a:lnTo>
                <a:lnTo>
                  <a:pt x="33080" y="8670"/>
                </a:lnTo>
                <a:lnTo>
                  <a:pt x="33080" y="8680"/>
                </a:lnTo>
                <a:close/>
                <a:moveTo>
                  <a:pt x="39590" y="8670"/>
                </a:moveTo>
                <a:lnTo>
                  <a:pt x="39580" y="8670"/>
                </a:lnTo>
                <a:lnTo>
                  <a:pt x="39570" y="8660"/>
                </a:lnTo>
                <a:lnTo>
                  <a:pt x="39570" y="8650"/>
                </a:lnTo>
                <a:lnTo>
                  <a:pt x="39580" y="8650"/>
                </a:lnTo>
                <a:lnTo>
                  <a:pt x="39590" y="8650"/>
                </a:lnTo>
                <a:lnTo>
                  <a:pt x="39600" y="8660"/>
                </a:lnTo>
                <a:lnTo>
                  <a:pt x="39590" y="8660"/>
                </a:lnTo>
                <a:lnTo>
                  <a:pt x="39590" y="8670"/>
                </a:lnTo>
                <a:close/>
                <a:moveTo>
                  <a:pt x="33440" y="8630"/>
                </a:moveTo>
                <a:lnTo>
                  <a:pt x="33430" y="8640"/>
                </a:lnTo>
                <a:lnTo>
                  <a:pt x="33430" y="8630"/>
                </a:lnTo>
                <a:lnTo>
                  <a:pt x="33420" y="8630"/>
                </a:lnTo>
                <a:lnTo>
                  <a:pt x="33430" y="8630"/>
                </a:lnTo>
                <a:lnTo>
                  <a:pt x="33430" y="8620"/>
                </a:lnTo>
                <a:lnTo>
                  <a:pt x="33440" y="8630"/>
                </a:lnTo>
                <a:close/>
                <a:moveTo>
                  <a:pt x="36680" y="8870"/>
                </a:moveTo>
                <a:lnTo>
                  <a:pt x="36690" y="8890"/>
                </a:lnTo>
                <a:lnTo>
                  <a:pt x="36690" y="8900"/>
                </a:lnTo>
                <a:lnTo>
                  <a:pt x="36680" y="8950"/>
                </a:lnTo>
                <a:lnTo>
                  <a:pt x="36680" y="8960"/>
                </a:lnTo>
                <a:lnTo>
                  <a:pt x="36670" y="8960"/>
                </a:lnTo>
                <a:lnTo>
                  <a:pt x="36660" y="8950"/>
                </a:lnTo>
                <a:lnTo>
                  <a:pt x="36660" y="8940"/>
                </a:lnTo>
                <a:lnTo>
                  <a:pt x="36660" y="8930"/>
                </a:lnTo>
                <a:lnTo>
                  <a:pt x="36660" y="8920"/>
                </a:lnTo>
                <a:lnTo>
                  <a:pt x="36670" y="8900"/>
                </a:lnTo>
                <a:lnTo>
                  <a:pt x="36670" y="8890"/>
                </a:lnTo>
                <a:lnTo>
                  <a:pt x="36660" y="8890"/>
                </a:lnTo>
                <a:lnTo>
                  <a:pt x="36660" y="8900"/>
                </a:lnTo>
                <a:lnTo>
                  <a:pt x="36650" y="8900"/>
                </a:lnTo>
                <a:lnTo>
                  <a:pt x="36650" y="8910"/>
                </a:lnTo>
                <a:lnTo>
                  <a:pt x="36630" y="8910"/>
                </a:lnTo>
                <a:lnTo>
                  <a:pt x="36610" y="8920"/>
                </a:lnTo>
                <a:lnTo>
                  <a:pt x="36610" y="8930"/>
                </a:lnTo>
                <a:lnTo>
                  <a:pt x="36600" y="8940"/>
                </a:lnTo>
                <a:lnTo>
                  <a:pt x="36600" y="8960"/>
                </a:lnTo>
                <a:lnTo>
                  <a:pt x="36610" y="8980"/>
                </a:lnTo>
                <a:lnTo>
                  <a:pt x="36620" y="9000"/>
                </a:lnTo>
                <a:lnTo>
                  <a:pt x="36620" y="9010"/>
                </a:lnTo>
                <a:lnTo>
                  <a:pt x="36630" y="9010"/>
                </a:lnTo>
                <a:lnTo>
                  <a:pt x="36630" y="9000"/>
                </a:lnTo>
                <a:lnTo>
                  <a:pt x="36630" y="8990"/>
                </a:lnTo>
                <a:lnTo>
                  <a:pt x="36640" y="8990"/>
                </a:lnTo>
                <a:lnTo>
                  <a:pt x="36650" y="8990"/>
                </a:lnTo>
                <a:lnTo>
                  <a:pt x="36650" y="9000"/>
                </a:lnTo>
                <a:lnTo>
                  <a:pt x="36640" y="9010"/>
                </a:lnTo>
                <a:lnTo>
                  <a:pt x="36650" y="9010"/>
                </a:lnTo>
                <a:lnTo>
                  <a:pt x="36650" y="9070"/>
                </a:lnTo>
                <a:lnTo>
                  <a:pt x="36640" y="9100"/>
                </a:lnTo>
                <a:lnTo>
                  <a:pt x="36630" y="9110"/>
                </a:lnTo>
                <a:lnTo>
                  <a:pt x="36620" y="9120"/>
                </a:lnTo>
                <a:lnTo>
                  <a:pt x="36610" y="9120"/>
                </a:lnTo>
                <a:lnTo>
                  <a:pt x="36590" y="9110"/>
                </a:lnTo>
                <a:lnTo>
                  <a:pt x="36580" y="9110"/>
                </a:lnTo>
                <a:lnTo>
                  <a:pt x="36570" y="9110"/>
                </a:lnTo>
                <a:lnTo>
                  <a:pt x="36550" y="9120"/>
                </a:lnTo>
                <a:lnTo>
                  <a:pt x="36540" y="9120"/>
                </a:lnTo>
                <a:lnTo>
                  <a:pt x="36510" y="9120"/>
                </a:lnTo>
                <a:lnTo>
                  <a:pt x="36490" y="9130"/>
                </a:lnTo>
                <a:lnTo>
                  <a:pt x="36460" y="9130"/>
                </a:lnTo>
                <a:lnTo>
                  <a:pt x="36450" y="9140"/>
                </a:lnTo>
                <a:lnTo>
                  <a:pt x="36440" y="9130"/>
                </a:lnTo>
                <a:lnTo>
                  <a:pt x="36430" y="9130"/>
                </a:lnTo>
                <a:lnTo>
                  <a:pt x="36420" y="9120"/>
                </a:lnTo>
                <a:lnTo>
                  <a:pt x="36400" y="9120"/>
                </a:lnTo>
                <a:lnTo>
                  <a:pt x="36390" y="9110"/>
                </a:lnTo>
                <a:lnTo>
                  <a:pt x="36360" y="9110"/>
                </a:lnTo>
                <a:lnTo>
                  <a:pt x="36350" y="9100"/>
                </a:lnTo>
                <a:lnTo>
                  <a:pt x="36340" y="9110"/>
                </a:lnTo>
                <a:lnTo>
                  <a:pt x="36340" y="9120"/>
                </a:lnTo>
                <a:lnTo>
                  <a:pt x="36330" y="9130"/>
                </a:lnTo>
                <a:lnTo>
                  <a:pt x="36320" y="9120"/>
                </a:lnTo>
                <a:lnTo>
                  <a:pt x="36320" y="9110"/>
                </a:lnTo>
                <a:lnTo>
                  <a:pt x="36320" y="9100"/>
                </a:lnTo>
                <a:lnTo>
                  <a:pt x="36310" y="9100"/>
                </a:lnTo>
                <a:lnTo>
                  <a:pt x="36290" y="9100"/>
                </a:lnTo>
                <a:lnTo>
                  <a:pt x="36270" y="9090"/>
                </a:lnTo>
                <a:lnTo>
                  <a:pt x="36260" y="9090"/>
                </a:lnTo>
                <a:lnTo>
                  <a:pt x="36240" y="9100"/>
                </a:lnTo>
                <a:lnTo>
                  <a:pt x="36210" y="9100"/>
                </a:lnTo>
                <a:lnTo>
                  <a:pt x="36180" y="9110"/>
                </a:lnTo>
                <a:lnTo>
                  <a:pt x="36140" y="9130"/>
                </a:lnTo>
                <a:lnTo>
                  <a:pt x="36130" y="9140"/>
                </a:lnTo>
                <a:lnTo>
                  <a:pt x="36120" y="9140"/>
                </a:lnTo>
                <a:lnTo>
                  <a:pt x="36120" y="9130"/>
                </a:lnTo>
                <a:lnTo>
                  <a:pt x="36110" y="9130"/>
                </a:lnTo>
                <a:lnTo>
                  <a:pt x="36100" y="9130"/>
                </a:lnTo>
                <a:lnTo>
                  <a:pt x="36090" y="9120"/>
                </a:lnTo>
                <a:lnTo>
                  <a:pt x="36100" y="9120"/>
                </a:lnTo>
                <a:lnTo>
                  <a:pt x="36100" y="9110"/>
                </a:lnTo>
                <a:lnTo>
                  <a:pt x="36130" y="9100"/>
                </a:lnTo>
                <a:lnTo>
                  <a:pt x="36140" y="9090"/>
                </a:lnTo>
                <a:lnTo>
                  <a:pt x="36150" y="9080"/>
                </a:lnTo>
                <a:lnTo>
                  <a:pt x="36150" y="9070"/>
                </a:lnTo>
                <a:lnTo>
                  <a:pt x="36140" y="9060"/>
                </a:lnTo>
                <a:lnTo>
                  <a:pt x="36150" y="9040"/>
                </a:lnTo>
                <a:lnTo>
                  <a:pt x="36170" y="9040"/>
                </a:lnTo>
                <a:lnTo>
                  <a:pt x="36180" y="9050"/>
                </a:lnTo>
                <a:lnTo>
                  <a:pt x="36180" y="9060"/>
                </a:lnTo>
                <a:lnTo>
                  <a:pt x="36190" y="9060"/>
                </a:lnTo>
                <a:lnTo>
                  <a:pt x="36200" y="9060"/>
                </a:lnTo>
                <a:lnTo>
                  <a:pt x="36210" y="9050"/>
                </a:lnTo>
                <a:lnTo>
                  <a:pt x="36220" y="9050"/>
                </a:lnTo>
                <a:lnTo>
                  <a:pt x="36240" y="9050"/>
                </a:lnTo>
                <a:lnTo>
                  <a:pt x="36250" y="9050"/>
                </a:lnTo>
                <a:lnTo>
                  <a:pt x="36240" y="9040"/>
                </a:lnTo>
                <a:lnTo>
                  <a:pt x="36230" y="9040"/>
                </a:lnTo>
                <a:lnTo>
                  <a:pt x="36210" y="9050"/>
                </a:lnTo>
                <a:lnTo>
                  <a:pt x="36210" y="9040"/>
                </a:lnTo>
                <a:lnTo>
                  <a:pt x="36210" y="9030"/>
                </a:lnTo>
                <a:lnTo>
                  <a:pt x="36220" y="9020"/>
                </a:lnTo>
                <a:lnTo>
                  <a:pt x="36230" y="9000"/>
                </a:lnTo>
                <a:lnTo>
                  <a:pt x="36250" y="8990"/>
                </a:lnTo>
                <a:lnTo>
                  <a:pt x="36250" y="8970"/>
                </a:lnTo>
                <a:lnTo>
                  <a:pt x="36250" y="8950"/>
                </a:lnTo>
                <a:lnTo>
                  <a:pt x="36260" y="8940"/>
                </a:lnTo>
                <a:lnTo>
                  <a:pt x="36270" y="8930"/>
                </a:lnTo>
                <a:lnTo>
                  <a:pt x="36280" y="8920"/>
                </a:lnTo>
                <a:lnTo>
                  <a:pt x="36300" y="8930"/>
                </a:lnTo>
                <a:lnTo>
                  <a:pt x="36310" y="8920"/>
                </a:lnTo>
                <a:lnTo>
                  <a:pt x="36330" y="8920"/>
                </a:lnTo>
                <a:lnTo>
                  <a:pt x="36340" y="8920"/>
                </a:lnTo>
                <a:lnTo>
                  <a:pt x="36360" y="8910"/>
                </a:lnTo>
                <a:lnTo>
                  <a:pt x="36380" y="8920"/>
                </a:lnTo>
                <a:lnTo>
                  <a:pt x="36390" y="8930"/>
                </a:lnTo>
                <a:lnTo>
                  <a:pt x="36380" y="8940"/>
                </a:lnTo>
                <a:lnTo>
                  <a:pt x="36360" y="8940"/>
                </a:lnTo>
                <a:lnTo>
                  <a:pt x="36350" y="8950"/>
                </a:lnTo>
                <a:lnTo>
                  <a:pt x="36350" y="8960"/>
                </a:lnTo>
                <a:lnTo>
                  <a:pt x="36350" y="8970"/>
                </a:lnTo>
                <a:lnTo>
                  <a:pt x="36360" y="8990"/>
                </a:lnTo>
                <a:lnTo>
                  <a:pt x="36370" y="8990"/>
                </a:lnTo>
                <a:lnTo>
                  <a:pt x="36380" y="8980"/>
                </a:lnTo>
                <a:lnTo>
                  <a:pt x="36390" y="8980"/>
                </a:lnTo>
                <a:lnTo>
                  <a:pt x="36400" y="8990"/>
                </a:lnTo>
                <a:lnTo>
                  <a:pt x="36420" y="8990"/>
                </a:lnTo>
                <a:lnTo>
                  <a:pt x="36440" y="8970"/>
                </a:lnTo>
                <a:lnTo>
                  <a:pt x="36460" y="8950"/>
                </a:lnTo>
                <a:lnTo>
                  <a:pt x="36470" y="8940"/>
                </a:lnTo>
                <a:lnTo>
                  <a:pt x="36480" y="8940"/>
                </a:lnTo>
                <a:lnTo>
                  <a:pt x="36490" y="8940"/>
                </a:lnTo>
                <a:lnTo>
                  <a:pt x="36510" y="8970"/>
                </a:lnTo>
                <a:lnTo>
                  <a:pt x="36530" y="8970"/>
                </a:lnTo>
                <a:lnTo>
                  <a:pt x="36540" y="8990"/>
                </a:lnTo>
                <a:lnTo>
                  <a:pt x="36540" y="9000"/>
                </a:lnTo>
                <a:lnTo>
                  <a:pt x="36530" y="9010"/>
                </a:lnTo>
                <a:lnTo>
                  <a:pt x="36520" y="9020"/>
                </a:lnTo>
                <a:lnTo>
                  <a:pt x="36510" y="9020"/>
                </a:lnTo>
                <a:lnTo>
                  <a:pt x="36500" y="9030"/>
                </a:lnTo>
                <a:lnTo>
                  <a:pt x="36490" y="9050"/>
                </a:lnTo>
                <a:lnTo>
                  <a:pt x="36470" y="9050"/>
                </a:lnTo>
                <a:lnTo>
                  <a:pt x="36460" y="9050"/>
                </a:lnTo>
                <a:lnTo>
                  <a:pt x="36460" y="9060"/>
                </a:lnTo>
                <a:lnTo>
                  <a:pt x="36450" y="9070"/>
                </a:lnTo>
                <a:lnTo>
                  <a:pt x="36440" y="9060"/>
                </a:lnTo>
                <a:lnTo>
                  <a:pt x="36430" y="9060"/>
                </a:lnTo>
                <a:lnTo>
                  <a:pt x="36420" y="9070"/>
                </a:lnTo>
                <a:lnTo>
                  <a:pt x="36390" y="9080"/>
                </a:lnTo>
                <a:lnTo>
                  <a:pt x="36390" y="9090"/>
                </a:lnTo>
                <a:lnTo>
                  <a:pt x="36400" y="9100"/>
                </a:lnTo>
                <a:lnTo>
                  <a:pt x="36410" y="9090"/>
                </a:lnTo>
                <a:lnTo>
                  <a:pt x="36430" y="9080"/>
                </a:lnTo>
                <a:lnTo>
                  <a:pt x="36440" y="9070"/>
                </a:lnTo>
                <a:lnTo>
                  <a:pt x="36450" y="9080"/>
                </a:lnTo>
                <a:lnTo>
                  <a:pt x="36460" y="9080"/>
                </a:lnTo>
                <a:lnTo>
                  <a:pt x="36470" y="9070"/>
                </a:lnTo>
                <a:lnTo>
                  <a:pt x="36480" y="9080"/>
                </a:lnTo>
                <a:lnTo>
                  <a:pt x="36490" y="9070"/>
                </a:lnTo>
                <a:lnTo>
                  <a:pt x="36510" y="9060"/>
                </a:lnTo>
                <a:lnTo>
                  <a:pt x="36520" y="9040"/>
                </a:lnTo>
                <a:lnTo>
                  <a:pt x="36530" y="9040"/>
                </a:lnTo>
                <a:lnTo>
                  <a:pt x="36540" y="9040"/>
                </a:lnTo>
                <a:lnTo>
                  <a:pt x="36550" y="9050"/>
                </a:lnTo>
                <a:lnTo>
                  <a:pt x="36560" y="9050"/>
                </a:lnTo>
                <a:lnTo>
                  <a:pt x="36570" y="9050"/>
                </a:lnTo>
                <a:lnTo>
                  <a:pt x="36570" y="9040"/>
                </a:lnTo>
                <a:lnTo>
                  <a:pt x="36560" y="9040"/>
                </a:lnTo>
                <a:lnTo>
                  <a:pt x="36560" y="9030"/>
                </a:lnTo>
                <a:lnTo>
                  <a:pt x="36560" y="9020"/>
                </a:lnTo>
                <a:lnTo>
                  <a:pt x="36560" y="9000"/>
                </a:lnTo>
                <a:lnTo>
                  <a:pt x="36560" y="8990"/>
                </a:lnTo>
                <a:lnTo>
                  <a:pt x="36570" y="8980"/>
                </a:lnTo>
                <a:lnTo>
                  <a:pt x="36570" y="8950"/>
                </a:lnTo>
                <a:lnTo>
                  <a:pt x="36570" y="8930"/>
                </a:lnTo>
                <a:lnTo>
                  <a:pt x="36570" y="8920"/>
                </a:lnTo>
                <a:lnTo>
                  <a:pt x="36580" y="8900"/>
                </a:lnTo>
                <a:lnTo>
                  <a:pt x="36580" y="8890"/>
                </a:lnTo>
                <a:lnTo>
                  <a:pt x="36580" y="8880"/>
                </a:lnTo>
                <a:lnTo>
                  <a:pt x="36570" y="8880"/>
                </a:lnTo>
                <a:lnTo>
                  <a:pt x="36570" y="8890"/>
                </a:lnTo>
                <a:lnTo>
                  <a:pt x="36560" y="8910"/>
                </a:lnTo>
                <a:lnTo>
                  <a:pt x="36550" y="8900"/>
                </a:lnTo>
                <a:lnTo>
                  <a:pt x="36540" y="8920"/>
                </a:lnTo>
                <a:lnTo>
                  <a:pt x="36540" y="8940"/>
                </a:lnTo>
                <a:lnTo>
                  <a:pt x="36530" y="8940"/>
                </a:lnTo>
                <a:lnTo>
                  <a:pt x="36520" y="8940"/>
                </a:lnTo>
                <a:lnTo>
                  <a:pt x="36520" y="8920"/>
                </a:lnTo>
                <a:lnTo>
                  <a:pt x="36520" y="8910"/>
                </a:lnTo>
                <a:lnTo>
                  <a:pt x="36540" y="8850"/>
                </a:lnTo>
                <a:lnTo>
                  <a:pt x="36540" y="8840"/>
                </a:lnTo>
                <a:lnTo>
                  <a:pt x="36540" y="8820"/>
                </a:lnTo>
                <a:lnTo>
                  <a:pt x="36540" y="8810"/>
                </a:lnTo>
                <a:lnTo>
                  <a:pt x="36530" y="8790"/>
                </a:lnTo>
                <a:lnTo>
                  <a:pt x="36510" y="8770"/>
                </a:lnTo>
                <a:lnTo>
                  <a:pt x="36480" y="8740"/>
                </a:lnTo>
                <a:lnTo>
                  <a:pt x="36470" y="8720"/>
                </a:lnTo>
                <a:lnTo>
                  <a:pt x="36450" y="8700"/>
                </a:lnTo>
                <a:lnTo>
                  <a:pt x="36430" y="8680"/>
                </a:lnTo>
                <a:lnTo>
                  <a:pt x="36390" y="8660"/>
                </a:lnTo>
                <a:lnTo>
                  <a:pt x="36380" y="8650"/>
                </a:lnTo>
                <a:lnTo>
                  <a:pt x="36370" y="8640"/>
                </a:lnTo>
                <a:lnTo>
                  <a:pt x="36360" y="8640"/>
                </a:lnTo>
                <a:lnTo>
                  <a:pt x="36330" y="8640"/>
                </a:lnTo>
                <a:lnTo>
                  <a:pt x="36330" y="8630"/>
                </a:lnTo>
                <a:lnTo>
                  <a:pt x="36330" y="8620"/>
                </a:lnTo>
                <a:lnTo>
                  <a:pt x="36340" y="8610"/>
                </a:lnTo>
                <a:lnTo>
                  <a:pt x="36350" y="8610"/>
                </a:lnTo>
                <a:lnTo>
                  <a:pt x="36380" y="8620"/>
                </a:lnTo>
                <a:lnTo>
                  <a:pt x="36400" y="8640"/>
                </a:lnTo>
                <a:lnTo>
                  <a:pt x="36450" y="8660"/>
                </a:lnTo>
                <a:lnTo>
                  <a:pt x="36480" y="8690"/>
                </a:lnTo>
                <a:lnTo>
                  <a:pt x="36500" y="8690"/>
                </a:lnTo>
                <a:lnTo>
                  <a:pt x="36510" y="8700"/>
                </a:lnTo>
                <a:lnTo>
                  <a:pt x="36560" y="8720"/>
                </a:lnTo>
                <a:lnTo>
                  <a:pt x="36580" y="8730"/>
                </a:lnTo>
                <a:lnTo>
                  <a:pt x="36590" y="8740"/>
                </a:lnTo>
                <a:lnTo>
                  <a:pt x="36600" y="8740"/>
                </a:lnTo>
                <a:lnTo>
                  <a:pt x="36610" y="8750"/>
                </a:lnTo>
                <a:lnTo>
                  <a:pt x="36620" y="8760"/>
                </a:lnTo>
                <a:lnTo>
                  <a:pt x="36670" y="8830"/>
                </a:lnTo>
                <a:lnTo>
                  <a:pt x="36670" y="8840"/>
                </a:lnTo>
                <a:lnTo>
                  <a:pt x="36680" y="8860"/>
                </a:lnTo>
                <a:lnTo>
                  <a:pt x="36680" y="8870"/>
                </a:lnTo>
                <a:close/>
                <a:moveTo>
                  <a:pt x="39770" y="8610"/>
                </a:moveTo>
                <a:lnTo>
                  <a:pt x="39760" y="8610"/>
                </a:lnTo>
                <a:lnTo>
                  <a:pt x="39750" y="8610"/>
                </a:lnTo>
                <a:lnTo>
                  <a:pt x="39750" y="8600"/>
                </a:lnTo>
                <a:lnTo>
                  <a:pt x="39760" y="8590"/>
                </a:lnTo>
                <a:lnTo>
                  <a:pt x="39760" y="8600"/>
                </a:lnTo>
                <a:lnTo>
                  <a:pt x="39770" y="8600"/>
                </a:lnTo>
                <a:lnTo>
                  <a:pt x="39770" y="8610"/>
                </a:lnTo>
                <a:close/>
                <a:moveTo>
                  <a:pt x="36280" y="8600"/>
                </a:moveTo>
                <a:lnTo>
                  <a:pt x="36290" y="8610"/>
                </a:lnTo>
                <a:lnTo>
                  <a:pt x="36290" y="8620"/>
                </a:lnTo>
                <a:lnTo>
                  <a:pt x="36280" y="8630"/>
                </a:lnTo>
                <a:lnTo>
                  <a:pt x="36270" y="8630"/>
                </a:lnTo>
                <a:lnTo>
                  <a:pt x="36250" y="8630"/>
                </a:lnTo>
                <a:lnTo>
                  <a:pt x="36240" y="8610"/>
                </a:lnTo>
                <a:lnTo>
                  <a:pt x="36230" y="8610"/>
                </a:lnTo>
                <a:lnTo>
                  <a:pt x="36230" y="8600"/>
                </a:lnTo>
                <a:lnTo>
                  <a:pt x="36240" y="8610"/>
                </a:lnTo>
                <a:lnTo>
                  <a:pt x="36250" y="8590"/>
                </a:lnTo>
                <a:lnTo>
                  <a:pt x="36260" y="8590"/>
                </a:lnTo>
                <a:lnTo>
                  <a:pt x="36280" y="8600"/>
                </a:lnTo>
                <a:close/>
                <a:moveTo>
                  <a:pt x="32870" y="8600"/>
                </a:moveTo>
                <a:lnTo>
                  <a:pt x="32870" y="8590"/>
                </a:lnTo>
                <a:lnTo>
                  <a:pt x="32880" y="8600"/>
                </a:lnTo>
                <a:lnTo>
                  <a:pt x="32870" y="8600"/>
                </a:lnTo>
                <a:close/>
                <a:moveTo>
                  <a:pt x="32010" y="8600"/>
                </a:moveTo>
                <a:lnTo>
                  <a:pt x="32000" y="8590"/>
                </a:lnTo>
                <a:lnTo>
                  <a:pt x="32000" y="8580"/>
                </a:lnTo>
                <a:lnTo>
                  <a:pt x="32010" y="8580"/>
                </a:lnTo>
                <a:lnTo>
                  <a:pt x="32010" y="8590"/>
                </a:lnTo>
                <a:lnTo>
                  <a:pt x="32010" y="8600"/>
                </a:lnTo>
                <a:close/>
                <a:moveTo>
                  <a:pt x="33580" y="8550"/>
                </a:moveTo>
                <a:lnTo>
                  <a:pt x="33570" y="8550"/>
                </a:lnTo>
                <a:lnTo>
                  <a:pt x="33570" y="8540"/>
                </a:lnTo>
                <a:lnTo>
                  <a:pt x="33580" y="8540"/>
                </a:lnTo>
                <a:lnTo>
                  <a:pt x="33580" y="8550"/>
                </a:lnTo>
                <a:close/>
                <a:moveTo>
                  <a:pt x="36120" y="8540"/>
                </a:moveTo>
                <a:lnTo>
                  <a:pt x="36150" y="8560"/>
                </a:lnTo>
                <a:lnTo>
                  <a:pt x="36170" y="8560"/>
                </a:lnTo>
                <a:lnTo>
                  <a:pt x="36180" y="8560"/>
                </a:lnTo>
                <a:lnTo>
                  <a:pt x="36200" y="8570"/>
                </a:lnTo>
                <a:lnTo>
                  <a:pt x="36210" y="8590"/>
                </a:lnTo>
                <a:lnTo>
                  <a:pt x="36200" y="8600"/>
                </a:lnTo>
                <a:lnTo>
                  <a:pt x="36180" y="8590"/>
                </a:lnTo>
                <a:lnTo>
                  <a:pt x="36180" y="8580"/>
                </a:lnTo>
                <a:lnTo>
                  <a:pt x="36190" y="8580"/>
                </a:lnTo>
                <a:lnTo>
                  <a:pt x="36180" y="8570"/>
                </a:lnTo>
                <a:lnTo>
                  <a:pt x="36170" y="8570"/>
                </a:lnTo>
                <a:lnTo>
                  <a:pt x="36170" y="8580"/>
                </a:lnTo>
                <a:lnTo>
                  <a:pt x="36180" y="8580"/>
                </a:lnTo>
                <a:lnTo>
                  <a:pt x="36170" y="8590"/>
                </a:lnTo>
                <a:lnTo>
                  <a:pt x="36130" y="8580"/>
                </a:lnTo>
                <a:lnTo>
                  <a:pt x="36120" y="8570"/>
                </a:lnTo>
                <a:lnTo>
                  <a:pt x="36110" y="8560"/>
                </a:lnTo>
                <a:lnTo>
                  <a:pt x="36100" y="8550"/>
                </a:lnTo>
                <a:lnTo>
                  <a:pt x="36110" y="8540"/>
                </a:lnTo>
                <a:lnTo>
                  <a:pt x="36120" y="8540"/>
                </a:lnTo>
                <a:close/>
                <a:moveTo>
                  <a:pt x="35970" y="8530"/>
                </a:moveTo>
                <a:lnTo>
                  <a:pt x="35970" y="8540"/>
                </a:lnTo>
                <a:lnTo>
                  <a:pt x="35970" y="8550"/>
                </a:lnTo>
                <a:lnTo>
                  <a:pt x="35950" y="8550"/>
                </a:lnTo>
                <a:lnTo>
                  <a:pt x="35930" y="8560"/>
                </a:lnTo>
                <a:lnTo>
                  <a:pt x="35920" y="8550"/>
                </a:lnTo>
                <a:lnTo>
                  <a:pt x="35920" y="8540"/>
                </a:lnTo>
                <a:lnTo>
                  <a:pt x="35930" y="8540"/>
                </a:lnTo>
                <a:lnTo>
                  <a:pt x="35940" y="8530"/>
                </a:lnTo>
                <a:lnTo>
                  <a:pt x="35950" y="8540"/>
                </a:lnTo>
                <a:lnTo>
                  <a:pt x="35970" y="8530"/>
                </a:lnTo>
                <a:close/>
                <a:moveTo>
                  <a:pt x="32020" y="8530"/>
                </a:moveTo>
                <a:lnTo>
                  <a:pt x="32020" y="8540"/>
                </a:lnTo>
                <a:lnTo>
                  <a:pt x="32010" y="8540"/>
                </a:lnTo>
                <a:lnTo>
                  <a:pt x="32010" y="8530"/>
                </a:lnTo>
                <a:lnTo>
                  <a:pt x="32020" y="8530"/>
                </a:lnTo>
                <a:close/>
                <a:moveTo>
                  <a:pt x="35620" y="8510"/>
                </a:moveTo>
                <a:lnTo>
                  <a:pt x="35630" y="8520"/>
                </a:lnTo>
                <a:lnTo>
                  <a:pt x="35640" y="8530"/>
                </a:lnTo>
                <a:lnTo>
                  <a:pt x="35650" y="8540"/>
                </a:lnTo>
                <a:lnTo>
                  <a:pt x="35660" y="8560"/>
                </a:lnTo>
                <a:lnTo>
                  <a:pt x="35670" y="8560"/>
                </a:lnTo>
                <a:lnTo>
                  <a:pt x="35690" y="8560"/>
                </a:lnTo>
                <a:lnTo>
                  <a:pt x="35710" y="8550"/>
                </a:lnTo>
                <a:lnTo>
                  <a:pt x="35740" y="8550"/>
                </a:lnTo>
                <a:lnTo>
                  <a:pt x="35750" y="8560"/>
                </a:lnTo>
                <a:lnTo>
                  <a:pt x="35750" y="8570"/>
                </a:lnTo>
                <a:lnTo>
                  <a:pt x="35730" y="8570"/>
                </a:lnTo>
                <a:lnTo>
                  <a:pt x="35720" y="8580"/>
                </a:lnTo>
                <a:lnTo>
                  <a:pt x="35700" y="8570"/>
                </a:lnTo>
                <a:lnTo>
                  <a:pt x="35690" y="8570"/>
                </a:lnTo>
                <a:lnTo>
                  <a:pt x="35680" y="8570"/>
                </a:lnTo>
                <a:lnTo>
                  <a:pt x="35670" y="8580"/>
                </a:lnTo>
                <a:lnTo>
                  <a:pt x="35660" y="8570"/>
                </a:lnTo>
                <a:lnTo>
                  <a:pt x="35650" y="8560"/>
                </a:lnTo>
                <a:lnTo>
                  <a:pt x="35640" y="8560"/>
                </a:lnTo>
                <a:lnTo>
                  <a:pt x="35630" y="8550"/>
                </a:lnTo>
                <a:lnTo>
                  <a:pt x="35610" y="8540"/>
                </a:lnTo>
                <a:lnTo>
                  <a:pt x="35590" y="8540"/>
                </a:lnTo>
                <a:lnTo>
                  <a:pt x="35570" y="8530"/>
                </a:lnTo>
                <a:lnTo>
                  <a:pt x="35560" y="8520"/>
                </a:lnTo>
                <a:lnTo>
                  <a:pt x="35570" y="8510"/>
                </a:lnTo>
                <a:lnTo>
                  <a:pt x="35580" y="8510"/>
                </a:lnTo>
                <a:lnTo>
                  <a:pt x="35600" y="8510"/>
                </a:lnTo>
                <a:lnTo>
                  <a:pt x="35620" y="8510"/>
                </a:lnTo>
                <a:close/>
                <a:moveTo>
                  <a:pt x="32530" y="8550"/>
                </a:moveTo>
                <a:lnTo>
                  <a:pt x="32520" y="8550"/>
                </a:lnTo>
                <a:lnTo>
                  <a:pt x="32510" y="8540"/>
                </a:lnTo>
                <a:lnTo>
                  <a:pt x="32500" y="8530"/>
                </a:lnTo>
                <a:lnTo>
                  <a:pt x="32500" y="8520"/>
                </a:lnTo>
                <a:lnTo>
                  <a:pt x="32510" y="8510"/>
                </a:lnTo>
                <a:lnTo>
                  <a:pt x="32520" y="8510"/>
                </a:lnTo>
                <a:lnTo>
                  <a:pt x="32530" y="8520"/>
                </a:lnTo>
                <a:lnTo>
                  <a:pt x="32530" y="8540"/>
                </a:lnTo>
                <a:lnTo>
                  <a:pt x="32530" y="8550"/>
                </a:lnTo>
                <a:close/>
                <a:moveTo>
                  <a:pt x="33860" y="8530"/>
                </a:moveTo>
                <a:lnTo>
                  <a:pt x="33890" y="8540"/>
                </a:lnTo>
                <a:lnTo>
                  <a:pt x="33910" y="8540"/>
                </a:lnTo>
                <a:lnTo>
                  <a:pt x="33920" y="8540"/>
                </a:lnTo>
                <a:lnTo>
                  <a:pt x="33930" y="8540"/>
                </a:lnTo>
                <a:lnTo>
                  <a:pt x="33950" y="8550"/>
                </a:lnTo>
                <a:lnTo>
                  <a:pt x="33960" y="8550"/>
                </a:lnTo>
                <a:lnTo>
                  <a:pt x="33970" y="8560"/>
                </a:lnTo>
                <a:lnTo>
                  <a:pt x="33980" y="8570"/>
                </a:lnTo>
                <a:lnTo>
                  <a:pt x="33990" y="8560"/>
                </a:lnTo>
                <a:lnTo>
                  <a:pt x="34010" y="8560"/>
                </a:lnTo>
                <a:lnTo>
                  <a:pt x="34020" y="8570"/>
                </a:lnTo>
                <a:lnTo>
                  <a:pt x="34030" y="8570"/>
                </a:lnTo>
                <a:lnTo>
                  <a:pt x="34050" y="8570"/>
                </a:lnTo>
                <a:lnTo>
                  <a:pt x="34050" y="8580"/>
                </a:lnTo>
                <a:lnTo>
                  <a:pt x="34060" y="8590"/>
                </a:lnTo>
                <a:lnTo>
                  <a:pt x="34070" y="8590"/>
                </a:lnTo>
                <a:lnTo>
                  <a:pt x="34090" y="8590"/>
                </a:lnTo>
                <a:lnTo>
                  <a:pt x="34100" y="8580"/>
                </a:lnTo>
                <a:lnTo>
                  <a:pt x="34110" y="8580"/>
                </a:lnTo>
                <a:lnTo>
                  <a:pt x="34130" y="8590"/>
                </a:lnTo>
                <a:lnTo>
                  <a:pt x="34140" y="8590"/>
                </a:lnTo>
                <a:lnTo>
                  <a:pt x="34150" y="8580"/>
                </a:lnTo>
                <a:lnTo>
                  <a:pt x="34160" y="8590"/>
                </a:lnTo>
                <a:lnTo>
                  <a:pt x="34170" y="8590"/>
                </a:lnTo>
                <a:lnTo>
                  <a:pt x="34180" y="8590"/>
                </a:lnTo>
                <a:lnTo>
                  <a:pt x="34200" y="8590"/>
                </a:lnTo>
                <a:lnTo>
                  <a:pt x="34210" y="8590"/>
                </a:lnTo>
                <a:lnTo>
                  <a:pt x="34250" y="8580"/>
                </a:lnTo>
                <a:lnTo>
                  <a:pt x="34280" y="8580"/>
                </a:lnTo>
                <a:lnTo>
                  <a:pt x="34290" y="8570"/>
                </a:lnTo>
                <a:lnTo>
                  <a:pt x="34300" y="8570"/>
                </a:lnTo>
                <a:lnTo>
                  <a:pt x="34310" y="8570"/>
                </a:lnTo>
                <a:lnTo>
                  <a:pt x="34310" y="8580"/>
                </a:lnTo>
                <a:lnTo>
                  <a:pt x="34310" y="8600"/>
                </a:lnTo>
                <a:lnTo>
                  <a:pt x="34320" y="8610"/>
                </a:lnTo>
                <a:lnTo>
                  <a:pt x="34320" y="8620"/>
                </a:lnTo>
                <a:lnTo>
                  <a:pt x="34330" y="8620"/>
                </a:lnTo>
                <a:lnTo>
                  <a:pt x="34330" y="8610"/>
                </a:lnTo>
                <a:lnTo>
                  <a:pt x="34330" y="8590"/>
                </a:lnTo>
                <a:lnTo>
                  <a:pt x="34340" y="8580"/>
                </a:lnTo>
                <a:lnTo>
                  <a:pt x="34350" y="8580"/>
                </a:lnTo>
                <a:lnTo>
                  <a:pt x="34360" y="8590"/>
                </a:lnTo>
                <a:lnTo>
                  <a:pt x="34370" y="8590"/>
                </a:lnTo>
                <a:lnTo>
                  <a:pt x="34380" y="8580"/>
                </a:lnTo>
                <a:lnTo>
                  <a:pt x="34390" y="8580"/>
                </a:lnTo>
                <a:lnTo>
                  <a:pt x="34390" y="8590"/>
                </a:lnTo>
                <a:lnTo>
                  <a:pt x="34400" y="8600"/>
                </a:lnTo>
                <a:lnTo>
                  <a:pt x="34430" y="8600"/>
                </a:lnTo>
                <a:lnTo>
                  <a:pt x="34440" y="8600"/>
                </a:lnTo>
                <a:lnTo>
                  <a:pt x="34440" y="8610"/>
                </a:lnTo>
                <a:lnTo>
                  <a:pt x="34440" y="8630"/>
                </a:lnTo>
                <a:lnTo>
                  <a:pt x="34450" y="8620"/>
                </a:lnTo>
                <a:lnTo>
                  <a:pt x="34450" y="8610"/>
                </a:lnTo>
                <a:lnTo>
                  <a:pt x="34460" y="8600"/>
                </a:lnTo>
                <a:lnTo>
                  <a:pt x="34470" y="8600"/>
                </a:lnTo>
                <a:lnTo>
                  <a:pt x="34480" y="8590"/>
                </a:lnTo>
                <a:lnTo>
                  <a:pt x="34490" y="8580"/>
                </a:lnTo>
                <a:lnTo>
                  <a:pt x="34510" y="8590"/>
                </a:lnTo>
                <a:lnTo>
                  <a:pt x="34520" y="8590"/>
                </a:lnTo>
                <a:lnTo>
                  <a:pt x="34530" y="8590"/>
                </a:lnTo>
                <a:lnTo>
                  <a:pt x="34550" y="8590"/>
                </a:lnTo>
                <a:lnTo>
                  <a:pt x="34560" y="8600"/>
                </a:lnTo>
                <a:lnTo>
                  <a:pt x="34570" y="8610"/>
                </a:lnTo>
                <a:lnTo>
                  <a:pt x="34580" y="8610"/>
                </a:lnTo>
                <a:lnTo>
                  <a:pt x="34590" y="8610"/>
                </a:lnTo>
                <a:lnTo>
                  <a:pt x="34600" y="8600"/>
                </a:lnTo>
                <a:lnTo>
                  <a:pt x="34600" y="8610"/>
                </a:lnTo>
                <a:lnTo>
                  <a:pt x="34610" y="8610"/>
                </a:lnTo>
                <a:lnTo>
                  <a:pt x="34610" y="8620"/>
                </a:lnTo>
                <a:lnTo>
                  <a:pt x="34630" y="8610"/>
                </a:lnTo>
                <a:lnTo>
                  <a:pt x="34650" y="8590"/>
                </a:lnTo>
                <a:lnTo>
                  <a:pt x="34680" y="8590"/>
                </a:lnTo>
                <a:lnTo>
                  <a:pt x="34690" y="8590"/>
                </a:lnTo>
                <a:lnTo>
                  <a:pt x="34710" y="8600"/>
                </a:lnTo>
                <a:lnTo>
                  <a:pt x="34720" y="8600"/>
                </a:lnTo>
                <a:lnTo>
                  <a:pt x="34730" y="8590"/>
                </a:lnTo>
                <a:lnTo>
                  <a:pt x="34740" y="8590"/>
                </a:lnTo>
                <a:lnTo>
                  <a:pt x="34750" y="8590"/>
                </a:lnTo>
                <a:lnTo>
                  <a:pt x="34760" y="8600"/>
                </a:lnTo>
                <a:lnTo>
                  <a:pt x="34770" y="8610"/>
                </a:lnTo>
                <a:lnTo>
                  <a:pt x="34780" y="8630"/>
                </a:lnTo>
                <a:lnTo>
                  <a:pt x="34790" y="8640"/>
                </a:lnTo>
                <a:lnTo>
                  <a:pt x="34790" y="8650"/>
                </a:lnTo>
                <a:lnTo>
                  <a:pt x="34800" y="8650"/>
                </a:lnTo>
                <a:lnTo>
                  <a:pt x="34810" y="8650"/>
                </a:lnTo>
                <a:lnTo>
                  <a:pt x="34830" y="8650"/>
                </a:lnTo>
                <a:lnTo>
                  <a:pt x="34850" y="8650"/>
                </a:lnTo>
                <a:lnTo>
                  <a:pt x="34860" y="8650"/>
                </a:lnTo>
                <a:lnTo>
                  <a:pt x="34870" y="8640"/>
                </a:lnTo>
                <a:lnTo>
                  <a:pt x="34870" y="8630"/>
                </a:lnTo>
                <a:lnTo>
                  <a:pt x="34880" y="8620"/>
                </a:lnTo>
                <a:lnTo>
                  <a:pt x="34890" y="8630"/>
                </a:lnTo>
                <a:lnTo>
                  <a:pt x="34910" y="8630"/>
                </a:lnTo>
                <a:lnTo>
                  <a:pt x="34920" y="8620"/>
                </a:lnTo>
                <a:lnTo>
                  <a:pt x="34930" y="8610"/>
                </a:lnTo>
                <a:lnTo>
                  <a:pt x="34930" y="8600"/>
                </a:lnTo>
                <a:lnTo>
                  <a:pt x="34940" y="8600"/>
                </a:lnTo>
                <a:lnTo>
                  <a:pt x="34970" y="8610"/>
                </a:lnTo>
                <a:lnTo>
                  <a:pt x="34980" y="8610"/>
                </a:lnTo>
                <a:lnTo>
                  <a:pt x="35000" y="8610"/>
                </a:lnTo>
                <a:lnTo>
                  <a:pt x="35010" y="8610"/>
                </a:lnTo>
                <a:lnTo>
                  <a:pt x="35020" y="8600"/>
                </a:lnTo>
                <a:lnTo>
                  <a:pt x="35030" y="8600"/>
                </a:lnTo>
                <a:lnTo>
                  <a:pt x="35030" y="8610"/>
                </a:lnTo>
                <a:lnTo>
                  <a:pt x="35030" y="8620"/>
                </a:lnTo>
                <a:lnTo>
                  <a:pt x="35030" y="8630"/>
                </a:lnTo>
                <a:lnTo>
                  <a:pt x="35040" y="8630"/>
                </a:lnTo>
                <a:lnTo>
                  <a:pt x="35050" y="8630"/>
                </a:lnTo>
                <a:lnTo>
                  <a:pt x="35060" y="8620"/>
                </a:lnTo>
                <a:lnTo>
                  <a:pt x="35080" y="8610"/>
                </a:lnTo>
                <a:lnTo>
                  <a:pt x="35090" y="8610"/>
                </a:lnTo>
                <a:lnTo>
                  <a:pt x="35110" y="8620"/>
                </a:lnTo>
                <a:lnTo>
                  <a:pt x="35120" y="8620"/>
                </a:lnTo>
                <a:lnTo>
                  <a:pt x="35130" y="8630"/>
                </a:lnTo>
                <a:lnTo>
                  <a:pt x="35130" y="8640"/>
                </a:lnTo>
                <a:lnTo>
                  <a:pt x="35130" y="8650"/>
                </a:lnTo>
                <a:lnTo>
                  <a:pt x="35100" y="8660"/>
                </a:lnTo>
                <a:lnTo>
                  <a:pt x="35100" y="8670"/>
                </a:lnTo>
                <a:lnTo>
                  <a:pt x="35100" y="8680"/>
                </a:lnTo>
                <a:lnTo>
                  <a:pt x="35110" y="8680"/>
                </a:lnTo>
                <a:lnTo>
                  <a:pt x="35120" y="8690"/>
                </a:lnTo>
                <a:lnTo>
                  <a:pt x="35130" y="8690"/>
                </a:lnTo>
                <a:lnTo>
                  <a:pt x="35130" y="8710"/>
                </a:lnTo>
                <a:lnTo>
                  <a:pt x="35140" y="8710"/>
                </a:lnTo>
                <a:lnTo>
                  <a:pt x="35150" y="8710"/>
                </a:lnTo>
                <a:lnTo>
                  <a:pt x="35160" y="8700"/>
                </a:lnTo>
                <a:lnTo>
                  <a:pt x="35160" y="8690"/>
                </a:lnTo>
                <a:lnTo>
                  <a:pt x="35160" y="8670"/>
                </a:lnTo>
                <a:lnTo>
                  <a:pt x="35170" y="8660"/>
                </a:lnTo>
                <a:lnTo>
                  <a:pt x="35180" y="8660"/>
                </a:lnTo>
                <a:lnTo>
                  <a:pt x="35200" y="8680"/>
                </a:lnTo>
                <a:lnTo>
                  <a:pt x="35200" y="8690"/>
                </a:lnTo>
                <a:lnTo>
                  <a:pt x="35200" y="8700"/>
                </a:lnTo>
                <a:lnTo>
                  <a:pt x="35180" y="8700"/>
                </a:lnTo>
                <a:lnTo>
                  <a:pt x="35180" y="8710"/>
                </a:lnTo>
                <a:lnTo>
                  <a:pt x="35170" y="8720"/>
                </a:lnTo>
                <a:lnTo>
                  <a:pt x="35180" y="8730"/>
                </a:lnTo>
                <a:lnTo>
                  <a:pt x="35190" y="8730"/>
                </a:lnTo>
                <a:lnTo>
                  <a:pt x="35200" y="8750"/>
                </a:lnTo>
                <a:lnTo>
                  <a:pt x="35210" y="8750"/>
                </a:lnTo>
                <a:lnTo>
                  <a:pt x="35220" y="8750"/>
                </a:lnTo>
                <a:lnTo>
                  <a:pt x="35220" y="8760"/>
                </a:lnTo>
                <a:lnTo>
                  <a:pt x="35230" y="8760"/>
                </a:lnTo>
                <a:lnTo>
                  <a:pt x="35230" y="8770"/>
                </a:lnTo>
                <a:lnTo>
                  <a:pt x="35240" y="8770"/>
                </a:lnTo>
                <a:lnTo>
                  <a:pt x="35240" y="8760"/>
                </a:lnTo>
                <a:lnTo>
                  <a:pt x="35250" y="8770"/>
                </a:lnTo>
                <a:lnTo>
                  <a:pt x="35260" y="8770"/>
                </a:lnTo>
                <a:lnTo>
                  <a:pt x="35280" y="8750"/>
                </a:lnTo>
                <a:lnTo>
                  <a:pt x="35270" y="8740"/>
                </a:lnTo>
                <a:lnTo>
                  <a:pt x="35260" y="8740"/>
                </a:lnTo>
                <a:lnTo>
                  <a:pt x="35250" y="8720"/>
                </a:lnTo>
                <a:lnTo>
                  <a:pt x="35240" y="8720"/>
                </a:lnTo>
                <a:lnTo>
                  <a:pt x="35230" y="8720"/>
                </a:lnTo>
                <a:lnTo>
                  <a:pt x="35230" y="8710"/>
                </a:lnTo>
                <a:lnTo>
                  <a:pt x="35240" y="8690"/>
                </a:lnTo>
                <a:lnTo>
                  <a:pt x="35250" y="8690"/>
                </a:lnTo>
                <a:lnTo>
                  <a:pt x="35250" y="8680"/>
                </a:lnTo>
                <a:lnTo>
                  <a:pt x="35260" y="8670"/>
                </a:lnTo>
                <a:lnTo>
                  <a:pt x="35270" y="8670"/>
                </a:lnTo>
                <a:lnTo>
                  <a:pt x="35280" y="8660"/>
                </a:lnTo>
                <a:lnTo>
                  <a:pt x="35300" y="8650"/>
                </a:lnTo>
                <a:lnTo>
                  <a:pt x="35320" y="8660"/>
                </a:lnTo>
                <a:lnTo>
                  <a:pt x="35340" y="8660"/>
                </a:lnTo>
                <a:lnTo>
                  <a:pt x="35350" y="8660"/>
                </a:lnTo>
                <a:lnTo>
                  <a:pt x="35350" y="8670"/>
                </a:lnTo>
                <a:lnTo>
                  <a:pt x="35370" y="8690"/>
                </a:lnTo>
                <a:lnTo>
                  <a:pt x="35380" y="8690"/>
                </a:lnTo>
                <a:lnTo>
                  <a:pt x="35400" y="8690"/>
                </a:lnTo>
                <a:lnTo>
                  <a:pt x="35410" y="8690"/>
                </a:lnTo>
                <a:lnTo>
                  <a:pt x="35430" y="8690"/>
                </a:lnTo>
                <a:lnTo>
                  <a:pt x="35440" y="8690"/>
                </a:lnTo>
                <a:lnTo>
                  <a:pt x="35470" y="8690"/>
                </a:lnTo>
                <a:lnTo>
                  <a:pt x="35470" y="8700"/>
                </a:lnTo>
                <a:lnTo>
                  <a:pt x="35480" y="8710"/>
                </a:lnTo>
                <a:lnTo>
                  <a:pt x="35490" y="8720"/>
                </a:lnTo>
                <a:lnTo>
                  <a:pt x="35500" y="8730"/>
                </a:lnTo>
                <a:lnTo>
                  <a:pt x="35520" y="8740"/>
                </a:lnTo>
                <a:lnTo>
                  <a:pt x="35520" y="8750"/>
                </a:lnTo>
                <a:lnTo>
                  <a:pt x="35530" y="8750"/>
                </a:lnTo>
                <a:lnTo>
                  <a:pt x="35540" y="8760"/>
                </a:lnTo>
                <a:lnTo>
                  <a:pt x="35560" y="8770"/>
                </a:lnTo>
                <a:lnTo>
                  <a:pt x="35580" y="8770"/>
                </a:lnTo>
                <a:lnTo>
                  <a:pt x="35600" y="8780"/>
                </a:lnTo>
                <a:lnTo>
                  <a:pt x="35610" y="8780"/>
                </a:lnTo>
                <a:lnTo>
                  <a:pt x="35640" y="8780"/>
                </a:lnTo>
                <a:lnTo>
                  <a:pt x="35640" y="8770"/>
                </a:lnTo>
                <a:lnTo>
                  <a:pt x="35650" y="8770"/>
                </a:lnTo>
                <a:lnTo>
                  <a:pt x="35670" y="8790"/>
                </a:lnTo>
                <a:lnTo>
                  <a:pt x="35680" y="8790"/>
                </a:lnTo>
                <a:lnTo>
                  <a:pt x="35690" y="8800"/>
                </a:lnTo>
                <a:lnTo>
                  <a:pt x="35710" y="8810"/>
                </a:lnTo>
                <a:lnTo>
                  <a:pt x="35720" y="8810"/>
                </a:lnTo>
                <a:lnTo>
                  <a:pt x="35760" y="8800"/>
                </a:lnTo>
                <a:lnTo>
                  <a:pt x="35780" y="8810"/>
                </a:lnTo>
                <a:lnTo>
                  <a:pt x="35790" y="8810"/>
                </a:lnTo>
                <a:lnTo>
                  <a:pt x="35810" y="8820"/>
                </a:lnTo>
                <a:lnTo>
                  <a:pt x="35820" y="8820"/>
                </a:lnTo>
                <a:lnTo>
                  <a:pt x="35820" y="8810"/>
                </a:lnTo>
                <a:lnTo>
                  <a:pt x="35830" y="8810"/>
                </a:lnTo>
                <a:lnTo>
                  <a:pt x="35840" y="8820"/>
                </a:lnTo>
                <a:lnTo>
                  <a:pt x="35860" y="8830"/>
                </a:lnTo>
                <a:lnTo>
                  <a:pt x="35870" y="8840"/>
                </a:lnTo>
                <a:lnTo>
                  <a:pt x="35870" y="8860"/>
                </a:lnTo>
                <a:lnTo>
                  <a:pt x="35880" y="8880"/>
                </a:lnTo>
                <a:lnTo>
                  <a:pt x="35890" y="8880"/>
                </a:lnTo>
                <a:lnTo>
                  <a:pt x="35900" y="8870"/>
                </a:lnTo>
                <a:lnTo>
                  <a:pt x="35910" y="8870"/>
                </a:lnTo>
                <a:lnTo>
                  <a:pt x="35920" y="8870"/>
                </a:lnTo>
                <a:lnTo>
                  <a:pt x="35930" y="8880"/>
                </a:lnTo>
                <a:lnTo>
                  <a:pt x="35940" y="8890"/>
                </a:lnTo>
                <a:lnTo>
                  <a:pt x="35940" y="8900"/>
                </a:lnTo>
                <a:lnTo>
                  <a:pt x="35960" y="8900"/>
                </a:lnTo>
                <a:lnTo>
                  <a:pt x="35960" y="8910"/>
                </a:lnTo>
                <a:lnTo>
                  <a:pt x="35990" y="8910"/>
                </a:lnTo>
                <a:lnTo>
                  <a:pt x="36000" y="8930"/>
                </a:lnTo>
                <a:lnTo>
                  <a:pt x="36010" y="8930"/>
                </a:lnTo>
                <a:lnTo>
                  <a:pt x="36030" y="8920"/>
                </a:lnTo>
                <a:lnTo>
                  <a:pt x="36050" y="8930"/>
                </a:lnTo>
                <a:lnTo>
                  <a:pt x="36060" y="8940"/>
                </a:lnTo>
                <a:lnTo>
                  <a:pt x="36080" y="8960"/>
                </a:lnTo>
                <a:lnTo>
                  <a:pt x="36090" y="8960"/>
                </a:lnTo>
                <a:lnTo>
                  <a:pt x="36110" y="8990"/>
                </a:lnTo>
                <a:lnTo>
                  <a:pt x="36120" y="8980"/>
                </a:lnTo>
                <a:lnTo>
                  <a:pt x="36110" y="8950"/>
                </a:lnTo>
                <a:lnTo>
                  <a:pt x="36110" y="8940"/>
                </a:lnTo>
                <a:lnTo>
                  <a:pt x="36120" y="8930"/>
                </a:lnTo>
                <a:lnTo>
                  <a:pt x="36130" y="8930"/>
                </a:lnTo>
                <a:lnTo>
                  <a:pt x="36140" y="8920"/>
                </a:lnTo>
                <a:lnTo>
                  <a:pt x="36140" y="8910"/>
                </a:lnTo>
                <a:lnTo>
                  <a:pt x="36130" y="8900"/>
                </a:lnTo>
                <a:lnTo>
                  <a:pt x="36140" y="8890"/>
                </a:lnTo>
                <a:lnTo>
                  <a:pt x="36160" y="8890"/>
                </a:lnTo>
                <a:lnTo>
                  <a:pt x="36170" y="8890"/>
                </a:lnTo>
                <a:lnTo>
                  <a:pt x="36180" y="8890"/>
                </a:lnTo>
                <a:lnTo>
                  <a:pt x="36190" y="8890"/>
                </a:lnTo>
                <a:lnTo>
                  <a:pt x="36190" y="8880"/>
                </a:lnTo>
                <a:lnTo>
                  <a:pt x="36190" y="8870"/>
                </a:lnTo>
                <a:lnTo>
                  <a:pt x="36190" y="8860"/>
                </a:lnTo>
                <a:lnTo>
                  <a:pt x="36200" y="8860"/>
                </a:lnTo>
                <a:lnTo>
                  <a:pt x="36210" y="8870"/>
                </a:lnTo>
                <a:lnTo>
                  <a:pt x="36200" y="8880"/>
                </a:lnTo>
                <a:lnTo>
                  <a:pt x="36200" y="8900"/>
                </a:lnTo>
                <a:lnTo>
                  <a:pt x="36210" y="8900"/>
                </a:lnTo>
                <a:lnTo>
                  <a:pt x="36220" y="8910"/>
                </a:lnTo>
                <a:lnTo>
                  <a:pt x="36240" y="8920"/>
                </a:lnTo>
                <a:lnTo>
                  <a:pt x="36240" y="8930"/>
                </a:lnTo>
                <a:lnTo>
                  <a:pt x="36240" y="8940"/>
                </a:lnTo>
                <a:lnTo>
                  <a:pt x="36240" y="8950"/>
                </a:lnTo>
                <a:lnTo>
                  <a:pt x="36230" y="8960"/>
                </a:lnTo>
                <a:lnTo>
                  <a:pt x="36230" y="8980"/>
                </a:lnTo>
                <a:lnTo>
                  <a:pt x="36230" y="8990"/>
                </a:lnTo>
                <a:lnTo>
                  <a:pt x="36220" y="9000"/>
                </a:lnTo>
                <a:lnTo>
                  <a:pt x="36210" y="9000"/>
                </a:lnTo>
                <a:lnTo>
                  <a:pt x="36210" y="9020"/>
                </a:lnTo>
                <a:lnTo>
                  <a:pt x="36200" y="9030"/>
                </a:lnTo>
                <a:lnTo>
                  <a:pt x="36170" y="9030"/>
                </a:lnTo>
                <a:lnTo>
                  <a:pt x="36150" y="9040"/>
                </a:lnTo>
                <a:lnTo>
                  <a:pt x="36140" y="9040"/>
                </a:lnTo>
                <a:lnTo>
                  <a:pt x="36130" y="9040"/>
                </a:lnTo>
                <a:lnTo>
                  <a:pt x="36110" y="9030"/>
                </a:lnTo>
                <a:lnTo>
                  <a:pt x="36100" y="9030"/>
                </a:lnTo>
                <a:lnTo>
                  <a:pt x="36070" y="9030"/>
                </a:lnTo>
                <a:lnTo>
                  <a:pt x="36060" y="9030"/>
                </a:lnTo>
                <a:lnTo>
                  <a:pt x="36030" y="9030"/>
                </a:lnTo>
                <a:lnTo>
                  <a:pt x="36020" y="9030"/>
                </a:lnTo>
                <a:lnTo>
                  <a:pt x="36000" y="9040"/>
                </a:lnTo>
                <a:lnTo>
                  <a:pt x="35990" y="9040"/>
                </a:lnTo>
                <a:lnTo>
                  <a:pt x="36000" y="9050"/>
                </a:lnTo>
                <a:lnTo>
                  <a:pt x="36010" y="9050"/>
                </a:lnTo>
                <a:lnTo>
                  <a:pt x="36010" y="9060"/>
                </a:lnTo>
                <a:lnTo>
                  <a:pt x="36010" y="9070"/>
                </a:lnTo>
                <a:lnTo>
                  <a:pt x="36010" y="9090"/>
                </a:lnTo>
                <a:lnTo>
                  <a:pt x="36030" y="9090"/>
                </a:lnTo>
                <a:lnTo>
                  <a:pt x="36040" y="9100"/>
                </a:lnTo>
                <a:lnTo>
                  <a:pt x="36040" y="9110"/>
                </a:lnTo>
                <a:lnTo>
                  <a:pt x="36030" y="9130"/>
                </a:lnTo>
                <a:lnTo>
                  <a:pt x="36020" y="9130"/>
                </a:lnTo>
                <a:lnTo>
                  <a:pt x="36000" y="9130"/>
                </a:lnTo>
                <a:lnTo>
                  <a:pt x="35990" y="9130"/>
                </a:lnTo>
                <a:lnTo>
                  <a:pt x="35980" y="9140"/>
                </a:lnTo>
                <a:lnTo>
                  <a:pt x="35980" y="9150"/>
                </a:lnTo>
                <a:lnTo>
                  <a:pt x="35970" y="9150"/>
                </a:lnTo>
                <a:lnTo>
                  <a:pt x="35960" y="9150"/>
                </a:lnTo>
                <a:lnTo>
                  <a:pt x="35960" y="9160"/>
                </a:lnTo>
                <a:lnTo>
                  <a:pt x="35940" y="9180"/>
                </a:lnTo>
                <a:lnTo>
                  <a:pt x="35940" y="9190"/>
                </a:lnTo>
                <a:lnTo>
                  <a:pt x="35940" y="9210"/>
                </a:lnTo>
                <a:lnTo>
                  <a:pt x="35930" y="9210"/>
                </a:lnTo>
                <a:lnTo>
                  <a:pt x="35910" y="9220"/>
                </a:lnTo>
                <a:lnTo>
                  <a:pt x="35900" y="9220"/>
                </a:lnTo>
                <a:lnTo>
                  <a:pt x="35890" y="9220"/>
                </a:lnTo>
                <a:lnTo>
                  <a:pt x="35880" y="9210"/>
                </a:lnTo>
                <a:lnTo>
                  <a:pt x="35870" y="9210"/>
                </a:lnTo>
                <a:lnTo>
                  <a:pt x="35860" y="9200"/>
                </a:lnTo>
                <a:lnTo>
                  <a:pt x="35860" y="9190"/>
                </a:lnTo>
                <a:lnTo>
                  <a:pt x="35870" y="9190"/>
                </a:lnTo>
                <a:lnTo>
                  <a:pt x="35890" y="9190"/>
                </a:lnTo>
                <a:lnTo>
                  <a:pt x="35910" y="9170"/>
                </a:lnTo>
                <a:lnTo>
                  <a:pt x="35910" y="9160"/>
                </a:lnTo>
                <a:lnTo>
                  <a:pt x="35900" y="9150"/>
                </a:lnTo>
                <a:lnTo>
                  <a:pt x="35900" y="9140"/>
                </a:lnTo>
                <a:lnTo>
                  <a:pt x="35920" y="9130"/>
                </a:lnTo>
                <a:lnTo>
                  <a:pt x="35940" y="9130"/>
                </a:lnTo>
                <a:lnTo>
                  <a:pt x="35950" y="9120"/>
                </a:lnTo>
                <a:lnTo>
                  <a:pt x="35950" y="9110"/>
                </a:lnTo>
                <a:lnTo>
                  <a:pt x="35940" y="9110"/>
                </a:lnTo>
                <a:lnTo>
                  <a:pt x="35930" y="9100"/>
                </a:lnTo>
                <a:lnTo>
                  <a:pt x="35910" y="9090"/>
                </a:lnTo>
                <a:lnTo>
                  <a:pt x="35910" y="9100"/>
                </a:lnTo>
                <a:lnTo>
                  <a:pt x="35910" y="9120"/>
                </a:lnTo>
                <a:lnTo>
                  <a:pt x="35910" y="9130"/>
                </a:lnTo>
                <a:lnTo>
                  <a:pt x="35900" y="9130"/>
                </a:lnTo>
                <a:lnTo>
                  <a:pt x="35890" y="9120"/>
                </a:lnTo>
                <a:lnTo>
                  <a:pt x="35880" y="9120"/>
                </a:lnTo>
                <a:lnTo>
                  <a:pt x="35870" y="9130"/>
                </a:lnTo>
                <a:lnTo>
                  <a:pt x="35860" y="9150"/>
                </a:lnTo>
                <a:lnTo>
                  <a:pt x="35850" y="9170"/>
                </a:lnTo>
                <a:lnTo>
                  <a:pt x="35850" y="9200"/>
                </a:lnTo>
                <a:lnTo>
                  <a:pt x="35840" y="9200"/>
                </a:lnTo>
                <a:lnTo>
                  <a:pt x="35840" y="9210"/>
                </a:lnTo>
                <a:lnTo>
                  <a:pt x="35830" y="9220"/>
                </a:lnTo>
                <a:lnTo>
                  <a:pt x="35830" y="9230"/>
                </a:lnTo>
                <a:lnTo>
                  <a:pt x="35830" y="9240"/>
                </a:lnTo>
                <a:lnTo>
                  <a:pt x="35830" y="9260"/>
                </a:lnTo>
                <a:lnTo>
                  <a:pt x="35840" y="9270"/>
                </a:lnTo>
                <a:lnTo>
                  <a:pt x="35850" y="9270"/>
                </a:lnTo>
                <a:lnTo>
                  <a:pt x="35860" y="9270"/>
                </a:lnTo>
                <a:lnTo>
                  <a:pt x="35880" y="9280"/>
                </a:lnTo>
                <a:lnTo>
                  <a:pt x="35900" y="9290"/>
                </a:lnTo>
                <a:lnTo>
                  <a:pt x="35910" y="9300"/>
                </a:lnTo>
                <a:lnTo>
                  <a:pt x="35910" y="9310"/>
                </a:lnTo>
                <a:lnTo>
                  <a:pt x="35900" y="9320"/>
                </a:lnTo>
                <a:lnTo>
                  <a:pt x="35880" y="9330"/>
                </a:lnTo>
                <a:lnTo>
                  <a:pt x="35840" y="9360"/>
                </a:lnTo>
                <a:lnTo>
                  <a:pt x="35840" y="9370"/>
                </a:lnTo>
                <a:lnTo>
                  <a:pt x="35840" y="9380"/>
                </a:lnTo>
                <a:lnTo>
                  <a:pt x="35840" y="9390"/>
                </a:lnTo>
                <a:lnTo>
                  <a:pt x="35840" y="9400"/>
                </a:lnTo>
                <a:lnTo>
                  <a:pt x="35830" y="9410"/>
                </a:lnTo>
                <a:lnTo>
                  <a:pt x="35830" y="9420"/>
                </a:lnTo>
                <a:lnTo>
                  <a:pt x="35820" y="9440"/>
                </a:lnTo>
                <a:lnTo>
                  <a:pt x="35820" y="9460"/>
                </a:lnTo>
                <a:lnTo>
                  <a:pt x="35810" y="9480"/>
                </a:lnTo>
                <a:lnTo>
                  <a:pt x="35790" y="9490"/>
                </a:lnTo>
                <a:lnTo>
                  <a:pt x="35770" y="9500"/>
                </a:lnTo>
                <a:lnTo>
                  <a:pt x="35760" y="9500"/>
                </a:lnTo>
                <a:lnTo>
                  <a:pt x="35740" y="9520"/>
                </a:lnTo>
                <a:lnTo>
                  <a:pt x="35740" y="9530"/>
                </a:lnTo>
                <a:lnTo>
                  <a:pt x="35740" y="9540"/>
                </a:lnTo>
                <a:lnTo>
                  <a:pt x="35720" y="9560"/>
                </a:lnTo>
                <a:lnTo>
                  <a:pt x="35700" y="9560"/>
                </a:lnTo>
                <a:lnTo>
                  <a:pt x="35680" y="9570"/>
                </a:lnTo>
                <a:lnTo>
                  <a:pt x="35670" y="9590"/>
                </a:lnTo>
                <a:lnTo>
                  <a:pt x="35640" y="9600"/>
                </a:lnTo>
                <a:lnTo>
                  <a:pt x="35620" y="9620"/>
                </a:lnTo>
                <a:lnTo>
                  <a:pt x="35610" y="9640"/>
                </a:lnTo>
                <a:lnTo>
                  <a:pt x="35580" y="9670"/>
                </a:lnTo>
                <a:lnTo>
                  <a:pt x="35560" y="9690"/>
                </a:lnTo>
                <a:lnTo>
                  <a:pt x="35550" y="9700"/>
                </a:lnTo>
                <a:lnTo>
                  <a:pt x="35530" y="9720"/>
                </a:lnTo>
                <a:lnTo>
                  <a:pt x="35510" y="9730"/>
                </a:lnTo>
                <a:lnTo>
                  <a:pt x="35490" y="9730"/>
                </a:lnTo>
                <a:lnTo>
                  <a:pt x="35490" y="9720"/>
                </a:lnTo>
                <a:lnTo>
                  <a:pt x="35490" y="9710"/>
                </a:lnTo>
                <a:lnTo>
                  <a:pt x="35480" y="9710"/>
                </a:lnTo>
                <a:lnTo>
                  <a:pt x="35470" y="9710"/>
                </a:lnTo>
                <a:lnTo>
                  <a:pt x="35450" y="9720"/>
                </a:lnTo>
                <a:lnTo>
                  <a:pt x="35440" y="9710"/>
                </a:lnTo>
                <a:lnTo>
                  <a:pt x="35410" y="9690"/>
                </a:lnTo>
                <a:lnTo>
                  <a:pt x="35400" y="9690"/>
                </a:lnTo>
                <a:lnTo>
                  <a:pt x="35380" y="9700"/>
                </a:lnTo>
                <a:lnTo>
                  <a:pt x="35360" y="9700"/>
                </a:lnTo>
                <a:lnTo>
                  <a:pt x="35350" y="9700"/>
                </a:lnTo>
                <a:lnTo>
                  <a:pt x="35340" y="9700"/>
                </a:lnTo>
                <a:lnTo>
                  <a:pt x="35330" y="9690"/>
                </a:lnTo>
                <a:lnTo>
                  <a:pt x="35310" y="9690"/>
                </a:lnTo>
                <a:lnTo>
                  <a:pt x="35290" y="9680"/>
                </a:lnTo>
                <a:lnTo>
                  <a:pt x="35280" y="9680"/>
                </a:lnTo>
                <a:lnTo>
                  <a:pt x="35270" y="9670"/>
                </a:lnTo>
                <a:lnTo>
                  <a:pt x="35260" y="9660"/>
                </a:lnTo>
                <a:lnTo>
                  <a:pt x="35260" y="9650"/>
                </a:lnTo>
                <a:lnTo>
                  <a:pt x="35240" y="9640"/>
                </a:lnTo>
                <a:lnTo>
                  <a:pt x="35230" y="9640"/>
                </a:lnTo>
                <a:lnTo>
                  <a:pt x="35220" y="9640"/>
                </a:lnTo>
                <a:lnTo>
                  <a:pt x="35210" y="9630"/>
                </a:lnTo>
                <a:lnTo>
                  <a:pt x="35190" y="9610"/>
                </a:lnTo>
                <a:lnTo>
                  <a:pt x="35170" y="9610"/>
                </a:lnTo>
                <a:lnTo>
                  <a:pt x="35160" y="9610"/>
                </a:lnTo>
                <a:lnTo>
                  <a:pt x="35150" y="9600"/>
                </a:lnTo>
                <a:lnTo>
                  <a:pt x="35140" y="9600"/>
                </a:lnTo>
                <a:lnTo>
                  <a:pt x="35120" y="9580"/>
                </a:lnTo>
                <a:lnTo>
                  <a:pt x="35110" y="9580"/>
                </a:lnTo>
                <a:lnTo>
                  <a:pt x="35110" y="9590"/>
                </a:lnTo>
                <a:lnTo>
                  <a:pt x="35100" y="9590"/>
                </a:lnTo>
                <a:lnTo>
                  <a:pt x="35090" y="9590"/>
                </a:lnTo>
                <a:lnTo>
                  <a:pt x="35080" y="9580"/>
                </a:lnTo>
                <a:lnTo>
                  <a:pt x="35070" y="9580"/>
                </a:lnTo>
                <a:lnTo>
                  <a:pt x="35060" y="9590"/>
                </a:lnTo>
                <a:lnTo>
                  <a:pt x="35050" y="9600"/>
                </a:lnTo>
                <a:lnTo>
                  <a:pt x="35040" y="9600"/>
                </a:lnTo>
                <a:lnTo>
                  <a:pt x="35040" y="9610"/>
                </a:lnTo>
                <a:lnTo>
                  <a:pt x="35010" y="9620"/>
                </a:lnTo>
                <a:lnTo>
                  <a:pt x="35000" y="9620"/>
                </a:lnTo>
                <a:lnTo>
                  <a:pt x="35000" y="9630"/>
                </a:lnTo>
                <a:lnTo>
                  <a:pt x="35000" y="9640"/>
                </a:lnTo>
                <a:lnTo>
                  <a:pt x="35000" y="9650"/>
                </a:lnTo>
                <a:lnTo>
                  <a:pt x="35000" y="9660"/>
                </a:lnTo>
                <a:lnTo>
                  <a:pt x="34980" y="9660"/>
                </a:lnTo>
                <a:lnTo>
                  <a:pt x="34980" y="9680"/>
                </a:lnTo>
                <a:lnTo>
                  <a:pt x="34970" y="9680"/>
                </a:lnTo>
                <a:lnTo>
                  <a:pt x="34960" y="9670"/>
                </a:lnTo>
                <a:lnTo>
                  <a:pt x="34960" y="9660"/>
                </a:lnTo>
                <a:lnTo>
                  <a:pt x="34950" y="9670"/>
                </a:lnTo>
                <a:lnTo>
                  <a:pt x="34940" y="9670"/>
                </a:lnTo>
                <a:lnTo>
                  <a:pt x="34930" y="9680"/>
                </a:lnTo>
                <a:lnTo>
                  <a:pt x="34920" y="9690"/>
                </a:lnTo>
                <a:lnTo>
                  <a:pt x="34920" y="9700"/>
                </a:lnTo>
                <a:lnTo>
                  <a:pt x="34900" y="9700"/>
                </a:lnTo>
                <a:lnTo>
                  <a:pt x="34890" y="9700"/>
                </a:lnTo>
                <a:lnTo>
                  <a:pt x="34880" y="9710"/>
                </a:lnTo>
                <a:lnTo>
                  <a:pt x="34880" y="9730"/>
                </a:lnTo>
                <a:lnTo>
                  <a:pt x="34870" y="9740"/>
                </a:lnTo>
                <a:lnTo>
                  <a:pt x="34860" y="9740"/>
                </a:lnTo>
                <a:lnTo>
                  <a:pt x="34840" y="9730"/>
                </a:lnTo>
                <a:lnTo>
                  <a:pt x="34830" y="9740"/>
                </a:lnTo>
                <a:lnTo>
                  <a:pt x="34820" y="9740"/>
                </a:lnTo>
                <a:lnTo>
                  <a:pt x="34810" y="9740"/>
                </a:lnTo>
                <a:lnTo>
                  <a:pt x="34800" y="9730"/>
                </a:lnTo>
                <a:lnTo>
                  <a:pt x="34790" y="9730"/>
                </a:lnTo>
                <a:lnTo>
                  <a:pt x="34780" y="9730"/>
                </a:lnTo>
                <a:lnTo>
                  <a:pt x="34760" y="9730"/>
                </a:lnTo>
                <a:lnTo>
                  <a:pt x="34750" y="9730"/>
                </a:lnTo>
                <a:lnTo>
                  <a:pt x="34740" y="9720"/>
                </a:lnTo>
                <a:lnTo>
                  <a:pt x="34730" y="9730"/>
                </a:lnTo>
                <a:lnTo>
                  <a:pt x="34710" y="9750"/>
                </a:lnTo>
                <a:lnTo>
                  <a:pt x="34700" y="9750"/>
                </a:lnTo>
                <a:lnTo>
                  <a:pt x="34690" y="9750"/>
                </a:lnTo>
                <a:lnTo>
                  <a:pt x="34690" y="9740"/>
                </a:lnTo>
                <a:lnTo>
                  <a:pt x="34690" y="9730"/>
                </a:lnTo>
                <a:lnTo>
                  <a:pt x="34710" y="9710"/>
                </a:lnTo>
                <a:lnTo>
                  <a:pt x="34710" y="9700"/>
                </a:lnTo>
                <a:lnTo>
                  <a:pt x="34710" y="9690"/>
                </a:lnTo>
                <a:lnTo>
                  <a:pt x="34700" y="9690"/>
                </a:lnTo>
                <a:lnTo>
                  <a:pt x="34690" y="9680"/>
                </a:lnTo>
                <a:lnTo>
                  <a:pt x="34670" y="9680"/>
                </a:lnTo>
                <a:lnTo>
                  <a:pt x="34650" y="9680"/>
                </a:lnTo>
                <a:lnTo>
                  <a:pt x="34640" y="9680"/>
                </a:lnTo>
                <a:lnTo>
                  <a:pt x="34640" y="9670"/>
                </a:lnTo>
                <a:lnTo>
                  <a:pt x="34620" y="9680"/>
                </a:lnTo>
                <a:lnTo>
                  <a:pt x="34610" y="9680"/>
                </a:lnTo>
                <a:lnTo>
                  <a:pt x="34600" y="9670"/>
                </a:lnTo>
                <a:lnTo>
                  <a:pt x="34590" y="9680"/>
                </a:lnTo>
                <a:lnTo>
                  <a:pt x="34580" y="9680"/>
                </a:lnTo>
                <a:lnTo>
                  <a:pt x="34590" y="9690"/>
                </a:lnTo>
                <a:lnTo>
                  <a:pt x="34590" y="9700"/>
                </a:lnTo>
                <a:lnTo>
                  <a:pt x="34570" y="9710"/>
                </a:lnTo>
                <a:lnTo>
                  <a:pt x="34550" y="9730"/>
                </a:lnTo>
                <a:lnTo>
                  <a:pt x="34540" y="9730"/>
                </a:lnTo>
                <a:lnTo>
                  <a:pt x="34530" y="9740"/>
                </a:lnTo>
                <a:lnTo>
                  <a:pt x="34520" y="9740"/>
                </a:lnTo>
                <a:lnTo>
                  <a:pt x="34510" y="9750"/>
                </a:lnTo>
                <a:lnTo>
                  <a:pt x="34480" y="9760"/>
                </a:lnTo>
                <a:lnTo>
                  <a:pt x="34470" y="9760"/>
                </a:lnTo>
                <a:lnTo>
                  <a:pt x="34460" y="9760"/>
                </a:lnTo>
                <a:lnTo>
                  <a:pt x="34430" y="9770"/>
                </a:lnTo>
                <a:lnTo>
                  <a:pt x="34410" y="9780"/>
                </a:lnTo>
                <a:lnTo>
                  <a:pt x="34400" y="9780"/>
                </a:lnTo>
                <a:lnTo>
                  <a:pt x="34380" y="9770"/>
                </a:lnTo>
                <a:lnTo>
                  <a:pt x="34350" y="9770"/>
                </a:lnTo>
                <a:lnTo>
                  <a:pt x="34330" y="9750"/>
                </a:lnTo>
                <a:lnTo>
                  <a:pt x="34320" y="9750"/>
                </a:lnTo>
                <a:lnTo>
                  <a:pt x="34320" y="9740"/>
                </a:lnTo>
                <a:lnTo>
                  <a:pt x="34300" y="9750"/>
                </a:lnTo>
                <a:lnTo>
                  <a:pt x="34280" y="9750"/>
                </a:lnTo>
                <a:lnTo>
                  <a:pt x="34270" y="9750"/>
                </a:lnTo>
                <a:lnTo>
                  <a:pt x="34240" y="9730"/>
                </a:lnTo>
                <a:lnTo>
                  <a:pt x="34220" y="9730"/>
                </a:lnTo>
                <a:lnTo>
                  <a:pt x="34210" y="9740"/>
                </a:lnTo>
                <a:lnTo>
                  <a:pt x="34200" y="9740"/>
                </a:lnTo>
                <a:lnTo>
                  <a:pt x="34190" y="9730"/>
                </a:lnTo>
                <a:lnTo>
                  <a:pt x="34180" y="9730"/>
                </a:lnTo>
                <a:lnTo>
                  <a:pt x="34160" y="9730"/>
                </a:lnTo>
                <a:lnTo>
                  <a:pt x="34150" y="9730"/>
                </a:lnTo>
                <a:lnTo>
                  <a:pt x="34140" y="9740"/>
                </a:lnTo>
                <a:lnTo>
                  <a:pt x="34130" y="9740"/>
                </a:lnTo>
                <a:lnTo>
                  <a:pt x="34110" y="9730"/>
                </a:lnTo>
                <a:lnTo>
                  <a:pt x="34090" y="9720"/>
                </a:lnTo>
                <a:lnTo>
                  <a:pt x="34080" y="9720"/>
                </a:lnTo>
                <a:lnTo>
                  <a:pt x="34050" y="9720"/>
                </a:lnTo>
                <a:lnTo>
                  <a:pt x="34020" y="9720"/>
                </a:lnTo>
                <a:lnTo>
                  <a:pt x="33970" y="9720"/>
                </a:lnTo>
                <a:lnTo>
                  <a:pt x="33950" y="9730"/>
                </a:lnTo>
                <a:lnTo>
                  <a:pt x="33950" y="9720"/>
                </a:lnTo>
                <a:lnTo>
                  <a:pt x="33950" y="9700"/>
                </a:lnTo>
                <a:lnTo>
                  <a:pt x="33960" y="9690"/>
                </a:lnTo>
                <a:lnTo>
                  <a:pt x="33960" y="9680"/>
                </a:lnTo>
                <a:lnTo>
                  <a:pt x="33950" y="9680"/>
                </a:lnTo>
                <a:lnTo>
                  <a:pt x="33940" y="9680"/>
                </a:lnTo>
                <a:lnTo>
                  <a:pt x="33920" y="9680"/>
                </a:lnTo>
                <a:lnTo>
                  <a:pt x="33920" y="9670"/>
                </a:lnTo>
                <a:lnTo>
                  <a:pt x="33900" y="9670"/>
                </a:lnTo>
                <a:lnTo>
                  <a:pt x="33870" y="9640"/>
                </a:lnTo>
                <a:lnTo>
                  <a:pt x="33860" y="9640"/>
                </a:lnTo>
                <a:lnTo>
                  <a:pt x="33840" y="9640"/>
                </a:lnTo>
                <a:lnTo>
                  <a:pt x="33830" y="9640"/>
                </a:lnTo>
                <a:lnTo>
                  <a:pt x="33800" y="9640"/>
                </a:lnTo>
                <a:lnTo>
                  <a:pt x="33780" y="9660"/>
                </a:lnTo>
                <a:lnTo>
                  <a:pt x="33770" y="9670"/>
                </a:lnTo>
                <a:lnTo>
                  <a:pt x="33760" y="9670"/>
                </a:lnTo>
                <a:lnTo>
                  <a:pt x="33740" y="9650"/>
                </a:lnTo>
                <a:lnTo>
                  <a:pt x="33720" y="9650"/>
                </a:lnTo>
                <a:lnTo>
                  <a:pt x="33710" y="9640"/>
                </a:lnTo>
                <a:lnTo>
                  <a:pt x="33700" y="9640"/>
                </a:lnTo>
                <a:lnTo>
                  <a:pt x="33690" y="9640"/>
                </a:lnTo>
                <a:lnTo>
                  <a:pt x="33670" y="9620"/>
                </a:lnTo>
                <a:lnTo>
                  <a:pt x="33660" y="9620"/>
                </a:lnTo>
                <a:lnTo>
                  <a:pt x="33650" y="9600"/>
                </a:lnTo>
                <a:lnTo>
                  <a:pt x="33630" y="9600"/>
                </a:lnTo>
                <a:lnTo>
                  <a:pt x="33610" y="9590"/>
                </a:lnTo>
                <a:lnTo>
                  <a:pt x="33600" y="9590"/>
                </a:lnTo>
                <a:lnTo>
                  <a:pt x="33590" y="9600"/>
                </a:lnTo>
                <a:lnTo>
                  <a:pt x="33570" y="9590"/>
                </a:lnTo>
                <a:lnTo>
                  <a:pt x="33560" y="9600"/>
                </a:lnTo>
                <a:lnTo>
                  <a:pt x="33560" y="9610"/>
                </a:lnTo>
                <a:lnTo>
                  <a:pt x="33560" y="9620"/>
                </a:lnTo>
                <a:lnTo>
                  <a:pt x="33550" y="9620"/>
                </a:lnTo>
                <a:lnTo>
                  <a:pt x="33550" y="9610"/>
                </a:lnTo>
                <a:lnTo>
                  <a:pt x="33540" y="9600"/>
                </a:lnTo>
                <a:lnTo>
                  <a:pt x="33530" y="9600"/>
                </a:lnTo>
                <a:lnTo>
                  <a:pt x="33520" y="9600"/>
                </a:lnTo>
                <a:lnTo>
                  <a:pt x="33510" y="9610"/>
                </a:lnTo>
                <a:lnTo>
                  <a:pt x="33500" y="9600"/>
                </a:lnTo>
                <a:lnTo>
                  <a:pt x="33500" y="9590"/>
                </a:lnTo>
                <a:lnTo>
                  <a:pt x="33480" y="9570"/>
                </a:lnTo>
                <a:lnTo>
                  <a:pt x="33470" y="9570"/>
                </a:lnTo>
                <a:lnTo>
                  <a:pt x="33460" y="9560"/>
                </a:lnTo>
                <a:lnTo>
                  <a:pt x="33450" y="9550"/>
                </a:lnTo>
                <a:lnTo>
                  <a:pt x="33440" y="9540"/>
                </a:lnTo>
                <a:lnTo>
                  <a:pt x="33430" y="9550"/>
                </a:lnTo>
                <a:lnTo>
                  <a:pt x="33430" y="9560"/>
                </a:lnTo>
                <a:lnTo>
                  <a:pt x="33420" y="9560"/>
                </a:lnTo>
                <a:lnTo>
                  <a:pt x="33410" y="9540"/>
                </a:lnTo>
                <a:lnTo>
                  <a:pt x="33400" y="9540"/>
                </a:lnTo>
                <a:lnTo>
                  <a:pt x="33370" y="9530"/>
                </a:lnTo>
                <a:lnTo>
                  <a:pt x="33360" y="9530"/>
                </a:lnTo>
                <a:lnTo>
                  <a:pt x="33350" y="9520"/>
                </a:lnTo>
                <a:lnTo>
                  <a:pt x="33350" y="9500"/>
                </a:lnTo>
                <a:lnTo>
                  <a:pt x="33330" y="9490"/>
                </a:lnTo>
                <a:lnTo>
                  <a:pt x="33310" y="9490"/>
                </a:lnTo>
                <a:lnTo>
                  <a:pt x="33300" y="9490"/>
                </a:lnTo>
                <a:lnTo>
                  <a:pt x="33290" y="9480"/>
                </a:lnTo>
                <a:lnTo>
                  <a:pt x="33280" y="9470"/>
                </a:lnTo>
                <a:lnTo>
                  <a:pt x="33280" y="9460"/>
                </a:lnTo>
                <a:lnTo>
                  <a:pt x="33280" y="9440"/>
                </a:lnTo>
                <a:lnTo>
                  <a:pt x="33290" y="9440"/>
                </a:lnTo>
                <a:lnTo>
                  <a:pt x="33300" y="9420"/>
                </a:lnTo>
                <a:lnTo>
                  <a:pt x="33310" y="9420"/>
                </a:lnTo>
                <a:lnTo>
                  <a:pt x="33310" y="9410"/>
                </a:lnTo>
                <a:lnTo>
                  <a:pt x="33300" y="9410"/>
                </a:lnTo>
                <a:lnTo>
                  <a:pt x="33270" y="9410"/>
                </a:lnTo>
                <a:lnTo>
                  <a:pt x="33270" y="9400"/>
                </a:lnTo>
                <a:lnTo>
                  <a:pt x="33280" y="9390"/>
                </a:lnTo>
                <a:lnTo>
                  <a:pt x="33280" y="9380"/>
                </a:lnTo>
                <a:lnTo>
                  <a:pt x="33280" y="9370"/>
                </a:lnTo>
                <a:lnTo>
                  <a:pt x="33270" y="9360"/>
                </a:lnTo>
                <a:lnTo>
                  <a:pt x="33250" y="9360"/>
                </a:lnTo>
                <a:lnTo>
                  <a:pt x="33240" y="9370"/>
                </a:lnTo>
                <a:lnTo>
                  <a:pt x="33230" y="9380"/>
                </a:lnTo>
                <a:lnTo>
                  <a:pt x="33200" y="9400"/>
                </a:lnTo>
                <a:lnTo>
                  <a:pt x="33190" y="9410"/>
                </a:lnTo>
                <a:lnTo>
                  <a:pt x="33180" y="9420"/>
                </a:lnTo>
                <a:lnTo>
                  <a:pt x="33160" y="9430"/>
                </a:lnTo>
                <a:lnTo>
                  <a:pt x="33140" y="9420"/>
                </a:lnTo>
                <a:lnTo>
                  <a:pt x="33140" y="9410"/>
                </a:lnTo>
                <a:lnTo>
                  <a:pt x="33130" y="9390"/>
                </a:lnTo>
                <a:lnTo>
                  <a:pt x="33120" y="9380"/>
                </a:lnTo>
                <a:lnTo>
                  <a:pt x="33110" y="9370"/>
                </a:lnTo>
                <a:lnTo>
                  <a:pt x="33100" y="9360"/>
                </a:lnTo>
                <a:lnTo>
                  <a:pt x="33090" y="9340"/>
                </a:lnTo>
                <a:lnTo>
                  <a:pt x="33080" y="9340"/>
                </a:lnTo>
                <a:lnTo>
                  <a:pt x="33070" y="9340"/>
                </a:lnTo>
                <a:lnTo>
                  <a:pt x="33060" y="9350"/>
                </a:lnTo>
                <a:lnTo>
                  <a:pt x="33060" y="9360"/>
                </a:lnTo>
                <a:lnTo>
                  <a:pt x="33070" y="9370"/>
                </a:lnTo>
                <a:lnTo>
                  <a:pt x="33080" y="9400"/>
                </a:lnTo>
                <a:lnTo>
                  <a:pt x="33090" y="9410"/>
                </a:lnTo>
                <a:lnTo>
                  <a:pt x="33080" y="9420"/>
                </a:lnTo>
                <a:lnTo>
                  <a:pt x="33080" y="9430"/>
                </a:lnTo>
                <a:lnTo>
                  <a:pt x="33070" y="9430"/>
                </a:lnTo>
                <a:lnTo>
                  <a:pt x="33060" y="9430"/>
                </a:lnTo>
                <a:lnTo>
                  <a:pt x="33050" y="9430"/>
                </a:lnTo>
                <a:lnTo>
                  <a:pt x="33040" y="9430"/>
                </a:lnTo>
                <a:lnTo>
                  <a:pt x="33040" y="9410"/>
                </a:lnTo>
                <a:lnTo>
                  <a:pt x="33030" y="9410"/>
                </a:lnTo>
                <a:lnTo>
                  <a:pt x="33020" y="9400"/>
                </a:lnTo>
                <a:lnTo>
                  <a:pt x="33020" y="9390"/>
                </a:lnTo>
                <a:lnTo>
                  <a:pt x="33010" y="9380"/>
                </a:lnTo>
                <a:lnTo>
                  <a:pt x="33020" y="9370"/>
                </a:lnTo>
                <a:lnTo>
                  <a:pt x="33020" y="9360"/>
                </a:lnTo>
                <a:lnTo>
                  <a:pt x="33010" y="9350"/>
                </a:lnTo>
                <a:lnTo>
                  <a:pt x="32980" y="9350"/>
                </a:lnTo>
                <a:lnTo>
                  <a:pt x="32970" y="9350"/>
                </a:lnTo>
                <a:lnTo>
                  <a:pt x="32960" y="9360"/>
                </a:lnTo>
                <a:lnTo>
                  <a:pt x="32950" y="9370"/>
                </a:lnTo>
                <a:lnTo>
                  <a:pt x="32950" y="9380"/>
                </a:lnTo>
                <a:lnTo>
                  <a:pt x="32970" y="9400"/>
                </a:lnTo>
                <a:lnTo>
                  <a:pt x="32980" y="9400"/>
                </a:lnTo>
                <a:lnTo>
                  <a:pt x="32990" y="9410"/>
                </a:lnTo>
                <a:lnTo>
                  <a:pt x="33000" y="9420"/>
                </a:lnTo>
                <a:lnTo>
                  <a:pt x="33000" y="9440"/>
                </a:lnTo>
                <a:lnTo>
                  <a:pt x="32990" y="9450"/>
                </a:lnTo>
                <a:lnTo>
                  <a:pt x="32990" y="9460"/>
                </a:lnTo>
                <a:lnTo>
                  <a:pt x="33000" y="9470"/>
                </a:lnTo>
                <a:lnTo>
                  <a:pt x="33000" y="9480"/>
                </a:lnTo>
                <a:lnTo>
                  <a:pt x="32990" y="9490"/>
                </a:lnTo>
                <a:lnTo>
                  <a:pt x="33000" y="9490"/>
                </a:lnTo>
                <a:lnTo>
                  <a:pt x="33020" y="9490"/>
                </a:lnTo>
                <a:lnTo>
                  <a:pt x="33040" y="9500"/>
                </a:lnTo>
                <a:lnTo>
                  <a:pt x="33050" y="9500"/>
                </a:lnTo>
                <a:lnTo>
                  <a:pt x="33060" y="9500"/>
                </a:lnTo>
                <a:lnTo>
                  <a:pt x="33090" y="9510"/>
                </a:lnTo>
                <a:lnTo>
                  <a:pt x="33100" y="9520"/>
                </a:lnTo>
                <a:lnTo>
                  <a:pt x="33110" y="9530"/>
                </a:lnTo>
                <a:lnTo>
                  <a:pt x="33130" y="9540"/>
                </a:lnTo>
                <a:lnTo>
                  <a:pt x="33140" y="9560"/>
                </a:lnTo>
                <a:lnTo>
                  <a:pt x="33150" y="9570"/>
                </a:lnTo>
                <a:lnTo>
                  <a:pt x="33160" y="9570"/>
                </a:lnTo>
                <a:lnTo>
                  <a:pt x="33170" y="9570"/>
                </a:lnTo>
                <a:lnTo>
                  <a:pt x="33170" y="9580"/>
                </a:lnTo>
                <a:lnTo>
                  <a:pt x="33170" y="9600"/>
                </a:lnTo>
                <a:lnTo>
                  <a:pt x="33170" y="9620"/>
                </a:lnTo>
                <a:lnTo>
                  <a:pt x="33160" y="9630"/>
                </a:lnTo>
                <a:lnTo>
                  <a:pt x="33160" y="9640"/>
                </a:lnTo>
                <a:lnTo>
                  <a:pt x="33160" y="9650"/>
                </a:lnTo>
                <a:lnTo>
                  <a:pt x="33160" y="9660"/>
                </a:lnTo>
                <a:lnTo>
                  <a:pt x="33150" y="9670"/>
                </a:lnTo>
                <a:lnTo>
                  <a:pt x="33140" y="9670"/>
                </a:lnTo>
                <a:lnTo>
                  <a:pt x="33130" y="9670"/>
                </a:lnTo>
                <a:lnTo>
                  <a:pt x="33120" y="9680"/>
                </a:lnTo>
                <a:lnTo>
                  <a:pt x="33110" y="9690"/>
                </a:lnTo>
                <a:lnTo>
                  <a:pt x="33090" y="9700"/>
                </a:lnTo>
                <a:lnTo>
                  <a:pt x="33060" y="9690"/>
                </a:lnTo>
                <a:lnTo>
                  <a:pt x="33050" y="9680"/>
                </a:lnTo>
                <a:lnTo>
                  <a:pt x="33040" y="9680"/>
                </a:lnTo>
                <a:lnTo>
                  <a:pt x="33040" y="9690"/>
                </a:lnTo>
                <a:lnTo>
                  <a:pt x="33020" y="9690"/>
                </a:lnTo>
                <a:lnTo>
                  <a:pt x="33010" y="9690"/>
                </a:lnTo>
                <a:lnTo>
                  <a:pt x="33010" y="9680"/>
                </a:lnTo>
                <a:lnTo>
                  <a:pt x="33000" y="9680"/>
                </a:lnTo>
                <a:lnTo>
                  <a:pt x="32990" y="9690"/>
                </a:lnTo>
                <a:lnTo>
                  <a:pt x="32970" y="9700"/>
                </a:lnTo>
                <a:lnTo>
                  <a:pt x="32960" y="9710"/>
                </a:lnTo>
                <a:lnTo>
                  <a:pt x="32950" y="9720"/>
                </a:lnTo>
                <a:lnTo>
                  <a:pt x="32940" y="9730"/>
                </a:lnTo>
                <a:lnTo>
                  <a:pt x="32910" y="9730"/>
                </a:lnTo>
                <a:lnTo>
                  <a:pt x="32890" y="9730"/>
                </a:lnTo>
                <a:lnTo>
                  <a:pt x="32880" y="9730"/>
                </a:lnTo>
                <a:lnTo>
                  <a:pt x="32860" y="9750"/>
                </a:lnTo>
                <a:lnTo>
                  <a:pt x="32840" y="9750"/>
                </a:lnTo>
                <a:lnTo>
                  <a:pt x="32830" y="9740"/>
                </a:lnTo>
                <a:lnTo>
                  <a:pt x="32810" y="9740"/>
                </a:lnTo>
                <a:lnTo>
                  <a:pt x="32800" y="9730"/>
                </a:lnTo>
                <a:lnTo>
                  <a:pt x="32800" y="9720"/>
                </a:lnTo>
                <a:lnTo>
                  <a:pt x="32800" y="9710"/>
                </a:lnTo>
                <a:lnTo>
                  <a:pt x="32790" y="9700"/>
                </a:lnTo>
                <a:lnTo>
                  <a:pt x="32780" y="9700"/>
                </a:lnTo>
                <a:lnTo>
                  <a:pt x="32780" y="9650"/>
                </a:lnTo>
                <a:lnTo>
                  <a:pt x="32770" y="9640"/>
                </a:lnTo>
                <a:lnTo>
                  <a:pt x="32750" y="9630"/>
                </a:lnTo>
                <a:lnTo>
                  <a:pt x="32740" y="9640"/>
                </a:lnTo>
                <a:lnTo>
                  <a:pt x="32730" y="9640"/>
                </a:lnTo>
                <a:lnTo>
                  <a:pt x="32720" y="9640"/>
                </a:lnTo>
                <a:lnTo>
                  <a:pt x="32710" y="9640"/>
                </a:lnTo>
                <a:lnTo>
                  <a:pt x="32700" y="9640"/>
                </a:lnTo>
                <a:lnTo>
                  <a:pt x="32690" y="9650"/>
                </a:lnTo>
                <a:lnTo>
                  <a:pt x="32670" y="9660"/>
                </a:lnTo>
                <a:lnTo>
                  <a:pt x="32660" y="9660"/>
                </a:lnTo>
                <a:lnTo>
                  <a:pt x="32650" y="9650"/>
                </a:lnTo>
                <a:lnTo>
                  <a:pt x="32650" y="9640"/>
                </a:lnTo>
                <a:lnTo>
                  <a:pt x="32640" y="9630"/>
                </a:lnTo>
                <a:lnTo>
                  <a:pt x="32620" y="9630"/>
                </a:lnTo>
                <a:lnTo>
                  <a:pt x="32600" y="9630"/>
                </a:lnTo>
                <a:lnTo>
                  <a:pt x="32590" y="9640"/>
                </a:lnTo>
                <a:lnTo>
                  <a:pt x="32580" y="9640"/>
                </a:lnTo>
                <a:lnTo>
                  <a:pt x="32570" y="9670"/>
                </a:lnTo>
                <a:lnTo>
                  <a:pt x="32550" y="9670"/>
                </a:lnTo>
                <a:lnTo>
                  <a:pt x="32540" y="9680"/>
                </a:lnTo>
                <a:lnTo>
                  <a:pt x="32530" y="9700"/>
                </a:lnTo>
                <a:lnTo>
                  <a:pt x="32520" y="9710"/>
                </a:lnTo>
                <a:lnTo>
                  <a:pt x="32520" y="9730"/>
                </a:lnTo>
                <a:lnTo>
                  <a:pt x="32530" y="9730"/>
                </a:lnTo>
                <a:lnTo>
                  <a:pt x="32530" y="9740"/>
                </a:lnTo>
                <a:lnTo>
                  <a:pt x="32530" y="9750"/>
                </a:lnTo>
                <a:lnTo>
                  <a:pt x="32510" y="9750"/>
                </a:lnTo>
                <a:lnTo>
                  <a:pt x="32500" y="9760"/>
                </a:lnTo>
                <a:lnTo>
                  <a:pt x="32500" y="9770"/>
                </a:lnTo>
                <a:lnTo>
                  <a:pt x="32500" y="9780"/>
                </a:lnTo>
                <a:lnTo>
                  <a:pt x="32480" y="9790"/>
                </a:lnTo>
                <a:lnTo>
                  <a:pt x="32470" y="9800"/>
                </a:lnTo>
                <a:lnTo>
                  <a:pt x="32470" y="9820"/>
                </a:lnTo>
                <a:lnTo>
                  <a:pt x="32460" y="9850"/>
                </a:lnTo>
                <a:lnTo>
                  <a:pt x="32470" y="9860"/>
                </a:lnTo>
                <a:lnTo>
                  <a:pt x="32480" y="9890"/>
                </a:lnTo>
                <a:lnTo>
                  <a:pt x="32490" y="9900"/>
                </a:lnTo>
                <a:lnTo>
                  <a:pt x="32490" y="9910"/>
                </a:lnTo>
                <a:lnTo>
                  <a:pt x="32480" y="9930"/>
                </a:lnTo>
                <a:lnTo>
                  <a:pt x="32480" y="9950"/>
                </a:lnTo>
                <a:lnTo>
                  <a:pt x="32470" y="9950"/>
                </a:lnTo>
                <a:lnTo>
                  <a:pt x="32460" y="9950"/>
                </a:lnTo>
                <a:lnTo>
                  <a:pt x="32460" y="9940"/>
                </a:lnTo>
                <a:lnTo>
                  <a:pt x="32450" y="9920"/>
                </a:lnTo>
                <a:lnTo>
                  <a:pt x="32450" y="9910"/>
                </a:lnTo>
                <a:lnTo>
                  <a:pt x="32440" y="9910"/>
                </a:lnTo>
                <a:lnTo>
                  <a:pt x="32430" y="9920"/>
                </a:lnTo>
                <a:lnTo>
                  <a:pt x="32420" y="9930"/>
                </a:lnTo>
                <a:lnTo>
                  <a:pt x="32410" y="9940"/>
                </a:lnTo>
                <a:lnTo>
                  <a:pt x="32410" y="9960"/>
                </a:lnTo>
                <a:lnTo>
                  <a:pt x="32410" y="9970"/>
                </a:lnTo>
                <a:lnTo>
                  <a:pt x="32400" y="9970"/>
                </a:lnTo>
                <a:lnTo>
                  <a:pt x="32390" y="9980"/>
                </a:lnTo>
                <a:lnTo>
                  <a:pt x="32380" y="9980"/>
                </a:lnTo>
                <a:lnTo>
                  <a:pt x="32370" y="9970"/>
                </a:lnTo>
                <a:lnTo>
                  <a:pt x="32360" y="9970"/>
                </a:lnTo>
                <a:lnTo>
                  <a:pt x="32360" y="9960"/>
                </a:lnTo>
                <a:lnTo>
                  <a:pt x="32360" y="9950"/>
                </a:lnTo>
                <a:lnTo>
                  <a:pt x="32350" y="9940"/>
                </a:lnTo>
                <a:lnTo>
                  <a:pt x="32340" y="9920"/>
                </a:lnTo>
                <a:lnTo>
                  <a:pt x="32340" y="9910"/>
                </a:lnTo>
                <a:lnTo>
                  <a:pt x="32330" y="9890"/>
                </a:lnTo>
                <a:lnTo>
                  <a:pt x="32320" y="9890"/>
                </a:lnTo>
                <a:lnTo>
                  <a:pt x="32310" y="9890"/>
                </a:lnTo>
                <a:lnTo>
                  <a:pt x="32300" y="9880"/>
                </a:lnTo>
                <a:lnTo>
                  <a:pt x="32290" y="9870"/>
                </a:lnTo>
                <a:lnTo>
                  <a:pt x="32290" y="9860"/>
                </a:lnTo>
                <a:lnTo>
                  <a:pt x="32280" y="9850"/>
                </a:lnTo>
                <a:lnTo>
                  <a:pt x="32260" y="9850"/>
                </a:lnTo>
                <a:lnTo>
                  <a:pt x="32250" y="9840"/>
                </a:lnTo>
                <a:lnTo>
                  <a:pt x="32230" y="9820"/>
                </a:lnTo>
                <a:lnTo>
                  <a:pt x="32210" y="9790"/>
                </a:lnTo>
                <a:lnTo>
                  <a:pt x="32180" y="9790"/>
                </a:lnTo>
                <a:lnTo>
                  <a:pt x="32180" y="9780"/>
                </a:lnTo>
                <a:lnTo>
                  <a:pt x="32180" y="9760"/>
                </a:lnTo>
                <a:lnTo>
                  <a:pt x="32170" y="9750"/>
                </a:lnTo>
                <a:lnTo>
                  <a:pt x="32160" y="9750"/>
                </a:lnTo>
                <a:lnTo>
                  <a:pt x="32150" y="9750"/>
                </a:lnTo>
                <a:lnTo>
                  <a:pt x="32150" y="9740"/>
                </a:lnTo>
                <a:lnTo>
                  <a:pt x="32140" y="9730"/>
                </a:lnTo>
                <a:lnTo>
                  <a:pt x="32150" y="9710"/>
                </a:lnTo>
                <a:lnTo>
                  <a:pt x="32150" y="9700"/>
                </a:lnTo>
                <a:lnTo>
                  <a:pt x="32160" y="9700"/>
                </a:lnTo>
                <a:lnTo>
                  <a:pt x="32170" y="9690"/>
                </a:lnTo>
                <a:lnTo>
                  <a:pt x="32160" y="9680"/>
                </a:lnTo>
                <a:lnTo>
                  <a:pt x="32150" y="9670"/>
                </a:lnTo>
                <a:lnTo>
                  <a:pt x="32160" y="9660"/>
                </a:lnTo>
                <a:lnTo>
                  <a:pt x="32170" y="9660"/>
                </a:lnTo>
                <a:lnTo>
                  <a:pt x="32180" y="9670"/>
                </a:lnTo>
                <a:lnTo>
                  <a:pt x="32190" y="9660"/>
                </a:lnTo>
                <a:lnTo>
                  <a:pt x="32190" y="9650"/>
                </a:lnTo>
                <a:lnTo>
                  <a:pt x="32180" y="9640"/>
                </a:lnTo>
                <a:lnTo>
                  <a:pt x="32180" y="9630"/>
                </a:lnTo>
                <a:lnTo>
                  <a:pt x="32180" y="9620"/>
                </a:lnTo>
                <a:lnTo>
                  <a:pt x="32160" y="9610"/>
                </a:lnTo>
                <a:lnTo>
                  <a:pt x="32150" y="9600"/>
                </a:lnTo>
                <a:lnTo>
                  <a:pt x="32160" y="9590"/>
                </a:lnTo>
                <a:lnTo>
                  <a:pt x="32180" y="9590"/>
                </a:lnTo>
                <a:lnTo>
                  <a:pt x="32190" y="9580"/>
                </a:lnTo>
                <a:lnTo>
                  <a:pt x="32190" y="9570"/>
                </a:lnTo>
                <a:lnTo>
                  <a:pt x="32190" y="9560"/>
                </a:lnTo>
                <a:lnTo>
                  <a:pt x="32210" y="9550"/>
                </a:lnTo>
                <a:lnTo>
                  <a:pt x="32220" y="9540"/>
                </a:lnTo>
                <a:lnTo>
                  <a:pt x="32200" y="9520"/>
                </a:lnTo>
                <a:lnTo>
                  <a:pt x="32180" y="9510"/>
                </a:lnTo>
                <a:lnTo>
                  <a:pt x="32170" y="9510"/>
                </a:lnTo>
                <a:lnTo>
                  <a:pt x="32160" y="9510"/>
                </a:lnTo>
                <a:lnTo>
                  <a:pt x="32150" y="9500"/>
                </a:lnTo>
                <a:lnTo>
                  <a:pt x="32150" y="9480"/>
                </a:lnTo>
                <a:lnTo>
                  <a:pt x="32160" y="9470"/>
                </a:lnTo>
                <a:lnTo>
                  <a:pt x="32170" y="9460"/>
                </a:lnTo>
                <a:lnTo>
                  <a:pt x="32180" y="9460"/>
                </a:lnTo>
                <a:lnTo>
                  <a:pt x="32190" y="9460"/>
                </a:lnTo>
                <a:lnTo>
                  <a:pt x="32190" y="9450"/>
                </a:lnTo>
                <a:lnTo>
                  <a:pt x="32190" y="9430"/>
                </a:lnTo>
                <a:lnTo>
                  <a:pt x="32200" y="9420"/>
                </a:lnTo>
                <a:lnTo>
                  <a:pt x="32210" y="9420"/>
                </a:lnTo>
                <a:lnTo>
                  <a:pt x="32220" y="9420"/>
                </a:lnTo>
                <a:lnTo>
                  <a:pt x="32230" y="9430"/>
                </a:lnTo>
                <a:lnTo>
                  <a:pt x="32240" y="9420"/>
                </a:lnTo>
                <a:lnTo>
                  <a:pt x="32240" y="9410"/>
                </a:lnTo>
                <a:lnTo>
                  <a:pt x="32250" y="9410"/>
                </a:lnTo>
                <a:lnTo>
                  <a:pt x="32260" y="9420"/>
                </a:lnTo>
                <a:lnTo>
                  <a:pt x="32260" y="9410"/>
                </a:lnTo>
                <a:lnTo>
                  <a:pt x="32260" y="9400"/>
                </a:lnTo>
                <a:lnTo>
                  <a:pt x="32250" y="9390"/>
                </a:lnTo>
                <a:lnTo>
                  <a:pt x="32260" y="9380"/>
                </a:lnTo>
                <a:lnTo>
                  <a:pt x="32270" y="9380"/>
                </a:lnTo>
                <a:lnTo>
                  <a:pt x="32280" y="9390"/>
                </a:lnTo>
                <a:lnTo>
                  <a:pt x="32290" y="9400"/>
                </a:lnTo>
                <a:lnTo>
                  <a:pt x="32290" y="9390"/>
                </a:lnTo>
                <a:lnTo>
                  <a:pt x="32280" y="9380"/>
                </a:lnTo>
                <a:lnTo>
                  <a:pt x="32270" y="9370"/>
                </a:lnTo>
                <a:lnTo>
                  <a:pt x="32250" y="9360"/>
                </a:lnTo>
                <a:lnTo>
                  <a:pt x="32250" y="9350"/>
                </a:lnTo>
                <a:lnTo>
                  <a:pt x="32250" y="9340"/>
                </a:lnTo>
                <a:lnTo>
                  <a:pt x="32240" y="9330"/>
                </a:lnTo>
                <a:lnTo>
                  <a:pt x="32250" y="9320"/>
                </a:lnTo>
                <a:lnTo>
                  <a:pt x="32260" y="9310"/>
                </a:lnTo>
                <a:lnTo>
                  <a:pt x="32280" y="9310"/>
                </a:lnTo>
                <a:lnTo>
                  <a:pt x="32300" y="9320"/>
                </a:lnTo>
                <a:lnTo>
                  <a:pt x="32320" y="9330"/>
                </a:lnTo>
                <a:lnTo>
                  <a:pt x="32320" y="9340"/>
                </a:lnTo>
                <a:lnTo>
                  <a:pt x="32330" y="9340"/>
                </a:lnTo>
                <a:lnTo>
                  <a:pt x="32330" y="9350"/>
                </a:lnTo>
                <a:lnTo>
                  <a:pt x="32340" y="9370"/>
                </a:lnTo>
                <a:lnTo>
                  <a:pt x="32340" y="9380"/>
                </a:lnTo>
                <a:lnTo>
                  <a:pt x="32350" y="9380"/>
                </a:lnTo>
                <a:lnTo>
                  <a:pt x="32360" y="9380"/>
                </a:lnTo>
                <a:lnTo>
                  <a:pt x="32380" y="9370"/>
                </a:lnTo>
                <a:lnTo>
                  <a:pt x="32390" y="9370"/>
                </a:lnTo>
                <a:lnTo>
                  <a:pt x="32410" y="9370"/>
                </a:lnTo>
                <a:lnTo>
                  <a:pt x="32420" y="9370"/>
                </a:lnTo>
                <a:lnTo>
                  <a:pt x="32420" y="9360"/>
                </a:lnTo>
                <a:lnTo>
                  <a:pt x="32420" y="9350"/>
                </a:lnTo>
                <a:lnTo>
                  <a:pt x="32430" y="9340"/>
                </a:lnTo>
                <a:lnTo>
                  <a:pt x="32440" y="9340"/>
                </a:lnTo>
                <a:lnTo>
                  <a:pt x="32460" y="9340"/>
                </a:lnTo>
                <a:lnTo>
                  <a:pt x="32470" y="9340"/>
                </a:lnTo>
                <a:lnTo>
                  <a:pt x="32480" y="9340"/>
                </a:lnTo>
                <a:lnTo>
                  <a:pt x="32500" y="9340"/>
                </a:lnTo>
                <a:lnTo>
                  <a:pt x="32510" y="9350"/>
                </a:lnTo>
                <a:lnTo>
                  <a:pt x="32540" y="9350"/>
                </a:lnTo>
                <a:lnTo>
                  <a:pt x="32560" y="9360"/>
                </a:lnTo>
                <a:lnTo>
                  <a:pt x="32580" y="9370"/>
                </a:lnTo>
                <a:lnTo>
                  <a:pt x="32590" y="9370"/>
                </a:lnTo>
                <a:lnTo>
                  <a:pt x="32600" y="9360"/>
                </a:lnTo>
                <a:lnTo>
                  <a:pt x="32610" y="9350"/>
                </a:lnTo>
                <a:lnTo>
                  <a:pt x="32610" y="9340"/>
                </a:lnTo>
                <a:lnTo>
                  <a:pt x="32620" y="9340"/>
                </a:lnTo>
                <a:lnTo>
                  <a:pt x="32640" y="9320"/>
                </a:lnTo>
                <a:lnTo>
                  <a:pt x="32660" y="9300"/>
                </a:lnTo>
                <a:lnTo>
                  <a:pt x="32650" y="9280"/>
                </a:lnTo>
                <a:lnTo>
                  <a:pt x="32650" y="9270"/>
                </a:lnTo>
                <a:lnTo>
                  <a:pt x="32620" y="9240"/>
                </a:lnTo>
                <a:lnTo>
                  <a:pt x="32610" y="9210"/>
                </a:lnTo>
                <a:lnTo>
                  <a:pt x="32610" y="9190"/>
                </a:lnTo>
                <a:lnTo>
                  <a:pt x="32620" y="9180"/>
                </a:lnTo>
                <a:lnTo>
                  <a:pt x="32620" y="9170"/>
                </a:lnTo>
                <a:lnTo>
                  <a:pt x="32610" y="9160"/>
                </a:lnTo>
                <a:lnTo>
                  <a:pt x="32580" y="9140"/>
                </a:lnTo>
                <a:lnTo>
                  <a:pt x="32570" y="9130"/>
                </a:lnTo>
                <a:lnTo>
                  <a:pt x="32550" y="9110"/>
                </a:lnTo>
                <a:lnTo>
                  <a:pt x="32540" y="9110"/>
                </a:lnTo>
                <a:lnTo>
                  <a:pt x="32540" y="9100"/>
                </a:lnTo>
                <a:lnTo>
                  <a:pt x="32540" y="9090"/>
                </a:lnTo>
                <a:lnTo>
                  <a:pt x="32540" y="9080"/>
                </a:lnTo>
                <a:lnTo>
                  <a:pt x="32530" y="9070"/>
                </a:lnTo>
                <a:lnTo>
                  <a:pt x="32520" y="9060"/>
                </a:lnTo>
                <a:lnTo>
                  <a:pt x="32500" y="9050"/>
                </a:lnTo>
                <a:lnTo>
                  <a:pt x="32490" y="9040"/>
                </a:lnTo>
                <a:lnTo>
                  <a:pt x="32480" y="9020"/>
                </a:lnTo>
                <a:lnTo>
                  <a:pt x="32470" y="9000"/>
                </a:lnTo>
                <a:lnTo>
                  <a:pt x="32460" y="8990"/>
                </a:lnTo>
                <a:lnTo>
                  <a:pt x="32450" y="8980"/>
                </a:lnTo>
                <a:lnTo>
                  <a:pt x="32440" y="8970"/>
                </a:lnTo>
                <a:lnTo>
                  <a:pt x="32430" y="8960"/>
                </a:lnTo>
                <a:lnTo>
                  <a:pt x="32430" y="8940"/>
                </a:lnTo>
                <a:lnTo>
                  <a:pt x="32430" y="8920"/>
                </a:lnTo>
                <a:lnTo>
                  <a:pt x="32430" y="8900"/>
                </a:lnTo>
                <a:lnTo>
                  <a:pt x="32420" y="8890"/>
                </a:lnTo>
                <a:lnTo>
                  <a:pt x="32420" y="8880"/>
                </a:lnTo>
                <a:lnTo>
                  <a:pt x="32420" y="8860"/>
                </a:lnTo>
                <a:lnTo>
                  <a:pt x="32420" y="8850"/>
                </a:lnTo>
                <a:lnTo>
                  <a:pt x="32430" y="8840"/>
                </a:lnTo>
                <a:lnTo>
                  <a:pt x="32440" y="8820"/>
                </a:lnTo>
                <a:lnTo>
                  <a:pt x="32450" y="8810"/>
                </a:lnTo>
                <a:lnTo>
                  <a:pt x="32450" y="8790"/>
                </a:lnTo>
                <a:lnTo>
                  <a:pt x="32440" y="8780"/>
                </a:lnTo>
                <a:lnTo>
                  <a:pt x="32430" y="8770"/>
                </a:lnTo>
                <a:lnTo>
                  <a:pt x="32440" y="8750"/>
                </a:lnTo>
                <a:lnTo>
                  <a:pt x="32440" y="8730"/>
                </a:lnTo>
                <a:lnTo>
                  <a:pt x="32440" y="8720"/>
                </a:lnTo>
                <a:lnTo>
                  <a:pt x="32450" y="8700"/>
                </a:lnTo>
                <a:lnTo>
                  <a:pt x="32460" y="8680"/>
                </a:lnTo>
                <a:lnTo>
                  <a:pt x="32470" y="8670"/>
                </a:lnTo>
                <a:lnTo>
                  <a:pt x="32480" y="8680"/>
                </a:lnTo>
                <a:lnTo>
                  <a:pt x="32490" y="8690"/>
                </a:lnTo>
                <a:lnTo>
                  <a:pt x="32490" y="8710"/>
                </a:lnTo>
                <a:lnTo>
                  <a:pt x="32480" y="8720"/>
                </a:lnTo>
                <a:lnTo>
                  <a:pt x="32480" y="8730"/>
                </a:lnTo>
                <a:lnTo>
                  <a:pt x="32490" y="8750"/>
                </a:lnTo>
                <a:lnTo>
                  <a:pt x="32490" y="8760"/>
                </a:lnTo>
                <a:lnTo>
                  <a:pt x="32500" y="8760"/>
                </a:lnTo>
                <a:lnTo>
                  <a:pt x="32510" y="8760"/>
                </a:lnTo>
                <a:lnTo>
                  <a:pt x="32510" y="8780"/>
                </a:lnTo>
                <a:lnTo>
                  <a:pt x="32520" y="8780"/>
                </a:lnTo>
                <a:lnTo>
                  <a:pt x="32530" y="8790"/>
                </a:lnTo>
                <a:lnTo>
                  <a:pt x="32540" y="8790"/>
                </a:lnTo>
                <a:lnTo>
                  <a:pt x="32550" y="8790"/>
                </a:lnTo>
                <a:lnTo>
                  <a:pt x="32550" y="8800"/>
                </a:lnTo>
                <a:lnTo>
                  <a:pt x="32560" y="8810"/>
                </a:lnTo>
                <a:lnTo>
                  <a:pt x="32570" y="8810"/>
                </a:lnTo>
                <a:lnTo>
                  <a:pt x="32580" y="8820"/>
                </a:lnTo>
                <a:lnTo>
                  <a:pt x="32590" y="8830"/>
                </a:lnTo>
                <a:lnTo>
                  <a:pt x="32600" y="8850"/>
                </a:lnTo>
                <a:lnTo>
                  <a:pt x="32610" y="8860"/>
                </a:lnTo>
                <a:lnTo>
                  <a:pt x="32620" y="8860"/>
                </a:lnTo>
                <a:lnTo>
                  <a:pt x="32630" y="8860"/>
                </a:lnTo>
                <a:lnTo>
                  <a:pt x="32630" y="8850"/>
                </a:lnTo>
                <a:lnTo>
                  <a:pt x="32640" y="8840"/>
                </a:lnTo>
                <a:lnTo>
                  <a:pt x="32650" y="8840"/>
                </a:lnTo>
                <a:lnTo>
                  <a:pt x="32660" y="8850"/>
                </a:lnTo>
                <a:lnTo>
                  <a:pt x="32660" y="8840"/>
                </a:lnTo>
                <a:lnTo>
                  <a:pt x="32650" y="8830"/>
                </a:lnTo>
                <a:lnTo>
                  <a:pt x="32650" y="8820"/>
                </a:lnTo>
                <a:lnTo>
                  <a:pt x="32640" y="8800"/>
                </a:lnTo>
                <a:lnTo>
                  <a:pt x="32640" y="8770"/>
                </a:lnTo>
                <a:lnTo>
                  <a:pt x="32660" y="8750"/>
                </a:lnTo>
                <a:lnTo>
                  <a:pt x="32670" y="8740"/>
                </a:lnTo>
                <a:lnTo>
                  <a:pt x="32680" y="8730"/>
                </a:lnTo>
                <a:lnTo>
                  <a:pt x="32700" y="8710"/>
                </a:lnTo>
                <a:lnTo>
                  <a:pt x="32700" y="8700"/>
                </a:lnTo>
                <a:lnTo>
                  <a:pt x="32700" y="8680"/>
                </a:lnTo>
                <a:lnTo>
                  <a:pt x="32710" y="8670"/>
                </a:lnTo>
                <a:lnTo>
                  <a:pt x="32710" y="8650"/>
                </a:lnTo>
                <a:lnTo>
                  <a:pt x="32720" y="8640"/>
                </a:lnTo>
                <a:lnTo>
                  <a:pt x="32730" y="8640"/>
                </a:lnTo>
                <a:lnTo>
                  <a:pt x="32740" y="8630"/>
                </a:lnTo>
                <a:lnTo>
                  <a:pt x="32750" y="8630"/>
                </a:lnTo>
                <a:lnTo>
                  <a:pt x="32760" y="8620"/>
                </a:lnTo>
                <a:lnTo>
                  <a:pt x="32760" y="8610"/>
                </a:lnTo>
                <a:lnTo>
                  <a:pt x="32780" y="8590"/>
                </a:lnTo>
                <a:lnTo>
                  <a:pt x="32790" y="8590"/>
                </a:lnTo>
                <a:lnTo>
                  <a:pt x="32800" y="8590"/>
                </a:lnTo>
                <a:lnTo>
                  <a:pt x="32820" y="8610"/>
                </a:lnTo>
                <a:lnTo>
                  <a:pt x="32840" y="8630"/>
                </a:lnTo>
                <a:lnTo>
                  <a:pt x="32850" y="8630"/>
                </a:lnTo>
                <a:lnTo>
                  <a:pt x="32860" y="8630"/>
                </a:lnTo>
                <a:lnTo>
                  <a:pt x="32890" y="8640"/>
                </a:lnTo>
                <a:lnTo>
                  <a:pt x="32900" y="8650"/>
                </a:lnTo>
                <a:lnTo>
                  <a:pt x="32920" y="8650"/>
                </a:lnTo>
                <a:lnTo>
                  <a:pt x="32920" y="8660"/>
                </a:lnTo>
                <a:lnTo>
                  <a:pt x="32930" y="8670"/>
                </a:lnTo>
                <a:lnTo>
                  <a:pt x="32940" y="8670"/>
                </a:lnTo>
                <a:lnTo>
                  <a:pt x="32960" y="8690"/>
                </a:lnTo>
                <a:lnTo>
                  <a:pt x="32970" y="8680"/>
                </a:lnTo>
                <a:lnTo>
                  <a:pt x="32960" y="8670"/>
                </a:lnTo>
                <a:lnTo>
                  <a:pt x="32970" y="8670"/>
                </a:lnTo>
                <a:lnTo>
                  <a:pt x="32980" y="8670"/>
                </a:lnTo>
                <a:lnTo>
                  <a:pt x="32990" y="8680"/>
                </a:lnTo>
                <a:lnTo>
                  <a:pt x="32990" y="8700"/>
                </a:lnTo>
                <a:lnTo>
                  <a:pt x="32990" y="8710"/>
                </a:lnTo>
                <a:lnTo>
                  <a:pt x="33000" y="8710"/>
                </a:lnTo>
                <a:lnTo>
                  <a:pt x="33000" y="8700"/>
                </a:lnTo>
                <a:lnTo>
                  <a:pt x="33010" y="8700"/>
                </a:lnTo>
                <a:lnTo>
                  <a:pt x="33020" y="8700"/>
                </a:lnTo>
                <a:lnTo>
                  <a:pt x="33030" y="8700"/>
                </a:lnTo>
                <a:lnTo>
                  <a:pt x="33020" y="8690"/>
                </a:lnTo>
                <a:lnTo>
                  <a:pt x="33000" y="8670"/>
                </a:lnTo>
                <a:lnTo>
                  <a:pt x="33000" y="8660"/>
                </a:lnTo>
                <a:lnTo>
                  <a:pt x="33000" y="8650"/>
                </a:lnTo>
                <a:lnTo>
                  <a:pt x="33010" y="8650"/>
                </a:lnTo>
                <a:lnTo>
                  <a:pt x="33020" y="8650"/>
                </a:lnTo>
                <a:lnTo>
                  <a:pt x="33040" y="8670"/>
                </a:lnTo>
                <a:lnTo>
                  <a:pt x="33050" y="8690"/>
                </a:lnTo>
                <a:lnTo>
                  <a:pt x="33050" y="8700"/>
                </a:lnTo>
                <a:lnTo>
                  <a:pt x="33050" y="8710"/>
                </a:lnTo>
                <a:lnTo>
                  <a:pt x="33070" y="8730"/>
                </a:lnTo>
                <a:lnTo>
                  <a:pt x="33080" y="8740"/>
                </a:lnTo>
                <a:lnTo>
                  <a:pt x="33100" y="8740"/>
                </a:lnTo>
                <a:lnTo>
                  <a:pt x="33120" y="8740"/>
                </a:lnTo>
                <a:lnTo>
                  <a:pt x="33130" y="8730"/>
                </a:lnTo>
                <a:lnTo>
                  <a:pt x="33130" y="8720"/>
                </a:lnTo>
                <a:lnTo>
                  <a:pt x="33140" y="8710"/>
                </a:lnTo>
                <a:lnTo>
                  <a:pt x="33160" y="8710"/>
                </a:lnTo>
                <a:lnTo>
                  <a:pt x="33170" y="8700"/>
                </a:lnTo>
                <a:lnTo>
                  <a:pt x="33170" y="8690"/>
                </a:lnTo>
                <a:lnTo>
                  <a:pt x="33180" y="8680"/>
                </a:lnTo>
                <a:lnTo>
                  <a:pt x="33190" y="8680"/>
                </a:lnTo>
                <a:lnTo>
                  <a:pt x="33190" y="8690"/>
                </a:lnTo>
                <a:lnTo>
                  <a:pt x="33210" y="8700"/>
                </a:lnTo>
                <a:lnTo>
                  <a:pt x="33230" y="8710"/>
                </a:lnTo>
                <a:lnTo>
                  <a:pt x="33230" y="8700"/>
                </a:lnTo>
                <a:lnTo>
                  <a:pt x="33240" y="8700"/>
                </a:lnTo>
                <a:lnTo>
                  <a:pt x="33240" y="8690"/>
                </a:lnTo>
                <a:lnTo>
                  <a:pt x="33250" y="8690"/>
                </a:lnTo>
                <a:lnTo>
                  <a:pt x="33270" y="8700"/>
                </a:lnTo>
                <a:lnTo>
                  <a:pt x="33270" y="8710"/>
                </a:lnTo>
                <a:lnTo>
                  <a:pt x="33280" y="8710"/>
                </a:lnTo>
                <a:lnTo>
                  <a:pt x="33290" y="8690"/>
                </a:lnTo>
                <a:lnTo>
                  <a:pt x="33300" y="8680"/>
                </a:lnTo>
                <a:lnTo>
                  <a:pt x="33310" y="8700"/>
                </a:lnTo>
                <a:lnTo>
                  <a:pt x="33330" y="8700"/>
                </a:lnTo>
                <a:lnTo>
                  <a:pt x="33350" y="8720"/>
                </a:lnTo>
                <a:lnTo>
                  <a:pt x="33360" y="8720"/>
                </a:lnTo>
                <a:lnTo>
                  <a:pt x="33370" y="8720"/>
                </a:lnTo>
                <a:lnTo>
                  <a:pt x="33370" y="8710"/>
                </a:lnTo>
                <a:lnTo>
                  <a:pt x="33380" y="8700"/>
                </a:lnTo>
                <a:lnTo>
                  <a:pt x="33380" y="8690"/>
                </a:lnTo>
                <a:lnTo>
                  <a:pt x="33370" y="8690"/>
                </a:lnTo>
                <a:lnTo>
                  <a:pt x="33370" y="8680"/>
                </a:lnTo>
                <a:lnTo>
                  <a:pt x="33370" y="8670"/>
                </a:lnTo>
                <a:lnTo>
                  <a:pt x="33380" y="8670"/>
                </a:lnTo>
                <a:lnTo>
                  <a:pt x="33390" y="8680"/>
                </a:lnTo>
                <a:lnTo>
                  <a:pt x="33400" y="8680"/>
                </a:lnTo>
                <a:lnTo>
                  <a:pt x="33420" y="8660"/>
                </a:lnTo>
                <a:lnTo>
                  <a:pt x="33430" y="8660"/>
                </a:lnTo>
                <a:lnTo>
                  <a:pt x="33450" y="8660"/>
                </a:lnTo>
                <a:lnTo>
                  <a:pt x="33460" y="8660"/>
                </a:lnTo>
                <a:lnTo>
                  <a:pt x="33470" y="8640"/>
                </a:lnTo>
                <a:lnTo>
                  <a:pt x="33500" y="8610"/>
                </a:lnTo>
                <a:lnTo>
                  <a:pt x="33510" y="8610"/>
                </a:lnTo>
                <a:lnTo>
                  <a:pt x="33530" y="8610"/>
                </a:lnTo>
                <a:lnTo>
                  <a:pt x="33550" y="8600"/>
                </a:lnTo>
                <a:lnTo>
                  <a:pt x="33550" y="8590"/>
                </a:lnTo>
                <a:lnTo>
                  <a:pt x="33570" y="8590"/>
                </a:lnTo>
                <a:lnTo>
                  <a:pt x="33580" y="8580"/>
                </a:lnTo>
                <a:lnTo>
                  <a:pt x="33590" y="8580"/>
                </a:lnTo>
                <a:lnTo>
                  <a:pt x="33600" y="8580"/>
                </a:lnTo>
                <a:lnTo>
                  <a:pt x="33620" y="8580"/>
                </a:lnTo>
                <a:lnTo>
                  <a:pt x="33630" y="8570"/>
                </a:lnTo>
                <a:lnTo>
                  <a:pt x="33660" y="8550"/>
                </a:lnTo>
                <a:lnTo>
                  <a:pt x="33670" y="8550"/>
                </a:lnTo>
                <a:lnTo>
                  <a:pt x="33680" y="8550"/>
                </a:lnTo>
                <a:lnTo>
                  <a:pt x="33700" y="8550"/>
                </a:lnTo>
                <a:lnTo>
                  <a:pt x="33720" y="8550"/>
                </a:lnTo>
                <a:lnTo>
                  <a:pt x="33720" y="8540"/>
                </a:lnTo>
                <a:lnTo>
                  <a:pt x="33730" y="8540"/>
                </a:lnTo>
                <a:lnTo>
                  <a:pt x="33750" y="8530"/>
                </a:lnTo>
                <a:lnTo>
                  <a:pt x="33760" y="8520"/>
                </a:lnTo>
                <a:lnTo>
                  <a:pt x="33770" y="8520"/>
                </a:lnTo>
                <a:lnTo>
                  <a:pt x="33790" y="8510"/>
                </a:lnTo>
                <a:lnTo>
                  <a:pt x="33800" y="8510"/>
                </a:lnTo>
                <a:lnTo>
                  <a:pt x="33810" y="8510"/>
                </a:lnTo>
                <a:lnTo>
                  <a:pt x="33830" y="8510"/>
                </a:lnTo>
                <a:lnTo>
                  <a:pt x="33840" y="8520"/>
                </a:lnTo>
                <a:lnTo>
                  <a:pt x="33850" y="8520"/>
                </a:lnTo>
                <a:lnTo>
                  <a:pt x="33860" y="8530"/>
                </a:lnTo>
                <a:close/>
                <a:moveTo>
                  <a:pt x="32100" y="8500"/>
                </a:moveTo>
                <a:lnTo>
                  <a:pt x="32080" y="8500"/>
                </a:lnTo>
                <a:lnTo>
                  <a:pt x="32080" y="8490"/>
                </a:lnTo>
                <a:lnTo>
                  <a:pt x="32080" y="8480"/>
                </a:lnTo>
                <a:lnTo>
                  <a:pt x="32090" y="8480"/>
                </a:lnTo>
                <a:lnTo>
                  <a:pt x="32090" y="8490"/>
                </a:lnTo>
                <a:lnTo>
                  <a:pt x="32100" y="8490"/>
                </a:lnTo>
                <a:lnTo>
                  <a:pt x="32100" y="8500"/>
                </a:lnTo>
                <a:close/>
                <a:moveTo>
                  <a:pt x="35480" y="8490"/>
                </a:moveTo>
                <a:lnTo>
                  <a:pt x="35470" y="8490"/>
                </a:lnTo>
                <a:lnTo>
                  <a:pt x="35470" y="8480"/>
                </a:lnTo>
                <a:lnTo>
                  <a:pt x="35480" y="8480"/>
                </a:lnTo>
                <a:lnTo>
                  <a:pt x="35480" y="8490"/>
                </a:lnTo>
                <a:close/>
                <a:moveTo>
                  <a:pt x="32720" y="8540"/>
                </a:moveTo>
                <a:lnTo>
                  <a:pt x="32710" y="8530"/>
                </a:lnTo>
                <a:lnTo>
                  <a:pt x="32700" y="8530"/>
                </a:lnTo>
                <a:lnTo>
                  <a:pt x="32690" y="8520"/>
                </a:lnTo>
                <a:lnTo>
                  <a:pt x="32680" y="8510"/>
                </a:lnTo>
                <a:lnTo>
                  <a:pt x="32670" y="8510"/>
                </a:lnTo>
                <a:lnTo>
                  <a:pt x="32670" y="8500"/>
                </a:lnTo>
                <a:lnTo>
                  <a:pt x="32660" y="8470"/>
                </a:lnTo>
                <a:lnTo>
                  <a:pt x="32660" y="8460"/>
                </a:lnTo>
                <a:lnTo>
                  <a:pt x="32670" y="8460"/>
                </a:lnTo>
                <a:lnTo>
                  <a:pt x="32680" y="8490"/>
                </a:lnTo>
                <a:lnTo>
                  <a:pt x="32680" y="8500"/>
                </a:lnTo>
                <a:lnTo>
                  <a:pt x="32710" y="8500"/>
                </a:lnTo>
                <a:lnTo>
                  <a:pt x="32720" y="8510"/>
                </a:lnTo>
                <a:lnTo>
                  <a:pt x="32730" y="8510"/>
                </a:lnTo>
                <a:lnTo>
                  <a:pt x="32730" y="8520"/>
                </a:lnTo>
                <a:lnTo>
                  <a:pt x="32730" y="8530"/>
                </a:lnTo>
                <a:lnTo>
                  <a:pt x="32720" y="8540"/>
                </a:lnTo>
                <a:close/>
                <a:moveTo>
                  <a:pt x="35220" y="8470"/>
                </a:moveTo>
                <a:lnTo>
                  <a:pt x="35210" y="8470"/>
                </a:lnTo>
                <a:lnTo>
                  <a:pt x="35200" y="8470"/>
                </a:lnTo>
                <a:lnTo>
                  <a:pt x="35190" y="8460"/>
                </a:lnTo>
                <a:lnTo>
                  <a:pt x="35190" y="8450"/>
                </a:lnTo>
                <a:lnTo>
                  <a:pt x="35200" y="8450"/>
                </a:lnTo>
                <a:lnTo>
                  <a:pt x="35210" y="8450"/>
                </a:lnTo>
                <a:lnTo>
                  <a:pt x="35210" y="8460"/>
                </a:lnTo>
                <a:lnTo>
                  <a:pt x="35220" y="8460"/>
                </a:lnTo>
                <a:lnTo>
                  <a:pt x="35220" y="8470"/>
                </a:lnTo>
                <a:close/>
                <a:moveTo>
                  <a:pt x="35060" y="8440"/>
                </a:moveTo>
                <a:lnTo>
                  <a:pt x="35070" y="8440"/>
                </a:lnTo>
                <a:lnTo>
                  <a:pt x="35080" y="8450"/>
                </a:lnTo>
                <a:lnTo>
                  <a:pt x="35070" y="8460"/>
                </a:lnTo>
                <a:lnTo>
                  <a:pt x="35050" y="8460"/>
                </a:lnTo>
                <a:lnTo>
                  <a:pt x="35040" y="8450"/>
                </a:lnTo>
                <a:lnTo>
                  <a:pt x="35030" y="8450"/>
                </a:lnTo>
                <a:lnTo>
                  <a:pt x="35030" y="8440"/>
                </a:lnTo>
                <a:lnTo>
                  <a:pt x="35040" y="8440"/>
                </a:lnTo>
                <a:lnTo>
                  <a:pt x="35050" y="8440"/>
                </a:lnTo>
                <a:lnTo>
                  <a:pt x="35060" y="8440"/>
                </a:lnTo>
                <a:close/>
                <a:moveTo>
                  <a:pt x="34650" y="8440"/>
                </a:moveTo>
                <a:lnTo>
                  <a:pt x="34650" y="8450"/>
                </a:lnTo>
                <a:lnTo>
                  <a:pt x="34650" y="8440"/>
                </a:lnTo>
                <a:lnTo>
                  <a:pt x="34640" y="8440"/>
                </a:lnTo>
                <a:lnTo>
                  <a:pt x="34640" y="8430"/>
                </a:lnTo>
                <a:lnTo>
                  <a:pt x="34650" y="8430"/>
                </a:lnTo>
                <a:lnTo>
                  <a:pt x="34650" y="8440"/>
                </a:lnTo>
                <a:close/>
                <a:moveTo>
                  <a:pt x="34580" y="8450"/>
                </a:moveTo>
                <a:lnTo>
                  <a:pt x="34570" y="8450"/>
                </a:lnTo>
                <a:lnTo>
                  <a:pt x="34560" y="8440"/>
                </a:lnTo>
                <a:lnTo>
                  <a:pt x="34550" y="8430"/>
                </a:lnTo>
                <a:lnTo>
                  <a:pt x="34550" y="8420"/>
                </a:lnTo>
                <a:lnTo>
                  <a:pt x="34570" y="8430"/>
                </a:lnTo>
                <a:lnTo>
                  <a:pt x="34580" y="8430"/>
                </a:lnTo>
                <a:lnTo>
                  <a:pt x="34590" y="8440"/>
                </a:lnTo>
                <a:lnTo>
                  <a:pt x="34580" y="8440"/>
                </a:lnTo>
                <a:lnTo>
                  <a:pt x="34580" y="8450"/>
                </a:lnTo>
                <a:close/>
                <a:moveTo>
                  <a:pt x="32630" y="8440"/>
                </a:moveTo>
                <a:lnTo>
                  <a:pt x="32620" y="8440"/>
                </a:lnTo>
                <a:lnTo>
                  <a:pt x="32610" y="8440"/>
                </a:lnTo>
                <a:lnTo>
                  <a:pt x="32600" y="8430"/>
                </a:lnTo>
                <a:lnTo>
                  <a:pt x="32590" y="8430"/>
                </a:lnTo>
                <a:lnTo>
                  <a:pt x="32590" y="8420"/>
                </a:lnTo>
                <a:lnTo>
                  <a:pt x="32590" y="8410"/>
                </a:lnTo>
                <a:lnTo>
                  <a:pt x="32600" y="8410"/>
                </a:lnTo>
                <a:lnTo>
                  <a:pt x="32620" y="8420"/>
                </a:lnTo>
                <a:lnTo>
                  <a:pt x="32630" y="8430"/>
                </a:lnTo>
                <a:lnTo>
                  <a:pt x="32630" y="8440"/>
                </a:lnTo>
                <a:close/>
                <a:moveTo>
                  <a:pt x="32950" y="8400"/>
                </a:moveTo>
                <a:lnTo>
                  <a:pt x="32950" y="8410"/>
                </a:lnTo>
                <a:lnTo>
                  <a:pt x="32940" y="8400"/>
                </a:lnTo>
                <a:lnTo>
                  <a:pt x="32910" y="8400"/>
                </a:lnTo>
                <a:lnTo>
                  <a:pt x="32900" y="8390"/>
                </a:lnTo>
                <a:lnTo>
                  <a:pt x="32910" y="8390"/>
                </a:lnTo>
                <a:lnTo>
                  <a:pt x="32920" y="8390"/>
                </a:lnTo>
                <a:lnTo>
                  <a:pt x="32940" y="8400"/>
                </a:lnTo>
                <a:lnTo>
                  <a:pt x="32950" y="8400"/>
                </a:lnTo>
                <a:close/>
                <a:moveTo>
                  <a:pt x="34060" y="8340"/>
                </a:moveTo>
                <a:lnTo>
                  <a:pt x="34040" y="8340"/>
                </a:lnTo>
                <a:lnTo>
                  <a:pt x="34030" y="8340"/>
                </a:lnTo>
                <a:lnTo>
                  <a:pt x="34010" y="8320"/>
                </a:lnTo>
                <a:lnTo>
                  <a:pt x="33980" y="8320"/>
                </a:lnTo>
                <a:lnTo>
                  <a:pt x="33970" y="8300"/>
                </a:lnTo>
                <a:lnTo>
                  <a:pt x="33950" y="8290"/>
                </a:lnTo>
                <a:lnTo>
                  <a:pt x="33940" y="8290"/>
                </a:lnTo>
                <a:lnTo>
                  <a:pt x="33950" y="8280"/>
                </a:lnTo>
                <a:lnTo>
                  <a:pt x="33960" y="8280"/>
                </a:lnTo>
                <a:lnTo>
                  <a:pt x="33980" y="8300"/>
                </a:lnTo>
                <a:lnTo>
                  <a:pt x="34020" y="8320"/>
                </a:lnTo>
                <a:lnTo>
                  <a:pt x="34040" y="8330"/>
                </a:lnTo>
                <a:lnTo>
                  <a:pt x="34050" y="8330"/>
                </a:lnTo>
                <a:lnTo>
                  <a:pt x="34060" y="8330"/>
                </a:lnTo>
                <a:lnTo>
                  <a:pt x="34060" y="8340"/>
                </a:lnTo>
                <a:close/>
                <a:moveTo>
                  <a:pt x="32640" y="8290"/>
                </a:moveTo>
                <a:lnTo>
                  <a:pt x="32630" y="8290"/>
                </a:lnTo>
                <a:lnTo>
                  <a:pt x="32620" y="8300"/>
                </a:lnTo>
                <a:lnTo>
                  <a:pt x="32610" y="8290"/>
                </a:lnTo>
                <a:lnTo>
                  <a:pt x="32600" y="8290"/>
                </a:lnTo>
                <a:lnTo>
                  <a:pt x="32600" y="8280"/>
                </a:lnTo>
                <a:lnTo>
                  <a:pt x="32610" y="8280"/>
                </a:lnTo>
                <a:lnTo>
                  <a:pt x="32640" y="8280"/>
                </a:lnTo>
                <a:lnTo>
                  <a:pt x="32650" y="8280"/>
                </a:lnTo>
                <a:lnTo>
                  <a:pt x="32650" y="8290"/>
                </a:lnTo>
                <a:lnTo>
                  <a:pt x="32640" y="8290"/>
                </a:lnTo>
                <a:close/>
                <a:moveTo>
                  <a:pt x="32540" y="8280"/>
                </a:moveTo>
                <a:lnTo>
                  <a:pt x="32520" y="8280"/>
                </a:lnTo>
                <a:lnTo>
                  <a:pt x="32510" y="8270"/>
                </a:lnTo>
                <a:lnTo>
                  <a:pt x="32510" y="8260"/>
                </a:lnTo>
                <a:lnTo>
                  <a:pt x="32520" y="8260"/>
                </a:lnTo>
                <a:lnTo>
                  <a:pt x="32540" y="8270"/>
                </a:lnTo>
                <a:lnTo>
                  <a:pt x="32540" y="8280"/>
                </a:lnTo>
                <a:close/>
                <a:moveTo>
                  <a:pt x="14280" y="7420"/>
                </a:moveTo>
                <a:lnTo>
                  <a:pt x="14300" y="7420"/>
                </a:lnTo>
                <a:lnTo>
                  <a:pt x="14350" y="7420"/>
                </a:lnTo>
                <a:lnTo>
                  <a:pt x="14370" y="7410"/>
                </a:lnTo>
                <a:lnTo>
                  <a:pt x="14380" y="7410"/>
                </a:lnTo>
                <a:lnTo>
                  <a:pt x="14400" y="7410"/>
                </a:lnTo>
                <a:lnTo>
                  <a:pt x="14430" y="7410"/>
                </a:lnTo>
                <a:lnTo>
                  <a:pt x="14440" y="7410"/>
                </a:lnTo>
                <a:lnTo>
                  <a:pt x="14440" y="7420"/>
                </a:lnTo>
                <a:lnTo>
                  <a:pt x="14440" y="7450"/>
                </a:lnTo>
                <a:lnTo>
                  <a:pt x="14430" y="7490"/>
                </a:lnTo>
                <a:lnTo>
                  <a:pt x="14420" y="7510"/>
                </a:lnTo>
                <a:lnTo>
                  <a:pt x="14410" y="7520"/>
                </a:lnTo>
                <a:lnTo>
                  <a:pt x="14400" y="7530"/>
                </a:lnTo>
                <a:lnTo>
                  <a:pt x="14390" y="7530"/>
                </a:lnTo>
                <a:lnTo>
                  <a:pt x="14370" y="7530"/>
                </a:lnTo>
                <a:lnTo>
                  <a:pt x="14350" y="7500"/>
                </a:lnTo>
                <a:lnTo>
                  <a:pt x="14320" y="7480"/>
                </a:lnTo>
                <a:lnTo>
                  <a:pt x="14310" y="7480"/>
                </a:lnTo>
                <a:lnTo>
                  <a:pt x="14290" y="7480"/>
                </a:lnTo>
                <a:lnTo>
                  <a:pt x="14280" y="7490"/>
                </a:lnTo>
                <a:lnTo>
                  <a:pt x="14260" y="7500"/>
                </a:lnTo>
                <a:lnTo>
                  <a:pt x="14250" y="7510"/>
                </a:lnTo>
                <a:lnTo>
                  <a:pt x="14240" y="7530"/>
                </a:lnTo>
                <a:lnTo>
                  <a:pt x="14220" y="7560"/>
                </a:lnTo>
                <a:lnTo>
                  <a:pt x="14210" y="7570"/>
                </a:lnTo>
                <a:lnTo>
                  <a:pt x="14210" y="7560"/>
                </a:lnTo>
                <a:lnTo>
                  <a:pt x="14190" y="7530"/>
                </a:lnTo>
                <a:lnTo>
                  <a:pt x="14180" y="7520"/>
                </a:lnTo>
                <a:lnTo>
                  <a:pt x="14180" y="7490"/>
                </a:lnTo>
                <a:lnTo>
                  <a:pt x="14190" y="7470"/>
                </a:lnTo>
                <a:lnTo>
                  <a:pt x="14200" y="7450"/>
                </a:lnTo>
                <a:lnTo>
                  <a:pt x="14200" y="7440"/>
                </a:lnTo>
                <a:lnTo>
                  <a:pt x="14210" y="7440"/>
                </a:lnTo>
                <a:lnTo>
                  <a:pt x="14210" y="7420"/>
                </a:lnTo>
                <a:lnTo>
                  <a:pt x="14220" y="7390"/>
                </a:lnTo>
                <a:lnTo>
                  <a:pt x="14220" y="7380"/>
                </a:lnTo>
                <a:lnTo>
                  <a:pt x="14250" y="7390"/>
                </a:lnTo>
                <a:lnTo>
                  <a:pt x="14280" y="7410"/>
                </a:lnTo>
                <a:lnTo>
                  <a:pt x="14280" y="7420"/>
                </a:lnTo>
                <a:close/>
                <a:moveTo>
                  <a:pt x="20010" y="7080"/>
                </a:moveTo>
                <a:lnTo>
                  <a:pt x="19990" y="7080"/>
                </a:lnTo>
                <a:lnTo>
                  <a:pt x="19990" y="7070"/>
                </a:lnTo>
                <a:lnTo>
                  <a:pt x="20010" y="7080"/>
                </a:lnTo>
                <a:close/>
                <a:moveTo>
                  <a:pt x="20050" y="7050"/>
                </a:moveTo>
                <a:lnTo>
                  <a:pt x="20050" y="7060"/>
                </a:lnTo>
                <a:lnTo>
                  <a:pt x="20050" y="7050"/>
                </a:lnTo>
                <a:lnTo>
                  <a:pt x="20050" y="7020"/>
                </a:lnTo>
                <a:lnTo>
                  <a:pt x="20030" y="6980"/>
                </a:lnTo>
                <a:lnTo>
                  <a:pt x="20030" y="6970"/>
                </a:lnTo>
                <a:lnTo>
                  <a:pt x="20040" y="6970"/>
                </a:lnTo>
                <a:lnTo>
                  <a:pt x="20050" y="6970"/>
                </a:lnTo>
                <a:lnTo>
                  <a:pt x="20060" y="6980"/>
                </a:lnTo>
                <a:lnTo>
                  <a:pt x="20070" y="7000"/>
                </a:lnTo>
                <a:lnTo>
                  <a:pt x="20070" y="7010"/>
                </a:lnTo>
                <a:lnTo>
                  <a:pt x="20050" y="7050"/>
                </a:lnTo>
                <a:close/>
                <a:moveTo>
                  <a:pt x="24800" y="6780"/>
                </a:moveTo>
                <a:lnTo>
                  <a:pt x="24790" y="6780"/>
                </a:lnTo>
                <a:lnTo>
                  <a:pt x="24790" y="6770"/>
                </a:lnTo>
                <a:lnTo>
                  <a:pt x="24800" y="6780"/>
                </a:lnTo>
                <a:close/>
                <a:moveTo>
                  <a:pt x="24740" y="6770"/>
                </a:moveTo>
                <a:lnTo>
                  <a:pt x="24720" y="6770"/>
                </a:lnTo>
                <a:lnTo>
                  <a:pt x="24710" y="6760"/>
                </a:lnTo>
                <a:lnTo>
                  <a:pt x="24710" y="6750"/>
                </a:lnTo>
                <a:lnTo>
                  <a:pt x="24720" y="6760"/>
                </a:lnTo>
                <a:lnTo>
                  <a:pt x="24740" y="6770"/>
                </a:lnTo>
                <a:close/>
                <a:moveTo>
                  <a:pt x="24910" y="6760"/>
                </a:moveTo>
                <a:lnTo>
                  <a:pt x="24900" y="6760"/>
                </a:lnTo>
                <a:lnTo>
                  <a:pt x="24900" y="6750"/>
                </a:lnTo>
                <a:lnTo>
                  <a:pt x="24910" y="6750"/>
                </a:lnTo>
                <a:lnTo>
                  <a:pt x="24910" y="6760"/>
                </a:lnTo>
                <a:close/>
                <a:moveTo>
                  <a:pt x="24690" y="6740"/>
                </a:moveTo>
                <a:lnTo>
                  <a:pt x="24680" y="6740"/>
                </a:lnTo>
                <a:lnTo>
                  <a:pt x="24670" y="6730"/>
                </a:lnTo>
                <a:lnTo>
                  <a:pt x="24660" y="6720"/>
                </a:lnTo>
                <a:lnTo>
                  <a:pt x="24680" y="6740"/>
                </a:lnTo>
                <a:lnTo>
                  <a:pt x="24690" y="6740"/>
                </a:lnTo>
                <a:close/>
                <a:moveTo>
                  <a:pt x="24620" y="6680"/>
                </a:moveTo>
                <a:lnTo>
                  <a:pt x="24610" y="6640"/>
                </a:lnTo>
                <a:lnTo>
                  <a:pt x="24620" y="6660"/>
                </a:lnTo>
                <a:lnTo>
                  <a:pt x="24620" y="6680"/>
                </a:lnTo>
                <a:close/>
                <a:moveTo>
                  <a:pt x="24860" y="6540"/>
                </a:moveTo>
                <a:lnTo>
                  <a:pt x="24830" y="6530"/>
                </a:lnTo>
                <a:lnTo>
                  <a:pt x="24820" y="6530"/>
                </a:lnTo>
                <a:lnTo>
                  <a:pt x="24810" y="6520"/>
                </a:lnTo>
                <a:lnTo>
                  <a:pt x="24800" y="6490"/>
                </a:lnTo>
                <a:lnTo>
                  <a:pt x="24800" y="6480"/>
                </a:lnTo>
                <a:lnTo>
                  <a:pt x="24800" y="6470"/>
                </a:lnTo>
                <a:lnTo>
                  <a:pt x="24810" y="6480"/>
                </a:lnTo>
                <a:lnTo>
                  <a:pt x="24820" y="6480"/>
                </a:lnTo>
                <a:lnTo>
                  <a:pt x="24820" y="6500"/>
                </a:lnTo>
                <a:lnTo>
                  <a:pt x="24830" y="6510"/>
                </a:lnTo>
                <a:lnTo>
                  <a:pt x="24840" y="6520"/>
                </a:lnTo>
                <a:lnTo>
                  <a:pt x="24860" y="6530"/>
                </a:lnTo>
                <a:lnTo>
                  <a:pt x="24860" y="6540"/>
                </a:lnTo>
                <a:close/>
                <a:moveTo>
                  <a:pt x="24880" y="6570"/>
                </a:moveTo>
                <a:lnTo>
                  <a:pt x="24870" y="6570"/>
                </a:lnTo>
                <a:lnTo>
                  <a:pt x="24870" y="6560"/>
                </a:lnTo>
                <a:lnTo>
                  <a:pt x="24880" y="6550"/>
                </a:lnTo>
                <a:lnTo>
                  <a:pt x="24880" y="6540"/>
                </a:lnTo>
                <a:lnTo>
                  <a:pt x="24880" y="6530"/>
                </a:lnTo>
                <a:lnTo>
                  <a:pt x="24890" y="6530"/>
                </a:lnTo>
                <a:lnTo>
                  <a:pt x="24900" y="6530"/>
                </a:lnTo>
                <a:lnTo>
                  <a:pt x="24920" y="6510"/>
                </a:lnTo>
                <a:lnTo>
                  <a:pt x="24920" y="6490"/>
                </a:lnTo>
                <a:lnTo>
                  <a:pt x="24920" y="6480"/>
                </a:lnTo>
                <a:lnTo>
                  <a:pt x="24930" y="6480"/>
                </a:lnTo>
                <a:lnTo>
                  <a:pt x="24940" y="6470"/>
                </a:lnTo>
                <a:lnTo>
                  <a:pt x="24950" y="6460"/>
                </a:lnTo>
                <a:lnTo>
                  <a:pt x="24950" y="6470"/>
                </a:lnTo>
                <a:lnTo>
                  <a:pt x="24960" y="6470"/>
                </a:lnTo>
                <a:lnTo>
                  <a:pt x="24960" y="6480"/>
                </a:lnTo>
                <a:lnTo>
                  <a:pt x="24960" y="6490"/>
                </a:lnTo>
                <a:lnTo>
                  <a:pt x="24940" y="6510"/>
                </a:lnTo>
                <a:lnTo>
                  <a:pt x="24920" y="6520"/>
                </a:lnTo>
                <a:lnTo>
                  <a:pt x="24910" y="6530"/>
                </a:lnTo>
                <a:lnTo>
                  <a:pt x="24890" y="6550"/>
                </a:lnTo>
                <a:lnTo>
                  <a:pt x="24880" y="6570"/>
                </a:lnTo>
                <a:close/>
                <a:moveTo>
                  <a:pt x="24800" y="6450"/>
                </a:moveTo>
                <a:lnTo>
                  <a:pt x="24790" y="6440"/>
                </a:lnTo>
                <a:lnTo>
                  <a:pt x="24790" y="6420"/>
                </a:lnTo>
                <a:lnTo>
                  <a:pt x="24810" y="6430"/>
                </a:lnTo>
                <a:lnTo>
                  <a:pt x="24810" y="6440"/>
                </a:lnTo>
                <a:lnTo>
                  <a:pt x="24800" y="6450"/>
                </a:lnTo>
                <a:close/>
                <a:moveTo>
                  <a:pt x="25230" y="6370"/>
                </a:moveTo>
                <a:lnTo>
                  <a:pt x="25240" y="6370"/>
                </a:lnTo>
                <a:lnTo>
                  <a:pt x="25260" y="6380"/>
                </a:lnTo>
                <a:lnTo>
                  <a:pt x="25260" y="6390"/>
                </a:lnTo>
                <a:lnTo>
                  <a:pt x="25250" y="6390"/>
                </a:lnTo>
                <a:lnTo>
                  <a:pt x="25240" y="6390"/>
                </a:lnTo>
                <a:lnTo>
                  <a:pt x="25220" y="6380"/>
                </a:lnTo>
                <a:lnTo>
                  <a:pt x="25200" y="6370"/>
                </a:lnTo>
                <a:lnTo>
                  <a:pt x="25190" y="6370"/>
                </a:lnTo>
                <a:lnTo>
                  <a:pt x="25180" y="6370"/>
                </a:lnTo>
                <a:lnTo>
                  <a:pt x="25180" y="6380"/>
                </a:lnTo>
                <a:lnTo>
                  <a:pt x="25170" y="6390"/>
                </a:lnTo>
                <a:lnTo>
                  <a:pt x="25170" y="6400"/>
                </a:lnTo>
                <a:lnTo>
                  <a:pt x="25180" y="6400"/>
                </a:lnTo>
                <a:lnTo>
                  <a:pt x="25180" y="6410"/>
                </a:lnTo>
                <a:lnTo>
                  <a:pt x="25180" y="6420"/>
                </a:lnTo>
                <a:lnTo>
                  <a:pt x="25170" y="6420"/>
                </a:lnTo>
                <a:lnTo>
                  <a:pt x="25160" y="6430"/>
                </a:lnTo>
                <a:lnTo>
                  <a:pt x="25150" y="6440"/>
                </a:lnTo>
                <a:lnTo>
                  <a:pt x="25140" y="6450"/>
                </a:lnTo>
                <a:lnTo>
                  <a:pt x="25130" y="6460"/>
                </a:lnTo>
                <a:lnTo>
                  <a:pt x="25130" y="6470"/>
                </a:lnTo>
                <a:lnTo>
                  <a:pt x="25120" y="6480"/>
                </a:lnTo>
                <a:lnTo>
                  <a:pt x="25120" y="6490"/>
                </a:lnTo>
                <a:lnTo>
                  <a:pt x="25130" y="6510"/>
                </a:lnTo>
                <a:lnTo>
                  <a:pt x="25130" y="6520"/>
                </a:lnTo>
                <a:lnTo>
                  <a:pt x="25120" y="6520"/>
                </a:lnTo>
                <a:lnTo>
                  <a:pt x="25110" y="6530"/>
                </a:lnTo>
                <a:lnTo>
                  <a:pt x="25100" y="6530"/>
                </a:lnTo>
                <a:lnTo>
                  <a:pt x="25090" y="6530"/>
                </a:lnTo>
                <a:lnTo>
                  <a:pt x="25080" y="6530"/>
                </a:lnTo>
                <a:lnTo>
                  <a:pt x="25070" y="6520"/>
                </a:lnTo>
                <a:lnTo>
                  <a:pt x="25060" y="6500"/>
                </a:lnTo>
                <a:lnTo>
                  <a:pt x="25040" y="6500"/>
                </a:lnTo>
                <a:lnTo>
                  <a:pt x="25030" y="6500"/>
                </a:lnTo>
                <a:lnTo>
                  <a:pt x="25010" y="6500"/>
                </a:lnTo>
                <a:lnTo>
                  <a:pt x="25000" y="6490"/>
                </a:lnTo>
                <a:lnTo>
                  <a:pt x="25020" y="6480"/>
                </a:lnTo>
                <a:lnTo>
                  <a:pt x="25030" y="6470"/>
                </a:lnTo>
                <a:lnTo>
                  <a:pt x="25040" y="6470"/>
                </a:lnTo>
                <a:lnTo>
                  <a:pt x="25060" y="6460"/>
                </a:lnTo>
                <a:lnTo>
                  <a:pt x="25080" y="6450"/>
                </a:lnTo>
                <a:lnTo>
                  <a:pt x="25090" y="6440"/>
                </a:lnTo>
                <a:lnTo>
                  <a:pt x="25110" y="6420"/>
                </a:lnTo>
                <a:lnTo>
                  <a:pt x="25140" y="6400"/>
                </a:lnTo>
                <a:lnTo>
                  <a:pt x="25160" y="6390"/>
                </a:lnTo>
                <a:lnTo>
                  <a:pt x="25170" y="6380"/>
                </a:lnTo>
                <a:lnTo>
                  <a:pt x="25170" y="6370"/>
                </a:lnTo>
                <a:lnTo>
                  <a:pt x="25180" y="6370"/>
                </a:lnTo>
                <a:lnTo>
                  <a:pt x="25190" y="6350"/>
                </a:lnTo>
                <a:lnTo>
                  <a:pt x="25190" y="6330"/>
                </a:lnTo>
                <a:lnTo>
                  <a:pt x="25200" y="6330"/>
                </a:lnTo>
                <a:lnTo>
                  <a:pt x="25210" y="6340"/>
                </a:lnTo>
                <a:lnTo>
                  <a:pt x="25220" y="6350"/>
                </a:lnTo>
                <a:lnTo>
                  <a:pt x="25220" y="6360"/>
                </a:lnTo>
                <a:lnTo>
                  <a:pt x="25230" y="6370"/>
                </a:lnTo>
                <a:close/>
                <a:moveTo>
                  <a:pt x="25180" y="6310"/>
                </a:moveTo>
                <a:lnTo>
                  <a:pt x="25170" y="6310"/>
                </a:lnTo>
                <a:lnTo>
                  <a:pt x="25170" y="6300"/>
                </a:lnTo>
                <a:lnTo>
                  <a:pt x="25180" y="6300"/>
                </a:lnTo>
                <a:lnTo>
                  <a:pt x="25180" y="6310"/>
                </a:lnTo>
                <a:lnTo>
                  <a:pt x="25190" y="6310"/>
                </a:lnTo>
                <a:lnTo>
                  <a:pt x="25180" y="6310"/>
                </a:lnTo>
                <a:close/>
                <a:moveTo>
                  <a:pt x="24800" y="6250"/>
                </a:moveTo>
                <a:lnTo>
                  <a:pt x="24790" y="6250"/>
                </a:lnTo>
                <a:lnTo>
                  <a:pt x="24790" y="6240"/>
                </a:lnTo>
                <a:lnTo>
                  <a:pt x="24800" y="6240"/>
                </a:lnTo>
                <a:lnTo>
                  <a:pt x="24800" y="6250"/>
                </a:lnTo>
                <a:close/>
                <a:moveTo>
                  <a:pt x="24820" y="6250"/>
                </a:moveTo>
                <a:lnTo>
                  <a:pt x="24810" y="6250"/>
                </a:lnTo>
                <a:lnTo>
                  <a:pt x="24810" y="6240"/>
                </a:lnTo>
                <a:lnTo>
                  <a:pt x="24820" y="6240"/>
                </a:lnTo>
                <a:lnTo>
                  <a:pt x="24820" y="6250"/>
                </a:lnTo>
                <a:close/>
                <a:moveTo>
                  <a:pt x="24850" y="6230"/>
                </a:moveTo>
                <a:lnTo>
                  <a:pt x="24860" y="6240"/>
                </a:lnTo>
                <a:lnTo>
                  <a:pt x="24880" y="6240"/>
                </a:lnTo>
                <a:lnTo>
                  <a:pt x="24870" y="6250"/>
                </a:lnTo>
                <a:lnTo>
                  <a:pt x="24860" y="6250"/>
                </a:lnTo>
                <a:lnTo>
                  <a:pt x="24840" y="6240"/>
                </a:lnTo>
                <a:lnTo>
                  <a:pt x="24840" y="6230"/>
                </a:lnTo>
                <a:lnTo>
                  <a:pt x="24850" y="6230"/>
                </a:lnTo>
                <a:close/>
                <a:moveTo>
                  <a:pt x="25410" y="6180"/>
                </a:moveTo>
                <a:lnTo>
                  <a:pt x="25400" y="6190"/>
                </a:lnTo>
                <a:lnTo>
                  <a:pt x="25390" y="6190"/>
                </a:lnTo>
                <a:lnTo>
                  <a:pt x="25390" y="6180"/>
                </a:lnTo>
                <a:lnTo>
                  <a:pt x="25390" y="6170"/>
                </a:lnTo>
                <a:lnTo>
                  <a:pt x="25410" y="6170"/>
                </a:lnTo>
                <a:lnTo>
                  <a:pt x="25410" y="6180"/>
                </a:lnTo>
                <a:close/>
                <a:moveTo>
                  <a:pt x="20120" y="6270"/>
                </a:moveTo>
                <a:lnTo>
                  <a:pt x="20110" y="6270"/>
                </a:lnTo>
                <a:lnTo>
                  <a:pt x="20130" y="6250"/>
                </a:lnTo>
                <a:lnTo>
                  <a:pt x="20140" y="6230"/>
                </a:lnTo>
                <a:lnTo>
                  <a:pt x="20140" y="6210"/>
                </a:lnTo>
                <a:lnTo>
                  <a:pt x="20130" y="6190"/>
                </a:lnTo>
                <a:lnTo>
                  <a:pt x="20110" y="6170"/>
                </a:lnTo>
                <a:lnTo>
                  <a:pt x="20110" y="6160"/>
                </a:lnTo>
                <a:lnTo>
                  <a:pt x="20090" y="6160"/>
                </a:lnTo>
                <a:lnTo>
                  <a:pt x="20080" y="6160"/>
                </a:lnTo>
                <a:lnTo>
                  <a:pt x="20060" y="6140"/>
                </a:lnTo>
                <a:lnTo>
                  <a:pt x="20060" y="6130"/>
                </a:lnTo>
                <a:lnTo>
                  <a:pt x="20070" y="6120"/>
                </a:lnTo>
                <a:lnTo>
                  <a:pt x="20070" y="6110"/>
                </a:lnTo>
                <a:lnTo>
                  <a:pt x="20080" y="6100"/>
                </a:lnTo>
                <a:lnTo>
                  <a:pt x="20090" y="6110"/>
                </a:lnTo>
                <a:lnTo>
                  <a:pt x="20110" y="6140"/>
                </a:lnTo>
                <a:lnTo>
                  <a:pt x="20160" y="6240"/>
                </a:lnTo>
                <a:lnTo>
                  <a:pt x="20170" y="6240"/>
                </a:lnTo>
                <a:lnTo>
                  <a:pt x="20160" y="6250"/>
                </a:lnTo>
                <a:lnTo>
                  <a:pt x="20120" y="6270"/>
                </a:lnTo>
                <a:close/>
                <a:moveTo>
                  <a:pt x="15290" y="6190"/>
                </a:moveTo>
                <a:lnTo>
                  <a:pt x="15280" y="6190"/>
                </a:lnTo>
                <a:lnTo>
                  <a:pt x="15270" y="6190"/>
                </a:lnTo>
                <a:lnTo>
                  <a:pt x="15270" y="6180"/>
                </a:lnTo>
                <a:lnTo>
                  <a:pt x="15270" y="6170"/>
                </a:lnTo>
                <a:lnTo>
                  <a:pt x="15270" y="6160"/>
                </a:lnTo>
                <a:lnTo>
                  <a:pt x="15280" y="6140"/>
                </a:lnTo>
                <a:lnTo>
                  <a:pt x="15280" y="6120"/>
                </a:lnTo>
                <a:lnTo>
                  <a:pt x="15270" y="6110"/>
                </a:lnTo>
                <a:lnTo>
                  <a:pt x="15260" y="6100"/>
                </a:lnTo>
                <a:lnTo>
                  <a:pt x="15260" y="6090"/>
                </a:lnTo>
                <a:lnTo>
                  <a:pt x="15270" y="6090"/>
                </a:lnTo>
                <a:lnTo>
                  <a:pt x="15290" y="6080"/>
                </a:lnTo>
                <a:lnTo>
                  <a:pt x="15310" y="6080"/>
                </a:lnTo>
                <a:lnTo>
                  <a:pt x="15340" y="6080"/>
                </a:lnTo>
                <a:lnTo>
                  <a:pt x="15350" y="6080"/>
                </a:lnTo>
                <a:lnTo>
                  <a:pt x="15360" y="6080"/>
                </a:lnTo>
                <a:lnTo>
                  <a:pt x="15380" y="6090"/>
                </a:lnTo>
                <a:lnTo>
                  <a:pt x="15420" y="6100"/>
                </a:lnTo>
                <a:lnTo>
                  <a:pt x="15430" y="6100"/>
                </a:lnTo>
                <a:lnTo>
                  <a:pt x="15410" y="6120"/>
                </a:lnTo>
                <a:lnTo>
                  <a:pt x="15390" y="6130"/>
                </a:lnTo>
                <a:lnTo>
                  <a:pt x="15380" y="6130"/>
                </a:lnTo>
                <a:lnTo>
                  <a:pt x="15370" y="6140"/>
                </a:lnTo>
                <a:lnTo>
                  <a:pt x="15340" y="6160"/>
                </a:lnTo>
                <a:lnTo>
                  <a:pt x="15320" y="6180"/>
                </a:lnTo>
                <a:lnTo>
                  <a:pt x="15310" y="6190"/>
                </a:lnTo>
                <a:lnTo>
                  <a:pt x="15290" y="6190"/>
                </a:lnTo>
                <a:close/>
                <a:moveTo>
                  <a:pt x="20330" y="5880"/>
                </a:moveTo>
                <a:lnTo>
                  <a:pt x="20330" y="5890"/>
                </a:lnTo>
                <a:lnTo>
                  <a:pt x="20320" y="5890"/>
                </a:lnTo>
                <a:lnTo>
                  <a:pt x="20330" y="5880"/>
                </a:lnTo>
                <a:lnTo>
                  <a:pt x="20330" y="5870"/>
                </a:lnTo>
                <a:lnTo>
                  <a:pt x="20330" y="5880"/>
                </a:lnTo>
                <a:close/>
                <a:moveTo>
                  <a:pt x="22440" y="5890"/>
                </a:moveTo>
                <a:lnTo>
                  <a:pt x="22430" y="5890"/>
                </a:lnTo>
                <a:lnTo>
                  <a:pt x="22430" y="5900"/>
                </a:lnTo>
                <a:lnTo>
                  <a:pt x="22400" y="5900"/>
                </a:lnTo>
                <a:lnTo>
                  <a:pt x="22360" y="5900"/>
                </a:lnTo>
                <a:lnTo>
                  <a:pt x="22350" y="5900"/>
                </a:lnTo>
                <a:lnTo>
                  <a:pt x="22350" y="5890"/>
                </a:lnTo>
                <a:lnTo>
                  <a:pt x="22360" y="5890"/>
                </a:lnTo>
                <a:lnTo>
                  <a:pt x="22390" y="5890"/>
                </a:lnTo>
                <a:lnTo>
                  <a:pt x="22400" y="5890"/>
                </a:lnTo>
                <a:lnTo>
                  <a:pt x="22410" y="5880"/>
                </a:lnTo>
                <a:lnTo>
                  <a:pt x="22410" y="5870"/>
                </a:lnTo>
                <a:lnTo>
                  <a:pt x="22390" y="5850"/>
                </a:lnTo>
                <a:lnTo>
                  <a:pt x="22390" y="5840"/>
                </a:lnTo>
                <a:lnTo>
                  <a:pt x="22400" y="5830"/>
                </a:lnTo>
                <a:lnTo>
                  <a:pt x="22410" y="5840"/>
                </a:lnTo>
                <a:lnTo>
                  <a:pt x="22430" y="5860"/>
                </a:lnTo>
                <a:lnTo>
                  <a:pt x="22440" y="5870"/>
                </a:lnTo>
                <a:lnTo>
                  <a:pt x="22440" y="5890"/>
                </a:lnTo>
                <a:close/>
                <a:moveTo>
                  <a:pt x="20300" y="5830"/>
                </a:moveTo>
                <a:lnTo>
                  <a:pt x="20290" y="5830"/>
                </a:lnTo>
                <a:lnTo>
                  <a:pt x="20280" y="5830"/>
                </a:lnTo>
                <a:lnTo>
                  <a:pt x="20280" y="5810"/>
                </a:lnTo>
                <a:lnTo>
                  <a:pt x="20280" y="5800"/>
                </a:lnTo>
                <a:lnTo>
                  <a:pt x="20290" y="5800"/>
                </a:lnTo>
                <a:lnTo>
                  <a:pt x="20300" y="5800"/>
                </a:lnTo>
                <a:lnTo>
                  <a:pt x="20300" y="5810"/>
                </a:lnTo>
                <a:lnTo>
                  <a:pt x="20310" y="5820"/>
                </a:lnTo>
                <a:lnTo>
                  <a:pt x="20300" y="5830"/>
                </a:lnTo>
                <a:close/>
                <a:moveTo>
                  <a:pt x="20340" y="5840"/>
                </a:moveTo>
                <a:lnTo>
                  <a:pt x="20330" y="5840"/>
                </a:lnTo>
                <a:lnTo>
                  <a:pt x="20330" y="5820"/>
                </a:lnTo>
                <a:lnTo>
                  <a:pt x="20310" y="5800"/>
                </a:lnTo>
                <a:lnTo>
                  <a:pt x="20310" y="5790"/>
                </a:lnTo>
                <a:lnTo>
                  <a:pt x="20320" y="5790"/>
                </a:lnTo>
                <a:lnTo>
                  <a:pt x="20340" y="5800"/>
                </a:lnTo>
                <a:lnTo>
                  <a:pt x="20340" y="5820"/>
                </a:lnTo>
                <a:lnTo>
                  <a:pt x="20340" y="5840"/>
                </a:lnTo>
                <a:close/>
                <a:moveTo>
                  <a:pt x="20840" y="5840"/>
                </a:moveTo>
                <a:lnTo>
                  <a:pt x="20860" y="5840"/>
                </a:lnTo>
                <a:lnTo>
                  <a:pt x="20880" y="5840"/>
                </a:lnTo>
                <a:lnTo>
                  <a:pt x="20920" y="5810"/>
                </a:lnTo>
                <a:lnTo>
                  <a:pt x="20930" y="5810"/>
                </a:lnTo>
                <a:lnTo>
                  <a:pt x="20930" y="5820"/>
                </a:lnTo>
                <a:lnTo>
                  <a:pt x="20920" y="5830"/>
                </a:lnTo>
                <a:lnTo>
                  <a:pt x="20900" y="5840"/>
                </a:lnTo>
                <a:lnTo>
                  <a:pt x="20860" y="5850"/>
                </a:lnTo>
                <a:lnTo>
                  <a:pt x="20820" y="5870"/>
                </a:lnTo>
                <a:lnTo>
                  <a:pt x="20800" y="5870"/>
                </a:lnTo>
                <a:lnTo>
                  <a:pt x="20780" y="5870"/>
                </a:lnTo>
                <a:lnTo>
                  <a:pt x="20770" y="5860"/>
                </a:lnTo>
                <a:lnTo>
                  <a:pt x="20760" y="5860"/>
                </a:lnTo>
                <a:lnTo>
                  <a:pt x="20750" y="5850"/>
                </a:lnTo>
                <a:lnTo>
                  <a:pt x="20750" y="5840"/>
                </a:lnTo>
                <a:lnTo>
                  <a:pt x="20740" y="5820"/>
                </a:lnTo>
                <a:lnTo>
                  <a:pt x="20730" y="5810"/>
                </a:lnTo>
                <a:lnTo>
                  <a:pt x="20720" y="5790"/>
                </a:lnTo>
                <a:lnTo>
                  <a:pt x="20720" y="5750"/>
                </a:lnTo>
                <a:lnTo>
                  <a:pt x="20730" y="5740"/>
                </a:lnTo>
                <a:lnTo>
                  <a:pt x="20730" y="5750"/>
                </a:lnTo>
                <a:lnTo>
                  <a:pt x="20740" y="5750"/>
                </a:lnTo>
                <a:lnTo>
                  <a:pt x="20750" y="5800"/>
                </a:lnTo>
                <a:lnTo>
                  <a:pt x="20770" y="5820"/>
                </a:lnTo>
                <a:lnTo>
                  <a:pt x="20780" y="5830"/>
                </a:lnTo>
                <a:lnTo>
                  <a:pt x="20800" y="5830"/>
                </a:lnTo>
                <a:lnTo>
                  <a:pt x="20820" y="5840"/>
                </a:lnTo>
                <a:lnTo>
                  <a:pt x="20840" y="5840"/>
                </a:lnTo>
                <a:close/>
                <a:moveTo>
                  <a:pt x="20750" y="5620"/>
                </a:moveTo>
                <a:lnTo>
                  <a:pt x="20750" y="5630"/>
                </a:lnTo>
                <a:lnTo>
                  <a:pt x="20740" y="5620"/>
                </a:lnTo>
                <a:lnTo>
                  <a:pt x="20740" y="5600"/>
                </a:lnTo>
                <a:lnTo>
                  <a:pt x="20750" y="5590"/>
                </a:lnTo>
                <a:lnTo>
                  <a:pt x="20760" y="5600"/>
                </a:lnTo>
                <a:lnTo>
                  <a:pt x="20760" y="5610"/>
                </a:lnTo>
                <a:lnTo>
                  <a:pt x="20750" y="5620"/>
                </a:lnTo>
                <a:close/>
                <a:moveTo>
                  <a:pt x="20740" y="5500"/>
                </a:moveTo>
                <a:lnTo>
                  <a:pt x="20740" y="5510"/>
                </a:lnTo>
                <a:lnTo>
                  <a:pt x="20730" y="5500"/>
                </a:lnTo>
                <a:lnTo>
                  <a:pt x="20740" y="5490"/>
                </a:lnTo>
                <a:lnTo>
                  <a:pt x="20740" y="5500"/>
                </a:lnTo>
                <a:close/>
                <a:moveTo>
                  <a:pt x="21540" y="5420"/>
                </a:moveTo>
                <a:lnTo>
                  <a:pt x="21530" y="5430"/>
                </a:lnTo>
                <a:lnTo>
                  <a:pt x="21540" y="5420"/>
                </a:lnTo>
                <a:lnTo>
                  <a:pt x="21540" y="5410"/>
                </a:lnTo>
                <a:lnTo>
                  <a:pt x="21550" y="5410"/>
                </a:lnTo>
                <a:lnTo>
                  <a:pt x="21540" y="5420"/>
                </a:lnTo>
                <a:close/>
                <a:moveTo>
                  <a:pt x="20710" y="5460"/>
                </a:moveTo>
                <a:lnTo>
                  <a:pt x="20700" y="5460"/>
                </a:lnTo>
                <a:lnTo>
                  <a:pt x="20680" y="5440"/>
                </a:lnTo>
                <a:lnTo>
                  <a:pt x="20650" y="5430"/>
                </a:lnTo>
                <a:lnTo>
                  <a:pt x="20640" y="5410"/>
                </a:lnTo>
                <a:lnTo>
                  <a:pt x="20630" y="5400"/>
                </a:lnTo>
                <a:lnTo>
                  <a:pt x="20630" y="5390"/>
                </a:lnTo>
                <a:lnTo>
                  <a:pt x="20640" y="5390"/>
                </a:lnTo>
                <a:lnTo>
                  <a:pt x="20650" y="5410"/>
                </a:lnTo>
                <a:lnTo>
                  <a:pt x="20660" y="5420"/>
                </a:lnTo>
                <a:lnTo>
                  <a:pt x="20700" y="5430"/>
                </a:lnTo>
                <a:lnTo>
                  <a:pt x="20710" y="5440"/>
                </a:lnTo>
                <a:lnTo>
                  <a:pt x="20720" y="5450"/>
                </a:lnTo>
                <a:lnTo>
                  <a:pt x="20710" y="5460"/>
                </a:lnTo>
                <a:close/>
                <a:moveTo>
                  <a:pt x="17860" y="5400"/>
                </a:moveTo>
                <a:lnTo>
                  <a:pt x="17850" y="5400"/>
                </a:lnTo>
                <a:lnTo>
                  <a:pt x="17850" y="5390"/>
                </a:lnTo>
                <a:lnTo>
                  <a:pt x="17850" y="5380"/>
                </a:lnTo>
                <a:lnTo>
                  <a:pt x="17860" y="5380"/>
                </a:lnTo>
                <a:lnTo>
                  <a:pt x="17870" y="5380"/>
                </a:lnTo>
                <a:lnTo>
                  <a:pt x="17860" y="5390"/>
                </a:lnTo>
                <a:lnTo>
                  <a:pt x="17860" y="5400"/>
                </a:lnTo>
                <a:close/>
                <a:moveTo>
                  <a:pt x="21300" y="5370"/>
                </a:moveTo>
                <a:lnTo>
                  <a:pt x="21290" y="5370"/>
                </a:lnTo>
                <a:lnTo>
                  <a:pt x="21290" y="5360"/>
                </a:lnTo>
                <a:lnTo>
                  <a:pt x="21300" y="5360"/>
                </a:lnTo>
                <a:lnTo>
                  <a:pt x="21310" y="5360"/>
                </a:lnTo>
                <a:lnTo>
                  <a:pt x="21300" y="5360"/>
                </a:lnTo>
                <a:lnTo>
                  <a:pt x="21300" y="5370"/>
                </a:lnTo>
                <a:close/>
                <a:moveTo>
                  <a:pt x="21570" y="5370"/>
                </a:moveTo>
                <a:lnTo>
                  <a:pt x="21560" y="5380"/>
                </a:lnTo>
                <a:lnTo>
                  <a:pt x="21560" y="5350"/>
                </a:lnTo>
                <a:lnTo>
                  <a:pt x="21590" y="5300"/>
                </a:lnTo>
                <a:lnTo>
                  <a:pt x="21590" y="5290"/>
                </a:lnTo>
                <a:lnTo>
                  <a:pt x="21600" y="5270"/>
                </a:lnTo>
                <a:lnTo>
                  <a:pt x="21600" y="5260"/>
                </a:lnTo>
                <a:lnTo>
                  <a:pt x="21600" y="5250"/>
                </a:lnTo>
                <a:lnTo>
                  <a:pt x="21600" y="5260"/>
                </a:lnTo>
                <a:lnTo>
                  <a:pt x="21610" y="5270"/>
                </a:lnTo>
                <a:lnTo>
                  <a:pt x="21610" y="5280"/>
                </a:lnTo>
                <a:lnTo>
                  <a:pt x="21600" y="5300"/>
                </a:lnTo>
                <a:lnTo>
                  <a:pt x="21590" y="5330"/>
                </a:lnTo>
                <a:lnTo>
                  <a:pt x="21570" y="5370"/>
                </a:lnTo>
                <a:close/>
                <a:moveTo>
                  <a:pt x="21180" y="5260"/>
                </a:moveTo>
                <a:lnTo>
                  <a:pt x="21170" y="5270"/>
                </a:lnTo>
                <a:lnTo>
                  <a:pt x="21160" y="5260"/>
                </a:lnTo>
                <a:lnTo>
                  <a:pt x="21160" y="5250"/>
                </a:lnTo>
                <a:lnTo>
                  <a:pt x="21170" y="5250"/>
                </a:lnTo>
                <a:lnTo>
                  <a:pt x="21180" y="5250"/>
                </a:lnTo>
                <a:lnTo>
                  <a:pt x="21180" y="5260"/>
                </a:lnTo>
                <a:close/>
                <a:moveTo>
                  <a:pt x="21630" y="5230"/>
                </a:moveTo>
                <a:lnTo>
                  <a:pt x="21630" y="5240"/>
                </a:lnTo>
                <a:lnTo>
                  <a:pt x="21620" y="5240"/>
                </a:lnTo>
                <a:lnTo>
                  <a:pt x="21620" y="5230"/>
                </a:lnTo>
                <a:lnTo>
                  <a:pt x="21630" y="5230"/>
                </a:lnTo>
                <a:close/>
                <a:moveTo>
                  <a:pt x="21650" y="5200"/>
                </a:moveTo>
                <a:lnTo>
                  <a:pt x="21640" y="5210"/>
                </a:lnTo>
                <a:lnTo>
                  <a:pt x="21630" y="5200"/>
                </a:lnTo>
                <a:lnTo>
                  <a:pt x="21640" y="5190"/>
                </a:lnTo>
                <a:lnTo>
                  <a:pt x="21650" y="5180"/>
                </a:lnTo>
                <a:lnTo>
                  <a:pt x="21650" y="5190"/>
                </a:lnTo>
                <a:lnTo>
                  <a:pt x="21650" y="5200"/>
                </a:lnTo>
                <a:close/>
                <a:moveTo>
                  <a:pt x="21520" y="5170"/>
                </a:moveTo>
                <a:lnTo>
                  <a:pt x="21510" y="5170"/>
                </a:lnTo>
                <a:lnTo>
                  <a:pt x="21520" y="5160"/>
                </a:lnTo>
                <a:lnTo>
                  <a:pt x="21530" y="5160"/>
                </a:lnTo>
                <a:lnTo>
                  <a:pt x="21520" y="5170"/>
                </a:lnTo>
                <a:close/>
                <a:moveTo>
                  <a:pt x="21360" y="5140"/>
                </a:moveTo>
                <a:lnTo>
                  <a:pt x="21350" y="5140"/>
                </a:lnTo>
                <a:lnTo>
                  <a:pt x="21350" y="5130"/>
                </a:lnTo>
                <a:lnTo>
                  <a:pt x="21360" y="5120"/>
                </a:lnTo>
                <a:lnTo>
                  <a:pt x="21370" y="5130"/>
                </a:lnTo>
                <a:lnTo>
                  <a:pt x="21370" y="5140"/>
                </a:lnTo>
                <a:lnTo>
                  <a:pt x="21360" y="5140"/>
                </a:lnTo>
                <a:close/>
                <a:moveTo>
                  <a:pt x="21660" y="5150"/>
                </a:moveTo>
                <a:lnTo>
                  <a:pt x="21660" y="5160"/>
                </a:lnTo>
                <a:lnTo>
                  <a:pt x="21650" y="5150"/>
                </a:lnTo>
                <a:lnTo>
                  <a:pt x="21650" y="5140"/>
                </a:lnTo>
                <a:lnTo>
                  <a:pt x="21650" y="5130"/>
                </a:lnTo>
                <a:lnTo>
                  <a:pt x="21660" y="5120"/>
                </a:lnTo>
                <a:lnTo>
                  <a:pt x="21670" y="5130"/>
                </a:lnTo>
                <a:lnTo>
                  <a:pt x="21660" y="5150"/>
                </a:lnTo>
                <a:close/>
                <a:moveTo>
                  <a:pt x="21650" y="5050"/>
                </a:moveTo>
                <a:lnTo>
                  <a:pt x="21640" y="5050"/>
                </a:lnTo>
                <a:lnTo>
                  <a:pt x="21640" y="5040"/>
                </a:lnTo>
                <a:lnTo>
                  <a:pt x="21650" y="5040"/>
                </a:lnTo>
                <a:lnTo>
                  <a:pt x="21650" y="5030"/>
                </a:lnTo>
                <a:lnTo>
                  <a:pt x="21650" y="5040"/>
                </a:lnTo>
                <a:lnTo>
                  <a:pt x="21650" y="5050"/>
                </a:lnTo>
                <a:close/>
                <a:moveTo>
                  <a:pt x="21440" y="5010"/>
                </a:moveTo>
                <a:lnTo>
                  <a:pt x="21440" y="5000"/>
                </a:lnTo>
                <a:lnTo>
                  <a:pt x="21440" y="4990"/>
                </a:lnTo>
                <a:lnTo>
                  <a:pt x="21450" y="5000"/>
                </a:lnTo>
                <a:lnTo>
                  <a:pt x="21440" y="5010"/>
                </a:lnTo>
                <a:close/>
                <a:moveTo>
                  <a:pt x="21650" y="4960"/>
                </a:moveTo>
                <a:lnTo>
                  <a:pt x="21640" y="4970"/>
                </a:lnTo>
                <a:lnTo>
                  <a:pt x="21640" y="4960"/>
                </a:lnTo>
                <a:lnTo>
                  <a:pt x="21640" y="4950"/>
                </a:lnTo>
                <a:lnTo>
                  <a:pt x="21650" y="4950"/>
                </a:lnTo>
                <a:lnTo>
                  <a:pt x="21650" y="4960"/>
                </a:lnTo>
                <a:close/>
                <a:moveTo>
                  <a:pt x="21660" y="4950"/>
                </a:moveTo>
                <a:lnTo>
                  <a:pt x="21640" y="4930"/>
                </a:lnTo>
                <a:lnTo>
                  <a:pt x="21620" y="4930"/>
                </a:lnTo>
                <a:lnTo>
                  <a:pt x="21610" y="4920"/>
                </a:lnTo>
                <a:lnTo>
                  <a:pt x="21610" y="4910"/>
                </a:lnTo>
                <a:lnTo>
                  <a:pt x="21640" y="4910"/>
                </a:lnTo>
                <a:lnTo>
                  <a:pt x="21650" y="4920"/>
                </a:lnTo>
                <a:lnTo>
                  <a:pt x="21670" y="4940"/>
                </a:lnTo>
                <a:lnTo>
                  <a:pt x="21660" y="4950"/>
                </a:lnTo>
                <a:close/>
                <a:moveTo>
                  <a:pt x="21360" y="4930"/>
                </a:moveTo>
                <a:lnTo>
                  <a:pt x="21330" y="4930"/>
                </a:lnTo>
                <a:lnTo>
                  <a:pt x="21320" y="4930"/>
                </a:lnTo>
                <a:lnTo>
                  <a:pt x="21300" y="4920"/>
                </a:lnTo>
                <a:lnTo>
                  <a:pt x="21300" y="4910"/>
                </a:lnTo>
                <a:lnTo>
                  <a:pt x="21320" y="4910"/>
                </a:lnTo>
                <a:lnTo>
                  <a:pt x="21340" y="4910"/>
                </a:lnTo>
                <a:lnTo>
                  <a:pt x="21360" y="4920"/>
                </a:lnTo>
                <a:lnTo>
                  <a:pt x="21360" y="4930"/>
                </a:lnTo>
                <a:close/>
                <a:moveTo>
                  <a:pt x="21000" y="4920"/>
                </a:moveTo>
                <a:lnTo>
                  <a:pt x="20990" y="4930"/>
                </a:lnTo>
                <a:lnTo>
                  <a:pt x="20970" y="4930"/>
                </a:lnTo>
                <a:lnTo>
                  <a:pt x="20970" y="4920"/>
                </a:lnTo>
                <a:lnTo>
                  <a:pt x="20980" y="4920"/>
                </a:lnTo>
                <a:lnTo>
                  <a:pt x="20990" y="4910"/>
                </a:lnTo>
                <a:lnTo>
                  <a:pt x="21030" y="4900"/>
                </a:lnTo>
                <a:lnTo>
                  <a:pt x="21040" y="4900"/>
                </a:lnTo>
                <a:lnTo>
                  <a:pt x="21040" y="4910"/>
                </a:lnTo>
                <a:lnTo>
                  <a:pt x="21000" y="4920"/>
                </a:lnTo>
                <a:close/>
                <a:moveTo>
                  <a:pt x="21260" y="4940"/>
                </a:moveTo>
                <a:lnTo>
                  <a:pt x="21250" y="4940"/>
                </a:lnTo>
                <a:lnTo>
                  <a:pt x="21230" y="4930"/>
                </a:lnTo>
                <a:lnTo>
                  <a:pt x="21220" y="4920"/>
                </a:lnTo>
                <a:lnTo>
                  <a:pt x="21210" y="4920"/>
                </a:lnTo>
                <a:lnTo>
                  <a:pt x="21210" y="4910"/>
                </a:lnTo>
                <a:lnTo>
                  <a:pt x="21220" y="4900"/>
                </a:lnTo>
                <a:lnTo>
                  <a:pt x="21230" y="4890"/>
                </a:lnTo>
                <a:lnTo>
                  <a:pt x="21230" y="4900"/>
                </a:lnTo>
                <a:lnTo>
                  <a:pt x="21250" y="4900"/>
                </a:lnTo>
                <a:lnTo>
                  <a:pt x="21260" y="4910"/>
                </a:lnTo>
                <a:lnTo>
                  <a:pt x="21260" y="4930"/>
                </a:lnTo>
                <a:lnTo>
                  <a:pt x="21260" y="4940"/>
                </a:lnTo>
                <a:close/>
                <a:moveTo>
                  <a:pt x="21870" y="4670"/>
                </a:moveTo>
                <a:lnTo>
                  <a:pt x="21860" y="4670"/>
                </a:lnTo>
                <a:lnTo>
                  <a:pt x="21850" y="4670"/>
                </a:lnTo>
                <a:lnTo>
                  <a:pt x="21860" y="4660"/>
                </a:lnTo>
                <a:lnTo>
                  <a:pt x="21880" y="4660"/>
                </a:lnTo>
                <a:lnTo>
                  <a:pt x="21880" y="4670"/>
                </a:lnTo>
                <a:lnTo>
                  <a:pt x="21870" y="4670"/>
                </a:lnTo>
                <a:close/>
                <a:moveTo>
                  <a:pt x="21830" y="4670"/>
                </a:moveTo>
                <a:lnTo>
                  <a:pt x="21820" y="4670"/>
                </a:lnTo>
                <a:lnTo>
                  <a:pt x="21810" y="4670"/>
                </a:lnTo>
                <a:lnTo>
                  <a:pt x="21810" y="4660"/>
                </a:lnTo>
                <a:lnTo>
                  <a:pt x="21820" y="4660"/>
                </a:lnTo>
                <a:lnTo>
                  <a:pt x="21830" y="4670"/>
                </a:lnTo>
                <a:close/>
                <a:moveTo>
                  <a:pt x="21790" y="4660"/>
                </a:moveTo>
                <a:lnTo>
                  <a:pt x="21780" y="4660"/>
                </a:lnTo>
                <a:lnTo>
                  <a:pt x="21790" y="4650"/>
                </a:lnTo>
                <a:lnTo>
                  <a:pt x="21800" y="4660"/>
                </a:lnTo>
                <a:lnTo>
                  <a:pt x="21790" y="4660"/>
                </a:lnTo>
                <a:close/>
                <a:moveTo>
                  <a:pt x="21480" y="4570"/>
                </a:moveTo>
                <a:lnTo>
                  <a:pt x="21470" y="4550"/>
                </a:lnTo>
                <a:lnTo>
                  <a:pt x="21480" y="4550"/>
                </a:lnTo>
                <a:lnTo>
                  <a:pt x="21480" y="4570"/>
                </a:lnTo>
                <a:close/>
                <a:moveTo>
                  <a:pt x="22300" y="4560"/>
                </a:moveTo>
                <a:lnTo>
                  <a:pt x="22290" y="4560"/>
                </a:lnTo>
                <a:lnTo>
                  <a:pt x="22250" y="4540"/>
                </a:lnTo>
                <a:lnTo>
                  <a:pt x="22230" y="4530"/>
                </a:lnTo>
                <a:lnTo>
                  <a:pt x="22230" y="4520"/>
                </a:lnTo>
                <a:lnTo>
                  <a:pt x="22250" y="4530"/>
                </a:lnTo>
                <a:lnTo>
                  <a:pt x="22280" y="4540"/>
                </a:lnTo>
                <a:lnTo>
                  <a:pt x="22290" y="4540"/>
                </a:lnTo>
                <a:lnTo>
                  <a:pt x="22300" y="4550"/>
                </a:lnTo>
                <a:lnTo>
                  <a:pt x="22310" y="4550"/>
                </a:lnTo>
                <a:lnTo>
                  <a:pt x="22300" y="4560"/>
                </a:lnTo>
                <a:close/>
                <a:moveTo>
                  <a:pt x="21920" y="4660"/>
                </a:moveTo>
                <a:lnTo>
                  <a:pt x="21910" y="4660"/>
                </a:lnTo>
                <a:lnTo>
                  <a:pt x="21900" y="4660"/>
                </a:lnTo>
                <a:lnTo>
                  <a:pt x="21900" y="4630"/>
                </a:lnTo>
                <a:lnTo>
                  <a:pt x="21910" y="4620"/>
                </a:lnTo>
                <a:lnTo>
                  <a:pt x="21930" y="4610"/>
                </a:lnTo>
                <a:lnTo>
                  <a:pt x="21950" y="4580"/>
                </a:lnTo>
                <a:lnTo>
                  <a:pt x="21960" y="4560"/>
                </a:lnTo>
                <a:lnTo>
                  <a:pt x="21960" y="4550"/>
                </a:lnTo>
                <a:lnTo>
                  <a:pt x="21970" y="4520"/>
                </a:lnTo>
                <a:lnTo>
                  <a:pt x="21970" y="4510"/>
                </a:lnTo>
                <a:lnTo>
                  <a:pt x="21980" y="4510"/>
                </a:lnTo>
                <a:lnTo>
                  <a:pt x="21990" y="4510"/>
                </a:lnTo>
                <a:lnTo>
                  <a:pt x="21990" y="4560"/>
                </a:lnTo>
                <a:lnTo>
                  <a:pt x="21990" y="4570"/>
                </a:lnTo>
                <a:lnTo>
                  <a:pt x="21990" y="4580"/>
                </a:lnTo>
                <a:lnTo>
                  <a:pt x="21960" y="4620"/>
                </a:lnTo>
                <a:lnTo>
                  <a:pt x="21940" y="4640"/>
                </a:lnTo>
                <a:lnTo>
                  <a:pt x="21920" y="4660"/>
                </a:lnTo>
                <a:close/>
                <a:moveTo>
                  <a:pt x="21990" y="4490"/>
                </a:moveTo>
                <a:lnTo>
                  <a:pt x="21980" y="4500"/>
                </a:lnTo>
                <a:lnTo>
                  <a:pt x="21980" y="4490"/>
                </a:lnTo>
                <a:lnTo>
                  <a:pt x="21980" y="4480"/>
                </a:lnTo>
                <a:lnTo>
                  <a:pt x="21990" y="4480"/>
                </a:lnTo>
                <a:lnTo>
                  <a:pt x="21990" y="4490"/>
                </a:lnTo>
                <a:close/>
                <a:moveTo>
                  <a:pt x="22220" y="4490"/>
                </a:moveTo>
                <a:lnTo>
                  <a:pt x="22210" y="4480"/>
                </a:lnTo>
                <a:lnTo>
                  <a:pt x="22210" y="4470"/>
                </a:lnTo>
                <a:lnTo>
                  <a:pt x="22220" y="4480"/>
                </a:lnTo>
                <a:lnTo>
                  <a:pt x="22220" y="4490"/>
                </a:lnTo>
                <a:close/>
                <a:moveTo>
                  <a:pt x="22350" y="4550"/>
                </a:moveTo>
                <a:lnTo>
                  <a:pt x="22330" y="4560"/>
                </a:lnTo>
                <a:lnTo>
                  <a:pt x="22330" y="4550"/>
                </a:lnTo>
                <a:lnTo>
                  <a:pt x="22350" y="4520"/>
                </a:lnTo>
                <a:lnTo>
                  <a:pt x="22360" y="4510"/>
                </a:lnTo>
                <a:lnTo>
                  <a:pt x="22360" y="4490"/>
                </a:lnTo>
                <a:lnTo>
                  <a:pt x="22360" y="4480"/>
                </a:lnTo>
                <a:lnTo>
                  <a:pt x="22350" y="4470"/>
                </a:lnTo>
                <a:lnTo>
                  <a:pt x="22350" y="4460"/>
                </a:lnTo>
                <a:lnTo>
                  <a:pt x="22360" y="4450"/>
                </a:lnTo>
                <a:lnTo>
                  <a:pt x="22370" y="4460"/>
                </a:lnTo>
                <a:lnTo>
                  <a:pt x="22380" y="4480"/>
                </a:lnTo>
                <a:lnTo>
                  <a:pt x="22380" y="4500"/>
                </a:lnTo>
                <a:lnTo>
                  <a:pt x="22370" y="4520"/>
                </a:lnTo>
                <a:lnTo>
                  <a:pt x="22360" y="4530"/>
                </a:lnTo>
                <a:lnTo>
                  <a:pt x="22350" y="4550"/>
                </a:lnTo>
                <a:close/>
                <a:moveTo>
                  <a:pt x="22000" y="4440"/>
                </a:moveTo>
                <a:lnTo>
                  <a:pt x="21990" y="4450"/>
                </a:lnTo>
                <a:lnTo>
                  <a:pt x="21990" y="4430"/>
                </a:lnTo>
                <a:lnTo>
                  <a:pt x="22000" y="4430"/>
                </a:lnTo>
                <a:lnTo>
                  <a:pt x="22000" y="4440"/>
                </a:lnTo>
                <a:close/>
                <a:moveTo>
                  <a:pt x="22350" y="4430"/>
                </a:moveTo>
                <a:lnTo>
                  <a:pt x="22340" y="4420"/>
                </a:lnTo>
                <a:lnTo>
                  <a:pt x="22330" y="4410"/>
                </a:lnTo>
                <a:lnTo>
                  <a:pt x="22330" y="4400"/>
                </a:lnTo>
                <a:lnTo>
                  <a:pt x="22340" y="4400"/>
                </a:lnTo>
                <a:lnTo>
                  <a:pt x="22350" y="4420"/>
                </a:lnTo>
                <a:lnTo>
                  <a:pt x="22350" y="4430"/>
                </a:lnTo>
                <a:close/>
                <a:moveTo>
                  <a:pt x="22330" y="4420"/>
                </a:moveTo>
                <a:lnTo>
                  <a:pt x="22330" y="4430"/>
                </a:lnTo>
                <a:lnTo>
                  <a:pt x="22320" y="4440"/>
                </a:lnTo>
                <a:lnTo>
                  <a:pt x="22310" y="4440"/>
                </a:lnTo>
                <a:lnTo>
                  <a:pt x="22300" y="4430"/>
                </a:lnTo>
                <a:lnTo>
                  <a:pt x="22280" y="4420"/>
                </a:lnTo>
                <a:lnTo>
                  <a:pt x="22270" y="4430"/>
                </a:lnTo>
                <a:lnTo>
                  <a:pt x="22260" y="4430"/>
                </a:lnTo>
                <a:lnTo>
                  <a:pt x="22250" y="4430"/>
                </a:lnTo>
                <a:lnTo>
                  <a:pt x="22250" y="4420"/>
                </a:lnTo>
                <a:lnTo>
                  <a:pt x="22260" y="4410"/>
                </a:lnTo>
                <a:lnTo>
                  <a:pt x="22270" y="4410"/>
                </a:lnTo>
                <a:lnTo>
                  <a:pt x="22290" y="4400"/>
                </a:lnTo>
                <a:lnTo>
                  <a:pt x="22300" y="4400"/>
                </a:lnTo>
                <a:lnTo>
                  <a:pt x="22310" y="4400"/>
                </a:lnTo>
                <a:lnTo>
                  <a:pt x="22330" y="4420"/>
                </a:lnTo>
                <a:close/>
                <a:moveTo>
                  <a:pt x="21990" y="4380"/>
                </a:moveTo>
                <a:lnTo>
                  <a:pt x="21980" y="4380"/>
                </a:lnTo>
                <a:lnTo>
                  <a:pt x="21980" y="4370"/>
                </a:lnTo>
                <a:lnTo>
                  <a:pt x="21990" y="4370"/>
                </a:lnTo>
                <a:lnTo>
                  <a:pt x="21990" y="4380"/>
                </a:lnTo>
                <a:close/>
                <a:moveTo>
                  <a:pt x="21980" y="4360"/>
                </a:moveTo>
                <a:lnTo>
                  <a:pt x="21970" y="4360"/>
                </a:lnTo>
                <a:lnTo>
                  <a:pt x="21960" y="4340"/>
                </a:lnTo>
                <a:lnTo>
                  <a:pt x="21970" y="4330"/>
                </a:lnTo>
                <a:lnTo>
                  <a:pt x="21970" y="4340"/>
                </a:lnTo>
                <a:lnTo>
                  <a:pt x="21980" y="4340"/>
                </a:lnTo>
                <a:lnTo>
                  <a:pt x="21980" y="4360"/>
                </a:lnTo>
                <a:close/>
                <a:moveTo>
                  <a:pt x="21920" y="4300"/>
                </a:moveTo>
                <a:lnTo>
                  <a:pt x="21920" y="4310"/>
                </a:lnTo>
                <a:lnTo>
                  <a:pt x="21910" y="4310"/>
                </a:lnTo>
                <a:lnTo>
                  <a:pt x="21900" y="4310"/>
                </a:lnTo>
                <a:lnTo>
                  <a:pt x="21890" y="4310"/>
                </a:lnTo>
                <a:lnTo>
                  <a:pt x="21880" y="4310"/>
                </a:lnTo>
                <a:lnTo>
                  <a:pt x="21870" y="4300"/>
                </a:lnTo>
                <a:lnTo>
                  <a:pt x="21870" y="4280"/>
                </a:lnTo>
                <a:lnTo>
                  <a:pt x="21880" y="4250"/>
                </a:lnTo>
                <a:lnTo>
                  <a:pt x="21900" y="4250"/>
                </a:lnTo>
                <a:lnTo>
                  <a:pt x="21910" y="4250"/>
                </a:lnTo>
                <a:lnTo>
                  <a:pt x="21920" y="4270"/>
                </a:lnTo>
                <a:lnTo>
                  <a:pt x="21920" y="4300"/>
                </a:lnTo>
                <a:close/>
                <a:moveTo>
                  <a:pt x="21890" y="4220"/>
                </a:moveTo>
                <a:lnTo>
                  <a:pt x="21890" y="4230"/>
                </a:lnTo>
                <a:lnTo>
                  <a:pt x="21880" y="4230"/>
                </a:lnTo>
                <a:lnTo>
                  <a:pt x="21880" y="4220"/>
                </a:lnTo>
                <a:lnTo>
                  <a:pt x="21890" y="4210"/>
                </a:lnTo>
                <a:lnTo>
                  <a:pt x="21890" y="4220"/>
                </a:lnTo>
                <a:close/>
                <a:moveTo>
                  <a:pt x="27380" y="3420"/>
                </a:moveTo>
                <a:lnTo>
                  <a:pt x="27380" y="3410"/>
                </a:lnTo>
                <a:lnTo>
                  <a:pt x="27390" y="3410"/>
                </a:lnTo>
                <a:lnTo>
                  <a:pt x="27390" y="3420"/>
                </a:lnTo>
                <a:lnTo>
                  <a:pt x="27380" y="3420"/>
                </a:lnTo>
                <a:close/>
                <a:moveTo>
                  <a:pt x="27460" y="3380"/>
                </a:moveTo>
                <a:lnTo>
                  <a:pt x="27450" y="3380"/>
                </a:lnTo>
                <a:lnTo>
                  <a:pt x="27450" y="3370"/>
                </a:lnTo>
                <a:lnTo>
                  <a:pt x="27470" y="3350"/>
                </a:lnTo>
                <a:lnTo>
                  <a:pt x="27470" y="3340"/>
                </a:lnTo>
                <a:lnTo>
                  <a:pt x="27480" y="3340"/>
                </a:lnTo>
                <a:lnTo>
                  <a:pt x="27490" y="3330"/>
                </a:lnTo>
                <a:lnTo>
                  <a:pt x="27490" y="3340"/>
                </a:lnTo>
                <a:lnTo>
                  <a:pt x="27470" y="3360"/>
                </a:lnTo>
                <a:lnTo>
                  <a:pt x="27470" y="3370"/>
                </a:lnTo>
                <a:lnTo>
                  <a:pt x="27460" y="3380"/>
                </a:lnTo>
                <a:close/>
                <a:moveTo>
                  <a:pt x="27500" y="3320"/>
                </a:moveTo>
                <a:lnTo>
                  <a:pt x="27480" y="3330"/>
                </a:lnTo>
                <a:lnTo>
                  <a:pt x="27470" y="3330"/>
                </a:lnTo>
                <a:lnTo>
                  <a:pt x="27470" y="3310"/>
                </a:lnTo>
                <a:lnTo>
                  <a:pt x="27480" y="3300"/>
                </a:lnTo>
                <a:lnTo>
                  <a:pt x="27490" y="3270"/>
                </a:lnTo>
                <a:lnTo>
                  <a:pt x="27510" y="3260"/>
                </a:lnTo>
                <a:lnTo>
                  <a:pt x="27530" y="3250"/>
                </a:lnTo>
                <a:lnTo>
                  <a:pt x="27550" y="3240"/>
                </a:lnTo>
                <a:lnTo>
                  <a:pt x="27560" y="3250"/>
                </a:lnTo>
                <a:lnTo>
                  <a:pt x="27560" y="3260"/>
                </a:lnTo>
                <a:lnTo>
                  <a:pt x="27560" y="3270"/>
                </a:lnTo>
                <a:lnTo>
                  <a:pt x="27550" y="3280"/>
                </a:lnTo>
                <a:lnTo>
                  <a:pt x="27520" y="3310"/>
                </a:lnTo>
                <a:lnTo>
                  <a:pt x="27500" y="3320"/>
                </a:lnTo>
                <a:close/>
                <a:moveTo>
                  <a:pt x="26290" y="2700"/>
                </a:moveTo>
                <a:lnTo>
                  <a:pt x="26280" y="2700"/>
                </a:lnTo>
                <a:lnTo>
                  <a:pt x="26270" y="2690"/>
                </a:lnTo>
                <a:lnTo>
                  <a:pt x="26270" y="2680"/>
                </a:lnTo>
                <a:lnTo>
                  <a:pt x="26290" y="2680"/>
                </a:lnTo>
                <a:lnTo>
                  <a:pt x="26300" y="2680"/>
                </a:lnTo>
                <a:lnTo>
                  <a:pt x="26300" y="2690"/>
                </a:lnTo>
                <a:lnTo>
                  <a:pt x="26290" y="2690"/>
                </a:lnTo>
                <a:lnTo>
                  <a:pt x="26290" y="2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