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Madang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Madang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8620" y="24880"/>
                </a:moveTo>
                <a:lnTo>
                  <a:pt x="28610" y="24890"/>
                </a:lnTo>
                <a:lnTo>
                  <a:pt x="28600" y="24880"/>
                </a:lnTo>
                <a:lnTo>
                  <a:pt x="28610" y="24870"/>
                </a:lnTo>
                <a:lnTo>
                  <a:pt x="28620" y="24870"/>
                </a:lnTo>
                <a:lnTo>
                  <a:pt x="28620" y="24880"/>
                </a:lnTo>
                <a:close/>
                <a:moveTo>
                  <a:pt x="28650" y="24670"/>
                </a:moveTo>
                <a:lnTo>
                  <a:pt x="28640" y="24680"/>
                </a:lnTo>
                <a:lnTo>
                  <a:pt x="28630" y="24670"/>
                </a:lnTo>
                <a:lnTo>
                  <a:pt x="28630" y="24660"/>
                </a:lnTo>
                <a:lnTo>
                  <a:pt x="28640" y="24660"/>
                </a:lnTo>
                <a:lnTo>
                  <a:pt x="28650" y="24670"/>
                </a:lnTo>
                <a:close/>
                <a:moveTo>
                  <a:pt x="28660" y="24620"/>
                </a:moveTo>
                <a:lnTo>
                  <a:pt x="28660" y="24610"/>
                </a:lnTo>
                <a:lnTo>
                  <a:pt x="28660" y="24600"/>
                </a:lnTo>
                <a:lnTo>
                  <a:pt x="28670" y="24610"/>
                </a:lnTo>
                <a:lnTo>
                  <a:pt x="28670" y="24620"/>
                </a:lnTo>
                <a:lnTo>
                  <a:pt x="28660" y="24620"/>
                </a:lnTo>
                <a:close/>
                <a:moveTo>
                  <a:pt x="35060" y="24430"/>
                </a:moveTo>
                <a:lnTo>
                  <a:pt x="35070" y="24430"/>
                </a:lnTo>
                <a:lnTo>
                  <a:pt x="35110" y="24470"/>
                </a:lnTo>
                <a:lnTo>
                  <a:pt x="35120" y="24480"/>
                </a:lnTo>
                <a:lnTo>
                  <a:pt x="35140" y="24500"/>
                </a:lnTo>
                <a:lnTo>
                  <a:pt x="35150" y="24530"/>
                </a:lnTo>
                <a:lnTo>
                  <a:pt x="35160" y="24540"/>
                </a:lnTo>
                <a:lnTo>
                  <a:pt x="35200" y="24580"/>
                </a:lnTo>
                <a:lnTo>
                  <a:pt x="35210" y="24600"/>
                </a:lnTo>
                <a:lnTo>
                  <a:pt x="35220" y="24610"/>
                </a:lnTo>
                <a:lnTo>
                  <a:pt x="35240" y="24610"/>
                </a:lnTo>
                <a:lnTo>
                  <a:pt x="35270" y="24610"/>
                </a:lnTo>
                <a:lnTo>
                  <a:pt x="35290" y="24620"/>
                </a:lnTo>
                <a:lnTo>
                  <a:pt x="35310" y="24620"/>
                </a:lnTo>
                <a:lnTo>
                  <a:pt x="35320" y="24630"/>
                </a:lnTo>
                <a:lnTo>
                  <a:pt x="35340" y="24650"/>
                </a:lnTo>
                <a:lnTo>
                  <a:pt x="35350" y="24680"/>
                </a:lnTo>
                <a:lnTo>
                  <a:pt x="35370" y="24680"/>
                </a:lnTo>
                <a:lnTo>
                  <a:pt x="35380" y="24680"/>
                </a:lnTo>
                <a:lnTo>
                  <a:pt x="35390" y="24670"/>
                </a:lnTo>
                <a:lnTo>
                  <a:pt x="35410" y="24670"/>
                </a:lnTo>
                <a:lnTo>
                  <a:pt x="35420" y="24680"/>
                </a:lnTo>
                <a:lnTo>
                  <a:pt x="35430" y="24690"/>
                </a:lnTo>
                <a:lnTo>
                  <a:pt x="35430" y="24710"/>
                </a:lnTo>
                <a:lnTo>
                  <a:pt x="35430" y="24720"/>
                </a:lnTo>
                <a:lnTo>
                  <a:pt x="35440" y="24720"/>
                </a:lnTo>
                <a:lnTo>
                  <a:pt x="35450" y="24720"/>
                </a:lnTo>
                <a:lnTo>
                  <a:pt x="35470" y="24710"/>
                </a:lnTo>
                <a:lnTo>
                  <a:pt x="35480" y="24710"/>
                </a:lnTo>
                <a:lnTo>
                  <a:pt x="35480" y="24720"/>
                </a:lnTo>
                <a:lnTo>
                  <a:pt x="35460" y="24740"/>
                </a:lnTo>
                <a:lnTo>
                  <a:pt x="35460" y="24760"/>
                </a:lnTo>
                <a:lnTo>
                  <a:pt x="35450" y="24770"/>
                </a:lnTo>
                <a:lnTo>
                  <a:pt x="35440" y="24780"/>
                </a:lnTo>
                <a:lnTo>
                  <a:pt x="35420" y="24800"/>
                </a:lnTo>
                <a:lnTo>
                  <a:pt x="35410" y="24810"/>
                </a:lnTo>
                <a:lnTo>
                  <a:pt x="35430" y="24830"/>
                </a:lnTo>
                <a:lnTo>
                  <a:pt x="35440" y="24840"/>
                </a:lnTo>
                <a:lnTo>
                  <a:pt x="35440" y="24850"/>
                </a:lnTo>
                <a:lnTo>
                  <a:pt x="35440" y="24870"/>
                </a:lnTo>
                <a:lnTo>
                  <a:pt x="35440" y="24880"/>
                </a:lnTo>
                <a:lnTo>
                  <a:pt x="35450" y="24900"/>
                </a:lnTo>
                <a:lnTo>
                  <a:pt x="35460" y="24920"/>
                </a:lnTo>
                <a:lnTo>
                  <a:pt x="35480" y="24950"/>
                </a:lnTo>
                <a:lnTo>
                  <a:pt x="35490" y="24950"/>
                </a:lnTo>
                <a:lnTo>
                  <a:pt x="35500" y="24940"/>
                </a:lnTo>
                <a:lnTo>
                  <a:pt x="35510" y="24940"/>
                </a:lnTo>
                <a:lnTo>
                  <a:pt x="35520" y="24950"/>
                </a:lnTo>
                <a:lnTo>
                  <a:pt x="35520" y="24960"/>
                </a:lnTo>
                <a:lnTo>
                  <a:pt x="35520" y="24970"/>
                </a:lnTo>
                <a:lnTo>
                  <a:pt x="35510" y="24970"/>
                </a:lnTo>
                <a:lnTo>
                  <a:pt x="35510" y="24980"/>
                </a:lnTo>
                <a:lnTo>
                  <a:pt x="35510" y="24990"/>
                </a:lnTo>
                <a:lnTo>
                  <a:pt x="35520" y="25000"/>
                </a:lnTo>
                <a:lnTo>
                  <a:pt x="35530" y="25010"/>
                </a:lnTo>
                <a:lnTo>
                  <a:pt x="35540" y="25020"/>
                </a:lnTo>
                <a:lnTo>
                  <a:pt x="35550" y="25020"/>
                </a:lnTo>
                <a:lnTo>
                  <a:pt x="35560" y="25020"/>
                </a:lnTo>
                <a:lnTo>
                  <a:pt x="35570" y="25030"/>
                </a:lnTo>
                <a:lnTo>
                  <a:pt x="35570" y="25050"/>
                </a:lnTo>
                <a:lnTo>
                  <a:pt x="35570" y="25060"/>
                </a:lnTo>
                <a:lnTo>
                  <a:pt x="35560" y="25070"/>
                </a:lnTo>
                <a:lnTo>
                  <a:pt x="35560" y="25090"/>
                </a:lnTo>
                <a:lnTo>
                  <a:pt x="35570" y="25100"/>
                </a:lnTo>
                <a:lnTo>
                  <a:pt x="35590" y="25100"/>
                </a:lnTo>
                <a:lnTo>
                  <a:pt x="35600" y="25100"/>
                </a:lnTo>
                <a:lnTo>
                  <a:pt x="35610" y="25110"/>
                </a:lnTo>
                <a:lnTo>
                  <a:pt x="35620" y="25130"/>
                </a:lnTo>
                <a:lnTo>
                  <a:pt x="35630" y="25140"/>
                </a:lnTo>
                <a:lnTo>
                  <a:pt x="35610" y="25150"/>
                </a:lnTo>
                <a:lnTo>
                  <a:pt x="35590" y="25150"/>
                </a:lnTo>
                <a:lnTo>
                  <a:pt x="35570" y="25150"/>
                </a:lnTo>
                <a:lnTo>
                  <a:pt x="35550" y="25160"/>
                </a:lnTo>
                <a:lnTo>
                  <a:pt x="35540" y="25170"/>
                </a:lnTo>
                <a:lnTo>
                  <a:pt x="35540" y="25190"/>
                </a:lnTo>
                <a:lnTo>
                  <a:pt x="35550" y="25200"/>
                </a:lnTo>
                <a:lnTo>
                  <a:pt x="35550" y="25210"/>
                </a:lnTo>
                <a:lnTo>
                  <a:pt x="35570" y="25220"/>
                </a:lnTo>
                <a:lnTo>
                  <a:pt x="35550" y="25240"/>
                </a:lnTo>
                <a:lnTo>
                  <a:pt x="35540" y="25250"/>
                </a:lnTo>
                <a:lnTo>
                  <a:pt x="35540" y="25260"/>
                </a:lnTo>
                <a:lnTo>
                  <a:pt x="35540" y="25270"/>
                </a:lnTo>
                <a:lnTo>
                  <a:pt x="35560" y="25300"/>
                </a:lnTo>
                <a:lnTo>
                  <a:pt x="35560" y="25320"/>
                </a:lnTo>
                <a:lnTo>
                  <a:pt x="35570" y="25320"/>
                </a:lnTo>
                <a:lnTo>
                  <a:pt x="35570" y="25330"/>
                </a:lnTo>
                <a:lnTo>
                  <a:pt x="35600" y="25350"/>
                </a:lnTo>
                <a:lnTo>
                  <a:pt x="35610" y="25370"/>
                </a:lnTo>
                <a:lnTo>
                  <a:pt x="35620" y="25380"/>
                </a:lnTo>
                <a:lnTo>
                  <a:pt x="35620" y="25390"/>
                </a:lnTo>
                <a:lnTo>
                  <a:pt x="35590" y="25410"/>
                </a:lnTo>
                <a:lnTo>
                  <a:pt x="35590" y="25420"/>
                </a:lnTo>
                <a:lnTo>
                  <a:pt x="35570" y="25420"/>
                </a:lnTo>
                <a:lnTo>
                  <a:pt x="35550" y="25420"/>
                </a:lnTo>
                <a:lnTo>
                  <a:pt x="35540" y="25420"/>
                </a:lnTo>
                <a:lnTo>
                  <a:pt x="35530" y="25430"/>
                </a:lnTo>
                <a:lnTo>
                  <a:pt x="35500" y="25440"/>
                </a:lnTo>
                <a:lnTo>
                  <a:pt x="35480" y="25440"/>
                </a:lnTo>
                <a:lnTo>
                  <a:pt x="35470" y="25430"/>
                </a:lnTo>
                <a:lnTo>
                  <a:pt x="35460" y="25430"/>
                </a:lnTo>
                <a:lnTo>
                  <a:pt x="35450" y="25420"/>
                </a:lnTo>
                <a:lnTo>
                  <a:pt x="35440" y="25420"/>
                </a:lnTo>
                <a:lnTo>
                  <a:pt x="35420" y="25430"/>
                </a:lnTo>
                <a:lnTo>
                  <a:pt x="35410" y="25430"/>
                </a:lnTo>
                <a:lnTo>
                  <a:pt x="35390" y="25440"/>
                </a:lnTo>
                <a:lnTo>
                  <a:pt x="35370" y="25440"/>
                </a:lnTo>
                <a:lnTo>
                  <a:pt x="35350" y="25450"/>
                </a:lnTo>
                <a:lnTo>
                  <a:pt x="35340" y="25470"/>
                </a:lnTo>
                <a:lnTo>
                  <a:pt x="35330" y="25470"/>
                </a:lnTo>
                <a:lnTo>
                  <a:pt x="35310" y="25470"/>
                </a:lnTo>
                <a:lnTo>
                  <a:pt x="35300" y="25480"/>
                </a:lnTo>
                <a:lnTo>
                  <a:pt x="35280" y="25500"/>
                </a:lnTo>
                <a:lnTo>
                  <a:pt x="35270" y="25500"/>
                </a:lnTo>
                <a:lnTo>
                  <a:pt x="35270" y="25520"/>
                </a:lnTo>
                <a:lnTo>
                  <a:pt x="35260" y="25530"/>
                </a:lnTo>
                <a:lnTo>
                  <a:pt x="35260" y="25540"/>
                </a:lnTo>
                <a:lnTo>
                  <a:pt x="35240" y="25560"/>
                </a:lnTo>
                <a:lnTo>
                  <a:pt x="35230" y="25570"/>
                </a:lnTo>
                <a:lnTo>
                  <a:pt x="35220" y="25570"/>
                </a:lnTo>
                <a:lnTo>
                  <a:pt x="35190" y="25570"/>
                </a:lnTo>
                <a:lnTo>
                  <a:pt x="35180" y="25570"/>
                </a:lnTo>
                <a:lnTo>
                  <a:pt x="35130" y="25570"/>
                </a:lnTo>
                <a:lnTo>
                  <a:pt x="35120" y="25560"/>
                </a:lnTo>
                <a:lnTo>
                  <a:pt x="35110" y="25550"/>
                </a:lnTo>
                <a:lnTo>
                  <a:pt x="35100" y="25540"/>
                </a:lnTo>
                <a:lnTo>
                  <a:pt x="35080" y="25530"/>
                </a:lnTo>
                <a:lnTo>
                  <a:pt x="35070" y="25520"/>
                </a:lnTo>
                <a:lnTo>
                  <a:pt x="35050" y="25490"/>
                </a:lnTo>
                <a:lnTo>
                  <a:pt x="35040" y="25480"/>
                </a:lnTo>
                <a:lnTo>
                  <a:pt x="35040" y="25470"/>
                </a:lnTo>
                <a:lnTo>
                  <a:pt x="35020" y="25450"/>
                </a:lnTo>
                <a:lnTo>
                  <a:pt x="35010" y="25440"/>
                </a:lnTo>
                <a:lnTo>
                  <a:pt x="35000" y="25420"/>
                </a:lnTo>
                <a:lnTo>
                  <a:pt x="34970" y="25400"/>
                </a:lnTo>
                <a:lnTo>
                  <a:pt x="34960" y="25400"/>
                </a:lnTo>
                <a:lnTo>
                  <a:pt x="34950" y="25390"/>
                </a:lnTo>
                <a:lnTo>
                  <a:pt x="34940" y="25390"/>
                </a:lnTo>
                <a:lnTo>
                  <a:pt x="34930" y="25380"/>
                </a:lnTo>
                <a:lnTo>
                  <a:pt x="34920" y="25380"/>
                </a:lnTo>
                <a:lnTo>
                  <a:pt x="34910" y="25370"/>
                </a:lnTo>
                <a:lnTo>
                  <a:pt x="34890" y="25350"/>
                </a:lnTo>
                <a:lnTo>
                  <a:pt x="34880" y="25340"/>
                </a:lnTo>
                <a:lnTo>
                  <a:pt x="34880" y="25330"/>
                </a:lnTo>
                <a:lnTo>
                  <a:pt x="34880" y="25320"/>
                </a:lnTo>
                <a:lnTo>
                  <a:pt x="34870" y="25320"/>
                </a:lnTo>
                <a:lnTo>
                  <a:pt x="34860" y="25320"/>
                </a:lnTo>
                <a:lnTo>
                  <a:pt x="34850" y="25320"/>
                </a:lnTo>
                <a:lnTo>
                  <a:pt x="34830" y="25300"/>
                </a:lnTo>
                <a:lnTo>
                  <a:pt x="34820" y="25290"/>
                </a:lnTo>
                <a:lnTo>
                  <a:pt x="34800" y="25290"/>
                </a:lnTo>
                <a:lnTo>
                  <a:pt x="34790" y="25290"/>
                </a:lnTo>
                <a:lnTo>
                  <a:pt x="34770" y="25260"/>
                </a:lnTo>
                <a:lnTo>
                  <a:pt x="34750" y="25270"/>
                </a:lnTo>
                <a:lnTo>
                  <a:pt x="34730" y="25260"/>
                </a:lnTo>
                <a:lnTo>
                  <a:pt x="34720" y="25260"/>
                </a:lnTo>
                <a:lnTo>
                  <a:pt x="34700" y="25250"/>
                </a:lnTo>
                <a:lnTo>
                  <a:pt x="34700" y="25240"/>
                </a:lnTo>
                <a:lnTo>
                  <a:pt x="34720" y="25230"/>
                </a:lnTo>
                <a:lnTo>
                  <a:pt x="34710" y="25220"/>
                </a:lnTo>
                <a:lnTo>
                  <a:pt x="34720" y="25210"/>
                </a:lnTo>
                <a:lnTo>
                  <a:pt x="34720" y="25190"/>
                </a:lnTo>
                <a:lnTo>
                  <a:pt x="34700" y="25200"/>
                </a:lnTo>
                <a:lnTo>
                  <a:pt x="34690" y="25200"/>
                </a:lnTo>
                <a:lnTo>
                  <a:pt x="34670" y="25200"/>
                </a:lnTo>
                <a:lnTo>
                  <a:pt x="34650" y="25200"/>
                </a:lnTo>
                <a:lnTo>
                  <a:pt x="34640" y="25200"/>
                </a:lnTo>
                <a:lnTo>
                  <a:pt x="34630" y="25200"/>
                </a:lnTo>
                <a:lnTo>
                  <a:pt x="34610" y="25200"/>
                </a:lnTo>
                <a:lnTo>
                  <a:pt x="34590" y="25200"/>
                </a:lnTo>
                <a:lnTo>
                  <a:pt x="34590" y="25190"/>
                </a:lnTo>
                <a:lnTo>
                  <a:pt x="34580" y="25190"/>
                </a:lnTo>
                <a:lnTo>
                  <a:pt x="34550" y="25180"/>
                </a:lnTo>
                <a:lnTo>
                  <a:pt x="34550" y="25170"/>
                </a:lnTo>
                <a:lnTo>
                  <a:pt x="34550" y="25160"/>
                </a:lnTo>
                <a:lnTo>
                  <a:pt x="34530" y="25130"/>
                </a:lnTo>
                <a:lnTo>
                  <a:pt x="34530" y="25120"/>
                </a:lnTo>
                <a:lnTo>
                  <a:pt x="34540" y="25120"/>
                </a:lnTo>
                <a:lnTo>
                  <a:pt x="34560" y="25100"/>
                </a:lnTo>
                <a:lnTo>
                  <a:pt x="34570" y="25090"/>
                </a:lnTo>
                <a:lnTo>
                  <a:pt x="34570" y="25080"/>
                </a:lnTo>
                <a:lnTo>
                  <a:pt x="34580" y="25070"/>
                </a:lnTo>
                <a:lnTo>
                  <a:pt x="34580" y="25050"/>
                </a:lnTo>
                <a:lnTo>
                  <a:pt x="34570" y="25030"/>
                </a:lnTo>
                <a:lnTo>
                  <a:pt x="34580" y="25010"/>
                </a:lnTo>
                <a:lnTo>
                  <a:pt x="34580" y="24990"/>
                </a:lnTo>
                <a:lnTo>
                  <a:pt x="34580" y="24980"/>
                </a:lnTo>
                <a:lnTo>
                  <a:pt x="34560" y="24960"/>
                </a:lnTo>
                <a:lnTo>
                  <a:pt x="34540" y="24960"/>
                </a:lnTo>
                <a:lnTo>
                  <a:pt x="34530" y="24960"/>
                </a:lnTo>
                <a:lnTo>
                  <a:pt x="34530" y="24950"/>
                </a:lnTo>
                <a:lnTo>
                  <a:pt x="34520" y="24950"/>
                </a:lnTo>
                <a:lnTo>
                  <a:pt x="34530" y="24920"/>
                </a:lnTo>
                <a:lnTo>
                  <a:pt x="34540" y="24900"/>
                </a:lnTo>
                <a:lnTo>
                  <a:pt x="34540" y="24890"/>
                </a:lnTo>
                <a:lnTo>
                  <a:pt x="34540" y="24880"/>
                </a:lnTo>
                <a:lnTo>
                  <a:pt x="34550" y="24860"/>
                </a:lnTo>
                <a:lnTo>
                  <a:pt x="34540" y="24840"/>
                </a:lnTo>
                <a:lnTo>
                  <a:pt x="34540" y="24820"/>
                </a:lnTo>
                <a:lnTo>
                  <a:pt x="34540" y="24810"/>
                </a:lnTo>
                <a:lnTo>
                  <a:pt x="34520" y="24800"/>
                </a:lnTo>
                <a:lnTo>
                  <a:pt x="34510" y="24800"/>
                </a:lnTo>
                <a:lnTo>
                  <a:pt x="34500" y="24790"/>
                </a:lnTo>
                <a:lnTo>
                  <a:pt x="34500" y="24770"/>
                </a:lnTo>
                <a:lnTo>
                  <a:pt x="34510" y="24750"/>
                </a:lnTo>
                <a:lnTo>
                  <a:pt x="34520" y="24730"/>
                </a:lnTo>
                <a:lnTo>
                  <a:pt x="34530" y="24700"/>
                </a:lnTo>
                <a:lnTo>
                  <a:pt x="34540" y="24650"/>
                </a:lnTo>
                <a:lnTo>
                  <a:pt x="34560" y="24630"/>
                </a:lnTo>
                <a:lnTo>
                  <a:pt x="34570" y="24620"/>
                </a:lnTo>
                <a:lnTo>
                  <a:pt x="34600" y="24610"/>
                </a:lnTo>
                <a:lnTo>
                  <a:pt x="34620" y="24610"/>
                </a:lnTo>
                <a:lnTo>
                  <a:pt x="34650" y="24620"/>
                </a:lnTo>
                <a:lnTo>
                  <a:pt x="34660" y="24620"/>
                </a:lnTo>
                <a:lnTo>
                  <a:pt x="34690" y="24630"/>
                </a:lnTo>
                <a:lnTo>
                  <a:pt x="34720" y="24620"/>
                </a:lnTo>
                <a:lnTo>
                  <a:pt x="34730" y="24610"/>
                </a:lnTo>
                <a:lnTo>
                  <a:pt x="34750" y="24590"/>
                </a:lnTo>
                <a:lnTo>
                  <a:pt x="34760" y="24580"/>
                </a:lnTo>
                <a:lnTo>
                  <a:pt x="34780" y="24580"/>
                </a:lnTo>
                <a:lnTo>
                  <a:pt x="34790" y="24580"/>
                </a:lnTo>
                <a:lnTo>
                  <a:pt x="34820" y="24560"/>
                </a:lnTo>
                <a:lnTo>
                  <a:pt x="34830" y="24560"/>
                </a:lnTo>
                <a:lnTo>
                  <a:pt x="34840" y="24540"/>
                </a:lnTo>
                <a:lnTo>
                  <a:pt x="34860" y="24530"/>
                </a:lnTo>
                <a:lnTo>
                  <a:pt x="34880" y="24510"/>
                </a:lnTo>
                <a:lnTo>
                  <a:pt x="34890" y="24500"/>
                </a:lnTo>
                <a:lnTo>
                  <a:pt x="34900" y="24500"/>
                </a:lnTo>
                <a:lnTo>
                  <a:pt x="34910" y="24500"/>
                </a:lnTo>
                <a:lnTo>
                  <a:pt x="34930" y="24480"/>
                </a:lnTo>
                <a:lnTo>
                  <a:pt x="34930" y="24470"/>
                </a:lnTo>
                <a:lnTo>
                  <a:pt x="34940" y="24470"/>
                </a:lnTo>
                <a:lnTo>
                  <a:pt x="34960" y="24470"/>
                </a:lnTo>
                <a:lnTo>
                  <a:pt x="34970" y="24460"/>
                </a:lnTo>
                <a:lnTo>
                  <a:pt x="34980" y="24450"/>
                </a:lnTo>
                <a:lnTo>
                  <a:pt x="34980" y="24440"/>
                </a:lnTo>
                <a:lnTo>
                  <a:pt x="34980" y="24430"/>
                </a:lnTo>
                <a:lnTo>
                  <a:pt x="34990" y="24430"/>
                </a:lnTo>
                <a:lnTo>
                  <a:pt x="35000" y="24430"/>
                </a:lnTo>
                <a:lnTo>
                  <a:pt x="35020" y="24420"/>
                </a:lnTo>
                <a:lnTo>
                  <a:pt x="35050" y="24430"/>
                </a:lnTo>
                <a:lnTo>
                  <a:pt x="35060" y="24430"/>
                </a:lnTo>
                <a:close/>
                <a:moveTo>
                  <a:pt x="28730" y="24410"/>
                </a:moveTo>
                <a:lnTo>
                  <a:pt x="28720" y="24410"/>
                </a:lnTo>
                <a:lnTo>
                  <a:pt x="28720" y="24390"/>
                </a:lnTo>
                <a:lnTo>
                  <a:pt x="28720" y="24380"/>
                </a:lnTo>
                <a:lnTo>
                  <a:pt x="28730" y="24380"/>
                </a:lnTo>
                <a:lnTo>
                  <a:pt x="28730" y="24390"/>
                </a:lnTo>
                <a:lnTo>
                  <a:pt x="28740" y="24400"/>
                </a:lnTo>
                <a:lnTo>
                  <a:pt x="28730" y="24410"/>
                </a:lnTo>
                <a:close/>
                <a:moveTo>
                  <a:pt x="28740" y="24350"/>
                </a:moveTo>
                <a:lnTo>
                  <a:pt x="28730" y="24350"/>
                </a:lnTo>
                <a:lnTo>
                  <a:pt x="28740" y="24340"/>
                </a:lnTo>
                <a:lnTo>
                  <a:pt x="28740" y="24350"/>
                </a:lnTo>
                <a:close/>
                <a:moveTo>
                  <a:pt x="28840" y="24360"/>
                </a:moveTo>
                <a:lnTo>
                  <a:pt x="28840" y="24390"/>
                </a:lnTo>
                <a:lnTo>
                  <a:pt x="28830" y="24400"/>
                </a:lnTo>
                <a:lnTo>
                  <a:pt x="28820" y="24400"/>
                </a:lnTo>
                <a:lnTo>
                  <a:pt x="28820" y="24390"/>
                </a:lnTo>
                <a:lnTo>
                  <a:pt x="28810" y="24390"/>
                </a:lnTo>
                <a:lnTo>
                  <a:pt x="28790" y="24400"/>
                </a:lnTo>
                <a:lnTo>
                  <a:pt x="28790" y="24410"/>
                </a:lnTo>
                <a:lnTo>
                  <a:pt x="28800" y="24410"/>
                </a:lnTo>
                <a:lnTo>
                  <a:pt x="28810" y="24400"/>
                </a:lnTo>
                <a:lnTo>
                  <a:pt x="28820" y="24400"/>
                </a:lnTo>
                <a:lnTo>
                  <a:pt x="28820" y="24410"/>
                </a:lnTo>
                <a:lnTo>
                  <a:pt x="28800" y="24430"/>
                </a:lnTo>
                <a:lnTo>
                  <a:pt x="28790" y="24430"/>
                </a:lnTo>
                <a:lnTo>
                  <a:pt x="28770" y="24420"/>
                </a:lnTo>
                <a:lnTo>
                  <a:pt x="28770" y="24410"/>
                </a:lnTo>
                <a:lnTo>
                  <a:pt x="28780" y="24410"/>
                </a:lnTo>
                <a:lnTo>
                  <a:pt x="28780" y="24400"/>
                </a:lnTo>
                <a:lnTo>
                  <a:pt x="28770" y="24390"/>
                </a:lnTo>
                <a:lnTo>
                  <a:pt x="28770" y="24380"/>
                </a:lnTo>
                <a:lnTo>
                  <a:pt x="28780" y="24380"/>
                </a:lnTo>
                <a:lnTo>
                  <a:pt x="28790" y="24390"/>
                </a:lnTo>
                <a:lnTo>
                  <a:pt x="28800" y="24380"/>
                </a:lnTo>
                <a:lnTo>
                  <a:pt x="28800" y="24370"/>
                </a:lnTo>
                <a:lnTo>
                  <a:pt x="28800" y="24360"/>
                </a:lnTo>
                <a:lnTo>
                  <a:pt x="28810" y="24350"/>
                </a:lnTo>
                <a:lnTo>
                  <a:pt x="28810" y="24370"/>
                </a:lnTo>
                <a:lnTo>
                  <a:pt x="28820" y="24370"/>
                </a:lnTo>
                <a:lnTo>
                  <a:pt x="28820" y="24380"/>
                </a:lnTo>
                <a:lnTo>
                  <a:pt x="28830" y="24370"/>
                </a:lnTo>
                <a:lnTo>
                  <a:pt x="28820" y="24340"/>
                </a:lnTo>
                <a:lnTo>
                  <a:pt x="28830" y="24330"/>
                </a:lnTo>
                <a:lnTo>
                  <a:pt x="28840" y="24340"/>
                </a:lnTo>
                <a:lnTo>
                  <a:pt x="28840" y="24360"/>
                </a:lnTo>
                <a:close/>
                <a:moveTo>
                  <a:pt x="28730" y="24340"/>
                </a:moveTo>
                <a:lnTo>
                  <a:pt x="28730" y="24330"/>
                </a:lnTo>
                <a:lnTo>
                  <a:pt x="28730" y="24320"/>
                </a:lnTo>
                <a:lnTo>
                  <a:pt x="28740" y="24320"/>
                </a:lnTo>
                <a:lnTo>
                  <a:pt x="28740" y="24330"/>
                </a:lnTo>
                <a:lnTo>
                  <a:pt x="28730" y="24340"/>
                </a:lnTo>
                <a:close/>
                <a:moveTo>
                  <a:pt x="28850" y="24290"/>
                </a:moveTo>
                <a:lnTo>
                  <a:pt x="28850" y="24300"/>
                </a:lnTo>
                <a:lnTo>
                  <a:pt x="28840" y="24290"/>
                </a:lnTo>
                <a:lnTo>
                  <a:pt x="28840" y="24280"/>
                </a:lnTo>
                <a:lnTo>
                  <a:pt x="28840" y="24270"/>
                </a:lnTo>
                <a:lnTo>
                  <a:pt x="28850" y="24260"/>
                </a:lnTo>
                <a:lnTo>
                  <a:pt x="28860" y="24260"/>
                </a:lnTo>
                <a:lnTo>
                  <a:pt x="28860" y="24270"/>
                </a:lnTo>
                <a:lnTo>
                  <a:pt x="28850" y="24280"/>
                </a:lnTo>
                <a:lnTo>
                  <a:pt x="28850" y="24290"/>
                </a:lnTo>
                <a:close/>
                <a:moveTo>
                  <a:pt x="28900" y="24260"/>
                </a:moveTo>
                <a:lnTo>
                  <a:pt x="28890" y="24260"/>
                </a:lnTo>
                <a:lnTo>
                  <a:pt x="28900" y="24250"/>
                </a:lnTo>
                <a:lnTo>
                  <a:pt x="28900" y="24240"/>
                </a:lnTo>
                <a:lnTo>
                  <a:pt x="28900" y="24230"/>
                </a:lnTo>
                <a:lnTo>
                  <a:pt x="28910" y="24230"/>
                </a:lnTo>
                <a:lnTo>
                  <a:pt x="28910" y="24240"/>
                </a:lnTo>
                <a:lnTo>
                  <a:pt x="28910" y="24250"/>
                </a:lnTo>
                <a:lnTo>
                  <a:pt x="28910" y="24260"/>
                </a:lnTo>
                <a:lnTo>
                  <a:pt x="28900" y="24260"/>
                </a:lnTo>
                <a:close/>
                <a:moveTo>
                  <a:pt x="28750" y="24220"/>
                </a:moveTo>
                <a:lnTo>
                  <a:pt x="28740" y="24220"/>
                </a:lnTo>
                <a:lnTo>
                  <a:pt x="28750" y="24210"/>
                </a:lnTo>
                <a:lnTo>
                  <a:pt x="28750" y="24220"/>
                </a:lnTo>
                <a:close/>
                <a:moveTo>
                  <a:pt x="28750" y="24130"/>
                </a:moveTo>
                <a:lnTo>
                  <a:pt x="28740" y="24130"/>
                </a:lnTo>
                <a:lnTo>
                  <a:pt x="28740" y="24120"/>
                </a:lnTo>
                <a:lnTo>
                  <a:pt x="28750" y="24110"/>
                </a:lnTo>
                <a:lnTo>
                  <a:pt x="28750" y="24120"/>
                </a:lnTo>
                <a:lnTo>
                  <a:pt x="28750" y="24130"/>
                </a:lnTo>
                <a:close/>
                <a:moveTo>
                  <a:pt x="28770" y="24090"/>
                </a:moveTo>
                <a:lnTo>
                  <a:pt x="28760" y="24090"/>
                </a:lnTo>
                <a:lnTo>
                  <a:pt x="28770" y="24080"/>
                </a:lnTo>
                <a:lnTo>
                  <a:pt x="28770" y="24090"/>
                </a:lnTo>
                <a:close/>
                <a:moveTo>
                  <a:pt x="28730" y="24080"/>
                </a:moveTo>
                <a:lnTo>
                  <a:pt x="28720" y="24070"/>
                </a:lnTo>
                <a:lnTo>
                  <a:pt x="28730" y="24070"/>
                </a:lnTo>
                <a:lnTo>
                  <a:pt x="28740" y="24080"/>
                </a:lnTo>
                <a:lnTo>
                  <a:pt x="28730" y="24080"/>
                </a:lnTo>
                <a:close/>
                <a:moveTo>
                  <a:pt x="28770" y="24070"/>
                </a:moveTo>
                <a:lnTo>
                  <a:pt x="28760" y="24070"/>
                </a:lnTo>
                <a:lnTo>
                  <a:pt x="28760" y="24060"/>
                </a:lnTo>
                <a:lnTo>
                  <a:pt x="28760" y="24050"/>
                </a:lnTo>
                <a:lnTo>
                  <a:pt x="28770" y="24050"/>
                </a:lnTo>
                <a:lnTo>
                  <a:pt x="28770" y="24060"/>
                </a:lnTo>
                <a:lnTo>
                  <a:pt x="28780" y="24060"/>
                </a:lnTo>
                <a:lnTo>
                  <a:pt x="28770" y="24070"/>
                </a:lnTo>
                <a:close/>
                <a:moveTo>
                  <a:pt x="28740" y="24050"/>
                </a:moveTo>
                <a:lnTo>
                  <a:pt x="28730" y="24060"/>
                </a:lnTo>
                <a:lnTo>
                  <a:pt x="28730" y="24050"/>
                </a:lnTo>
                <a:lnTo>
                  <a:pt x="28740" y="24050"/>
                </a:lnTo>
                <a:close/>
                <a:moveTo>
                  <a:pt x="28750" y="24020"/>
                </a:moveTo>
                <a:lnTo>
                  <a:pt x="28740" y="24030"/>
                </a:lnTo>
                <a:lnTo>
                  <a:pt x="28730" y="24020"/>
                </a:lnTo>
                <a:lnTo>
                  <a:pt x="28730" y="24010"/>
                </a:lnTo>
                <a:lnTo>
                  <a:pt x="28730" y="24000"/>
                </a:lnTo>
                <a:lnTo>
                  <a:pt x="28740" y="24000"/>
                </a:lnTo>
                <a:lnTo>
                  <a:pt x="28750" y="24010"/>
                </a:lnTo>
                <a:lnTo>
                  <a:pt x="28750" y="24020"/>
                </a:lnTo>
                <a:close/>
                <a:moveTo>
                  <a:pt x="28740" y="23970"/>
                </a:moveTo>
                <a:lnTo>
                  <a:pt x="28730" y="23970"/>
                </a:lnTo>
                <a:lnTo>
                  <a:pt x="28730" y="23960"/>
                </a:lnTo>
                <a:lnTo>
                  <a:pt x="28740" y="23960"/>
                </a:lnTo>
                <a:lnTo>
                  <a:pt x="28740" y="23970"/>
                </a:lnTo>
                <a:close/>
                <a:moveTo>
                  <a:pt x="28740" y="23950"/>
                </a:moveTo>
                <a:lnTo>
                  <a:pt x="28730" y="23950"/>
                </a:lnTo>
                <a:lnTo>
                  <a:pt x="28730" y="23940"/>
                </a:lnTo>
                <a:lnTo>
                  <a:pt x="28740" y="23940"/>
                </a:lnTo>
                <a:lnTo>
                  <a:pt x="28740" y="23950"/>
                </a:lnTo>
                <a:close/>
                <a:moveTo>
                  <a:pt x="34370" y="23890"/>
                </a:moveTo>
                <a:lnTo>
                  <a:pt x="34380" y="23900"/>
                </a:lnTo>
                <a:lnTo>
                  <a:pt x="34400" y="23900"/>
                </a:lnTo>
                <a:lnTo>
                  <a:pt x="34410" y="23900"/>
                </a:lnTo>
                <a:lnTo>
                  <a:pt x="34420" y="23910"/>
                </a:lnTo>
                <a:lnTo>
                  <a:pt x="34430" y="23920"/>
                </a:lnTo>
                <a:lnTo>
                  <a:pt x="34440" y="23930"/>
                </a:lnTo>
                <a:lnTo>
                  <a:pt x="34440" y="23950"/>
                </a:lnTo>
                <a:lnTo>
                  <a:pt x="34440" y="23970"/>
                </a:lnTo>
                <a:lnTo>
                  <a:pt x="34440" y="23980"/>
                </a:lnTo>
                <a:lnTo>
                  <a:pt x="34440" y="23990"/>
                </a:lnTo>
                <a:lnTo>
                  <a:pt x="34450" y="24010"/>
                </a:lnTo>
                <a:lnTo>
                  <a:pt x="34440" y="24010"/>
                </a:lnTo>
                <a:lnTo>
                  <a:pt x="34440" y="24030"/>
                </a:lnTo>
                <a:lnTo>
                  <a:pt x="34440" y="24040"/>
                </a:lnTo>
                <a:lnTo>
                  <a:pt x="34440" y="24050"/>
                </a:lnTo>
                <a:lnTo>
                  <a:pt x="34420" y="24060"/>
                </a:lnTo>
                <a:lnTo>
                  <a:pt x="34410" y="24070"/>
                </a:lnTo>
                <a:lnTo>
                  <a:pt x="34390" y="24080"/>
                </a:lnTo>
                <a:lnTo>
                  <a:pt x="34380" y="24080"/>
                </a:lnTo>
                <a:lnTo>
                  <a:pt x="34370" y="24090"/>
                </a:lnTo>
                <a:lnTo>
                  <a:pt x="34360" y="24090"/>
                </a:lnTo>
                <a:lnTo>
                  <a:pt x="34340" y="24080"/>
                </a:lnTo>
                <a:lnTo>
                  <a:pt x="34320" y="24080"/>
                </a:lnTo>
                <a:lnTo>
                  <a:pt x="34310" y="24080"/>
                </a:lnTo>
                <a:lnTo>
                  <a:pt x="34290" y="24060"/>
                </a:lnTo>
                <a:lnTo>
                  <a:pt x="34280" y="24050"/>
                </a:lnTo>
                <a:lnTo>
                  <a:pt x="34270" y="24020"/>
                </a:lnTo>
                <a:lnTo>
                  <a:pt x="34270" y="24010"/>
                </a:lnTo>
                <a:lnTo>
                  <a:pt x="34270" y="24000"/>
                </a:lnTo>
                <a:lnTo>
                  <a:pt x="34280" y="23990"/>
                </a:lnTo>
                <a:lnTo>
                  <a:pt x="34270" y="23960"/>
                </a:lnTo>
                <a:lnTo>
                  <a:pt x="34280" y="23950"/>
                </a:lnTo>
                <a:lnTo>
                  <a:pt x="34300" y="23920"/>
                </a:lnTo>
                <a:lnTo>
                  <a:pt x="34320" y="23920"/>
                </a:lnTo>
                <a:lnTo>
                  <a:pt x="34330" y="23910"/>
                </a:lnTo>
                <a:lnTo>
                  <a:pt x="34350" y="23890"/>
                </a:lnTo>
                <a:lnTo>
                  <a:pt x="34370" y="23890"/>
                </a:lnTo>
                <a:close/>
                <a:moveTo>
                  <a:pt x="28750" y="23840"/>
                </a:moveTo>
                <a:lnTo>
                  <a:pt x="28740" y="23850"/>
                </a:lnTo>
                <a:lnTo>
                  <a:pt x="28740" y="23840"/>
                </a:lnTo>
                <a:lnTo>
                  <a:pt x="28750" y="23840"/>
                </a:lnTo>
                <a:close/>
                <a:moveTo>
                  <a:pt x="28700" y="23840"/>
                </a:moveTo>
                <a:lnTo>
                  <a:pt x="28690" y="23840"/>
                </a:lnTo>
                <a:lnTo>
                  <a:pt x="28690" y="23830"/>
                </a:lnTo>
                <a:lnTo>
                  <a:pt x="28680" y="23810"/>
                </a:lnTo>
                <a:lnTo>
                  <a:pt x="28690" y="23800"/>
                </a:lnTo>
                <a:lnTo>
                  <a:pt x="28700" y="23800"/>
                </a:lnTo>
                <a:lnTo>
                  <a:pt x="28710" y="23810"/>
                </a:lnTo>
                <a:lnTo>
                  <a:pt x="28710" y="23820"/>
                </a:lnTo>
                <a:lnTo>
                  <a:pt x="28710" y="23830"/>
                </a:lnTo>
                <a:lnTo>
                  <a:pt x="28700" y="23840"/>
                </a:lnTo>
                <a:close/>
                <a:moveTo>
                  <a:pt x="28820" y="23930"/>
                </a:moveTo>
                <a:lnTo>
                  <a:pt x="28810" y="23930"/>
                </a:lnTo>
                <a:lnTo>
                  <a:pt x="28800" y="23900"/>
                </a:lnTo>
                <a:lnTo>
                  <a:pt x="28810" y="23870"/>
                </a:lnTo>
                <a:lnTo>
                  <a:pt x="28810" y="23860"/>
                </a:lnTo>
                <a:lnTo>
                  <a:pt x="28800" y="23850"/>
                </a:lnTo>
                <a:lnTo>
                  <a:pt x="28800" y="23840"/>
                </a:lnTo>
                <a:lnTo>
                  <a:pt x="28800" y="23830"/>
                </a:lnTo>
                <a:lnTo>
                  <a:pt x="28790" y="23820"/>
                </a:lnTo>
                <a:lnTo>
                  <a:pt x="28780" y="23810"/>
                </a:lnTo>
                <a:lnTo>
                  <a:pt x="28770" y="23800"/>
                </a:lnTo>
                <a:lnTo>
                  <a:pt x="28770" y="23790"/>
                </a:lnTo>
                <a:lnTo>
                  <a:pt x="28780" y="23790"/>
                </a:lnTo>
                <a:lnTo>
                  <a:pt x="28780" y="23780"/>
                </a:lnTo>
                <a:lnTo>
                  <a:pt x="28790" y="23780"/>
                </a:lnTo>
                <a:lnTo>
                  <a:pt x="28800" y="23790"/>
                </a:lnTo>
                <a:lnTo>
                  <a:pt x="28810" y="23810"/>
                </a:lnTo>
                <a:lnTo>
                  <a:pt x="28810" y="23820"/>
                </a:lnTo>
                <a:lnTo>
                  <a:pt x="28820" y="23860"/>
                </a:lnTo>
                <a:lnTo>
                  <a:pt x="28820" y="23930"/>
                </a:lnTo>
                <a:close/>
                <a:moveTo>
                  <a:pt x="28680" y="23370"/>
                </a:moveTo>
                <a:lnTo>
                  <a:pt x="28670" y="23380"/>
                </a:lnTo>
                <a:lnTo>
                  <a:pt x="28670" y="23370"/>
                </a:lnTo>
                <a:lnTo>
                  <a:pt x="28680" y="23370"/>
                </a:lnTo>
                <a:close/>
                <a:moveTo>
                  <a:pt x="28680" y="23350"/>
                </a:moveTo>
                <a:lnTo>
                  <a:pt x="28680" y="23360"/>
                </a:lnTo>
                <a:lnTo>
                  <a:pt x="28670" y="23360"/>
                </a:lnTo>
                <a:lnTo>
                  <a:pt x="28670" y="23350"/>
                </a:lnTo>
                <a:lnTo>
                  <a:pt x="28680" y="23350"/>
                </a:lnTo>
                <a:close/>
                <a:moveTo>
                  <a:pt x="28600" y="22560"/>
                </a:moveTo>
                <a:lnTo>
                  <a:pt x="28590" y="22560"/>
                </a:lnTo>
                <a:lnTo>
                  <a:pt x="28600" y="22550"/>
                </a:lnTo>
                <a:lnTo>
                  <a:pt x="28600" y="22560"/>
                </a:lnTo>
                <a:close/>
                <a:moveTo>
                  <a:pt x="28500" y="22470"/>
                </a:moveTo>
                <a:lnTo>
                  <a:pt x="28490" y="22470"/>
                </a:lnTo>
                <a:lnTo>
                  <a:pt x="28480" y="22470"/>
                </a:lnTo>
                <a:lnTo>
                  <a:pt x="28480" y="22460"/>
                </a:lnTo>
                <a:lnTo>
                  <a:pt x="28490" y="22460"/>
                </a:lnTo>
                <a:lnTo>
                  <a:pt x="28500" y="22460"/>
                </a:lnTo>
                <a:lnTo>
                  <a:pt x="28500" y="22470"/>
                </a:lnTo>
                <a:close/>
                <a:moveTo>
                  <a:pt x="28260" y="22300"/>
                </a:moveTo>
                <a:lnTo>
                  <a:pt x="28250" y="22300"/>
                </a:lnTo>
                <a:lnTo>
                  <a:pt x="28250" y="22290"/>
                </a:lnTo>
                <a:lnTo>
                  <a:pt x="28260" y="22290"/>
                </a:lnTo>
                <a:lnTo>
                  <a:pt x="28260" y="22300"/>
                </a:lnTo>
                <a:close/>
                <a:moveTo>
                  <a:pt x="28230" y="22290"/>
                </a:moveTo>
                <a:lnTo>
                  <a:pt x="28220" y="22290"/>
                </a:lnTo>
                <a:lnTo>
                  <a:pt x="28220" y="22280"/>
                </a:lnTo>
                <a:lnTo>
                  <a:pt x="28230" y="22280"/>
                </a:lnTo>
                <a:lnTo>
                  <a:pt x="28230" y="22290"/>
                </a:lnTo>
                <a:close/>
                <a:moveTo>
                  <a:pt x="30930" y="22470"/>
                </a:moveTo>
                <a:lnTo>
                  <a:pt x="30910" y="22480"/>
                </a:lnTo>
                <a:lnTo>
                  <a:pt x="30910" y="22490"/>
                </a:lnTo>
                <a:lnTo>
                  <a:pt x="30900" y="22510"/>
                </a:lnTo>
                <a:lnTo>
                  <a:pt x="30900" y="22530"/>
                </a:lnTo>
                <a:lnTo>
                  <a:pt x="30890" y="22530"/>
                </a:lnTo>
                <a:lnTo>
                  <a:pt x="30860" y="22540"/>
                </a:lnTo>
                <a:lnTo>
                  <a:pt x="30850" y="22540"/>
                </a:lnTo>
                <a:lnTo>
                  <a:pt x="30850" y="22530"/>
                </a:lnTo>
                <a:lnTo>
                  <a:pt x="30840" y="22520"/>
                </a:lnTo>
                <a:lnTo>
                  <a:pt x="30820" y="22490"/>
                </a:lnTo>
                <a:lnTo>
                  <a:pt x="30820" y="22480"/>
                </a:lnTo>
                <a:lnTo>
                  <a:pt x="30810" y="22470"/>
                </a:lnTo>
                <a:lnTo>
                  <a:pt x="30790" y="22480"/>
                </a:lnTo>
                <a:lnTo>
                  <a:pt x="30790" y="22490"/>
                </a:lnTo>
                <a:lnTo>
                  <a:pt x="30800" y="22500"/>
                </a:lnTo>
                <a:lnTo>
                  <a:pt x="30800" y="22540"/>
                </a:lnTo>
                <a:lnTo>
                  <a:pt x="30800" y="22550"/>
                </a:lnTo>
                <a:lnTo>
                  <a:pt x="30810" y="22570"/>
                </a:lnTo>
                <a:lnTo>
                  <a:pt x="30800" y="22580"/>
                </a:lnTo>
                <a:lnTo>
                  <a:pt x="30790" y="22570"/>
                </a:lnTo>
                <a:lnTo>
                  <a:pt x="30770" y="22570"/>
                </a:lnTo>
                <a:lnTo>
                  <a:pt x="30760" y="22560"/>
                </a:lnTo>
                <a:lnTo>
                  <a:pt x="30760" y="22550"/>
                </a:lnTo>
                <a:lnTo>
                  <a:pt x="30750" y="22550"/>
                </a:lnTo>
                <a:lnTo>
                  <a:pt x="30730" y="22570"/>
                </a:lnTo>
                <a:lnTo>
                  <a:pt x="30720" y="22570"/>
                </a:lnTo>
                <a:lnTo>
                  <a:pt x="30720" y="22560"/>
                </a:lnTo>
                <a:lnTo>
                  <a:pt x="30710" y="22550"/>
                </a:lnTo>
                <a:lnTo>
                  <a:pt x="30700" y="22540"/>
                </a:lnTo>
                <a:lnTo>
                  <a:pt x="30690" y="22530"/>
                </a:lnTo>
                <a:lnTo>
                  <a:pt x="30690" y="22520"/>
                </a:lnTo>
                <a:lnTo>
                  <a:pt x="30690" y="22510"/>
                </a:lnTo>
                <a:lnTo>
                  <a:pt x="30690" y="22500"/>
                </a:lnTo>
                <a:lnTo>
                  <a:pt x="30700" y="22490"/>
                </a:lnTo>
                <a:lnTo>
                  <a:pt x="30690" y="22480"/>
                </a:lnTo>
                <a:lnTo>
                  <a:pt x="30680" y="22480"/>
                </a:lnTo>
                <a:lnTo>
                  <a:pt x="30660" y="22490"/>
                </a:lnTo>
                <a:lnTo>
                  <a:pt x="30650" y="22490"/>
                </a:lnTo>
                <a:lnTo>
                  <a:pt x="30640" y="22470"/>
                </a:lnTo>
                <a:lnTo>
                  <a:pt x="30640" y="22460"/>
                </a:lnTo>
                <a:lnTo>
                  <a:pt x="30650" y="22430"/>
                </a:lnTo>
                <a:lnTo>
                  <a:pt x="30660" y="22430"/>
                </a:lnTo>
                <a:lnTo>
                  <a:pt x="30650" y="22410"/>
                </a:lnTo>
                <a:lnTo>
                  <a:pt x="30640" y="22410"/>
                </a:lnTo>
                <a:lnTo>
                  <a:pt x="30640" y="22400"/>
                </a:lnTo>
                <a:lnTo>
                  <a:pt x="30660" y="22380"/>
                </a:lnTo>
                <a:lnTo>
                  <a:pt x="30650" y="22350"/>
                </a:lnTo>
                <a:lnTo>
                  <a:pt x="30660" y="22330"/>
                </a:lnTo>
                <a:lnTo>
                  <a:pt x="30680" y="22320"/>
                </a:lnTo>
                <a:lnTo>
                  <a:pt x="30700" y="22310"/>
                </a:lnTo>
                <a:lnTo>
                  <a:pt x="30710" y="22290"/>
                </a:lnTo>
                <a:lnTo>
                  <a:pt x="30720" y="22290"/>
                </a:lnTo>
                <a:lnTo>
                  <a:pt x="30720" y="22280"/>
                </a:lnTo>
                <a:lnTo>
                  <a:pt x="30730" y="22280"/>
                </a:lnTo>
                <a:lnTo>
                  <a:pt x="30740" y="22280"/>
                </a:lnTo>
                <a:lnTo>
                  <a:pt x="30760" y="22270"/>
                </a:lnTo>
                <a:lnTo>
                  <a:pt x="30780" y="22270"/>
                </a:lnTo>
                <a:lnTo>
                  <a:pt x="30800" y="22270"/>
                </a:lnTo>
                <a:lnTo>
                  <a:pt x="30810" y="22260"/>
                </a:lnTo>
                <a:lnTo>
                  <a:pt x="30820" y="22250"/>
                </a:lnTo>
                <a:lnTo>
                  <a:pt x="30840" y="22250"/>
                </a:lnTo>
                <a:lnTo>
                  <a:pt x="30860" y="22250"/>
                </a:lnTo>
                <a:lnTo>
                  <a:pt x="30880" y="22270"/>
                </a:lnTo>
                <a:lnTo>
                  <a:pt x="30890" y="22270"/>
                </a:lnTo>
                <a:lnTo>
                  <a:pt x="30900" y="22280"/>
                </a:lnTo>
                <a:lnTo>
                  <a:pt x="30900" y="22290"/>
                </a:lnTo>
                <a:lnTo>
                  <a:pt x="30900" y="22300"/>
                </a:lnTo>
                <a:lnTo>
                  <a:pt x="30910" y="22300"/>
                </a:lnTo>
                <a:lnTo>
                  <a:pt x="30920" y="22310"/>
                </a:lnTo>
                <a:lnTo>
                  <a:pt x="30920" y="22320"/>
                </a:lnTo>
                <a:lnTo>
                  <a:pt x="30930" y="22360"/>
                </a:lnTo>
                <a:lnTo>
                  <a:pt x="30930" y="22380"/>
                </a:lnTo>
                <a:lnTo>
                  <a:pt x="30930" y="22400"/>
                </a:lnTo>
                <a:lnTo>
                  <a:pt x="30940" y="22420"/>
                </a:lnTo>
                <a:lnTo>
                  <a:pt x="30940" y="22430"/>
                </a:lnTo>
                <a:lnTo>
                  <a:pt x="30930" y="22450"/>
                </a:lnTo>
                <a:lnTo>
                  <a:pt x="30930" y="22460"/>
                </a:lnTo>
                <a:lnTo>
                  <a:pt x="30930" y="22470"/>
                </a:lnTo>
                <a:close/>
                <a:moveTo>
                  <a:pt x="28190" y="22230"/>
                </a:moveTo>
                <a:lnTo>
                  <a:pt x="28180" y="22240"/>
                </a:lnTo>
                <a:lnTo>
                  <a:pt x="28170" y="22230"/>
                </a:lnTo>
                <a:lnTo>
                  <a:pt x="28180" y="22230"/>
                </a:lnTo>
                <a:lnTo>
                  <a:pt x="28190" y="22230"/>
                </a:lnTo>
                <a:close/>
                <a:moveTo>
                  <a:pt x="29900" y="21290"/>
                </a:moveTo>
                <a:lnTo>
                  <a:pt x="29910" y="21300"/>
                </a:lnTo>
                <a:lnTo>
                  <a:pt x="29920" y="21320"/>
                </a:lnTo>
                <a:lnTo>
                  <a:pt x="29930" y="21320"/>
                </a:lnTo>
                <a:lnTo>
                  <a:pt x="29940" y="21330"/>
                </a:lnTo>
                <a:lnTo>
                  <a:pt x="29970" y="21360"/>
                </a:lnTo>
                <a:lnTo>
                  <a:pt x="29980" y="21370"/>
                </a:lnTo>
                <a:lnTo>
                  <a:pt x="29980" y="21380"/>
                </a:lnTo>
                <a:lnTo>
                  <a:pt x="29980" y="21390"/>
                </a:lnTo>
                <a:lnTo>
                  <a:pt x="29980" y="21410"/>
                </a:lnTo>
                <a:lnTo>
                  <a:pt x="29980" y="21430"/>
                </a:lnTo>
                <a:lnTo>
                  <a:pt x="29980" y="21440"/>
                </a:lnTo>
                <a:lnTo>
                  <a:pt x="29980" y="21460"/>
                </a:lnTo>
                <a:lnTo>
                  <a:pt x="30000" y="21470"/>
                </a:lnTo>
                <a:lnTo>
                  <a:pt x="30010" y="21490"/>
                </a:lnTo>
                <a:lnTo>
                  <a:pt x="30010" y="21500"/>
                </a:lnTo>
                <a:lnTo>
                  <a:pt x="30000" y="21510"/>
                </a:lnTo>
                <a:lnTo>
                  <a:pt x="30000" y="21520"/>
                </a:lnTo>
                <a:lnTo>
                  <a:pt x="29990" y="21540"/>
                </a:lnTo>
                <a:lnTo>
                  <a:pt x="29980" y="21550"/>
                </a:lnTo>
                <a:lnTo>
                  <a:pt x="29970" y="21580"/>
                </a:lnTo>
                <a:lnTo>
                  <a:pt x="29970" y="21600"/>
                </a:lnTo>
                <a:lnTo>
                  <a:pt x="29980" y="21610"/>
                </a:lnTo>
                <a:lnTo>
                  <a:pt x="29980" y="21620"/>
                </a:lnTo>
                <a:lnTo>
                  <a:pt x="29970" y="21620"/>
                </a:lnTo>
                <a:lnTo>
                  <a:pt x="29980" y="21650"/>
                </a:lnTo>
                <a:lnTo>
                  <a:pt x="30010" y="21680"/>
                </a:lnTo>
                <a:lnTo>
                  <a:pt x="30010" y="21690"/>
                </a:lnTo>
                <a:lnTo>
                  <a:pt x="30010" y="21700"/>
                </a:lnTo>
                <a:lnTo>
                  <a:pt x="30010" y="21710"/>
                </a:lnTo>
                <a:lnTo>
                  <a:pt x="30010" y="21720"/>
                </a:lnTo>
                <a:lnTo>
                  <a:pt x="30000" y="21750"/>
                </a:lnTo>
                <a:lnTo>
                  <a:pt x="29990" y="21760"/>
                </a:lnTo>
                <a:lnTo>
                  <a:pt x="29980" y="21760"/>
                </a:lnTo>
                <a:lnTo>
                  <a:pt x="29970" y="21760"/>
                </a:lnTo>
                <a:lnTo>
                  <a:pt x="29960" y="21770"/>
                </a:lnTo>
                <a:lnTo>
                  <a:pt x="29960" y="21780"/>
                </a:lnTo>
                <a:lnTo>
                  <a:pt x="29970" y="21800"/>
                </a:lnTo>
                <a:lnTo>
                  <a:pt x="29970" y="21820"/>
                </a:lnTo>
                <a:lnTo>
                  <a:pt x="29970" y="21830"/>
                </a:lnTo>
                <a:lnTo>
                  <a:pt x="29970" y="21840"/>
                </a:lnTo>
                <a:lnTo>
                  <a:pt x="29960" y="21840"/>
                </a:lnTo>
                <a:lnTo>
                  <a:pt x="29950" y="21840"/>
                </a:lnTo>
                <a:lnTo>
                  <a:pt x="29940" y="21840"/>
                </a:lnTo>
                <a:lnTo>
                  <a:pt x="29930" y="21850"/>
                </a:lnTo>
                <a:lnTo>
                  <a:pt x="29930" y="21870"/>
                </a:lnTo>
                <a:lnTo>
                  <a:pt x="29930" y="21890"/>
                </a:lnTo>
                <a:lnTo>
                  <a:pt x="29930" y="21900"/>
                </a:lnTo>
                <a:lnTo>
                  <a:pt x="29930" y="21920"/>
                </a:lnTo>
                <a:lnTo>
                  <a:pt x="29940" y="21920"/>
                </a:lnTo>
                <a:lnTo>
                  <a:pt x="29950" y="21930"/>
                </a:lnTo>
                <a:lnTo>
                  <a:pt x="29950" y="21950"/>
                </a:lnTo>
                <a:lnTo>
                  <a:pt x="29940" y="21950"/>
                </a:lnTo>
                <a:lnTo>
                  <a:pt x="29940" y="21960"/>
                </a:lnTo>
                <a:lnTo>
                  <a:pt x="29940" y="21970"/>
                </a:lnTo>
                <a:lnTo>
                  <a:pt x="29930" y="21970"/>
                </a:lnTo>
                <a:lnTo>
                  <a:pt x="29930" y="21980"/>
                </a:lnTo>
                <a:lnTo>
                  <a:pt x="29930" y="21990"/>
                </a:lnTo>
                <a:lnTo>
                  <a:pt x="29930" y="22000"/>
                </a:lnTo>
                <a:lnTo>
                  <a:pt x="29900" y="22010"/>
                </a:lnTo>
                <a:lnTo>
                  <a:pt x="29900" y="22030"/>
                </a:lnTo>
                <a:lnTo>
                  <a:pt x="29880" y="22040"/>
                </a:lnTo>
                <a:lnTo>
                  <a:pt x="29860" y="22050"/>
                </a:lnTo>
                <a:lnTo>
                  <a:pt x="29850" y="22050"/>
                </a:lnTo>
                <a:lnTo>
                  <a:pt x="29840" y="22060"/>
                </a:lnTo>
                <a:lnTo>
                  <a:pt x="29830" y="22070"/>
                </a:lnTo>
                <a:lnTo>
                  <a:pt x="29820" y="22080"/>
                </a:lnTo>
                <a:lnTo>
                  <a:pt x="29810" y="22080"/>
                </a:lnTo>
                <a:lnTo>
                  <a:pt x="29810" y="22070"/>
                </a:lnTo>
                <a:lnTo>
                  <a:pt x="29800" y="22070"/>
                </a:lnTo>
                <a:lnTo>
                  <a:pt x="29790" y="22080"/>
                </a:lnTo>
                <a:lnTo>
                  <a:pt x="29780" y="22090"/>
                </a:lnTo>
                <a:lnTo>
                  <a:pt x="29760" y="22100"/>
                </a:lnTo>
                <a:lnTo>
                  <a:pt x="29750" y="22110"/>
                </a:lnTo>
                <a:lnTo>
                  <a:pt x="29730" y="22120"/>
                </a:lnTo>
                <a:lnTo>
                  <a:pt x="29720" y="22120"/>
                </a:lnTo>
                <a:lnTo>
                  <a:pt x="29710" y="22130"/>
                </a:lnTo>
                <a:lnTo>
                  <a:pt x="29690" y="22130"/>
                </a:lnTo>
                <a:lnTo>
                  <a:pt x="29680" y="22140"/>
                </a:lnTo>
                <a:lnTo>
                  <a:pt x="29660" y="22150"/>
                </a:lnTo>
                <a:lnTo>
                  <a:pt x="29650" y="22150"/>
                </a:lnTo>
                <a:lnTo>
                  <a:pt x="29630" y="22160"/>
                </a:lnTo>
                <a:lnTo>
                  <a:pt x="29600" y="22160"/>
                </a:lnTo>
                <a:lnTo>
                  <a:pt x="29600" y="22150"/>
                </a:lnTo>
                <a:lnTo>
                  <a:pt x="29590" y="22150"/>
                </a:lnTo>
                <a:lnTo>
                  <a:pt x="29590" y="22140"/>
                </a:lnTo>
                <a:lnTo>
                  <a:pt x="29580" y="22140"/>
                </a:lnTo>
                <a:lnTo>
                  <a:pt x="29570" y="22150"/>
                </a:lnTo>
                <a:lnTo>
                  <a:pt x="29570" y="22160"/>
                </a:lnTo>
                <a:lnTo>
                  <a:pt x="29560" y="22170"/>
                </a:lnTo>
                <a:lnTo>
                  <a:pt x="29540" y="22170"/>
                </a:lnTo>
                <a:lnTo>
                  <a:pt x="29520" y="22180"/>
                </a:lnTo>
                <a:lnTo>
                  <a:pt x="29500" y="22200"/>
                </a:lnTo>
                <a:lnTo>
                  <a:pt x="29490" y="22200"/>
                </a:lnTo>
                <a:lnTo>
                  <a:pt x="29480" y="22200"/>
                </a:lnTo>
                <a:lnTo>
                  <a:pt x="29450" y="22200"/>
                </a:lnTo>
                <a:lnTo>
                  <a:pt x="29430" y="22210"/>
                </a:lnTo>
                <a:lnTo>
                  <a:pt x="29410" y="22210"/>
                </a:lnTo>
                <a:lnTo>
                  <a:pt x="29390" y="22210"/>
                </a:lnTo>
                <a:lnTo>
                  <a:pt x="29370" y="22210"/>
                </a:lnTo>
                <a:lnTo>
                  <a:pt x="29360" y="22200"/>
                </a:lnTo>
                <a:lnTo>
                  <a:pt x="29350" y="22200"/>
                </a:lnTo>
                <a:lnTo>
                  <a:pt x="29340" y="22210"/>
                </a:lnTo>
                <a:lnTo>
                  <a:pt x="29330" y="22210"/>
                </a:lnTo>
                <a:lnTo>
                  <a:pt x="29300" y="22200"/>
                </a:lnTo>
                <a:lnTo>
                  <a:pt x="29290" y="22190"/>
                </a:lnTo>
                <a:lnTo>
                  <a:pt x="29280" y="22190"/>
                </a:lnTo>
                <a:lnTo>
                  <a:pt x="29270" y="22180"/>
                </a:lnTo>
                <a:lnTo>
                  <a:pt x="29260" y="22170"/>
                </a:lnTo>
                <a:lnTo>
                  <a:pt x="29250" y="22160"/>
                </a:lnTo>
                <a:lnTo>
                  <a:pt x="29230" y="22150"/>
                </a:lnTo>
                <a:lnTo>
                  <a:pt x="29230" y="22140"/>
                </a:lnTo>
                <a:lnTo>
                  <a:pt x="29220" y="22120"/>
                </a:lnTo>
                <a:lnTo>
                  <a:pt x="29210" y="22110"/>
                </a:lnTo>
                <a:lnTo>
                  <a:pt x="29190" y="22100"/>
                </a:lnTo>
                <a:lnTo>
                  <a:pt x="29180" y="22100"/>
                </a:lnTo>
                <a:lnTo>
                  <a:pt x="29170" y="22100"/>
                </a:lnTo>
                <a:lnTo>
                  <a:pt x="29160" y="22090"/>
                </a:lnTo>
                <a:lnTo>
                  <a:pt x="29130" y="22090"/>
                </a:lnTo>
                <a:lnTo>
                  <a:pt x="29130" y="22080"/>
                </a:lnTo>
                <a:lnTo>
                  <a:pt x="29130" y="22060"/>
                </a:lnTo>
                <a:lnTo>
                  <a:pt x="29130" y="22050"/>
                </a:lnTo>
                <a:lnTo>
                  <a:pt x="29130" y="22040"/>
                </a:lnTo>
                <a:lnTo>
                  <a:pt x="29120" y="22000"/>
                </a:lnTo>
                <a:lnTo>
                  <a:pt x="29120" y="21990"/>
                </a:lnTo>
                <a:lnTo>
                  <a:pt x="29110" y="21970"/>
                </a:lnTo>
                <a:lnTo>
                  <a:pt x="29110" y="21960"/>
                </a:lnTo>
                <a:lnTo>
                  <a:pt x="29100" y="21940"/>
                </a:lnTo>
                <a:lnTo>
                  <a:pt x="29110" y="21930"/>
                </a:lnTo>
                <a:lnTo>
                  <a:pt x="29100" y="21920"/>
                </a:lnTo>
                <a:lnTo>
                  <a:pt x="29100" y="21880"/>
                </a:lnTo>
                <a:lnTo>
                  <a:pt x="29090" y="21870"/>
                </a:lnTo>
                <a:lnTo>
                  <a:pt x="29100" y="21870"/>
                </a:lnTo>
                <a:lnTo>
                  <a:pt x="29100" y="21860"/>
                </a:lnTo>
                <a:lnTo>
                  <a:pt x="29100" y="21830"/>
                </a:lnTo>
                <a:lnTo>
                  <a:pt x="29100" y="21810"/>
                </a:lnTo>
                <a:lnTo>
                  <a:pt x="29100" y="21800"/>
                </a:lnTo>
                <a:lnTo>
                  <a:pt x="29100" y="21790"/>
                </a:lnTo>
                <a:lnTo>
                  <a:pt x="29100" y="21780"/>
                </a:lnTo>
                <a:lnTo>
                  <a:pt x="29090" y="21760"/>
                </a:lnTo>
                <a:lnTo>
                  <a:pt x="29090" y="21750"/>
                </a:lnTo>
                <a:lnTo>
                  <a:pt x="29090" y="21740"/>
                </a:lnTo>
                <a:lnTo>
                  <a:pt x="29100" y="21740"/>
                </a:lnTo>
                <a:lnTo>
                  <a:pt x="29110" y="21730"/>
                </a:lnTo>
                <a:lnTo>
                  <a:pt x="29110" y="21720"/>
                </a:lnTo>
                <a:lnTo>
                  <a:pt x="29100" y="21710"/>
                </a:lnTo>
                <a:lnTo>
                  <a:pt x="29100" y="21700"/>
                </a:lnTo>
                <a:lnTo>
                  <a:pt x="29090" y="21690"/>
                </a:lnTo>
                <a:lnTo>
                  <a:pt x="29100" y="21670"/>
                </a:lnTo>
                <a:lnTo>
                  <a:pt x="29120" y="21640"/>
                </a:lnTo>
                <a:lnTo>
                  <a:pt x="29130" y="21630"/>
                </a:lnTo>
                <a:lnTo>
                  <a:pt x="29140" y="21620"/>
                </a:lnTo>
                <a:lnTo>
                  <a:pt x="29140" y="21600"/>
                </a:lnTo>
                <a:lnTo>
                  <a:pt x="29140" y="21590"/>
                </a:lnTo>
                <a:lnTo>
                  <a:pt x="29150" y="21580"/>
                </a:lnTo>
                <a:lnTo>
                  <a:pt x="29140" y="21570"/>
                </a:lnTo>
                <a:lnTo>
                  <a:pt x="29140" y="21550"/>
                </a:lnTo>
                <a:lnTo>
                  <a:pt x="29150" y="21540"/>
                </a:lnTo>
                <a:lnTo>
                  <a:pt x="29160" y="21530"/>
                </a:lnTo>
                <a:lnTo>
                  <a:pt x="29150" y="21510"/>
                </a:lnTo>
                <a:lnTo>
                  <a:pt x="29150" y="21500"/>
                </a:lnTo>
                <a:lnTo>
                  <a:pt x="29160" y="21480"/>
                </a:lnTo>
                <a:lnTo>
                  <a:pt x="29170" y="21470"/>
                </a:lnTo>
                <a:lnTo>
                  <a:pt x="29170" y="21440"/>
                </a:lnTo>
                <a:lnTo>
                  <a:pt x="29170" y="21430"/>
                </a:lnTo>
                <a:lnTo>
                  <a:pt x="29170" y="21420"/>
                </a:lnTo>
                <a:lnTo>
                  <a:pt x="29180" y="21410"/>
                </a:lnTo>
                <a:lnTo>
                  <a:pt x="29190" y="21400"/>
                </a:lnTo>
                <a:lnTo>
                  <a:pt x="29200" y="21400"/>
                </a:lnTo>
                <a:lnTo>
                  <a:pt x="29210" y="21410"/>
                </a:lnTo>
                <a:lnTo>
                  <a:pt x="29220" y="21390"/>
                </a:lnTo>
                <a:lnTo>
                  <a:pt x="29230" y="21380"/>
                </a:lnTo>
                <a:lnTo>
                  <a:pt x="29240" y="21360"/>
                </a:lnTo>
                <a:lnTo>
                  <a:pt x="29240" y="21350"/>
                </a:lnTo>
                <a:lnTo>
                  <a:pt x="29250" y="21340"/>
                </a:lnTo>
                <a:lnTo>
                  <a:pt x="29260" y="21330"/>
                </a:lnTo>
                <a:lnTo>
                  <a:pt x="29270" y="21330"/>
                </a:lnTo>
                <a:lnTo>
                  <a:pt x="29270" y="21320"/>
                </a:lnTo>
                <a:lnTo>
                  <a:pt x="29270" y="21310"/>
                </a:lnTo>
                <a:lnTo>
                  <a:pt x="29280" y="21300"/>
                </a:lnTo>
                <a:lnTo>
                  <a:pt x="29300" y="21290"/>
                </a:lnTo>
                <a:lnTo>
                  <a:pt x="29320" y="21290"/>
                </a:lnTo>
                <a:lnTo>
                  <a:pt x="29330" y="21290"/>
                </a:lnTo>
                <a:lnTo>
                  <a:pt x="29330" y="21280"/>
                </a:lnTo>
                <a:lnTo>
                  <a:pt x="29350" y="21250"/>
                </a:lnTo>
                <a:lnTo>
                  <a:pt x="29370" y="21230"/>
                </a:lnTo>
                <a:lnTo>
                  <a:pt x="29390" y="21210"/>
                </a:lnTo>
                <a:lnTo>
                  <a:pt x="29410" y="21210"/>
                </a:lnTo>
                <a:lnTo>
                  <a:pt x="29420" y="21200"/>
                </a:lnTo>
                <a:lnTo>
                  <a:pt x="29430" y="21190"/>
                </a:lnTo>
                <a:lnTo>
                  <a:pt x="29440" y="21170"/>
                </a:lnTo>
                <a:lnTo>
                  <a:pt x="29450" y="21160"/>
                </a:lnTo>
                <a:lnTo>
                  <a:pt x="29470" y="21140"/>
                </a:lnTo>
                <a:lnTo>
                  <a:pt x="29490" y="21130"/>
                </a:lnTo>
                <a:lnTo>
                  <a:pt x="29510" y="21110"/>
                </a:lnTo>
                <a:lnTo>
                  <a:pt x="29520" y="21100"/>
                </a:lnTo>
                <a:lnTo>
                  <a:pt x="29540" y="21100"/>
                </a:lnTo>
                <a:lnTo>
                  <a:pt x="29560" y="21100"/>
                </a:lnTo>
                <a:lnTo>
                  <a:pt x="29590" y="21080"/>
                </a:lnTo>
                <a:lnTo>
                  <a:pt x="29600" y="21080"/>
                </a:lnTo>
                <a:lnTo>
                  <a:pt x="29610" y="21080"/>
                </a:lnTo>
                <a:lnTo>
                  <a:pt x="29630" y="21070"/>
                </a:lnTo>
                <a:lnTo>
                  <a:pt x="29640" y="21070"/>
                </a:lnTo>
                <a:lnTo>
                  <a:pt x="29650" y="21070"/>
                </a:lnTo>
                <a:lnTo>
                  <a:pt x="29660" y="21070"/>
                </a:lnTo>
                <a:lnTo>
                  <a:pt x="29670" y="21070"/>
                </a:lnTo>
                <a:lnTo>
                  <a:pt x="29670" y="21080"/>
                </a:lnTo>
                <a:lnTo>
                  <a:pt x="29680" y="21090"/>
                </a:lnTo>
                <a:lnTo>
                  <a:pt x="29690" y="21110"/>
                </a:lnTo>
                <a:lnTo>
                  <a:pt x="29700" y="21110"/>
                </a:lnTo>
                <a:lnTo>
                  <a:pt x="29710" y="21120"/>
                </a:lnTo>
                <a:lnTo>
                  <a:pt x="29720" y="21120"/>
                </a:lnTo>
                <a:lnTo>
                  <a:pt x="29740" y="21130"/>
                </a:lnTo>
                <a:lnTo>
                  <a:pt x="29750" y="21130"/>
                </a:lnTo>
                <a:lnTo>
                  <a:pt x="29760" y="21130"/>
                </a:lnTo>
                <a:lnTo>
                  <a:pt x="29770" y="21140"/>
                </a:lnTo>
                <a:lnTo>
                  <a:pt x="29780" y="21150"/>
                </a:lnTo>
                <a:lnTo>
                  <a:pt x="29790" y="21160"/>
                </a:lnTo>
                <a:lnTo>
                  <a:pt x="29800" y="21170"/>
                </a:lnTo>
                <a:lnTo>
                  <a:pt x="29810" y="21180"/>
                </a:lnTo>
                <a:lnTo>
                  <a:pt x="29830" y="21190"/>
                </a:lnTo>
                <a:lnTo>
                  <a:pt x="29840" y="21190"/>
                </a:lnTo>
                <a:lnTo>
                  <a:pt x="29850" y="21190"/>
                </a:lnTo>
                <a:lnTo>
                  <a:pt x="29860" y="21200"/>
                </a:lnTo>
                <a:lnTo>
                  <a:pt x="29860" y="21210"/>
                </a:lnTo>
                <a:lnTo>
                  <a:pt x="29880" y="21210"/>
                </a:lnTo>
                <a:lnTo>
                  <a:pt x="29890" y="21220"/>
                </a:lnTo>
                <a:lnTo>
                  <a:pt x="29890" y="21230"/>
                </a:lnTo>
                <a:lnTo>
                  <a:pt x="29890" y="21260"/>
                </a:lnTo>
                <a:lnTo>
                  <a:pt x="29900" y="21270"/>
                </a:lnTo>
                <a:lnTo>
                  <a:pt x="29900" y="21290"/>
                </a:lnTo>
                <a:close/>
                <a:moveTo>
                  <a:pt x="24860" y="19960"/>
                </a:moveTo>
                <a:lnTo>
                  <a:pt x="24850" y="19970"/>
                </a:lnTo>
                <a:lnTo>
                  <a:pt x="24850" y="19960"/>
                </a:lnTo>
                <a:lnTo>
                  <a:pt x="24860" y="19950"/>
                </a:lnTo>
                <a:lnTo>
                  <a:pt x="24860" y="19960"/>
                </a:lnTo>
                <a:close/>
                <a:moveTo>
                  <a:pt x="24510" y="19650"/>
                </a:moveTo>
                <a:lnTo>
                  <a:pt x="24500" y="19650"/>
                </a:lnTo>
                <a:lnTo>
                  <a:pt x="24500" y="19640"/>
                </a:lnTo>
                <a:lnTo>
                  <a:pt x="24510" y="19640"/>
                </a:lnTo>
                <a:lnTo>
                  <a:pt x="24510" y="19630"/>
                </a:lnTo>
                <a:lnTo>
                  <a:pt x="24520" y="19640"/>
                </a:lnTo>
                <a:lnTo>
                  <a:pt x="24510" y="19640"/>
                </a:lnTo>
                <a:lnTo>
                  <a:pt x="24510" y="19650"/>
                </a:lnTo>
                <a:close/>
                <a:moveTo>
                  <a:pt x="24170" y="19380"/>
                </a:moveTo>
                <a:lnTo>
                  <a:pt x="24160" y="19380"/>
                </a:lnTo>
                <a:lnTo>
                  <a:pt x="24160" y="19370"/>
                </a:lnTo>
                <a:lnTo>
                  <a:pt x="24160" y="19360"/>
                </a:lnTo>
                <a:lnTo>
                  <a:pt x="24160" y="19350"/>
                </a:lnTo>
                <a:lnTo>
                  <a:pt x="24170" y="19350"/>
                </a:lnTo>
                <a:lnTo>
                  <a:pt x="24170" y="19340"/>
                </a:lnTo>
                <a:lnTo>
                  <a:pt x="24180" y="19340"/>
                </a:lnTo>
                <a:lnTo>
                  <a:pt x="24180" y="19350"/>
                </a:lnTo>
                <a:lnTo>
                  <a:pt x="24170" y="19360"/>
                </a:lnTo>
                <a:lnTo>
                  <a:pt x="24180" y="19370"/>
                </a:lnTo>
                <a:lnTo>
                  <a:pt x="24170" y="19380"/>
                </a:lnTo>
                <a:close/>
                <a:moveTo>
                  <a:pt x="23720" y="18940"/>
                </a:moveTo>
                <a:lnTo>
                  <a:pt x="23710" y="18940"/>
                </a:lnTo>
                <a:lnTo>
                  <a:pt x="23700" y="18940"/>
                </a:lnTo>
                <a:lnTo>
                  <a:pt x="23700" y="18930"/>
                </a:lnTo>
                <a:lnTo>
                  <a:pt x="23700" y="18920"/>
                </a:lnTo>
                <a:lnTo>
                  <a:pt x="23710" y="18910"/>
                </a:lnTo>
                <a:lnTo>
                  <a:pt x="23720" y="18910"/>
                </a:lnTo>
                <a:lnTo>
                  <a:pt x="23720" y="18920"/>
                </a:lnTo>
                <a:lnTo>
                  <a:pt x="23720" y="18930"/>
                </a:lnTo>
                <a:lnTo>
                  <a:pt x="23720" y="18940"/>
                </a:lnTo>
                <a:close/>
                <a:moveTo>
                  <a:pt x="24970" y="18670"/>
                </a:moveTo>
                <a:lnTo>
                  <a:pt x="25000" y="18680"/>
                </a:lnTo>
                <a:lnTo>
                  <a:pt x="25030" y="18680"/>
                </a:lnTo>
                <a:lnTo>
                  <a:pt x="25050" y="18680"/>
                </a:lnTo>
                <a:lnTo>
                  <a:pt x="25060" y="18690"/>
                </a:lnTo>
                <a:lnTo>
                  <a:pt x="25080" y="18690"/>
                </a:lnTo>
                <a:lnTo>
                  <a:pt x="25090" y="18700"/>
                </a:lnTo>
                <a:lnTo>
                  <a:pt x="25110" y="18710"/>
                </a:lnTo>
                <a:lnTo>
                  <a:pt x="25140" y="18730"/>
                </a:lnTo>
                <a:lnTo>
                  <a:pt x="25160" y="18760"/>
                </a:lnTo>
                <a:lnTo>
                  <a:pt x="25170" y="18790"/>
                </a:lnTo>
                <a:lnTo>
                  <a:pt x="25180" y="18810"/>
                </a:lnTo>
                <a:lnTo>
                  <a:pt x="25190" y="18830"/>
                </a:lnTo>
                <a:lnTo>
                  <a:pt x="25190" y="18850"/>
                </a:lnTo>
                <a:lnTo>
                  <a:pt x="25190" y="18870"/>
                </a:lnTo>
                <a:lnTo>
                  <a:pt x="25180" y="18900"/>
                </a:lnTo>
                <a:lnTo>
                  <a:pt x="25180" y="18930"/>
                </a:lnTo>
                <a:lnTo>
                  <a:pt x="25160" y="18960"/>
                </a:lnTo>
                <a:lnTo>
                  <a:pt x="25160" y="18980"/>
                </a:lnTo>
                <a:lnTo>
                  <a:pt x="25170" y="18990"/>
                </a:lnTo>
                <a:lnTo>
                  <a:pt x="25170" y="19010"/>
                </a:lnTo>
                <a:lnTo>
                  <a:pt x="25150" y="19040"/>
                </a:lnTo>
                <a:lnTo>
                  <a:pt x="25130" y="19060"/>
                </a:lnTo>
                <a:lnTo>
                  <a:pt x="25110" y="19070"/>
                </a:lnTo>
                <a:lnTo>
                  <a:pt x="25090" y="19070"/>
                </a:lnTo>
                <a:lnTo>
                  <a:pt x="25050" y="19100"/>
                </a:lnTo>
                <a:lnTo>
                  <a:pt x="25040" y="19110"/>
                </a:lnTo>
                <a:lnTo>
                  <a:pt x="25000" y="19120"/>
                </a:lnTo>
                <a:lnTo>
                  <a:pt x="24990" y="19120"/>
                </a:lnTo>
                <a:lnTo>
                  <a:pt x="24980" y="19120"/>
                </a:lnTo>
                <a:lnTo>
                  <a:pt x="24960" y="19120"/>
                </a:lnTo>
                <a:lnTo>
                  <a:pt x="24930" y="19120"/>
                </a:lnTo>
                <a:lnTo>
                  <a:pt x="24920" y="19120"/>
                </a:lnTo>
                <a:lnTo>
                  <a:pt x="24910" y="19120"/>
                </a:lnTo>
                <a:lnTo>
                  <a:pt x="24900" y="19110"/>
                </a:lnTo>
                <a:lnTo>
                  <a:pt x="24880" y="19100"/>
                </a:lnTo>
                <a:lnTo>
                  <a:pt x="24870" y="19100"/>
                </a:lnTo>
                <a:lnTo>
                  <a:pt x="24840" y="19070"/>
                </a:lnTo>
                <a:lnTo>
                  <a:pt x="24830" y="19060"/>
                </a:lnTo>
                <a:lnTo>
                  <a:pt x="24820" y="19050"/>
                </a:lnTo>
                <a:lnTo>
                  <a:pt x="24810" y="19050"/>
                </a:lnTo>
                <a:lnTo>
                  <a:pt x="24800" y="19060"/>
                </a:lnTo>
                <a:lnTo>
                  <a:pt x="24790" y="19060"/>
                </a:lnTo>
                <a:lnTo>
                  <a:pt x="24780" y="19060"/>
                </a:lnTo>
                <a:lnTo>
                  <a:pt x="24780" y="19030"/>
                </a:lnTo>
                <a:lnTo>
                  <a:pt x="24770" y="19010"/>
                </a:lnTo>
                <a:lnTo>
                  <a:pt x="24770" y="18980"/>
                </a:lnTo>
                <a:lnTo>
                  <a:pt x="24770" y="18970"/>
                </a:lnTo>
                <a:lnTo>
                  <a:pt x="24770" y="18950"/>
                </a:lnTo>
                <a:lnTo>
                  <a:pt x="24750" y="18900"/>
                </a:lnTo>
                <a:lnTo>
                  <a:pt x="24750" y="18890"/>
                </a:lnTo>
                <a:lnTo>
                  <a:pt x="24740" y="18880"/>
                </a:lnTo>
                <a:lnTo>
                  <a:pt x="24740" y="18870"/>
                </a:lnTo>
                <a:lnTo>
                  <a:pt x="24740" y="18850"/>
                </a:lnTo>
                <a:lnTo>
                  <a:pt x="24740" y="18840"/>
                </a:lnTo>
                <a:lnTo>
                  <a:pt x="24740" y="18830"/>
                </a:lnTo>
                <a:lnTo>
                  <a:pt x="24750" y="18830"/>
                </a:lnTo>
                <a:lnTo>
                  <a:pt x="24750" y="18820"/>
                </a:lnTo>
                <a:lnTo>
                  <a:pt x="24750" y="18810"/>
                </a:lnTo>
                <a:lnTo>
                  <a:pt x="24750" y="18800"/>
                </a:lnTo>
                <a:lnTo>
                  <a:pt x="24760" y="18790"/>
                </a:lnTo>
                <a:lnTo>
                  <a:pt x="24760" y="18780"/>
                </a:lnTo>
                <a:lnTo>
                  <a:pt x="24760" y="18770"/>
                </a:lnTo>
                <a:lnTo>
                  <a:pt x="24760" y="18760"/>
                </a:lnTo>
                <a:lnTo>
                  <a:pt x="24760" y="18750"/>
                </a:lnTo>
                <a:lnTo>
                  <a:pt x="24770" y="18740"/>
                </a:lnTo>
                <a:lnTo>
                  <a:pt x="24780" y="18740"/>
                </a:lnTo>
                <a:lnTo>
                  <a:pt x="24800" y="18740"/>
                </a:lnTo>
                <a:lnTo>
                  <a:pt x="24810" y="18720"/>
                </a:lnTo>
                <a:lnTo>
                  <a:pt x="24830" y="18720"/>
                </a:lnTo>
                <a:lnTo>
                  <a:pt x="24850" y="18720"/>
                </a:lnTo>
                <a:lnTo>
                  <a:pt x="24870" y="18710"/>
                </a:lnTo>
                <a:lnTo>
                  <a:pt x="24880" y="18700"/>
                </a:lnTo>
                <a:lnTo>
                  <a:pt x="24890" y="18690"/>
                </a:lnTo>
                <a:lnTo>
                  <a:pt x="24900" y="18680"/>
                </a:lnTo>
                <a:lnTo>
                  <a:pt x="24920" y="18670"/>
                </a:lnTo>
                <a:lnTo>
                  <a:pt x="24930" y="18670"/>
                </a:lnTo>
                <a:lnTo>
                  <a:pt x="24940" y="18680"/>
                </a:lnTo>
                <a:lnTo>
                  <a:pt x="24950" y="18670"/>
                </a:lnTo>
                <a:lnTo>
                  <a:pt x="24960" y="18670"/>
                </a:lnTo>
                <a:lnTo>
                  <a:pt x="24970" y="18670"/>
                </a:lnTo>
                <a:close/>
                <a:moveTo>
                  <a:pt x="23180" y="18550"/>
                </a:moveTo>
                <a:lnTo>
                  <a:pt x="23180" y="18560"/>
                </a:lnTo>
                <a:lnTo>
                  <a:pt x="23170" y="18560"/>
                </a:lnTo>
                <a:lnTo>
                  <a:pt x="23170" y="18550"/>
                </a:lnTo>
                <a:lnTo>
                  <a:pt x="23170" y="18540"/>
                </a:lnTo>
                <a:lnTo>
                  <a:pt x="23180" y="18540"/>
                </a:lnTo>
                <a:lnTo>
                  <a:pt x="23180" y="18550"/>
                </a:lnTo>
                <a:close/>
                <a:moveTo>
                  <a:pt x="25620" y="27660"/>
                </a:moveTo>
                <a:lnTo>
                  <a:pt x="25600" y="27660"/>
                </a:lnTo>
                <a:lnTo>
                  <a:pt x="25590" y="27640"/>
                </a:lnTo>
                <a:lnTo>
                  <a:pt x="25580" y="27630"/>
                </a:lnTo>
                <a:lnTo>
                  <a:pt x="25570" y="27630"/>
                </a:lnTo>
                <a:lnTo>
                  <a:pt x="25570" y="27620"/>
                </a:lnTo>
                <a:lnTo>
                  <a:pt x="25560" y="27610"/>
                </a:lnTo>
                <a:lnTo>
                  <a:pt x="25560" y="27600"/>
                </a:lnTo>
                <a:lnTo>
                  <a:pt x="25550" y="27600"/>
                </a:lnTo>
                <a:lnTo>
                  <a:pt x="25550" y="27590"/>
                </a:lnTo>
                <a:lnTo>
                  <a:pt x="25550" y="27580"/>
                </a:lnTo>
                <a:lnTo>
                  <a:pt x="25540" y="27570"/>
                </a:lnTo>
                <a:lnTo>
                  <a:pt x="25540" y="27560"/>
                </a:lnTo>
                <a:lnTo>
                  <a:pt x="25530" y="27560"/>
                </a:lnTo>
                <a:lnTo>
                  <a:pt x="25530" y="27550"/>
                </a:lnTo>
                <a:lnTo>
                  <a:pt x="25510" y="27550"/>
                </a:lnTo>
                <a:lnTo>
                  <a:pt x="25490" y="27530"/>
                </a:lnTo>
                <a:lnTo>
                  <a:pt x="25480" y="27520"/>
                </a:lnTo>
                <a:lnTo>
                  <a:pt x="25480" y="27510"/>
                </a:lnTo>
                <a:lnTo>
                  <a:pt x="25480" y="27500"/>
                </a:lnTo>
                <a:lnTo>
                  <a:pt x="25480" y="27490"/>
                </a:lnTo>
                <a:lnTo>
                  <a:pt x="25480" y="27480"/>
                </a:lnTo>
                <a:lnTo>
                  <a:pt x="25480" y="27470"/>
                </a:lnTo>
                <a:lnTo>
                  <a:pt x="25460" y="27460"/>
                </a:lnTo>
                <a:lnTo>
                  <a:pt x="25450" y="27450"/>
                </a:lnTo>
                <a:lnTo>
                  <a:pt x="25440" y="27440"/>
                </a:lnTo>
                <a:lnTo>
                  <a:pt x="25430" y="27430"/>
                </a:lnTo>
                <a:lnTo>
                  <a:pt x="25420" y="27430"/>
                </a:lnTo>
                <a:lnTo>
                  <a:pt x="25410" y="27420"/>
                </a:lnTo>
                <a:lnTo>
                  <a:pt x="25410" y="27410"/>
                </a:lnTo>
                <a:lnTo>
                  <a:pt x="25400" y="27400"/>
                </a:lnTo>
                <a:lnTo>
                  <a:pt x="25390" y="27400"/>
                </a:lnTo>
                <a:lnTo>
                  <a:pt x="25390" y="27390"/>
                </a:lnTo>
                <a:lnTo>
                  <a:pt x="25380" y="27380"/>
                </a:lnTo>
                <a:lnTo>
                  <a:pt x="25370" y="27370"/>
                </a:lnTo>
                <a:lnTo>
                  <a:pt x="25370" y="27360"/>
                </a:lnTo>
                <a:lnTo>
                  <a:pt x="25350" y="27360"/>
                </a:lnTo>
                <a:lnTo>
                  <a:pt x="25350" y="27350"/>
                </a:lnTo>
                <a:lnTo>
                  <a:pt x="25340" y="27350"/>
                </a:lnTo>
                <a:lnTo>
                  <a:pt x="25340" y="27340"/>
                </a:lnTo>
                <a:lnTo>
                  <a:pt x="25330" y="27330"/>
                </a:lnTo>
                <a:lnTo>
                  <a:pt x="25320" y="27330"/>
                </a:lnTo>
                <a:lnTo>
                  <a:pt x="25300" y="27340"/>
                </a:lnTo>
                <a:lnTo>
                  <a:pt x="25290" y="27330"/>
                </a:lnTo>
                <a:lnTo>
                  <a:pt x="25280" y="27320"/>
                </a:lnTo>
                <a:lnTo>
                  <a:pt x="25270" y="27320"/>
                </a:lnTo>
                <a:lnTo>
                  <a:pt x="25260" y="27310"/>
                </a:lnTo>
                <a:lnTo>
                  <a:pt x="25250" y="27300"/>
                </a:lnTo>
                <a:lnTo>
                  <a:pt x="25250" y="27290"/>
                </a:lnTo>
                <a:lnTo>
                  <a:pt x="25240" y="27290"/>
                </a:lnTo>
                <a:lnTo>
                  <a:pt x="25240" y="27280"/>
                </a:lnTo>
                <a:lnTo>
                  <a:pt x="25240" y="27270"/>
                </a:lnTo>
                <a:lnTo>
                  <a:pt x="25230" y="27260"/>
                </a:lnTo>
                <a:lnTo>
                  <a:pt x="25220" y="27250"/>
                </a:lnTo>
                <a:lnTo>
                  <a:pt x="25210" y="27250"/>
                </a:lnTo>
                <a:lnTo>
                  <a:pt x="25190" y="27260"/>
                </a:lnTo>
                <a:lnTo>
                  <a:pt x="25180" y="27260"/>
                </a:lnTo>
                <a:lnTo>
                  <a:pt x="25170" y="27250"/>
                </a:lnTo>
                <a:lnTo>
                  <a:pt x="25160" y="27260"/>
                </a:lnTo>
                <a:lnTo>
                  <a:pt x="25150" y="27260"/>
                </a:lnTo>
                <a:lnTo>
                  <a:pt x="25140" y="27260"/>
                </a:lnTo>
                <a:lnTo>
                  <a:pt x="25130" y="27260"/>
                </a:lnTo>
                <a:lnTo>
                  <a:pt x="25110" y="27260"/>
                </a:lnTo>
                <a:lnTo>
                  <a:pt x="25090" y="27250"/>
                </a:lnTo>
                <a:lnTo>
                  <a:pt x="25080" y="27250"/>
                </a:lnTo>
                <a:lnTo>
                  <a:pt x="25070" y="27250"/>
                </a:lnTo>
                <a:lnTo>
                  <a:pt x="25060" y="27240"/>
                </a:lnTo>
                <a:lnTo>
                  <a:pt x="25050" y="27240"/>
                </a:lnTo>
                <a:lnTo>
                  <a:pt x="25040" y="27230"/>
                </a:lnTo>
                <a:lnTo>
                  <a:pt x="25030" y="27220"/>
                </a:lnTo>
                <a:lnTo>
                  <a:pt x="25020" y="27220"/>
                </a:lnTo>
                <a:lnTo>
                  <a:pt x="25010" y="27220"/>
                </a:lnTo>
                <a:lnTo>
                  <a:pt x="25000" y="27220"/>
                </a:lnTo>
                <a:lnTo>
                  <a:pt x="24990" y="27230"/>
                </a:lnTo>
                <a:lnTo>
                  <a:pt x="24980" y="27240"/>
                </a:lnTo>
                <a:lnTo>
                  <a:pt x="24960" y="27240"/>
                </a:lnTo>
                <a:lnTo>
                  <a:pt x="24950" y="27230"/>
                </a:lnTo>
                <a:lnTo>
                  <a:pt x="24940" y="27230"/>
                </a:lnTo>
                <a:lnTo>
                  <a:pt x="24920" y="27200"/>
                </a:lnTo>
                <a:lnTo>
                  <a:pt x="24920" y="27190"/>
                </a:lnTo>
                <a:lnTo>
                  <a:pt x="24910" y="27170"/>
                </a:lnTo>
                <a:lnTo>
                  <a:pt x="24900" y="27170"/>
                </a:lnTo>
                <a:lnTo>
                  <a:pt x="24880" y="27160"/>
                </a:lnTo>
                <a:lnTo>
                  <a:pt x="24880" y="27140"/>
                </a:lnTo>
                <a:lnTo>
                  <a:pt x="24870" y="27120"/>
                </a:lnTo>
                <a:lnTo>
                  <a:pt x="24860" y="27120"/>
                </a:lnTo>
                <a:lnTo>
                  <a:pt x="24850" y="27110"/>
                </a:lnTo>
                <a:lnTo>
                  <a:pt x="24840" y="27100"/>
                </a:lnTo>
                <a:lnTo>
                  <a:pt x="24830" y="27100"/>
                </a:lnTo>
                <a:lnTo>
                  <a:pt x="24820" y="27090"/>
                </a:lnTo>
                <a:lnTo>
                  <a:pt x="24830" y="27080"/>
                </a:lnTo>
                <a:lnTo>
                  <a:pt x="24830" y="27070"/>
                </a:lnTo>
                <a:lnTo>
                  <a:pt x="24830" y="27060"/>
                </a:lnTo>
                <a:lnTo>
                  <a:pt x="24830" y="27050"/>
                </a:lnTo>
                <a:lnTo>
                  <a:pt x="24830" y="27040"/>
                </a:lnTo>
                <a:lnTo>
                  <a:pt x="24830" y="27020"/>
                </a:lnTo>
                <a:lnTo>
                  <a:pt x="24820" y="27010"/>
                </a:lnTo>
                <a:lnTo>
                  <a:pt x="24820" y="26990"/>
                </a:lnTo>
                <a:lnTo>
                  <a:pt x="24820" y="26980"/>
                </a:lnTo>
                <a:lnTo>
                  <a:pt x="24820" y="26970"/>
                </a:lnTo>
                <a:lnTo>
                  <a:pt x="24810" y="26970"/>
                </a:lnTo>
                <a:lnTo>
                  <a:pt x="24800" y="26970"/>
                </a:lnTo>
                <a:lnTo>
                  <a:pt x="24790" y="26950"/>
                </a:lnTo>
                <a:lnTo>
                  <a:pt x="24780" y="26950"/>
                </a:lnTo>
                <a:lnTo>
                  <a:pt x="24770" y="26930"/>
                </a:lnTo>
                <a:lnTo>
                  <a:pt x="24750" y="26920"/>
                </a:lnTo>
                <a:lnTo>
                  <a:pt x="24750" y="26910"/>
                </a:lnTo>
                <a:lnTo>
                  <a:pt x="24750" y="26900"/>
                </a:lnTo>
                <a:lnTo>
                  <a:pt x="24760" y="26890"/>
                </a:lnTo>
                <a:lnTo>
                  <a:pt x="24760" y="26880"/>
                </a:lnTo>
                <a:lnTo>
                  <a:pt x="24770" y="26870"/>
                </a:lnTo>
                <a:lnTo>
                  <a:pt x="24770" y="26850"/>
                </a:lnTo>
                <a:lnTo>
                  <a:pt x="24780" y="26840"/>
                </a:lnTo>
                <a:lnTo>
                  <a:pt x="24780" y="26830"/>
                </a:lnTo>
                <a:lnTo>
                  <a:pt x="24770" y="26830"/>
                </a:lnTo>
                <a:lnTo>
                  <a:pt x="24770" y="26810"/>
                </a:lnTo>
                <a:lnTo>
                  <a:pt x="24770" y="26800"/>
                </a:lnTo>
                <a:lnTo>
                  <a:pt x="24770" y="26790"/>
                </a:lnTo>
                <a:lnTo>
                  <a:pt x="24780" y="26780"/>
                </a:lnTo>
                <a:lnTo>
                  <a:pt x="24780" y="26770"/>
                </a:lnTo>
                <a:lnTo>
                  <a:pt x="24780" y="26750"/>
                </a:lnTo>
                <a:lnTo>
                  <a:pt x="24770" y="26750"/>
                </a:lnTo>
                <a:lnTo>
                  <a:pt x="24760" y="26740"/>
                </a:lnTo>
                <a:lnTo>
                  <a:pt x="24760" y="26730"/>
                </a:lnTo>
                <a:lnTo>
                  <a:pt x="24760" y="26720"/>
                </a:lnTo>
                <a:lnTo>
                  <a:pt x="24760" y="26710"/>
                </a:lnTo>
                <a:lnTo>
                  <a:pt x="24770" y="26700"/>
                </a:lnTo>
                <a:lnTo>
                  <a:pt x="24770" y="26690"/>
                </a:lnTo>
                <a:lnTo>
                  <a:pt x="24770" y="26680"/>
                </a:lnTo>
                <a:lnTo>
                  <a:pt x="24770" y="26670"/>
                </a:lnTo>
                <a:lnTo>
                  <a:pt x="24770" y="26660"/>
                </a:lnTo>
                <a:lnTo>
                  <a:pt x="24780" y="26650"/>
                </a:lnTo>
                <a:lnTo>
                  <a:pt x="24780" y="26640"/>
                </a:lnTo>
                <a:lnTo>
                  <a:pt x="24770" y="26640"/>
                </a:lnTo>
                <a:lnTo>
                  <a:pt x="24770" y="26630"/>
                </a:lnTo>
                <a:lnTo>
                  <a:pt x="24760" y="26620"/>
                </a:lnTo>
                <a:lnTo>
                  <a:pt x="24750" y="26630"/>
                </a:lnTo>
                <a:lnTo>
                  <a:pt x="24730" y="26630"/>
                </a:lnTo>
                <a:lnTo>
                  <a:pt x="24720" y="26620"/>
                </a:lnTo>
                <a:lnTo>
                  <a:pt x="24710" y="26620"/>
                </a:lnTo>
                <a:lnTo>
                  <a:pt x="24700" y="26610"/>
                </a:lnTo>
                <a:lnTo>
                  <a:pt x="24690" y="26610"/>
                </a:lnTo>
                <a:lnTo>
                  <a:pt x="24690" y="26620"/>
                </a:lnTo>
                <a:lnTo>
                  <a:pt x="24680" y="26620"/>
                </a:lnTo>
                <a:lnTo>
                  <a:pt x="24670" y="26620"/>
                </a:lnTo>
                <a:lnTo>
                  <a:pt x="24660" y="26620"/>
                </a:lnTo>
                <a:lnTo>
                  <a:pt x="24650" y="26610"/>
                </a:lnTo>
                <a:lnTo>
                  <a:pt x="24640" y="26600"/>
                </a:lnTo>
                <a:lnTo>
                  <a:pt x="24630" y="26600"/>
                </a:lnTo>
                <a:lnTo>
                  <a:pt x="24620" y="26610"/>
                </a:lnTo>
                <a:lnTo>
                  <a:pt x="24610" y="26610"/>
                </a:lnTo>
                <a:lnTo>
                  <a:pt x="24590" y="26610"/>
                </a:lnTo>
                <a:lnTo>
                  <a:pt x="24580" y="26610"/>
                </a:lnTo>
                <a:lnTo>
                  <a:pt x="24560" y="26610"/>
                </a:lnTo>
                <a:lnTo>
                  <a:pt x="24550" y="26600"/>
                </a:lnTo>
                <a:lnTo>
                  <a:pt x="24540" y="26600"/>
                </a:lnTo>
                <a:lnTo>
                  <a:pt x="24510" y="26600"/>
                </a:lnTo>
                <a:lnTo>
                  <a:pt x="24500" y="26600"/>
                </a:lnTo>
                <a:lnTo>
                  <a:pt x="24500" y="26620"/>
                </a:lnTo>
                <a:lnTo>
                  <a:pt x="24480" y="26630"/>
                </a:lnTo>
                <a:lnTo>
                  <a:pt x="24450" y="26620"/>
                </a:lnTo>
                <a:lnTo>
                  <a:pt x="24440" y="26620"/>
                </a:lnTo>
                <a:lnTo>
                  <a:pt x="24420" y="26620"/>
                </a:lnTo>
                <a:lnTo>
                  <a:pt x="24420" y="26610"/>
                </a:lnTo>
                <a:lnTo>
                  <a:pt x="24410" y="26600"/>
                </a:lnTo>
                <a:lnTo>
                  <a:pt x="24390" y="26600"/>
                </a:lnTo>
                <a:lnTo>
                  <a:pt x="24370" y="26600"/>
                </a:lnTo>
                <a:lnTo>
                  <a:pt x="24370" y="26590"/>
                </a:lnTo>
                <a:lnTo>
                  <a:pt x="24360" y="26590"/>
                </a:lnTo>
                <a:lnTo>
                  <a:pt x="24350" y="26590"/>
                </a:lnTo>
                <a:lnTo>
                  <a:pt x="24350" y="26580"/>
                </a:lnTo>
                <a:lnTo>
                  <a:pt x="24350" y="26570"/>
                </a:lnTo>
                <a:lnTo>
                  <a:pt x="24340" y="26570"/>
                </a:lnTo>
                <a:lnTo>
                  <a:pt x="24330" y="26560"/>
                </a:lnTo>
                <a:lnTo>
                  <a:pt x="24330" y="26540"/>
                </a:lnTo>
                <a:lnTo>
                  <a:pt x="24340" y="26520"/>
                </a:lnTo>
                <a:lnTo>
                  <a:pt x="24340" y="26510"/>
                </a:lnTo>
                <a:lnTo>
                  <a:pt x="24340" y="26490"/>
                </a:lnTo>
                <a:lnTo>
                  <a:pt x="24340" y="26480"/>
                </a:lnTo>
                <a:lnTo>
                  <a:pt x="24350" y="26460"/>
                </a:lnTo>
                <a:lnTo>
                  <a:pt x="24340" y="26460"/>
                </a:lnTo>
                <a:lnTo>
                  <a:pt x="24330" y="26460"/>
                </a:lnTo>
                <a:lnTo>
                  <a:pt x="24320" y="26460"/>
                </a:lnTo>
                <a:lnTo>
                  <a:pt x="24310" y="26450"/>
                </a:lnTo>
                <a:lnTo>
                  <a:pt x="24300" y="26450"/>
                </a:lnTo>
                <a:lnTo>
                  <a:pt x="24290" y="26440"/>
                </a:lnTo>
                <a:lnTo>
                  <a:pt x="24280" y="26440"/>
                </a:lnTo>
                <a:lnTo>
                  <a:pt x="24280" y="26430"/>
                </a:lnTo>
                <a:lnTo>
                  <a:pt x="24280" y="26410"/>
                </a:lnTo>
                <a:lnTo>
                  <a:pt x="24270" y="26400"/>
                </a:lnTo>
                <a:lnTo>
                  <a:pt x="24250" y="26390"/>
                </a:lnTo>
                <a:lnTo>
                  <a:pt x="24240" y="26370"/>
                </a:lnTo>
                <a:lnTo>
                  <a:pt x="24230" y="26360"/>
                </a:lnTo>
                <a:lnTo>
                  <a:pt x="24220" y="26350"/>
                </a:lnTo>
                <a:lnTo>
                  <a:pt x="24210" y="26350"/>
                </a:lnTo>
                <a:lnTo>
                  <a:pt x="24200" y="26350"/>
                </a:lnTo>
                <a:lnTo>
                  <a:pt x="24190" y="26350"/>
                </a:lnTo>
                <a:lnTo>
                  <a:pt x="24180" y="26350"/>
                </a:lnTo>
                <a:lnTo>
                  <a:pt x="24170" y="26360"/>
                </a:lnTo>
                <a:lnTo>
                  <a:pt x="24170" y="26350"/>
                </a:lnTo>
                <a:lnTo>
                  <a:pt x="24150" y="26350"/>
                </a:lnTo>
                <a:lnTo>
                  <a:pt x="24150" y="26340"/>
                </a:lnTo>
                <a:lnTo>
                  <a:pt x="24140" y="26340"/>
                </a:lnTo>
                <a:lnTo>
                  <a:pt x="24130" y="26340"/>
                </a:lnTo>
                <a:lnTo>
                  <a:pt x="24130" y="26330"/>
                </a:lnTo>
                <a:lnTo>
                  <a:pt x="24120" y="26330"/>
                </a:lnTo>
                <a:lnTo>
                  <a:pt x="24100" y="26330"/>
                </a:lnTo>
                <a:lnTo>
                  <a:pt x="24090" y="26330"/>
                </a:lnTo>
                <a:lnTo>
                  <a:pt x="24090" y="26320"/>
                </a:lnTo>
                <a:lnTo>
                  <a:pt x="24080" y="26320"/>
                </a:lnTo>
                <a:lnTo>
                  <a:pt x="24070" y="26310"/>
                </a:lnTo>
                <a:lnTo>
                  <a:pt x="24060" y="26300"/>
                </a:lnTo>
                <a:lnTo>
                  <a:pt x="24050" y="26300"/>
                </a:lnTo>
                <a:lnTo>
                  <a:pt x="24040" y="26290"/>
                </a:lnTo>
                <a:lnTo>
                  <a:pt x="24030" y="26280"/>
                </a:lnTo>
                <a:lnTo>
                  <a:pt x="24030" y="26270"/>
                </a:lnTo>
                <a:lnTo>
                  <a:pt x="24030" y="26260"/>
                </a:lnTo>
                <a:lnTo>
                  <a:pt x="24020" y="26250"/>
                </a:lnTo>
                <a:lnTo>
                  <a:pt x="24010" y="26240"/>
                </a:lnTo>
                <a:lnTo>
                  <a:pt x="24000" y="26240"/>
                </a:lnTo>
                <a:lnTo>
                  <a:pt x="24000" y="26230"/>
                </a:lnTo>
                <a:lnTo>
                  <a:pt x="23990" y="26230"/>
                </a:lnTo>
                <a:lnTo>
                  <a:pt x="23980" y="26220"/>
                </a:lnTo>
                <a:lnTo>
                  <a:pt x="23970" y="26210"/>
                </a:lnTo>
                <a:lnTo>
                  <a:pt x="23960" y="26200"/>
                </a:lnTo>
                <a:lnTo>
                  <a:pt x="23950" y="26190"/>
                </a:lnTo>
                <a:lnTo>
                  <a:pt x="23950" y="26170"/>
                </a:lnTo>
                <a:lnTo>
                  <a:pt x="23950" y="26160"/>
                </a:lnTo>
                <a:lnTo>
                  <a:pt x="23940" y="26140"/>
                </a:lnTo>
                <a:lnTo>
                  <a:pt x="23950" y="26140"/>
                </a:lnTo>
                <a:lnTo>
                  <a:pt x="23940" y="26130"/>
                </a:lnTo>
                <a:lnTo>
                  <a:pt x="23920" y="26120"/>
                </a:lnTo>
                <a:lnTo>
                  <a:pt x="23910" y="26120"/>
                </a:lnTo>
                <a:lnTo>
                  <a:pt x="23900" y="26100"/>
                </a:lnTo>
                <a:lnTo>
                  <a:pt x="23890" y="26090"/>
                </a:lnTo>
                <a:lnTo>
                  <a:pt x="23880" y="26090"/>
                </a:lnTo>
                <a:lnTo>
                  <a:pt x="23870" y="26090"/>
                </a:lnTo>
                <a:lnTo>
                  <a:pt x="23860" y="26090"/>
                </a:lnTo>
                <a:lnTo>
                  <a:pt x="23850" y="26100"/>
                </a:lnTo>
                <a:lnTo>
                  <a:pt x="23840" y="26100"/>
                </a:lnTo>
                <a:lnTo>
                  <a:pt x="23830" y="26090"/>
                </a:lnTo>
                <a:lnTo>
                  <a:pt x="23820" y="26080"/>
                </a:lnTo>
                <a:lnTo>
                  <a:pt x="23800" y="26070"/>
                </a:lnTo>
                <a:lnTo>
                  <a:pt x="23790" y="26060"/>
                </a:lnTo>
                <a:lnTo>
                  <a:pt x="23770" y="26070"/>
                </a:lnTo>
                <a:lnTo>
                  <a:pt x="23770" y="26060"/>
                </a:lnTo>
                <a:lnTo>
                  <a:pt x="23760" y="26060"/>
                </a:lnTo>
                <a:lnTo>
                  <a:pt x="23750" y="26050"/>
                </a:lnTo>
                <a:lnTo>
                  <a:pt x="23740" y="26050"/>
                </a:lnTo>
                <a:lnTo>
                  <a:pt x="23730" y="26060"/>
                </a:lnTo>
                <a:lnTo>
                  <a:pt x="23720" y="26060"/>
                </a:lnTo>
                <a:lnTo>
                  <a:pt x="23690" y="26050"/>
                </a:lnTo>
                <a:lnTo>
                  <a:pt x="23680" y="26060"/>
                </a:lnTo>
                <a:lnTo>
                  <a:pt x="23670" y="26050"/>
                </a:lnTo>
                <a:lnTo>
                  <a:pt x="23670" y="26040"/>
                </a:lnTo>
                <a:lnTo>
                  <a:pt x="23670" y="26030"/>
                </a:lnTo>
                <a:lnTo>
                  <a:pt x="23660" y="26020"/>
                </a:lnTo>
                <a:lnTo>
                  <a:pt x="23660" y="26010"/>
                </a:lnTo>
                <a:lnTo>
                  <a:pt x="23660" y="26000"/>
                </a:lnTo>
                <a:lnTo>
                  <a:pt x="23660" y="25990"/>
                </a:lnTo>
                <a:lnTo>
                  <a:pt x="23650" y="25980"/>
                </a:lnTo>
                <a:lnTo>
                  <a:pt x="23650" y="25970"/>
                </a:lnTo>
                <a:lnTo>
                  <a:pt x="23630" y="25960"/>
                </a:lnTo>
                <a:lnTo>
                  <a:pt x="23630" y="25950"/>
                </a:lnTo>
                <a:lnTo>
                  <a:pt x="23650" y="25940"/>
                </a:lnTo>
                <a:lnTo>
                  <a:pt x="23660" y="25930"/>
                </a:lnTo>
                <a:lnTo>
                  <a:pt x="23650" y="25920"/>
                </a:lnTo>
                <a:lnTo>
                  <a:pt x="23660" y="25900"/>
                </a:lnTo>
                <a:lnTo>
                  <a:pt x="23670" y="25890"/>
                </a:lnTo>
                <a:lnTo>
                  <a:pt x="23680" y="25880"/>
                </a:lnTo>
                <a:lnTo>
                  <a:pt x="23690" y="25890"/>
                </a:lnTo>
                <a:lnTo>
                  <a:pt x="23690" y="25880"/>
                </a:lnTo>
                <a:lnTo>
                  <a:pt x="23680" y="25880"/>
                </a:lnTo>
                <a:lnTo>
                  <a:pt x="23670" y="25870"/>
                </a:lnTo>
                <a:lnTo>
                  <a:pt x="23660" y="25870"/>
                </a:lnTo>
                <a:lnTo>
                  <a:pt x="23630" y="25850"/>
                </a:lnTo>
                <a:lnTo>
                  <a:pt x="23630" y="25840"/>
                </a:lnTo>
                <a:lnTo>
                  <a:pt x="23630" y="25830"/>
                </a:lnTo>
                <a:lnTo>
                  <a:pt x="23630" y="25820"/>
                </a:lnTo>
                <a:lnTo>
                  <a:pt x="23620" y="25820"/>
                </a:lnTo>
                <a:lnTo>
                  <a:pt x="23610" y="25820"/>
                </a:lnTo>
                <a:lnTo>
                  <a:pt x="23600" y="25820"/>
                </a:lnTo>
                <a:lnTo>
                  <a:pt x="23590" y="25820"/>
                </a:lnTo>
                <a:lnTo>
                  <a:pt x="23580" y="25820"/>
                </a:lnTo>
                <a:lnTo>
                  <a:pt x="23570" y="25810"/>
                </a:lnTo>
                <a:lnTo>
                  <a:pt x="23560" y="25800"/>
                </a:lnTo>
                <a:lnTo>
                  <a:pt x="23560" y="25790"/>
                </a:lnTo>
                <a:lnTo>
                  <a:pt x="23550" y="25780"/>
                </a:lnTo>
                <a:lnTo>
                  <a:pt x="23550" y="25770"/>
                </a:lnTo>
                <a:lnTo>
                  <a:pt x="23550" y="25760"/>
                </a:lnTo>
                <a:lnTo>
                  <a:pt x="23540" y="25750"/>
                </a:lnTo>
                <a:lnTo>
                  <a:pt x="23530" y="25750"/>
                </a:lnTo>
                <a:lnTo>
                  <a:pt x="23490" y="25740"/>
                </a:lnTo>
                <a:lnTo>
                  <a:pt x="23460" y="25740"/>
                </a:lnTo>
                <a:lnTo>
                  <a:pt x="23450" y="25740"/>
                </a:lnTo>
                <a:lnTo>
                  <a:pt x="23450" y="25730"/>
                </a:lnTo>
                <a:lnTo>
                  <a:pt x="23440" y="25730"/>
                </a:lnTo>
                <a:lnTo>
                  <a:pt x="23430" y="25720"/>
                </a:lnTo>
                <a:lnTo>
                  <a:pt x="23430" y="25710"/>
                </a:lnTo>
                <a:lnTo>
                  <a:pt x="23420" y="25700"/>
                </a:lnTo>
                <a:lnTo>
                  <a:pt x="23410" y="25690"/>
                </a:lnTo>
                <a:lnTo>
                  <a:pt x="23400" y="25690"/>
                </a:lnTo>
                <a:lnTo>
                  <a:pt x="23390" y="25690"/>
                </a:lnTo>
                <a:lnTo>
                  <a:pt x="23390" y="25680"/>
                </a:lnTo>
                <a:lnTo>
                  <a:pt x="23390" y="25670"/>
                </a:lnTo>
                <a:lnTo>
                  <a:pt x="23380" y="25650"/>
                </a:lnTo>
                <a:lnTo>
                  <a:pt x="23380" y="25640"/>
                </a:lnTo>
                <a:lnTo>
                  <a:pt x="23370" y="25630"/>
                </a:lnTo>
                <a:lnTo>
                  <a:pt x="23360" y="25630"/>
                </a:lnTo>
                <a:lnTo>
                  <a:pt x="23350" y="25630"/>
                </a:lnTo>
                <a:lnTo>
                  <a:pt x="23340" y="25630"/>
                </a:lnTo>
                <a:lnTo>
                  <a:pt x="23330" y="25610"/>
                </a:lnTo>
                <a:lnTo>
                  <a:pt x="23320" y="25610"/>
                </a:lnTo>
                <a:lnTo>
                  <a:pt x="23310" y="25610"/>
                </a:lnTo>
                <a:lnTo>
                  <a:pt x="23300" y="25600"/>
                </a:lnTo>
                <a:lnTo>
                  <a:pt x="23300" y="25590"/>
                </a:lnTo>
                <a:lnTo>
                  <a:pt x="23300" y="25580"/>
                </a:lnTo>
                <a:lnTo>
                  <a:pt x="23290" y="25580"/>
                </a:lnTo>
                <a:lnTo>
                  <a:pt x="23290" y="25570"/>
                </a:lnTo>
                <a:lnTo>
                  <a:pt x="23280" y="25560"/>
                </a:lnTo>
                <a:lnTo>
                  <a:pt x="23270" y="25550"/>
                </a:lnTo>
                <a:lnTo>
                  <a:pt x="23260" y="25540"/>
                </a:lnTo>
                <a:lnTo>
                  <a:pt x="23240" y="25530"/>
                </a:lnTo>
                <a:lnTo>
                  <a:pt x="23230" y="25520"/>
                </a:lnTo>
                <a:lnTo>
                  <a:pt x="23220" y="25510"/>
                </a:lnTo>
                <a:lnTo>
                  <a:pt x="23220" y="25500"/>
                </a:lnTo>
                <a:lnTo>
                  <a:pt x="23210" y="25490"/>
                </a:lnTo>
                <a:lnTo>
                  <a:pt x="23200" y="25490"/>
                </a:lnTo>
                <a:lnTo>
                  <a:pt x="23190" y="25480"/>
                </a:lnTo>
                <a:lnTo>
                  <a:pt x="23180" y="25470"/>
                </a:lnTo>
                <a:lnTo>
                  <a:pt x="23170" y="25470"/>
                </a:lnTo>
                <a:lnTo>
                  <a:pt x="23160" y="25450"/>
                </a:lnTo>
                <a:lnTo>
                  <a:pt x="23140" y="25440"/>
                </a:lnTo>
                <a:lnTo>
                  <a:pt x="23140" y="25430"/>
                </a:lnTo>
                <a:lnTo>
                  <a:pt x="23140" y="25420"/>
                </a:lnTo>
                <a:lnTo>
                  <a:pt x="23120" y="25420"/>
                </a:lnTo>
                <a:lnTo>
                  <a:pt x="23110" y="25410"/>
                </a:lnTo>
                <a:lnTo>
                  <a:pt x="23100" y="25400"/>
                </a:lnTo>
                <a:lnTo>
                  <a:pt x="23090" y="25400"/>
                </a:lnTo>
                <a:lnTo>
                  <a:pt x="23080" y="25390"/>
                </a:lnTo>
                <a:lnTo>
                  <a:pt x="23060" y="25370"/>
                </a:lnTo>
                <a:lnTo>
                  <a:pt x="23050" y="25360"/>
                </a:lnTo>
                <a:lnTo>
                  <a:pt x="23040" y="25350"/>
                </a:lnTo>
                <a:lnTo>
                  <a:pt x="23030" y="25340"/>
                </a:lnTo>
                <a:lnTo>
                  <a:pt x="23010" y="25330"/>
                </a:lnTo>
                <a:lnTo>
                  <a:pt x="23000" y="25320"/>
                </a:lnTo>
                <a:lnTo>
                  <a:pt x="23000" y="25310"/>
                </a:lnTo>
                <a:lnTo>
                  <a:pt x="22990" y="25310"/>
                </a:lnTo>
                <a:lnTo>
                  <a:pt x="22980" y="25310"/>
                </a:lnTo>
                <a:lnTo>
                  <a:pt x="22970" y="25310"/>
                </a:lnTo>
                <a:lnTo>
                  <a:pt x="22960" y="25310"/>
                </a:lnTo>
                <a:lnTo>
                  <a:pt x="22940" y="25310"/>
                </a:lnTo>
                <a:lnTo>
                  <a:pt x="22930" y="25310"/>
                </a:lnTo>
                <a:lnTo>
                  <a:pt x="22910" y="25300"/>
                </a:lnTo>
                <a:lnTo>
                  <a:pt x="22870" y="25300"/>
                </a:lnTo>
                <a:lnTo>
                  <a:pt x="22860" y="25300"/>
                </a:lnTo>
                <a:lnTo>
                  <a:pt x="22850" y="25310"/>
                </a:lnTo>
                <a:lnTo>
                  <a:pt x="22830" y="25290"/>
                </a:lnTo>
                <a:lnTo>
                  <a:pt x="22800" y="25260"/>
                </a:lnTo>
                <a:lnTo>
                  <a:pt x="22790" y="25250"/>
                </a:lnTo>
                <a:lnTo>
                  <a:pt x="22780" y="25250"/>
                </a:lnTo>
                <a:lnTo>
                  <a:pt x="22770" y="25250"/>
                </a:lnTo>
                <a:lnTo>
                  <a:pt x="22750" y="25250"/>
                </a:lnTo>
                <a:lnTo>
                  <a:pt x="22740" y="25240"/>
                </a:lnTo>
                <a:lnTo>
                  <a:pt x="22730" y="25250"/>
                </a:lnTo>
                <a:lnTo>
                  <a:pt x="22720" y="25260"/>
                </a:lnTo>
                <a:lnTo>
                  <a:pt x="22720" y="25250"/>
                </a:lnTo>
                <a:lnTo>
                  <a:pt x="22710" y="25240"/>
                </a:lnTo>
                <a:lnTo>
                  <a:pt x="22700" y="25230"/>
                </a:lnTo>
                <a:lnTo>
                  <a:pt x="22710" y="25210"/>
                </a:lnTo>
                <a:lnTo>
                  <a:pt x="22710" y="25200"/>
                </a:lnTo>
                <a:lnTo>
                  <a:pt x="22700" y="25190"/>
                </a:lnTo>
                <a:lnTo>
                  <a:pt x="22700" y="25180"/>
                </a:lnTo>
                <a:lnTo>
                  <a:pt x="22700" y="25170"/>
                </a:lnTo>
                <a:lnTo>
                  <a:pt x="22700" y="25160"/>
                </a:lnTo>
                <a:lnTo>
                  <a:pt x="22700" y="25140"/>
                </a:lnTo>
                <a:lnTo>
                  <a:pt x="22690" y="25140"/>
                </a:lnTo>
                <a:lnTo>
                  <a:pt x="22690" y="25130"/>
                </a:lnTo>
                <a:lnTo>
                  <a:pt x="22680" y="25120"/>
                </a:lnTo>
                <a:lnTo>
                  <a:pt x="22680" y="25110"/>
                </a:lnTo>
                <a:lnTo>
                  <a:pt x="22670" y="25100"/>
                </a:lnTo>
                <a:lnTo>
                  <a:pt x="22660" y="25090"/>
                </a:lnTo>
                <a:lnTo>
                  <a:pt x="22640" y="25090"/>
                </a:lnTo>
                <a:lnTo>
                  <a:pt x="22630" y="25080"/>
                </a:lnTo>
                <a:lnTo>
                  <a:pt x="22620" y="25080"/>
                </a:lnTo>
                <a:lnTo>
                  <a:pt x="22630" y="25070"/>
                </a:lnTo>
                <a:lnTo>
                  <a:pt x="22630" y="25060"/>
                </a:lnTo>
                <a:lnTo>
                  <a:pt x="22620" y="25060"/>
                </a:lnTo>
                <a:lnTo>
                  <a:pt x="22610" y="25040"/>
                </a:lnTo>
                <a:lnTo>
                  <a:pt x="22610" y="25030"/>
                </a:lnTo>
                <a:lnTo>
                  <a:pt x="22600" y="25030"/>
                </a:lnTo>
                <a:lnTo>
                  <a:pt x="22600" y="25010"/>
                </a:lnTo>
                <a:lnTo>
                  <a:pt x="22600" y="25000"/>
                </a:lnTo>
                <a:lnTo>
                  <a:pt x="22600" y="24980"/>
                </a:lnTo>
                <a:lnTo>
                  <a:pt x="22600" y="24960"/>
                </a:lnTo>
                <a:lnTo>
                  <a:pt x="22590" y="24950"/>
                </a:lnTo>
                <a:lnTo>
                  <a:pt x="22590" y="24940"/>
                </a:lnTo>
                <a:lnTo>
                  <a:pt x="22580" y="24940"/>
                </a:lnTo>
                <a:lnTo>
                  <a:pt x="22570" y="24930"/>
                </a:lnTo>
                <a:lnTo>
                  <a:pt x="22530" y="24940"/>
                </a:lnTo>
                <a:lnTo>
                  <a:pt x="22510" y="24940"/>
                </a:lnTo>
                <a:lnTo>
                  <a:pt x="22490" y="24940"/>
                </a:lnTo>
                <a:lnTo>
                  <a:pt x="22480" y="24930"/>
                </a:lnTo>
                <a:lnTo>
                  <a:pt x="22470" y="24930"/>
                </a:lnTo>
                <a:lnTo>
                  <a:pt x="22450" y="24920"/>
                </a:lnTo>
                <a:lnTo>
                  <a:pt x="22430" y="24910"/>
                </a:lnTo>
                <a:lnTo>
                  <a:pt x="22420" y="24910"/>
                </a:lnTo>
                <a:lnTo>
                  <a:pt x="22420" y="24900"/>
                </a:lnTo>
                <a:lnTo>
                  <a:pt x="22420" y="24890"/>
                </a:lnTo>
                <a:lnTo>
                  <a:pt x="22400" y="24850"/>
                </a:lnTo>
                <a:lnTo>
                  <a:pt x="22180" y="24780"/>
                </a:lnTo>
                <a:lnTo>
                  <a:pt x="21510" y="24540"/>
                </a:lnTo>
                <a:lnTo>
                  <a:pt x="21320" y="24540"/>
                </a:lnTo>
                <a:lnTo>
                  <a:pt x="21290" y="24550"/>
                </a:lnTo>
                <a:lnTo>
                  <a:pt x="21280" y="24540"/>
                </a:lnTo>
                <a:lnTo>
                  <a:pt x="21270" y="24540"/>
                </a:lnTo>
                <a:lnTo>
                  <a:pt x="21260" y="24520"/>
                </a:lnTo>
                <a:lnTo>
                  <a:pt x="21250" y="24520"/>
                </a:lnTo>
                <a:lnTo>
                  <a:pt x="21240" y="24520"/>
                </a:lnTo>
                <a:lnTo>
                  <a:pt x="21230" y="24520"/>
                </a:lnTo>
                <a:lnTo>
                  <a:pt x="21220" y="24510"/>
                </a:lnTo>
                <a:lnTo>
                  <a:pt x="21210" y="24500"/>
                </a:lnTo>
                <a:lnTo>
                  <a:pt x="21200" y="24490"/>
                </a:lnTo>
                <a:lnTo>
                  <a:pt x="21190" y="24490"/>
                </a:lnTo>
                <a:lnTo>
                  <a:pt x="21180" y="24490"/>
                </a:lnTo>
                <a:lnTo>
                  <a:pt x="21170" y="24490"/>
                </a:lnTo>
                <a:lnTo>
                  <a:pt x="21160" y="24490"/>
                </a:lnTo>
                <a:lnTo>
                  <a:pt x="21150" y="24490"/>
                </a:lnTo>
                <a:lnTo>
                  <a:pt x="21130" y="24480"/>
                </a:lnTo>
                <a:lnTo>
                  <a:pt x="21130" y="24470"/>
                </a:lnTo>
                <a:lnTo>
                  <a:pt x="21120" y="24470"/>
                </a:lnTo>
                <a:lnTo>
                  <a:pt x="21120" y="24460"/>
                </a:lnTo>
                <a:lnTo>
                  <a:pt x="21110" y="24450"/>
                </a:lnTo>
                <a:lnTo>
                  <a:pt x="21110" y="24440"/>
                </a:lnTo>
                <a:lnTo>
                  <a:pt x="21100" y="24440"/>
                </a:lnTo>
                <a:lnTo>
                  <a:pt x="21090" y="24440"/>
                </a:lnTo>
                <a:lnTo>
                  <a:pt x="21090" y="24430"/>
                </a:lnTo>
                <a:lnTo>
                  <a:pt x="21080" y="24420"/>
                </a:lnTo>
                <a:lnTo>
                  <a:pt x="21080" y="24410"/>
                </a:lnTo>
                <a:lnTo>
                  <a:pt x="21090" y="24410"/>
                </a:lnTo>
                <a:lnTo>
                  <a:pt x="21090" y="24400"/>
                </a:lnTo>
                <a:lnTo>
                  <a:pt x="21090" y="24390"/>
                </a:lnTo>
                <a:lnTo>
                  <a:pt x="21080" y="24380"/>
                </a:lnTo>
                <a:lnTo>
                  <a:pt x="21070" y="24390"/>
                </a:lnTo>
                <a:lnTo>
                  <a:pt x="21060" y="24390"/>
                </a:lnTo>
                <a:lnTo>
                  <a:pt x="21050" y="24390"/>
                </a:lnTo>
                <a:lnTo>
                  <a:pt x="21040" y="24390"/>
                </a:lnTo>
                <a:lnTo>
                  <a:pt x="21030" y="24400"/>
                </a:lnTo>
                <a:lnTo>
                  <a:pt x="21020" y="24410"/>
                </a:lnTo>
                <a:lnTo>
                  <a:pt x="21000" y="24410"/>
                </a:lnTo>
                <a:lnTo>
                  <a:pt x="21000" y="24420"/>
                </a:lnTo>
                <a:lnTo>
                  <a:pt x="20990" y="24420"/>
                </a:lnTo>
                <a:lnTo>
                  <a:pt x="20960" y="24400"/>
                </a:lnTo>
                <a:lnTo>
                  <a:pt x="20950" y="24390"/>
                </a:lnTo>
                <a:lnTo>
                  <a:pt x="20930" y="24390"/>
                </a:lnTo>
                <a:lnTo>
                  <a:pt x="20920" y="24390"/>
                </a:lnTo>
                <a:lnTo>
                  <a:pt x="20910" y="24390"/>
                </a:lnTo>
                <a:lnTo>
                  <a:pt x="20890" y="24400"/>
                </a:lnTo>
                <a:lnTo>
                  <a:pt x="20880" y="24400"/>
                </a:lnTo>
                <a:lnTo>
                  <a:pt x="20870" y="24410"/>
                </a:lnTo>
                <a:lnTo>
                  <a:pt x="20850" y="24410"/>
                </a:lnTo>
                <a:lnTo>
                  <a:pt x="20840" y="24400"/>
                </a:lnTo>
                <a:lnTo>
                  <a:pt x="20840" y="24390"/>
                </a:lnTo>
                <a:lnTo>
                  <a:pt x="20830" y="24390"/>
                </a:lnTo>
                <a:lnTo>
                  <a:pt x="20820" y="24380"/>
                </a:lnTo>
                <a:lnTo>
                  <a:pt x="20810" y="24380"/>
                </a:lnTo>
                <a:lnTo>
                  <a:pt x="20790" y="24380"/>
                </a:lnTo>
                <a:lnTo>
                  <a:pt x="20780" y="24380"/>
                </a:lnTo>
                <a:lnTo>
                  <a:pt x="20780" y="24370"/>
                </a:lnTo>
                <a:lnTo>
                  <a:pt x="20770" y="24350"/>
                </a:lnTo>
                <a:lnTo>
                  <a:pt x="20770" y="24340"/>
                </a:lnTo>
                <a:lnTo>
                  <a:pt x="20770" y="24330"/>
                </a:lnTo>
                <a:lnTo>
                  <a:pt x="20760" y="24320"/>
                </a:lnTo>
                <a:lnTo>
                  <a:pt x="20740" y="24320"/>
                </a:lnTo>
                <a:lnTo>
                  <a:pt x="20730" y="24320"/>
                </a:lnTo>
                <a:lnTo>
                  <a:pt x="20720" y="24320"/>
                </a:lnTo>
                <a:lnTo>
                  <a:pt x="20710" y="24320"/>
                </a:lnTo>
                <a:lnTo>
                  <a:pt x="20700" y="24320"/>
                </a:lnTo>
                <a:lnTo>
                  <a:pt x="20700" y="24310"/>
                </a:lnTo>
                <a:lnTo>
                  <a:pt x="20680" y="24280"/>
                </a:lnTo>
                <a:lnTo>
                  <a:pt x="20660" y="24270"/>
                </a:lnTo>
                <a:lnTo>
                  <a:pt x="20660" y="24260"/>
                </a:lnTo>
                <a:lnTo>
                  <a:pt x="20650" y="24260"/>
                </a:lnTo>
                <a:lnTo>
                  <a:pt x="20640" y="24240"/>
                </a:lnTo>
                <a:lnTo>
                  <a:pt x="20640" y="24230"/>
                </a:lnTo>
                <a:lnTo>
                  <a:pt x="20630" y="24230"/>
                </a:lnTo>
                <a:lnTo>
                  <a:pt x="20620" y="24220"/>
                </a:lnTo>
                <a:lnTo>
                  <a:pt x="20610" y="24210"/>
                </a:lnTo>
                <a:lnTo>
                  <a:pt x="20610" y="24200"/>
                </a:lnTo>
                <a:lnTo>
                  <a:pt x="20600" y="24190"/>
                </a:lnTo>
                <a:lnTo>
                  <a:pt x="20600" y="24180"/>
                </a:lnTo>
                <a:lnTo>
                  <a:pt x="20590" y="24170"/>
                </a:lnTo>
                <a:lnTo>
                  <a:pt x="20580" y="24170"/>
                </a:lnTo>
                <a:lnTo>
                  <a:pt x="20570" y="24160"/>
                </a:lnTo>
                <a:lnTo>
                  <a:pt x="20560" y="24130"/>
                </a:lnTo>
                <a:lnTo>
                  <a:pt x="20550" y="24120"/>
                </a:lnTo>
                <a:lnTo>
                  <a:pt x="20540" y="24120"/>
                </a:lnTo>
                <a:lnTo>
                  <a:pt x="20540" y="24110"/>
                </a:lnTo>
                <a:lnTo>
                  <a:pt x="20540" y="24100"/>
                </a:lnTo>
                <a:lnTo>
                  <a:pt x="20540" y="24090"/>
                </a:lnTo>
                <a:lnTo>
                  <a:pt x="20550" y="24080"/>
                </a:lnTo>
                <a:lnTo>
                  <a:pt x="20550" y="24070"/>
                </a:lnTo>
                <a:lnTo>
                  <a:pt x="20550" y="24060"/>
                </a:lnTo>
                <a:lnTo>
                  <a:pt x="20550" y="24050"/>
                </a:lnTo>
                <a:lnTo>
                  <a:pt x="20540" y="24040"/>
                </a:lnTo>
                <a:lnTo>
                  <a:pt x="20500" y="24030"/>
                </a:lnTo>
                <a:lnTo>
                  <a:pt x="20490" y="24020"/>
                </a:lnTo>
                <a:lnTo>
                  <a:pt x="20490" y="24010"/>
                </a:lnTo>
                <a:lnTo>
                  <a:pt x="20500" y="24010"/>
                </a:lnTo>
                <a:lnTo>
                  <a:pt x="20500" y="24000"/>
                </a:lnTo>
                <a:lnTo>
                  <a:pt x="20510" y="24000"/>
                </a:lnTo>
                <a:lnTo>
                  <a:pt x="20520" y="23990"/>
                </a:lnTo>
                <a:lnTo>
                  <a:pt x="20510" y="23980"/>
                </a:lnTo>
                <a:lnTo>
                  <a:pt x="20500" y="23970"/>
                </a:lnTo>
                <a:lnTo>
                  <a:pt x="20500" y="23960"/>
                </a:lnTo>
                <a:lnTo>
                  <a:pt x="20510" y="23950"/>
                </a:lnTo>
                <a:lnTo>
                  <a:pt x="20520" y="23940"/>
                </a:lnTo>
                <a:lnTo>
                  <a:pt x="20520" y="23930"/>
                </a:lnTo>
                <a:lnTo>
                  <a:pt x="20520" y="23920"/>
                </a:lnTo>
                <a:lnTo>
                  <a:pt x="20510" y="23900"/>
                </a:lnTo>
                <a:lnTo>
                  <a:pt x="20510" y="23890"/>
                </a:lnTo>
                <a:lnTo>
                  <a:pt x="20500" y="23880"/>
                </a:lnTo>
                <a:lnTo>
                  <a:pt x="20490" y="23870"/>
                </a:lnTo>
                <a:lnTo>
                  <a:pt x="20460" y="23870"/>
                </a:lnTo>
                <a:lnTo>
                  <a:pt x="20450" y="23870"/>
                </a:lnTo>
                <a:lnTo>
                  <a:pt x="20420" y="23850"/>
                </a:lnTo>
                <a:lnTo>
                  <a:pt x="20410" y="23840"/>
                </a:lnTo>
                <a:lnTo>
                  <a:pt x="20410" y="23830"/>
                </a:lnTo>
                <a:lnTo>
                  <a:pt x="20410" y="23820"/>
                </a:lnTo>
                <a:lnTo>
                  <a:pt x="20410" y="23810"/>
                </a:lnTo>
                <a:lnTo>
                  <a:pt x="20420" y="23810"/>
                </a:lnTo>
                <a:lnTo>
                  <a:pt x="20420" y="23800"/>
                </a:lnTo>
                <a:lnTo>
                  <a:pt x="20420" y="23790"/>
                </a:lnTo>
                <a:lnTo>
                  <a:pt x="20410" y="23780"/>
                </a:lnTo>
                <a:lnTo>
                  <a:pt x="20400" y="23780"/>
                </a:lnTo>
                <a:lnTo>
                  <a:pt x="20390" y="23780"/>
                </a:lnTo>
                <a:lnTo>
                  <a:pt x="20390" y="23770"/>
                </a:lnTo>
                <a:lnTo>
                  <a:pt x="20380" y="23770"/>
                </a:lnTo>
                <a:lnTo>
                  <a:pt x="20370" y="23770"/>
                </a:lnTo>
                <a:lnTo>
                  <a:pt x="20350" y="23770"/>
                </a:lnTo>
                <a:lnTo>
                  <a:pt x="20330" y="23760"/>
                </a:lnTo>
                <a:lnTo>
                  <a:pt x="20310" y="23760"/>
                </a:lnTo>
                <a:lnTo>
                  <a:pt x="20300" y="23760"/>
                </a:lnTo>
                <a:lnTo>
                  <a:pt x="20280" y="23750"/>
                </a:lnTo>
                <a:lnTo>
                  <a:pt x="20270" y="23750"/>
                </a:lnTo>
                <a:lnTo>
                  <a:pt x="20250" y="23760"/>
                </a:lnTo>
                <a:lnTo>
                  <a:pt x="20240" y="23760"/>
                </a:lnTo>
                <a:lnTo>
                  <a:pt x="20230" y="23760"/>
                </a:lnTo>
                <a:lnTo>
                  <a:pt x="20220" y="23750"/>
                </a:lnTo>
                <a:lnTo>
                  <a:pt x="20210" y="23750"/>
                </a:lnTo>
                <a:lnTo>
                  <a:pt x="20190" y="23750"/>
                </a:lnTo>
                <a:lnTo>
                  <a:pt x="20180" y="23750"/>
                </a:lnTo>
                <a:lnTo>
                  <a:pt x="20170" y="23750"/>
                </a:lnTo>
                <a:lnTo>
                  <a:pt x="20160" y="23740"/>
                </a:lnTo>
                <a:lnTo>
                  <a:pt x="20150" y="23740"/>
                </a:lnTo>
                <a:lnTo>
                  <a:pt x="20150" y="23750"/>
                </a:lnTo>
                <a:lnTo>
                  <a:pt x="20130" y="23750"/>
                </a:lnTo>
                <a:lnTo>
                  <a:pt x="20110" y="23740"/>
                </a:lnTo>
                <a:lnTo>
                  <a:pt x="20100" y="23740"/>
                </a:lnTo>
                <a:lnTo>
                  <a:pt x="20090" y="23730"/>
                </a:lnTo>
                <a:lnTo>
                  <a:pt x="20080" y="23730"/>
                </a:lnTo>
                <a:lnTo>
                  <a:pt x="20070" y="23720"/>
                </a:lnTo>
                <a:lnTo>
                  <a:pt x="20060" y="23720"/>
                </a:lnTo>
                <a:lnTo>
                  <a:pt x="20040" y="23710"/>
                </a:lnTo>
                <a:lnTo>
                  <a:pt x="20030" y="23700"/>
                </a:lnTo>
                <a:lnTo>
                  <a:pt x="20030" y="23690"/>
                </a:lnTo>
                <a:lnTo>
                  <a:pt x="20000" y="23670"/>
                </a:lnTo>
                <a:lnTo>
                  <a:pt x="19990" y="23670"/>
                </a:lnTo>
                <a:lnTo>
                  <a:pt x="19980" y="23670"/>
                </a:lnTo>
                <a:lnTo>
                  <a:pt x="19970" y="23660"/>
                </a:lnTo>
                <a:lnTo>
                  <a:pt x="19960" y="23650"/>
                </a:lnTo>
                <a:lnTo>
                  <a:pt x="19950" y="23640"/>
                </a:lnTo>
                <a:lnTo>
                  <a:pt x="19940" y="23630"/>
                </a:lnTo>
                <a:lnTo>
                  <a:pt x="19930" y="23630"/>
                </a:lnTo>
                <a:lnTo>
                  <a:pt x="19920" y="23620"/>
                </a:lnTo>
                <a:lnTo>
                  <a:pt x="19910" y="23610"/>
                </a:lnTo>
                <a:lnTo>
                  <a:pt x="19910" y="23600"/>
                </a:lnTo>
                <a:lnTo>
                  <a:pt x="19910" y="23590"/>
                </a:lnTo>
                <a:lnTo>
                  <a:pt x="19910" y="23580"/>
                </a:lnTo>
                <a:lnTo>
                  <a:pt x="19900" y="23570"/>
                </a:lnTo>
                <a:lnTo>
                  <a:pt x="19900" y="23560"/>
                </a:lnTo>
                <a:lnTo>
                  <a:pt x="19900" y="23550"/>
                </a:lnTo>
                <a:lnTo>
                  <a:pt x="19890" y="23540"/>
                </a:lnTo>
                <a:lnTo>
                  <a:pt x="19880" y="23530"/>
                </a:lnTo>
                <a:lnTo>
                  <a:pt x="19870" y="23530"/>
                </a:lnTo>
                <a:lnTo>
                  <a:pt x="19860" y="23520"/>
                </a:lnTo>
                <a:lnTo>
                  <a:pt x="19850" y="23520"/>
                </a:lnTo>
                <a:lnTo>
                  <a:pt x="19830" y="23520"/>
                </a:lnTo>
                <a:lnTo>
                  <a:pt x="19830" y="23510"/>
                </a:lnTo>
                <a:lnTo>
                  <a:pt x="19820" y="23510"/>
                </a:lnTo>
                <a:lnTo>
                  <a:pt x="19820" y="23500"/>
                </a:lnTo>
                <a:lnTo>
                  <a:pt x="19820" y="23490"/>
                </a:lnTo>
                <a:lnTo>
                  <a:pt x="19830" y="23480"/>
                </a:lnTo>
                <a:lnTo>
                  <a:pt x="19830" y="23470"/>
                </a:lnTo>
                <a:lnTo>
                  <a:pt x="19830" y="23460"/>
                </a:lnTo>
                <a:lnTo>
                  <a:pt x="19820" y="23460"/>
                </a:lnTo>
                <a:lnTo>
                  <a:pt x="19810" y="23460"/>
                </a:lnTo>
                <a:lnTo>
                  <a:pt x="19800" y="23460"/>
                </a:lnTo>
                <a:lnTo>
                  <a:pt x="19790" y="23460"/>
                </a:lnTo>
                <a:lnTo>
                  <a:pt x="19790" y="23450"/>
                </a:lnTo>
                <a:lnTo>
                  <a:pt x="19780" y="23450"/>
                </a:lnTo>
                <a:lnTo>
                  <a:pt x="19780" y="23440"/>
                </a:lnTo>
                <a:lnTo>
                  <a:pt x="20130" y="23350"/>
                </a:lnTo>
                <a:lnTo>
                  <a:pt x="21210" y="22540"/>
                </a:lnTo>
                <a:lnTo>
                  <a:pt x="22170" y="21820"/>
                </a:lnTo>
                <a:lnTo>
                  <a:pt x="22730" y="21400"/>
                </a:lnTo>
                <a:lnTo>
                  <a:pt x="22730" y="21250"/>
                </a:lnTo>
                <a:lnTo>
                  <a:pt x="22720" y="18510"/>
                </a:lnTo>
                <a:lnTo>
                  <a:pt x="22730" y="18520"/>
                </a:lnTo>
                <a:lnTo>
                  <a:pt x="22750" y="18540"/>
                </a:lnTo>
                <a:lnTo>
                  <a:pt x="22760" y="18540"/>
                </a:lnTo>
                <a:lnTo>
                  <a:pt x="22770" y="18540"/>
                </a:lnTo>
                <a:lnTo>
                  <a:pt x="22780" y="18550"/>
                </a:lnTo>
                <a:lnTo>
                  <a:pt x="22800" y="18560"/>
                </a:lnTo>
                <a:lnTo>
                  <a:pt x="22830" y="18570"/>
                </a:lnTo>
                <a:lnTo>
                  <a:pt x="22850" y="18580"/>
                </a:lnTo>
                <a:lnTo>
                  <a:pt x="22860" y="18580"/>
                </a:lnTo>
                <a:lnTo>
                  <a:pt x="22920" y="18580"/>
                </a:lnTo>
                <a:lnTo>
                  <a:pt x="22940" y="18580"/>
                </a:lnTo>
                <a:lnTo>
                  <a:pt x="22980" y="18570"/>
                </a:lnTo>
                <a:lnTo>
                  <a:pt x="23010" y="18560"/>
                </a:lnTo>
                <a:lnTo>
                  <a:pt x="23020" y="18560"/>
                </a:lnTo>
                <a:lnTo>
                  <a:pt x="23030" y="18560"/>
                </a:lnTo>
                <a:lnTo>
                  <a:pt x="23040" y="18560"/>
                </a:lnTo>
                <a:lnTo>
                  <a:pt x="23070" y="18550"/>
                </a:lnTo>
                <a:lnTo>
                  <a:pt x="23090" y="18560"/>
                </a:lnTo>
                <a:lnTo>
                  <a:pt x="23110" y="18560"/>
                </a:lnTo>
                <a:lnTo>
                  <a:pt x="23130" y="18550"/>
                </a:lnTo>
                <a:lnTo>
                  <a:pt x="23140" y="18550"/>
                </a:lnTo>
                <a:lnTo>
                  <a:pt x="23150" y="18550"/>
                </a:lnTo>
                <a:lnTo>
                  <a:pt x="23150" y="18560"/>
                </a:lnTo>
                <a:lnTo>
                  <a:pt x="23140" y="18560"/>
                </a:lnTo>
                <a:lnTo>
                  <a:pt x="23130" y="18570"/>
                </a:lnTo>
                <a:lnTo>
                  <a:pt x="23140" y="18580"/>
                </a:lnTo>
                <a:lnTo>
                  <a:pt x="23130" y="18600"/>
                </a:lnTo>
                <a:lnTo>
                  <a:pt x="23130" y="18610"/>
                </a:lnTo>
                <a:lnTo>
                  <a:pt x="23130" y="18620"/>
                </a:lnTo>
                <a:lnTo>
                  <a:pt x="23130" y="18630"/>
                </a:lnTo>
                <a:lnTo>
                  <a:pt x="23130" y="18640"/>
                </a:lnTo>
                <a:lnTo>
                  <a:pt x="23140" y="18640"/>
                </a:lnTo>
                <a:lnTo>
                  <a:pt x="23140" y="18650"/>
                </a:lnTo>
                <a:lnTo>
                  <a:pt x="23140" y="18660"/>
                </a:lnTo>
                <a:lnTo>
                  <a:pt x="23150" y="18660"/>
                </a:lnTo>
                <a:lnTo>
                  <a:pt x="23150" y="18650"/>
                </a:lnTo>
                <a:lnTo>
                  <a:pt x="23150" y="18630"/>
                </a:lnTo>
                <a:lnTo>
                  <a:pt x="23160" y="18630"/>
                </a:lnTo>
                <a:lnTo>
                  <a:pt x="23170" y="18630"/>
                </a:lnTo>
                <a:lnTo>
                  <a:pt x="23190" y="18620"/>
                </a:lnTo>
                <a:lnTo>
                  <a:pt x="23210" y="18630"/>
                </a:lnTo>
                <a:lnTo>
                  <a:pt x="23220" y="18630"/>
                </a:lnTo>
                <a:lnTo>
                  <a:pt x="23260" y="18660"/>
                </a:lnTo>
                <a:lnTo>
                  <a:pt x="23280" y="18670"/>
                </a:lnTo>
                <a:lnTo>
                  <a:pt x="23300" y="18680"/>
                </a:lnTo>
                <a:lnTo>
                  <a:pt x="23310" y="18680"/>
                </a:lnTo>
                <a:lnTo>
                  <a:pt x="23360" y="18700"/>
                </a:lnTo>
                <a:lnTo>
                  <a:pt x="23400" y="18720"/>
                </a:lnTo>
                <a:lnTo>
                  <a:pt x="23420" y="18730"/>
                </a:lnTo>
                <a:lnTo>
                  <a:pt x="23440" y="18730"/>
                </a:lnTo>
                <a:lnTo>
                  <a:pt x="23450" y="18740"/>
                </a:lnTo>
                <a:lnTo>
                  <a:pt x="23470" y="18740"/>
                </a:lnTo>
                <a:lnTo>
                  <a:pt x="23480" y="18740"/>
                </a:lnTo>
                <a:lnTo>
                  <a:pt x="23500" y="18750"/>
                </a:lnTo>
                <a:lnTo>
                  <a:pt x="23530" y="18770"/>
                </a:lnTo>
                <a:lnTo>
                  <a:pt x="23550" y="18780"/>
                </a:lnTo>
                <a:lnTo>
                  <a:pt x="23580" y="18800"/>
                </a:lnTo>
                <a:lnTo>
                  <a:pt x="23600" y="18810"/>
                </a:lnTo>
                <a:lnTo>
                  <a:pt x="23650" y="18830"/>
                </a:lnTo>
                <a:lnTo>
                  <a:pt x="23690" y="18860"/>
                </a:lnTo>
                <a:lnTo>
                  <a:pt x="23710" y="18870"/>
                </a:lnTo>
                <a:lnTo>
                  <a:pt x="23730" y="18870"/>
                </a:lnTo>
                <a:lnTo>
                  <a:pt x="23730" y="18880"/>
                </a:lnTo>
                <a:lnTo>
                  <a:pt x="23730" y="18890"/>
                </a:lnTo>
                <a:lnTo>
                  <a:pt x="23720" y="18900"/>
                </a:lnTo>
                <a:lnTo>
                  <a:pt x="23710" y="18900"/>
                </a:lnTo>
                <a:lnTo>
                  <a:pt x="23700" y="18910"/>
                </a:lnTo>
                <a:lnTo>
                  <a:pt x="23690" y="18920"/>
                </a:lnTo>
                <a:lnTo>
                  <a:pt x="23690" y="18930"/>
                </a:lnTo>
                <a:lnTo>
                  <a:pt x="23690" y="18950"/>
                </a:lnTo>
                <a:lnTo>
                  <a:pt x="23700" y="18950"/>
                </a:lnTo>
                <a:lnTo>
                  <a:pt x="23710" y="18950"/>
                </a:lnTo>
                <a:lnTo>
                  <a:pt x="23720" y="18950"/>
                </a:lnTo>
                <a:lnTo>
                  <a:pt x="23730" y="18940"/>
                </a:lnTo>
                <a:lnTo>
                  <a:pt x="23740" y="18920"/>
                </a:lnTo>
                <a:lnTo>
                  <a:pt x="23760" y="18910"/>
                </a:lnTo>
                <a:lnTo>
                  <a:pt x="23760" y="18900"/>
                </a:lnTo>
                <a:lnTo>
                  <a:pt x="23740" y="18920"/>
                </a:lnTo>
                <a:lnTo>
                  <a:pt x="23730" y="18920"/>
                </a:lnTo>
                <a:lnTo>
                  <a:pt x="23730" y="18910"/>
                </a:lnTo>
                <a:lnTo>
                  <a:pt x="23730" y="18900"/>
                </a:lnTo>
                <a:lnTo>
                  <a:pt x="23740" y="18890"/>
                </a:lnTo>
                <a:lnTo>
                  <a:pt x="23740" y="18880"/>
                </a:lnTo>
                <a:lnTo>
                  <a:pt x="23750" y="18880"/>
                </a:lnTo>
                <a:lnTo>
                  <a:pt x="23770" y="18900"/>
                </a:lnTo>
                <a:lnTo>
                  <a:pt x="23790" y="18910"/>
                </a:lnTo>
                <a:lnTo>
                  <a:pt x="23810" y="18920"/>
                </a:lnTo>
                <a:lnTo>
                  <a:pt x="23820" y="18920"/>
                </a:lnTo>
                <a:lnTo>
                  <a:pt x="23830" y="18930"/>
                </a:lnTo>
                <a:lnTo>
                  <a:pt x="23860" y="18940"/>
                </a:lnTo>
                <a:lnTo>
                  <a:pt x="23880" y="18950"/>
                </a:lnTo>
                <a:lnTo>
                  <a:pt x="23900" y="18970"/>
                </a:lnTo>
                <a:lnTo>
                  <a:pt x="23920" y="18980"/>
                </a:lnTo>
                <a:lnTo>
                  <a:pt x="23970" y="19010"/>
                </a:lnTo>
                <a:lnTo>
                  <a:pt x="24000" y="19030"/>
                </a:lnTo>
                <a:lnTo>
                  <a:pt x="24030" y="19050"/>
                </a:lnTo>
                <a:lnTo>
                  <a:pt x="24070" y="19060"/>
                </a:lnTo>
                <a:lnTo>
                  <a:pt x="24100" y="19080"/>
                </a:lnTo>
                <a:lnTo>
                  <a:pt x="24110" y="19090"/>
                </a:lnTo>
                <a:lnTo>
                  <a:pt x="24120" y="19100"/>
                </a:lnTo>
                <a:lnTo>
                  <a:pt x="24120" y="19110"/>
                </a:lnTo>
                <a:lnTo>
                  <a:pt x="24120" y="19130"/>
                </a:lnTo>
                <a:lnTo>
                  <a:pt x="24130" y="19140"/>
                </a:lnTo>
                <a:lnTo>
                  <a:pt x="24140" y="19140"/>
                </a:lnTo>
                <a:lnTo>
                  <a:pt x="24140" y="19160"/>
                </a:lnTo>
                <a:lnTo>
                  <a:pt x="24140" y="19170"/>
                </a:lnTo>
                <a:lnTo>
                  <a:pt x="24150" y="19180"/>
                </a:lnTo>
                <a:lnTo>
                  <a:pt x="24150" y="19190"/>
                </a:lnTo>
                <a:lnTo>
                  <a:pt x="24140" y="19200"/>
                </a:lnTo>
                <a:lnTo>
                  <a:pt x="24130" y="19200"/>
                </a:lnTo>
                <a:lnTo>
                  <a:pt x="24120" y="19190"/>
                </a:lnTo>
                <a:lnTo>
                  <a:pt x="24110" y="19200"/>
                </a:lnTo>
                <a:lnTo>
                  <a:pt x="24100" y="19200"/>
                </a:lnTo>
                <a:lnTo>
                  <a:pt x="24090" y="19200"/>
                </a:lnTo>
                <a:lnTo>
                  <a:pt x="24080" y="19190"/>
                </a:lnTo>
                <a:lnTo>
                  <a:pt x="24070" y="19190"/>
                </a:lnTo>
                <a:lnTo>
                  <a:pt x="24060" y="19190"/>
                </a:lnTo>
                <a:lnTo>
                  <a:pt x="24050" y="19210"/>
                </a:lnTo>
                <a:lnTo>
                  <a:pt x="24040" y="19230"/>
                </a:lnTo>
                <a:lnTo>
                  <a:pt x="24030" y="19240"/>
                </a:lnTo>
                <a:lnTo>
                  <a:pt x="24030" y="19250"/>
                </a:lnTo>
                <a:lnTo>
                  <a:pt x="24020" y="19270"/>
                </a:lnTo>
                <a:lnTo>
                  <a:pt x="24030" y="19310"/>
                </a:lnTo>
                <a:lnTo>
                  <a:pt x="24030" y="19320"/>
                </a:lnTo>
                <a:lnTo>
                  <a:pt x="24030" y="19340"/>
                </a:lnTo>
                <a:lnTo>
                  <a:pt x="24040" y="19360"/>
                </a:lnTo>
                <a:lnTo>
                  <a:pt x="24060" y="19400"/>
                </a:lnTo>
                <a:lnTo>
                  <a:pt x="24060" y="19420"/>
                </a:lnTo>
                <a:lnTo>
                  <a:pt x="24080" y="19440"/>
                </a:lnTo>
                <a:lnTo>
                  <a:pt x="24090" y="19450"/>
                </a:lnTo>
                <a:lnTo>
                  <a:pt x="24100" y="19460"/>
                </a:lnTo>
                <a:lnTo>
                  <a:pt x="24120" y="19470"/>
                </a:lnTo>
                <a:lnTo>
                  <a:pt x="24140" y="19480"/>
                </a:lnTo>
                <a:lnTo>
                  <a:pt x="24170" y="19490"/>
                </a:lnTo>
                <a:lnTo>
                  <a:pt x="24180" y="19500"/>
                </a:lnTo>
                <a:lnTo>
                  <a:pt x="24200" y="19500"/>
                </a:lnTo>
                <a:lnTo>
                  <a:pt x="24210" y="19490"/>
                </a:lnTo>
                <a:lnTo>
                  <a:pt x="24220" y="19500"/>
                </a:lnTo>
                <a:lnTo>
                  <a:pt x="24230" y="19500"/>
                </a:lnTo>
                <a:lnTo>
                  <a:pt x="24250" y="19500"/>
                </a:lnTo>
                <a:lnTo>
                  <a:pt x="24260" y="19480"/>
                </a:lnTo>
                <a:lnTo>
                  <a:pt x="24270" y="19470"/>
                </a:lnTo>
                <a:lnTo>
                  <a:pt x="24280" y="19470"/>
                </a:lnTo>
                <a:lnTo>
                  <a:pt x="24290" y="19480"/>
                </a:lnTo>
                <a:lnTo>
                  <a:pt x="24300" y="19480"/>
                </a:lnTo>
                <a:lnTo>
                  <a:pt x="24310" y="19470"/>
                </a:lnTo>
                <a:lnTo>
                  <a:pt x="24320" y="19470"/>
                </a:lnTo>
                <a:lnTo>
                  <a:pt x="24330" y="19470"/>
                </a:lnTo>
                <a:lnTo>
                  <a:pt x="24340" y="19460"/>
                </a:lnTo>
                <a:lnTo>
                  <a:pt x="24350" y="19460"/>
                </a:lnTo>
                <a:lnTo>
                  <a:pt x="24360" y="19460"/>
                </a:lnTo>
                <a:lnTo>
                  <a:pt x="24360" y="19470"/>
                </a:lnTo>
                <a:lnTo>
                  <a:pt x="24370" y="19490"/>
                </a:lnTo>
                <a:lnTo>
                  <a:pt x="24370" y="19500"/>
                </a:lnTo>
                <a:lnTo>
                  <a:pt x="24370" y="19510"/>
                </a:lnTo>
                <a:lnTo>
                  <a:pt x="24380" y="19510"/>
                </a:lnTo>
                <a:lnTo>
                  <a:pt x="24390" y="19530"/>
                </a:lnTo>
                <a:lnTo>
                  <a:pt x="24400" y="19540"/>
                </a:lnTo>
                <a:lnTo>
                  <a:pt x="24410" y="19550"/>
                </a:lnTo>
                <a:lnTo>
                  <a:pt x="24430" y="19570"/>
                </a:lnTo>
                <a:lnTo>
                  <a:pt x="24440" y="19580"/>
                </a:lnTo>
                <a:lnTo>
                  <a:pt x="24450" y="19580"/>
                </a:lnTo>
                <a:lnTo>
                  <a:pt x="24460" y="19590"/>
                </a:lnTo>
                <a:lnTo>
                  <a:pt x="24470" y="19600"/>
                </a:lnTo>
                <a:lnTo>
                  <a:pt x="24470" y="19610"/>
                </a:lnTo>
                <a:lnTo>
                  <a:pt x="24470" y="19620"/>
                </a:lnTo>
                <a:lnTo>
                  <a:pt x="24460" y="19630"/>
                </a:lnTo>
                <a:lnTo>
                  <a:pt x="24470" y="19640"/>
                </a:lnTo>
                <a:lnTo>
                  <a:pt x="24480" y="19650"/>
                </a:lnTo>
                <a:lnTo>
                  <a:pt x="24500" y="19660"/>
                </a:lnTo>
                <a:lnTo>
                  <a:pt x="24520" y="19660"/>
                </a:lnTo>
                <a:lnTo>
                  <a:pt x="24540" y="19670"/>
                </a:lnTo>
                <a:lnTo>
                  <a:pt x="24550" y="19670"/>
                </a:lnTo>
                <a:lnTo>
                  <a:pt x="24560" y="19670"/>
                </a:lnTo>
                <a:lnTo>
                  <a:pt x="24570" y="19680"/>
                </a:lnTo>
                <a:lnTo>
                  <a:pt x="24580" y="19680"/>
                </a:lnTo>
                <a:lnTo>
                  <a:pt x="24580" y="19690"/>
                </a:lnTo>
                <a:lnTo>
                  <a:pt x="24580" y="19700"/>
                </a:lnTo>
                <a:lnTo>
                  <a:pt x="24580" y="19710"/>
                </a:lnTo>
                <a:lnTo>
                  <a:pt x="24590" y="19720"/>
                </a:lnTo>
                <a:lnTo>
                  <a:pt x="24600" y="19730"/>
                </a:lnTo>
                <a:lnTo>
                  <a:pt x="24620" y="19740"/>
                </a:lnTo>
                <a:lnTo>
                  <a:pt x="24630" y="19740"/>
                </a:lnTo>
                <a:lnTo>
                  <a:pt x="24630" y="19750"/>
                </a:lnTo>
                <a:lnTo>
                  <a:pt x="24640" y="19750"/>
                </a:lnTo>
                <a:lnTo>
                  <a:pt x="24650" y="19760"/>
                </a:lnTo>
                <a:lnTo>
                  <a:pt x="24660" y="19770"/>
                </a:lnTo>
                <a:lnTo>
                  <a:pt x="24670" y="19780"/>
                </a:lnTo>
                <a:lnTo>
                  <a:pt x="24670" y="19790"/>
                </a:lnTo>
                <a:lnTo>
                  <a:pt x="24670" y="19800"/>
                </a:lnTo>
                <a:lnTo>
                  <a:pt x="24670" y="19810"/>
                </a:lnTo>
                <a:lnTo>
                  <a:pt x="24670" y="19820"/>
                </a:lnTo>
                <a:lnTo>
                  <a:pt x="24680" y="19830"/>
                </a:lnTo>
                <a:lnTo>
                  <a:pt x="24680" y="19840"/>
                </a:lnTo>
                <a:lnTo>
                  <a:pt x="24670" y="19840"/>
                </a:lnTo>
                <a:lnTo>
                  <a:pt x="24660" y="19850"/>
                </a:lnTo>
                <a:lnTo>
                  <a:pt x="24660" y="19860"/>
                </a:lnTo>
                <a:lnTo>
                  <a:pt x="24650" y="19870"/>
                </a:lnTo>
                <a:lnTo>
                  <a:pt x="24640" y="19880"/>
                </a:lnTo>
                <a:lnTo>
                  <a:pt x="24650" y="19890"/>
                </a:lnTo>
                <a:lnTo>
                  <a:pt x="24660" y="19890"/>
                </a:lnTo>
                <a:lnTo>
                  <a:pt x="24660" y="19900"/>
                </a:lnTo>
                <a:lnTo>
                  <a:pt x="24660" y="19910"/>
                </a:lnTo>
                <a:lnTo>
                  <a:pt x="24650" y="19920"/>
                </a:lnTo>
                <a:lnTo>
                  <a:pt x="24640" y="19930"/>
                </a:lnTo>
                <a:lnTo>
                  <a:pt x="24640" y="19960"/>
                </a:lnTo>
                <a:lnTo>
                  <a:pt x="24650" y="19970"/>
                </a:lnTo>
                <a:lnTo>
                  <a:pt x="24650" y="19980"/>
                </a:lnTo>
                <a:lnTo>
                  <a:pt x="24660" y="19980"/>
                </a:lnTo>
                <a:lnTo>
                  <a:pt x="24670" y="19970"/>
                </a:lnTo>
                <a:lnTo>
                  <a:pt x="24670" y="19960"/>
                </a:lnTo>
                <a:lnTo>
                  <a:pt x="24680" y="19960"/>
                </a:lnTo>
                <a:lnTo>
                  <a:pt x="24680" y="19980"/>
                </a:lnTo>
                <a:lnTo>
                  <a:pt x="24690" y="19980"/>
                </a:lnTo>
                <a:lnTo>
                  <a:pt x="24700" y="19980"/>
                </a:lnTo>
                <a:lnTo>
                  <a:pt x="24710" y="19970"/>
                </a:lnTo>
                <a:lnTo>
                  <a:pt x="24710" y="19960"/>
                </a:lnTo>
                <a:lnTo>
                  <a:pt x="24720" y="19950"/>
                </a:lnTo>
                <a:lnTo>
                  <a:pt x="24730" y="19960"/>
                </a:lnTo>
                <a:lnTo>
                  <a:pt x="24740" y="19970"/>
                </a:lnTo>
                <a:lnTo>
                  <a:pt x="24750" y="19970"/>
                </a:lnTo>
                <a:lnTo>
                  <a:pt x="24750" y="19980"/>
                </a:lnTo>
                <a:lnTo>
                  <a:pt x="24740" y="19990"/>
                </a:lnTo>
                <a:lnTo>
                  <a:pt x="24750" y="20000"/>
                </a:lnTo>
                <a:lnTo>
                  <a:pt x="24760" y="20010"/>
                </a:lnTo>
                <a:lnTo>
                  <a:pt x="24760" y="20020"/>
                </a:lnTo>
                <a:lnTo>
                  <a:pt x="24770" y="20030"/>
                </a:lnTo>
                <a:lnTo>
                  <a:pt x="24780" y="20030"/>
                </a:lnTo>
                <a:lnTo>
                  <a:pt x="24780" y="20040"/>
                </a:lnTo>
                <a:lnTo>
                  <a:pt x="24790" y="20050"/>
                </a:lnTo>
                <a:lnTo>
                  <a:pt x="24800" y="20050"/>
                </a:lnTo>
                <a:lnTo>
                  <a:pt x="24820" y="20050"/>
                </a:lnTo>
                <a:lnTo>
                  <a:pt x="24820" y="20060"/>
                </a:lnTo>
                <a:lnTo>
                  <a:pt x="24820" y="20070"/>
                </a:lnTo>
                <a:lnTo>
                  <a:pt x="24820" y="20090"/>
                </a:lnTo>
                <a:lnTo>
                  <a:pt x="24820" y="20100"/>
                </a:lnTo>
                <a:lnTo>
                  <a:pt x="24830" y="20130"/>
                </a:lnTo>
                <a:lnTo>
                  <a:pt x="24840" y="20150"/>
                </a:lnTo>
                <a:lnTo>
                  <a:pt x="24870" y="20170"/>
                </a:lnTo>
                <a:lnTo>
                  <a:pt x="24910" y="20200"/>
                </a:lnTo>
                <a:lnTo>
                  <a:pt x="24950" y="20220"/>
                </a:lnTo>
                <a:lnTo>
                  <a:pt x="25000" y="20240"/>
                </a:lnTo>
                <a:lnTo>
                  <a:pt x="25010" y="20250"/>
                </a:lnTo>
                <a:lnTo>
                  <a:pt x="25020" y="20250"/>
                </a:lnTo>
                <a:lnTo>
                  <a:pt x="25030" y="20230"/>
                </a:lnTo>
                <a:lnTo>
                  <a:pt x="25050" y="20230"/>
                </a:lnTo>
                <a:lnTo>
                  <a:pt x="25060" y="20240"/>
                </a:lnTo>
                <a:lnTo>
                  <a:pt x="25070" y="20240"/>
                </a:lnTo>
                <a:lnTo>
                  <a:pt x="25080" y="20250"/>
                </a:lnTo>
                <a:lnTo>
                  <a:pt x="25080" y="20260"/>
                </a:lnTo>
                <a:lnTo>
                  <a:pt x="25090" y="20270"/>
                </a:lnTo>
                <a:lnTo>
                  <a:pt x="25110" y="20270"/>
                </a:lnTo>
                <a:lnTo>
                  <a:pt x="25120" y="20280"/>
                </a:lnTo>
                <a:lnTo>
                  <a:pt x="25130" y="20290"/>
                </a:lnTo>
                <a:lnTo>
                  <a:pt x="25140" y="20300"/>
                </a:lnTo>
                <a:lnTo>
                  <a:pt x="25160" y="20310"/>
                </a:lnTo>
                <a:lnTo>
                  <a:pt x="25170" y="20310"/>
                </a:lnTo>
                <a:lnTo>
                  <a:pt x="25190" y="20310"/>
                </a:lnTo>
                <a:lnTo>
                  <a:pt x="25200" y="20310"/>
                </a:lnTo>
                <a:lnTo>
                  <a:pt x="25220" y="20310"/>
                </a:lnTo>
                <a:lnTo>
                  <a:pt x="25230" y="20310"/>
                </a:lnTo>
                <a:lnTo>
                  <a:pt x="25240" y="20320"/>
                </a:lnTo>
                <a:lnTo>
                  <a:pt x="25250" y="20340"/>
                </a:lnTo>
                <a:lnTo>
                  <a:pt x="25250" y="20350"/>
                </a:lnTo>
                <a:lnTo>
                  <a:pt x="25260" y="20360"/>
                </a:lnTo>
                <a:lnTo>
                  <a:pt x="25270" y="20370"/>
                </a:lnTo>
                <a:lnTo>
                  <a:pt x="25280" y="20390"/>
                </a:lnTo>
                <a:lnTo>
                  <a:pt x="25300" y="20390"/>
                </a:lnTo>
                <a:lnTo>
                  <a:pt x="25320" y="20390"/>
                </a:lnTo>
                <a:lnTo>
                  <a:pt x="25330" y="20390"/>
                </a:lnTo>
                <a:lnTo>
                  <a:pt x="25340" y="20390"/>
                </a:lnTo>
                <a:lnTo>
                  <a:pt x="25350" y="20390"/>
                </a:lnTo>
                <a:lnTo>
                  <a:pt x="25350" y="20380"/>
                </a:lnTo>
                <a:lnTo>
                  <a:pt x="25360" y="20370"/>
                </a:lnTo>
                <a:lnTo>
                  <a:pt x="25360" y="20360"/>
                </a:lnTo>
                <a:lnTo>
                  <a:pt x="25370" y="20350"/>
                </a:lnTo>
                <a:lnTo>
                  <a:pt x="25390" y="20340"/>
                </a:lnTo>
                <a:lnTo>
                  <a:pt x="25400" y="20340"/>
                </a:lnTo>
                <a:lnTo>
                  <a:pt x="25410" y="20350"/>
                </a:lnTo>
                <a:lnTo>
                  <a:pt x="25430" y="20360"/>
                </a:lnTo>
                <a:lnTo>
                  <a:pt x="25430" y="20370"/>
                </a:lnTo>
                <a:lnTo>
                  <a:pt x="25430" y="20390"/>
                </a:lnTo>
                <a:lnTo>
                  <a:pt x="25440" y="20400"/>
                </a:lnTo>
                <a:lnTo>
                  <a:pt x="25450" y="20400"/>
                </a:lnTo>
                <a:lnTo>
                  <a:pt x="25460" y="20390"/>
                </a:lnTo>
                <a:lnTo>
                  <a:pt x="25470" y="20390"/>
                </a:lnTo>
                <a:lnTo>
                  <a:pt x="25500" y="20390"/>
                </a:lnTo>
                <a:lnTo>
                  <a:pt x="25510" y="20400"/>
                </a:lnTo>
                <a:lnTo>
                  <a:pt x="25520" y="20420"/>
                </a:lnTo>
                <a:lnTo>
                  <a:pt x="25520" y="20430"/>
                </a:lnTo>
                <a:lnTo>
                  <a:pt x="25530" y="20430"/>
                </a:lnTo>
                <a:lnTo>
                  <a:pt x="25530" y="20420"/>
                </a:lnTo>
                <a:lnTo>
                  <a:pt x="25540" y="20410"/>
                </a:lnTo>
                <a:lnTo>
                  <a:pt x="25550" y="20400"/>
                </a:lnTo>
                <a:lnTo>
                  <a:pt x="25560" y="20400"/>
                </a:lnTo>
                <a:lnTo>
                  <a:pt x="25570" y="20410"/>
                </a:lnTo>
                <a:lnTo>
                  <a:pt x="25580" y="20410"/>
                </a:lnTo>
                <a:lnTo>
                  <a:pt x="25600" y="20400"/>
                </a:lnTo>
                <a:lnTo>
                  <a:pt x="25610" y="20400"/>
                </a:lnTo>
                <a:lnTo>
                  <a:pt x="25620" y="20410"/>
                </a:lnTo>
                <a:lnTo>
                  <a:pt x="25630" y="20410"/>
                </a:lnTo>
                <a:lnTo>
                  <a:pt x="25630" y="20420"/>
                </a:lnTo>
                <a:lnTo>
                  <a:pt x="25620" y="20430"/>
                </a:lnTo>
                <a:lnTo>
                  <a:pt x="25620" y="20440"/>
                </a:lnTo>
                <a:lnTo>
                  <a:pt x="25630" y="20440"/>
                </a:lnTo>
                <a:lnTo>
                  <a:pt x="25640" y="20420"/>
                </a:lnTo>
                <a:lnTo>
                  <a:pt x="25650" y="20430"/>
                </a:lnTo>
                <a:lnTo>
                  <a:pt x="25650" y="20440"/>
                </a:lnTo>
                <a:lnTo>
                  <a:pt x="25640" y="20450"/>
                </a:lnTo>
                <a:lnTo>
                  <a:pt x="25640" y="20460"/>
                </a:lnTo>
                <a:lnTo>
                  <a:pt x="25660" y="20480"/>
                </a:lnTo>
                <a:lnTo>
                  <a:pt x="25680" y="20500"/>
                </a:lnTo>
                <a:lnTo>
                  <a:pt x="25690" y="20500"/>
                </a:lnTo>
                <a:lnTo>
                  <a:pt x="25710" y="20500"/>
                </a:lnTo>
                <a:lnTo>
                  <a:pt x="25720" y="20500"/>
                </a:lnTo>
                <a:lnTo>
                  <a:pt x="25720" y="20490"/>
                </a:lnTo>
                <a:lnTo>
                  <a:pt x="25730" y="20480"/>
                </a:lnTo>
                <a:lnTo>
                  <a:pt x="25730" y="20470"/>
                </a:lnTo>
                <a:lnTo>
                  <a:pt x="25730" y="20450"/>
                </a:lnTo>
                <a:lnTo>
                  <a:pt x="25740" y="20450"/>
                </a:lnTo>
                <a:lnTo>
                  <a:pt x="25750" y="20450"/>
                </a:lnTo>
                <a:lnTo>
                  <a:pt x="25750" y="20470"/>
                </a:lnTo>
                <a:lnTo>
                  <a:pt x="25760" y="20480"/>
                </a:lnTo>
                <a:lnTo>
                  <a:pt x="25770" y="20480"/>
                </a:lnTo>
                <a:lnTo>
                  <a:pt x="25800" y="20470"/>
                </a:lnTo>
                <a:lnTo>
                  <a:pt x="25810" y="20460"/>
                </a:lnTo>
                <a:lnTo>
                  <a:pt x="25820" y="20450"/>
                </a:lnTo>
                <a:lnTo>
                  <a:pt x="25830" y="20450"/>
                </a:lnTo>
                <a:lnTo>
                  <a:pt x="25840" y="20450"/>
                </a:lnTo>
                <a:lnTo>
                  <a:pt x="25850" y="20450"/>
                </a:lnTo>
                <a:lnTo>
                  <a:pt x="25870" y="20450"/>
                </a:lnTo>
                <a:lnTo>
                  <a:pt x="25880" y="20430"/>
                </a:lnTo>
                <a:lnTo>
                  <a:pt x="25880" y="20420"/>
                </a:lnTo>
                <a:lnTo>
                  <a:pt x="25880" y="20410"/>
                </a:lnTo>
                <a:lnTo>
                  <a:pt x="25880" y="20400"/>
                </a:lnTo>
                <a:lnTo>
                  <a:pt x="25880" y="20390"/>
                </a:lnTo>
                <a:lnTo>
                  <a:pt x="25890" y="20400"/>
                </a:lnTo>
                <a:lnTo>
                  <a:pt x="25900" y="20400"/>
                </a:lnTo>
                <a:lnTo>
                  <a:pt x="25900" y="20410"/>
                </a:lnTo>
                <a:lnTo>
                  <a:pt x="25900" y="20420"/>
                </a:lnTo>
                <a:lnTo>
                  <a:pt x="25900" y="20430"/>
                </a:lnTo>
                <a:lnTo>
                  <a:pt x="25910" y="20430"/>
                </a:lnTo>
                <a:lnTo>
                  <a:pt x="25950" y="20430"/>
                </a:lnTo>
                <a:lnTo>
                  <a:pt x="25980" y="20430"/>
                </a:lnTo>
                <a:lnTo>
                  <a:pt x="26010" y="20410"/>
                </a:lnTo>
                <a:lnTo>
                  <a:pt x="26030" y="20410"/>
                </a:lnTo>
                <a:lnTo>
                  <a:pt x="26060" y="20410"/>
                </a:lnTo>
                <a:lnTo>
                  <a:pt x="26080" y="20400"/>
                </a:lnTo>
                <a:lnTo>
                  <a:pt x="26090" y="20390"/>
                </a:lnTo>
                <a:lnTo>
                  <a:pt x="26120" y="20380"/>
                </a:lnTo>
                <a:lnTo>
                  <a:pt x="26140" y="20380"/>
                </a:lnTo>
                <a:lnTo>
                  <a:pt x="26180" y="20380"/>
                </a:lnTo>
                <a:lnTo>
                  <a:pt x="26240" y="20380"/>
                </a:lnTo>
                <a:lnTo>
                  <a:pt x="26290" y="20400"/>
                </a:lnTo>
                <a:lnTo>
                  <a:pt x="26310" y="20400"/>
                </a:lnTo>
                <a:lnTo>
                  <a:pt x="26330" y="20400"/>
                </a:lnTo>
                <a:lnTo>
                  <a:pt x="26350" y="20400"/>
                </a:lnTo>
                <a:lnTo>
                  <a:pt x="26360" y="20400"/>
                </a:lnTo>
                <a:lnTo>
                  <a:pt x="26380" y="20410"/>
                </a:lnTo>
                <a:lnTo>
                  <a:pt x="26380" y="20420"/>
                </a:lnTo>
                <a:lnTo>
                  <a:pt x="26390" y="20430"/>
                </a:lnTo>
                <a:lnTo>
                  <a:pt x="26410" y="20440"/>
                </a:lnTo>
                <a:lnTo>
                  <a:pt x="26440" y="20460"/>
                </a:lnTo>
                <a:lnTo>
                  <a:pt x="26460" y="20480"/>
                </a:lnTo>
                <a:lnTo>
                  <a:pt x="26470" y="20490"/>
                </a:lnTo>
                <a:lnTo>
                  <a:pt x="26470" y="20500"/>
                </a:lnTo>
                <a:lnTo>
                  <a:pt x="26480" y="20520"/>
                </a:lnTo>
                <a:lnTo>
                  <a:pt x="26480" y="20530"/>
                </a:lnTo>
                <a:lnTo>
                  <a:pt x="26470" y="20540"/>
                </a:lnTo>
                <a:lnTo>
                  <a:pt x="26480" y="20540"/>
                </a:lnTo>
                <a:lnTo>
                  <a:pt x="26490" y="20540"/>
                </a:lnTo>
                <a:lnTo>
                  <a:pt x="26490" y="20550"/>
                </a:lnTo>
                <a:lnTo>
                  <a:pt x="26510" y="20580"/>
                </a:lnTo>
                <a:lnTo>
                  <a:pt x="26520" y="20600"/>
                </a:lnTo>
                <a:lnTo>
                  <a:pt x="26520" y="20610"/>
                </a:lnTo>
                <a:lnTo>
                  <a:pt x="26530" y="20620"/>
                </a:lnTo>
                <a:lnTo>
                  <a:pt x="26540" y="20640"/>
                </a:lnTo>
                <a:lnTo>
                  <a:pt x="26560" y="20640"/>
                </a:lnTo>
                <a:lnTo>
                  <a:pt x="26580" y="20640"/>
                </a:lnTo>
                <a:lnTo>
                  <a:pt x="26580" y="20650"/>
                </a:lnTo>
                <a:lnTo>
                  <a:pt x="26570" y="20660"/>
                </a:lnTo>
                <a:lnTo>
                  <a:pt x="26570" y="20670"/>
                </a:lnTo>
                <a:lnTo>
                  <a:pt x="26560" y="20680"/>
                </a:lnTo>
                <a:lnTo>
                  <a:pt x="26550" y="20690"/>
                </a:lnTo>
                <a:lnTo>
                  <a:pt x="26540" y="20700"/>
                </a:lnTo>
                <a:lnTo>
                  <a:pt x="26550" y="20710"/>
                </a:lnTo>
                <a:lnTo>
                  <a:pt x="26560" y="20710"/>
                </a:lnTo>
                <a:lnTo>
                  <a:pt x="26580" y="20700"/>
                </a:lnTo>
                <a:lnTo>
                  <a:pt x="26590" y="20700"/>
                </a:lnTo>
                <a:lnTo>
                  <a:pt x="26630" y="20700"/>
                </a:lnTo>
                <a:lnTo>
                  <a:pt x="26640" y="20700"/>
                </a:lnTo>
                <a:lnTo>
                  <a:pt x="26660" y="20700"/>
                </a:lnTo>
                <a:lnTo>
                  <a:pt x="26680" y="20720"/>
                </a:lnTo>
                <a:lnTo>
                  <a:pt x="26690" y="20730"/>
                </a:lnTo>
                <a:lnTo>
                  <a:pt x="26690" y="20740"/>
                </a:lnTo>
                <a:lnTo>
                  <a:pt x="26690" y="20750"/>
                </a:lnTo>
                <a:lnTo>
                  <a:pt x="26700" y="20750"/>
                </a:lnTo>
                <a:lnTo>
                  <a:pt x="26710" y="20740"/>
                </a:lnTo>
                <a:lnTo>
                  <a:pt x="26720" y="20750"/>
                </a:lnTo>
                <a:lnTo>
                  <a:pt x="26730" y="20750"/>
                </a:lnTo>
                <a:lnTo>
                  <a:pt x="26740" y="20740"/>
                </a:lnTo>
                <a:lnTo>
                  <a:pt x="26740" y="20750"/>
                </a:lnTo>
                <a:lnTo>
                  <a:pt x="26740" y="20760"/>
                </a:lnTo>
                <a:lnTo>
                  <a:pt x="26740" y="20770"/>
                </a:lnTo>
                <a:lnTo>
                  <a:pt x="26750" y="20780"/>
                </a:lnTo>
                <a:lnTo>
                  <a:pt x="26770" y="20780"/>
                </a:lnTo>
                <a:lnTo>
                  <a:pt x="26790" y="20790"/>
                </a:lnTo>
                <a:lnTo>
                  <a:pt x="26800" y="20780"/>
                </a:lnTo>
                <a:lnTo>
                  <a:pt x="26810" y="20780"/>
                </a:lnTo>
                <a:lnTo>
                  <a:pt x="26820" y="20790"/>
                </a:lnTo>
                <a:lnTo>
                  <a:pt x="26830" y="20790"/>
                </a:lnTo>
                <a:lnTo>
                  <a:pt x="26830" y="20810"/>
                </a:lnTo>
                <a:lnTo>
                  <a:pt x="26840" y="20820"/>
                </a:lnTo>
                <a:lnTo>
                  <a:pt x="26840" y="20830"/>
                </a:lnTo>
                <a:lnTo>
                  <a:pt x="26850" y="20840"/>
                </a:lnTo>
                <a:lnTo>
                  <a:pt x="26850" y="20860"/>
                </a:lnTo>
                <a:lnTo>
                  <a:pt x="26860" y="20880"/>
                </a:lnTo>
                <a:lnTo>
                  <a:pt x="26870" y="20890"/>
                </a:lnTo>
                <a:lnTo>
                  <a:pt x="26870" y="20910"/>
                </a:lnTo>
                <a:lnTo>
                  <a:pt x="26850" y="20940"/>
                </a:lnTo>
                <a:lnTo>
                  <a:pt x="26840" y="20950"/>
                </a:lnTo>
                <a:lnTo>
                  <a:pt x="26850" y="20970"/>
                </a:lnTo>
                <a:lnTo>
                  <a:pt x="26860" y="20980"/>
                </a:lnTo>
                <a:lnTo>
                  <a:pt x="26860" y="20970"/>
                </a:lnTo>
                <a:lnTo>
                  <a:pt x="26870" y="20960"/>
                </a:lnTo>
                <a:lnTo>
                  <a:pt x="26870" y="20950"/>
                </a:lnTo>
                <a:lnTo>
                  <a:pt x="26880" y="20940"/>
                </a:lnTo>
                <a:lnTo>
                  <a:pt x="26890" y="20930"/>
                </a:lnTo>
                <a:lnTo>
                  <a:pt x="26900" y="20930"/>
                </a:lnTo>
                <a:lnTo>
                  <a:pt x="26920" y="20930"/>
                </a:lnTo>
                <a:lnTo>
                  <a:pt x="26930" y="20930"/>
                </a:lnTo>
                <a:lnTo>
                  <a:pt x="26970" y="20920"/>
                </a:lnTo>
                <a:lnTo>
                  <a:pt x="26980" y="20920"/>
                </a:lnTo>
                <a:lnTo>
                  <a:pt x="26990" y="20920"/>
                </a:lnTo>
                <a:lnTo>
                  <a:pt x="27010" y="20930"/>
                </a:lnTo>
                <a:lnTo>
                  <a:pt x="27040" y="20960"/>
                </a:lnTo>
                <a:lnTo>
                  <a:pt x="27050" y="20980"/>
                </a:lnTo>
                <a:lnTo>
                  <a:pt x="27090" y="21050"/>
                </a:lnTo>
                <a:lnTo>
                  <a:pt x="27100" y="21050"/>
                </a:lnTo>
                <a:lnTo>
                  <a:pt x="27100" y="21060"/>
                </a:lnTo>
                <a:lnTo>
                  <a:pt x="27110" y="21070"/>
                </a:lnTo>
                <a:lnTo>
                  <a:pt x="27100" y="21080"/>
                </a:lnTo>
                <a:lnTo>
                  <a:pt x="27110" y="21090"/>
                </a:lnTo>
                <a:lnTo>
                  <a:pt x="27120" y="21100"/>
                </a:lnTo>
                <a:lnTo>
                  <a:pt x="27130" y="21100"/>
                </a:lnTo>
                <a:lnTo>
                  <a:pt x="27150" y="21110"/>
                </a:lnTo>
                <a:lnTo>
                  <a:pt x="27160" y="21120"/>
                </a:lnTo>
                <a:lnTo>
                  <a:pt x="27180" y="21140"/>
                </a:lnTo>
                <a:lnTo>
                  <a:pt x="27240" y="21180"/>
                </a:lnTo>
                <a:lnTo>
                  <a:pt x="27250" y="21200"/>
                </a:lnTo>
                <a:lnTo>
                  <a:pt x="27270" y="21220"/>
                </a:lnTo>
                <a:lnTo>
                  <a:pt x="27270" y="21230"/>
                </a:lnTo>
                <a:lnTo>
                  <a:pt x="27260" y="21240"/>
                </a:lnTo>
                <a:lnTo>
                  <a:pt x="27260" y="21260"/>
                </a:lnTo>
                <a:lnTo>
                  <a:pt x="27270" y="21270"/>
                </a:lnTo>
                <a:lnTo>
                  <a:pt x="27280" y="21290"/>
                </a:lnTo>
                <a:lnTo>
                  <a:pt x="27290" y="21290"/>
                </a:lnTo>
                <a:lnTo>
                  <a:pt x="27310" y="21310"/>
                </a:lnTo>
                <a:lnTo>
                  <a:pt x="27310" y="21320"/>
                </a:lnTo>
                <a:lnTo>
                  <a:pt x="27310" y="21330"/>
                </a:lnTo>
                <a:lnTo>
                  <a:pt x="27310" y="21340"/>
                </a:lnTo>
                <a:lnTo>
                  <a:pt x="27340" y="21350"/>
                </a:lnTo>
                <a:lnTo>
                  <a:pt x="27350" y="21350"/>
                </a:lnTo>
                <a:lnTo>
                  <a:pt x="27360" y="21360"/>
                </a:lnTo>
                <a:lnTo>
                  <a:pt x="27360" y="21370"/>
                </a:lnTo>
                <a:lnTo>
                  <a:pt x="27360" y="21390"/>
                </a:lnTo>
                <a:lnTo>
                  <a:pt x="27380" y="21400"/>
                </a:lnTo>
                <a:lnTo>
                  <a:pt x="27390" y="21410"/>
                </a:lnTo>
                <a:lnTo>
                  <a:pt x="27400" y="21410"/>
                </a:lnTo>
                <a:lnTo>
                  <a:pt x="27410" y="21400"/>
                </a:lnTo>
                <a:lnTo>
                  <a:pt x="27420" y="21390"/>
                </a:lnTo>
                <a:lnTo>
                  <a:pt x="27430" y="21370"/>
                </a:lnTo>
                <a:lnTo>
                  <a:pt x="27450" y="21370"/>
                </a:lnTo>
                <a:lnTo>
                  <a:pt x="27460" y="21380"/>
                </a:lnTo>
                <a:lnTo>
                  <a:pt x="27480" y="21400"/>
                </a:lnTo>
                <a:lnTo>
                  <a:pt x="27500" y="21420"/>
                </a:lnTo>
                <a:lnTo>
                  <a:pt x="27510" y="21450"/>
                </a:lnTo>
                <a:lnTo>
                  <a:pt x="27510" y="21460"/>
                </a:lnTo>
                <a:lnTo>
                  <a:pt x="27510" y="21480"/>
                </a:lnTo>
                <a:lnTo>
                  <a:pt x="27530" y="21480"/>
                </a:lnTo>
                <a:lnTo>
                  <a:pt x="27550" y="21490"/>
                </a:lnTo>
                <a:lnTo>
                  <a:pt x="27550" y="21510"/>
                </a:lnTo>
                <a:lnTo>
                  <a:pt x="27550" y="21520"/>
                </a:lnTo>
                <a:lnTo>
                  <a:pt x="27550" y="21530"/>
                </a:lnTo>
                <a:lnTo>
                  <a:pt x="27560" y="21570"/>
                </a:lnTo>
                <a:lnTo>
                  <a:pt x="27560" y="21580"/>
                </a:lnTo>
                <a:lnTo>
                  <a:pt x="27560" y="21600"/>
                </a:lnTo>
                <a:lnTo>
                  <a:pt x="27570" y="21610"/>
                </a:lnTo>
                <a:lnTo>
                  <a:pt x="27590" y="21640"/>
                </a:lnTo>
                <a:lnTo>
                  <a:pt x="27600" y="21650"/>
                </a:lnTo>
                <a:lnTo>
                  <a:pt x="27610" y="21660"/>
                </a:lnTo>
                <a:lnTo>
                  <a:pt x="27610" y="21670"/>
                </a:lnTo>
                <a:lnTo>
                  <a:pt x="27620" y="21690"/>
                </a:lnTo>
                <a:lnTo>
                  <a:pt x="27630" y="21710"/>
                </a:lnTo>
                <a:lnTo>
                  <a:pt x="27640" y="21730"/>
                </a:lnTo>
                <a:lnTo>
                  <a:pt x="27680" y="21760"/>
                </a:lnTo>
                <a:lnTo>
                  <a:pt x="27700" y="21780"/>
                </a:lnTo>
                <a:lnTo>
                  <a:pt x="27700" y="21790"/>
                </a:lnTo>
                <a:lnTo>
                  <a:pt x="27700" y="21810"/>
                </a:lnTo>
                <a:lnTo>
                  <a:pt x="27710" y="21820"/>
                </a:lnTo>
                <a:lnTo>
                  <a:pt x="27740" y="21860"/>
                </a:lnTo>
                <a:lnTo>
                  <a:pt x="27770" y="21890"/>
                </a:lnTo>
                <a:lnTo>
                  <a:pt x="27810" y="21920"/>
                </a:lnTo>
                <a:lnTo>
                  <a:pt x="27830" y="21930"/>
                </a:lnTo>
                <a:lnTo>
                  <a:pt x="27840" y="21940"/>
                </a:lnTo>
                <a:lnTo>
                  <a:pt x="27840" y="21950"/>
                </a:lnTo>
                <a:lnTo>
                  <a:pt x="27840" y="21970"/>
                </a:lnTo>
                <a:lnTo>
                  <a:pt x="27890" y="22010"/>
                </a:lnTo>
                <a:lnTo>
                  <a:pt x="27910" y="22020"/>
                </a:lnTo>
                <a:lnTo>
                  <a:pt x="27920" y="22020"/>
                </a:lnTo>
                <a:lnTo>
                  <a:pt x="27940" y="22030"/>
                </a:lnTo>
                <a:lnTo>
                  <a:pt x="27960" y="22040"/>
                </a:lnTo>
                <a:lnTo>
                  <a:pt x="27970" y="22040"/>
                </a:lnTo>
                <a:lnTo>
                  <a:pt x="27980" y="22050"/>
                </a:lnTo>
                <a:lnTo>
                  <a:pt x="27990" y="22060"/>
                </a:lnTo>
                <a:lnTo>
                  <a:pt x="27990" y="22080"/>
                </a:lnTo>
                <a:lnTo>
                  <a:pt x="28010" y="22100"/>
                </a:lnTo>
                <a:lnTo>
                  <a:pt x="28010" y="22110"/>
                </a:lnTo>
                <a:lnTo>
                  <a:pt x="28010" y="22140"/>
                </a:lnTo>
                <a:lnTo>
                  <a:pt x="28020" y="22150"/>
                </a:lnTo>
                <a:lnTo>
                  <a:pt x="28030" y="22160"/>
                </a:lnTo>
                <a:lnTo>
                  <a:pt x="28060" y="22180"/>
                </a:lnTo>
                <a:lnTo>
                  <a:pt x="28060" y="22200"/>
                </a:lnTo>
                <a:lnTo>
                  <a:pt x="28070" y="22210"/>
                </a:lnTo>
                <a:lnTo>
                  <a:pt x="28080" y="22220"/>
                </a:lnTo>
                <a:lnTo>
                  <a:pt x="28090" y="22220"/>
                </a:lnTo>
                <a:lnTo>
                  <a:pt x="28100" y="22220"/>
                </a:lnTo>
                <a:lnTo>
                  <a:pt x="28120" y="22210"/>
                </a:lnTo>
                <a:lnTo>
                  <a:pt x="28140" y="22210"/>
                </a:lnTo>
                <a:lnTo>
                  <a:pt x="28150" y="22230"/>
                </a:lnTo>
                <a:lnTo>
                  <a:pt x="28160" y="22240"/>
                </a:lnTo>
                <a:lnTo>
                  <a:pt x="28160" y="22290"/>
                </a:lnTo>
                <a:lnTo>
                  <a:pt x="28160" y="22300"/>
                </a:lnTo>
                <a:lnTo>
                  <a:pt x="28180" y="22300"/>
                </a:lnTo>
                <a:lnTo>
                  <a:pt x="28190" y="22300"/>
                </a:lnTo>
                <a:lnTo>
                  <a:pt x="28200" y="22300"/>
                </a:lnTo>
                <a:lnTo>
                  <a:pt x="28220" y="22300"/>
                </a:lnTo>
                <a:lnTo>
                  <a:pt x="28230" y="22310"/>
                </a:lnTo>
                <a:lnTo>
                  <a:pt x="28250" y="22320"/>
                </a:lnTo>
                <a:lnTo>
                  <a:pt x="28260" y="22320"/>
                </a:lnTo>
                <a:lnTo>
                  <a:pt x="28270" y="22330"/>
                </a:lnTo>
                <a:lnTo>
                  <a:pt x="28280" y="22340"/>
                </a:lnTo>
                <a:lnTo>
                  <a:pt x="28280" y="22370"/>
                </a:lnTo>
                <a:lnTo>
                  <a:pt x="28300" y="22380"/>
                </a:lnTo>
                <a:lnTo>
                  <a:pt x="28300" y="22390"/>
                </a:lnTo>
                <a:lnTo>
                  <a:pt x="28320" y="22400"/>
                </a:lnTo>
                <a:lnTo>
                  <a:pt x="28330" y="22400"/>
                </a:lnTo>
                <a:lnTo>
                  <a:pt x="28330" y="22390"/>
                </a:lnTo>
                <a:lnTo>
                  <a:pt x="28340" y="22390"/>
                </a:lnTo>
                <a:lnTo>
                  <a:pt x="28370" y="22410"/>
                </a:lnTo>
                <a:lnTo>
                  <a:pt x="28410" y="22440"/>
                </a:lnTo>
                <a:lnTo>
                  <a:pt x="28430" y="22440"/>
                </a:lnTo>
                <a:lnTo>
                  <a:pt x="28440" y="22450"/>
                </a:lnTo>
                <a:lnTo>
                  <a:pt x="28460" y="22470"/>
                </a:lnTo>
                <a:lnTo>
                  <a:pt x="28480" y="22480"/>
                </a:lnTo>
                <a:lnTo>
                  <a:pt x="28490" y="22490"/>
                </a:lnTo>
                <a:lnTo>
                  <a:pt x="28500" y="22490"/>
                </a:lnTo>
                <a:lnTo>
                  <a:pt x="28510" y="22490"/>
                </a:lnTo>
                <a:lnTo>
                  <a:pt x="28520" y="22490"/>
                </a:lnTo>
                <a:lnTo>
                  <a:pt x="28540" y="22500"/>
                </a:lnTo>
                <a:lnTo>
                  <a:pt x="28540" y="22490"/>
                </a:lnTo>
                <a:lnTo>
                  <a:pt x="28550" y="22490"/>
                </a:lnTo>
                <a:lnTo>
                  <a:pt x="28570" y="22500"/>
                </a:lnTo>
                <a:lnTo>
                  <a:pt x="28570" y="22520"/>
                </a:lnTo>
                <a:lnTo>
                  <a:pt x="28580" y="22530"/>
                </a:lnTo>
                <a:lnTo>
                  <a:pt x="28580" y="22540"/>
                </a:lnTo>
                <a:lnTo>
                  <a:pt x="28570" y="22550"/>
                </a:lnTo>
                <a:lnTo>
                  <a:pt x="28570" y="22560"/>
                </a:lnTo>
                <a:lnTo>
                  <a:pt x="28580" y="22570"/>
                </a:lnTo>
                <a:lnTo>
                  <a:pt x="28580" y="22580"/>
                </a:lnTo>
                <a:lnTo>
                  <a:pt x="28600" y="22590"/>
                </a:lnTo>
                <a:lnTo>
                  <a:pt x="28610" y="22600"/>
                </a:lnTo>
                <a:lnTo>
                  <a:pt x="28630" y="22620"/>
                </a:lnTo>
                <a:lnTo>
                  <a:pt x="28630" y="22600"/>
                </a:lnTo>
                <a:lnTo>
                  <a:pt x="28640" y="22600"/>
                </a:lnTo>
                <a:lnTo>
                  <a:pt x="28650" y="22600"/>
                </a:lnTo>
                <a:lnTo>
                  <a:pt x="28670" y="22620"/>
                </a:lnTo>
                <a:lnTo>
                  <a:pt x="28670" y="22630"/>
                </a:lnTo>
                <a:lnTo>
                  <a:pt x="28680" y="22640"/>
                </a:lnTo>
                <a:lnTo>
                  <a:pt x="28710" y="22650"/>
                </a:lnTo>
                <a:lnTo>
                  <a:pt x="28720" y="22660"/>
                </a:lnTo>
                <a:lnTo>
                  <a:pt x="28730" y="22670"/>
                </a:lnTo>
                <a:lnTo>
                  <a:pt x="28740" y="22690"/>
                </a:lnTo>
                <a:lnTo>
                  <a:pt x="28740" y="22710"/>
                </a:lnTo>
                <a:lnTo>
                  <a:pt x="28740" y="22730"/>
                </a:lnTo>
                <a:lnTo>
                  <a:pt x="28740" y="22740"/>
                </a:lnTo>
                <a:lnTo>
                  <a:pt x="28740" y="22760"/>
                </a:lnTo>
                <a:lnTo>
                  <a:pt x="28730" y="22770"/>
                </a:lnTo>
                <a:lnTo>
                  <a:pt x="28700" y="22800"/>
                </a:lnTo>
                <a:lnTo>
                  <a:pt x="28700" y="22820"/>
                </a:lnTo>
                <a:lnTo>
                  <a:pt x="28700" y="22830"/>
                </a:lnTo>
                <a:lnTo>
                  <a:pt x="28680" y="22850"/>
                </a:lnTo>
                <a:lnTo>
                  <a:pt x="28670" y="22860"/>
                </a:lnTo>
                <a:lnTo>
                  <a:pt x="28660" y="22870"/>
                </a:lnTo>
                <a:lnTo>
                  <a:pt x="28650" y="22890"/>
                </a:lnTo>
                <a:lnTo>
                  <a:pt x="28630" y="22910"/>
                </a:lnTo>
                <a:lnTo>
                  <a:pt x="28620" y="23000"/>
                </a:lnTo>
                <a:lnTo>
                  <a:pt x="28610" y="23020"/>
                </a:lnTo>
                <a:lnTo>
                  <a:pt x="28610" y="23030"/>
                </a:lnTo>
                <a:lnTo>
                  <a:pt x="28610" y="23040"/>
                </a:lnTo>
                <a:lnTo>
                  <a:pt x="28600" y="23080"/>
                </a:lnTo>
                <a:lnTo>
                  <a:pt x="28600" y="23090"/>
                </a:lnTo>
                <a:lnTo>
                  <a:pt x="28600" y="23130"/>
                </a:lnTo>
                <a:lnTo>
                  <a:pt x="28600" y="23150"/>
                </a:lnTo>
                <a:lnTo>
                  <a:pt x="28610" y="23190"/>
                </a:lnTo>
                <a:lnTo>
                  <a:pt x="28620" y="23230"/>
                </a:lnTo>
                <a:lnTo>
                  <a:pt x="28620" y="23250"/>
                </a:lnTo>
                <a:lnTo>
                  <a:pt x="28620" y="23270"/>
                </a:lnTo>
                <a:lnTo>
                  <a:pt x="28630" y="23300"/>
                </a:lnTo>
                <a:lnTo>
                  <a:pt x="28650" y="23320"/>
                </a:lnTo>
                <a:lnTo>
                  <a:pt x="28660" y="23330"/>
                </a:lnTo>
                <a:lnTo>
                  <a:pt x="28660" y="23350"/>
                </a:lnTo>
                <a:lnTo>
                  <a:pt x="28660" y="23360"/>
                </a:lnTo>
                <a:lnTo>
                  <a:pt x="28660" y="23390"/>
                </a:lnTo>
                <a:lnTo>
                  <a:pt x="28670" y="23400"/>
                </a:lnTo>
                <a:lnTo>
                  <a:pt x="28670" y="23410"/>
                </a:lnTo>
                <a:lnTo>
                  <a:pt x="28680" y="23460"/>
                </a:lnTo>
                <a:lnTo>
                  <a:pt x="28680" y="23470"/>
                </a:lnTo>
                <a:lnTo>
                  <a:pt x="28680" y="23490"/>
                </a:lnTo>
                <a:lnTo>
                  <a:pt x="28680" y="23500"/>
                </a:lnTo>
                <a:lnTo>
                  <a:pt x="28690" y="23510"/>
                </a:lnTo>
                <a:lnTo>
                  <a:pt x="28690" y="23530"/>
                </a:lnTo>
                <a:lnTo>
                  <a:pt x="28700" y="23540"/>
                </a:lnTo>
                <a:lnTo>
                  <a:pt x="28710" y="23540"/>
                </a:lnTo>
                <a:lnTo>
                  <a:pt x="28710" y="23550"/>
                </a:lnTo>
                <a:lnTo>
                  <a:pt x="28710" y="23570"/>
                </a:lnTo>
                <a:lnTo>
                  <a:pt x="28710" y="23580"/>
                </a:lnTo>
                <a:lnTo>
                  <a:pt x="28730" y="23600"/>
                </a:lnTo>
                <a:lnTo>
                  <a:pt x="28730" y="23610"/>
                </a:lnTo>
                <a:lnTo>
                  <a:pt x="28730" y="23630"/>
                </a:lnTo>
                <a:lnTo>
                  <a:pt x="28760" y="23670"/>
                </a:lnTo>
                <a:lnTo>
                  <a:pt x="28760" y="23710"/>
                </a:lnTo>
                <a:lnTo>
                  <a:pt x="28760" y="23720"/>
                </a:lnTo>
                <a:lnTo>
                  <a:pt x="28770" y="23730"/>
                </a:lnTo>
                <a:lnTo>
                  <a:pt x="28780" y="23740"/>
                </a:lnTo>
                <a:lnTo>
                  <a:pt x="28780" y="23750"/>
                </a:lnTo>
                <a:lnTo>
                  <a:pt x="28770" y="23760"/>
                </a:lnTo>
                <a:lnTo>
                  <a:pt x="28760" y="23770"/>
                </a:lnTo>
                <a:lnTo>
                  <a:pt x="28750" y="23780"/>
                </a:lnTo>
                <a:lnTo>
                  <a:pt x="28740" y="23780"/>
                </a:lnTo>
                <a:lnTo>
                  <a:pt x="28740" y="23790"/>
                </a:lnTo>
                <a:lnTo>
                  <a:pt x="28730" y="23790"/>
                </a:lnTo>
                <a:lnTo>
                  <a:pt x="28720" y="23780"/>
                </a:lnTo>
                <a:lnTo>
                  <a:pt x="28710" y="23780"/>
                </a:lnTo>
                <a:lnTo>
                  <a:pt x="28700" y="23780"/>
                </a:lnTo>
                <a:lnTo>
                  <a:pt x="28690" y="23770"/>
                </a:lnTo>
                <a:lnTo>
                  <a:pt x="28680" y="23770"/>
                </a:lnTo>
                <a:lnTo>
                  <a:pt x="28670" y="23780"/>
                </a:lnTo>
                <a:lnTo>
                  <a:pt x="28660" y="23770"/>
                </a:lnTo>
                <a:lnTo>
                  <a:pt x="28660" y="23780"/>
                </a:lnTo>
                <a:lnTo>
                  <a:pt x="28660" y="23790"/>
                </a:lnTo>
                <a:lnTo>
                  <a:pt x="28650" y="23790"/>
                </a:lnTo>
                <a:lnTo>
                  <a:pt x="28630" y="23780"/>
                </a:lnTo>
                <a:lnTo>
                  <a:pt x="28590" y="23770"/>
                </a:lnTo>
                <a:lnTo>
                  <a:pt x="28580" y="23780"/>
                </a:lnTo>
                <a:lnTo>
                  <a:pt x="28580" y="23790"/>
                </a:lnTo>
                <a:lnTo>
                  <a:pt x="28590" y="23790"/>
                </a:lnTo>
                <a:lnTo>
                  <a:pt x="28600" y="23790"/>
                </a:lnTo>
                <a:lnTo>
                  <a:pt x="28600" y="23800"/>
                </a:lnTo>
                <a:lnTo>
                  <a:pt x="28610" y="23800"/>
                </a:lnTo>
                <a:lnTo>
                  <a:pt x="28620" y="23800"/>
                </a:lnTo>
                <a:lnTo>
                  <a:pt x="28630" y="23790"/>
                </a:lnTo>
                <a:lnTo>
                  <a:pt x="28640" y="23800"/>
                </a:lnTo>
                <a:lnTo>
                  <a:pt x="28650" y="23800"/>
                </a:lnTo>
                <a:lnTo>
                  <a:pt x="28660" y="23800"/>
                </a:lnTo>
                <a:lnTo>
                  <a:pt x="28670" y="23810"/>
                </a:lnTo>
                <a:lnTo>
                  <a:pt x="28660" y="23810"/>
                </a:lnTo>
                <a:lnTo>
                  <a:pt x="28650" y="23820"/>
                </a:lnTo>
                <a:lnTo>
                  <a:pt x="28640" y="23820"/>
                </a:lnTo>
                <a:lnTo>
                  <a:pt x="28630" y="23820"/>
                </a:lnTo>
                <a:lnTo>
                  <a:pt x="28640" y="23830"/>
                </a:lnTo>
                <a:lnTo>
                  <a:pt x="28650" y="23830"/>
                </a:lnTo>
                <a:lnTo>
                  <a:pt x="28660" y="23830"/>
                </a:lnTo>
                <a:lnTo>
                  <a:pt x="28670" y="23830"/>
                </a:lnTo>
                <a:lnTo>
                  <a:pt x="28680" y="23830"/>
                </a:lnTo>
                <a:lnTo>
                  <a:pt x="28680" y="23850"/>
                </a:lnTo>
                <a:lnTo>
                  <a:pt x="28690" y="23860"/>
                </a:lnTo>
                <a:lnTo>
                  <a:pt x="28710" y="23850"/>
                </a:lnTo>
                <a:lnTo>
                  <a:pt x="28720" y="23850"/>
                </a:lnTo>
                <a:lnTo>
                  <a:pt x="28730" y="23850"/>
                </a:lnTo>
                <a:lnTo>
                  <a:pt x="28730" y="23860"/>
                </a:lnTo>
                <a:lnTo>
                  <a:pt x="28730" y="23870"/>
                </a:lnTo>
                <a:lnTo>
                  <a:pt x="28740" y="23870"/>
                </a:lnTo>
                <a:lnTo>
                  <a:pt x="28740" y="23880"/>
                </a:lnTo>
                <a:lnTo>
                  <a:pt x="28730" y="23880"/>
                </a:lnTo>
                <a:lnTo>
                  <a:pt x="28710" y="23880"/>
                </a:lnTo>
                <a:lnTo>
                  <a:pt x="28710" y="23890"/>
                </a:lnTo>
                <a:lnTo>
                  <a:pt x="28720" y="23900"/>
                </a:lnTo>
                <a:lnTo>
                  <a:pt x="28710" y="23910"/>
                </a:lnTo>
                <a:lnTo>
                  <a:pt x="28710" y="23920"/>
                </a:lnTo>
                <a:lnTo>
                  <a:pt x="28720" y="23910"/>
                </a:lnTo>
                <a:lnTo>
                  <a:pt x="28730" y="23910"/>
                </a:lnTo>
                <a:lnTo>
                  <a:pt x="28730" y="23920"/>
                </a:lnTo>
                <a:lnTo>
                  <a:pt x="28720" y="23930"/>
                </a:lnTo>
                <a:lnTo>
                  <a:pt x="28720" y="23940"/>
                </a:lnTo>
                <a:lnTo>
                  <a:pt x="28720" y="23950"/>
                </a:lnTo>
                <a:lnTo>
                  <a:pt x="28710" y="23960"/>
                </a:lnTo>
                <a:lnTo>
                  <a:pt x="28700" y="23960"/>
                </a:lnTo>
                <a:lnTo>
                  <a:pt x="28700" y="23950"/>
                </a:lnTo>
                <a:lnTo>
                  <a:pt x="28690" y="23950"/>
                </a:lnTo>
                <a:lnTo>
                  <a:pt x="28680" y="23970"/>
                </a:lnTo>
                <a:lnTo>
                  <a:pt x="28690" y="23970"/>
                </a:lnTo>
                <a:lnTo>
                  <a:pt x="28700" y="23970"/>
                </a:lnTo>
                <a:lnTo>
                  <a:pt x="28700" y="23980"/>
                </a:lnTo>
                <a:lnTo>
                  <a:pt x="28700" y="23990"/>
                </a:lnTo>
                <a:lnTo>
                  <a:pt x="28700" y="24000"/>
                </a:lnTo>
                <a:lnTo>
                  <a:pt x="28700" y="24010"/>
                </a:lnTo>
                <a:lnTo>
                  <a:pt x="28690" y="24020"/>
                </a:lnTo>
                <a:lnTo>
                  <a:pt x="28680" y="24020"/>
                </a:lnTo>
                <a:lnTo>
                  <a:pt x="28670" y="24030"/>
                </a:lnTo>
                <a:lnTo>
                  <a:pt x="28660" y="24020"/>
                </a:lnTo>
                <a:lnTo>
                  <a:pt x="28640" y="24020"/>
                </a:lnTo>
                <a:lnTo>
                  <a:pt x="28640" y="24030"/>
                </a:lnTo>
                <a:lnTo>
                  <a:pt x="28650" y="24040"/>
                </a:lnTo>
                <a:lnTo>
                  <a:pt x="28660" y="24040"/>
                </a:lnTo>
                <a:lnTo>
                  <a:pt x="28670" y="24050"/>
                </a:lnTo>
                <a:lnTo>
                  <a:pt x="28660" y="24060"/>
                </a:lnTo>
                <a:lnTo>
                  <a:pt x="28660" y="24070"/>
                </a:lnTo>
                <a:lnTo>
                  <a:pt x="28670" y="24070"/>
                </a:lnTo>
                <a:lnTo>
                  <a:pt x="28680" y="24060"/>
                </a:lnTo>
                <a:lnTo>
                  <a:pt x="28690" y="24060"/>
                </a:lnTo>
                <a:lnTo>
                  <a:pt x="28690" y="24050"/>
                </a:lnTo>
                <a:lnTo>
                  <a:pt x="28680" y="24050"/>
                </a:lnTo>
                <a:lnTo>
                  <a:pt x="28680" y="24040"/>
                </a:lnTo>
                <a:lnTo>
                  <a:pt x="28690" y="24040"/>
                </a:lnTo>
                <a:lnTo>
                  <a:pt x="28700" y="24040"/>
                </a:lnTo>
                <a:lnTo>
                  <a:pt x="28710" y="24030"/>
                </a:lnTo>
                <a:lnTo>
                  <a:pt x="28720" y="24030"/>
                </a:lnTo>
                <a:lnTo>
                  <a:pt x="28730" y="24030"/>
                </a:lnTo>
                <a:lnTo>
                  <a:pt x="28730" y="24040"/>
                </a:lnTo>
                <a:lnTo>
                  <a:pt x="28720" y="24040"/>
                </a:lnTo>
                <a:lnTo>
                  <a:pt x="28700" y="24070"/>
                </a:lnTo>
                <a:lnTo>
                  <a:pt x="28700" y="24080"/>
                </a:lnTo>
                <a:lnTo>
                  <a:pt x="28710" y="24080"/>
                </a:lnTo>
                <a:lnTo>
                  <a:pt x="28720" y="24080"/>
                </a:lnTo>
                <a:lnTo>
                  <a:pt x="28720" y="24090"/>
                </a:lnTo>
                <a:lnTo>
                  <a:pt x="28710" y="24090"/>
                </a:lnTo>
                <a:lnTo>
                  <a:pt x="28700" y="24090"/>
                </a:lnTo>
                <a:lnTo>
                  <a:pt x="28700" y="24100"/>
                </a:lnTo>
                <a:lnTo>
                  <a:pt x="28710" y="24110"/>
                </a:lnTo>
                <a:lnTo>
                  <a:pt x="28720" y="24120"/>
                </a:lnTo>
                <a:lnTo>
                  <a:pt x="28730" y="24120"/>
                </a:lnTo>
                <a:lnTo>
                  <a:pt x="28730" y="24130"/>
                </a:lnTo>
                <a:lnTo>
                  <a:pt x="28710" y="24130"/>
                </a:lnTo>
                <a:lnTo>
                  <a:pt x="28720" y="24140"/>
                </a:lnTo>
                <a:lnTo>
                  <a:pt x="28720" y="24170"/>
                </a:lnTo>
                <a:lnTo>
                  <a:pt x="28710" y="24180"/>
                </a:lnTo>
                <a:lnTo>
                  <a:pt x="28700" y="24180"/>
                </a:lnTo>
                <a:lnTo>
                  <a:pt x="28680" y="24170"/>
                </a:lnTo>
                <a:lnTo>
                  <a:pt x="28670" y="24160"/>
                </a:lnTo>
                <a:lnTo>
                  <a:pt x="28660" y="24150"/>
                </a:lnTo>
                <a:lnTo>
                  <a:pt x="28660" y="24140"/>
                </a:lnTo>
                <a:lnTo>
                  <a:pt x="28650" y="24140"/>
                </a:lnTo>
                <a:lnTo>
                  <a:pt x="28650" y="24150"/>
                </a:lnTo>
                <a:lnTo>
                  <a:pt x="28650" y="24160"/>
                </a:lnTo>
                <a:lnTo>
                  <a:pt x="28650" y="24170"/>
                </a:lnTo>
                <a:lnTo>
                  <a:pt x="28650" y="24180"/>
                </a:lnTo>
                <a:lnTo>
                  <a:pt x="28660" y="24180"/>
                </a:lnTo>
                <a:lnTo>
                  <a:pt x="28670" y="24180"/>
                </a:lnTo>
                <a:lnTo>
                  <a:pt x="28690" y="24190"/>
                </a:lnTo>
                <a:lnTo>
                  <a:pt x="28720" y="24210"/>
                </a:lnTo>
                <a:lnTo>
                  <a:pt x="28730" y="24210"/>
                </a:lnTo>
                <a:lnTo>
                  <a:pt x="28740" y="24210"/>
                </a:lnTo>
                <a:lnTo>
                  <a:pt x="28740" y="24220"/>
                </a:lnTo>
                <a:lnTo>
                  <a:pt x="28730" y="24220"/>
                </a:lnTo>
                <a:lnTo>
                  <a:pt x="28720" y="24220"/>
                </a:lnTo>
                <a:lnTo>
                  <a:pt x="28700" y="24250"/>
                </a:lnTo>
                <a:lnTo>
                  <a:pt x="28720" y="24250"/>
                </a:lnTo>
                <a:lnTo>
                  <a:pt x="28710" y="24260"/>
                </a:lnTo>
                <a:lnTo>
                  <a:pt x="28700" y="24270"/>
                </a:lnTo>
                <a:lnTo>
                  <a:pt x="28700" y="24280"/>
                </a:lnTo>
                <a:lnTo>
                  <a:pt x="28700" y="24290"/>
                </a:lnTo>
                <a:lnTo>
                  <a:pt x="28710" y="24300"/>
                </a:lnTo>
                <a:lnTo>
                  <a:pt x="28710" y="24310"/>
                </a:lnTo>
                <a:lnTo>
                  <a:pt x="28700" y="24320"/>
                </a:lnTo>
                <a:lnTo>
                  <a:pt x="28690" y="24340"/>
                </a:lnTo>
                <a:lnTo>
                  <a:pt x="28700" y="24360"/>
                </a:lnTo>
                <a:lnTo>
                  <a:pt x="28700" y="24370"/>
                </a:lnTo>
                <a:lnTo>
                  <a:pt x="28690" y="24380"/>
                </a:lnTo>
                <a:lnTo>
                  <a:pt x="28690" y="24390"/>
                </a:lnTo>
                <a:lnTo>
                  <a:pt x="28700" y="24400"/>
                </a:lnTo>
                <a:lnTo>
                  <a:pt x="28710" y="24400"/>
                </a:lnTo>
                <a:lnTo>
                  <a:pt x="28710" y="24410"/>
                </a:lnTo>
                <a:lnTo>
                  <a:pt x="28700" y="24410"/>
                </a:lnTo>
                <a:lnTo>
                  <a:pt x="28680" y="24420"/>
                </a:lnTo>
                <a:lnTo>
                  <a:pt x="28670" y="24440"/>
                </a:lnTo>
                <a:lnTo>
                  <a:pt x="28680" y="24440"/>
                </a:lnTo>
                <a:lnTo>
                  <a:pt x="28680" y="24450"/>
                </a:lnTo>
                <a:lnTo>
                  <a:pt x="28690" y="24450"/>
                </a:lnTo>
                <a:lnTo>
                  <a:pt x="28700" y="24460"/>
                </a:lnTo>
                <a:lnTo>
                  <a:pt x="28700" y="24470"/>
                </a:lnTo>
                <a:lnTo>
                  <a:pt x="28690" y="24470"/>
                </a:lnTo>
                <a:lnTo>
                  <a:pt x="28690" y="24480"/>
                </a:lnTo>
                <a:lnTo>
                  <a:pt x="28680" y="24490"/>
                </a:lnTo>
                <a:lnTo>
                  <a:pt x="28680" y="24500"/>
                </a:lnTo>
                <a:lnTo>
                  <a:pt x="28690" y="24500"/>
                </a:lnTo>
                <a:lnTo>
                  <a:pt x="28700" y="24500"/>
                </a:lnTo>
                <a:lnTo>
                  <a:pt x="28730" y="24470"/>
                </a:lnTo>
                <a:lnTo>
                  <a:pt x="28710" y="24450"/>
                </a:lnTo>
                <a:lnTo>
                  <a:pt x="28710" y="24440"/>
                </a:lnTo>
                <a:lnTo>
                  <a:pt x="28720" y="24430"/>
                </a:lnTo>
                <a:lnTo>
                  <a:pt x="28730" y="24430"/>
                </a:lnTo>
                <a:lnTo>
                  <a:pt x="28740" y="24430"/>
                </a:lnTo>
                <a:lnTo>
                  <a:pt x="28750" y="24430"/>
                </a:lnTo>
                <a:lnTo>
                  <a:pt x="28760" y="24430"/>
                </a:lnTo>
                <a:lnTo>
                  <a:pt x="28770" y="24440"/>
                </a:lnTo>
                <a:lnTo>
                  <a:pt x="28780" y="24450"/>
                </a:lnTo>
                <a:lnTo>
                  <a:pt x="28780" y="24460"/>
                </a:lnTo>
                <a:lnTo>
                  <a:pt x="28780" y="24470"/>
                </a:lnTo>
                <a:lnTo>
                  <a:pt x="28780" y="24480"/>
                </a:lnTo>
                <a:lnTo>
                  <a:pt x="28770" y="24500"/>
                </a:lnTo>
                <a:lnTo>
                  <a:pt x="28760" y="24510"/>
                </a:lnTo>
                <a:lnTo>
                  <a:pt x="28740" y="24520"/>
                </a:lnTo>
                <a:lnTo>
                  <a:pt x="28730" y="24530"/>
                </a:lnTo>
                <a:lnTo>
                  <a:pt x="28720" y="24530"/>
                </a:lnTo>
                <a:lnTo>
                  <a:pt x="28710" y="24530"/>
                </a:lnTo>
                <a:lnTo>
                  <a:pt x="28700" y="24530"/>
                </a:lnTo>
                <a:lnTo>
                  <a:pt x="28690" y="24550"/>
                </a:lnTo>
                <a:lnTo>
                  <a:pt x="28690" y="24560"/>
                </a:lnTo>
                <a:lnTo>
                  <a:pt x="28680" y="24570"/>
                </a:lnTo>
                <a:lnTo>
                  <a:pt x="28670" y="24570"/>
                </a:lnTo>
                <a:lnTo>
                  <a:pt x="28660" y="24590"/>
                </a:lnTo>
                <a:lnTo>
                  <a:pt x="28650" y="24600"/>
                </a:lnTo>
                <a:lnTo>
                  <a:pt x="28640" y="24610"/>
                </a:lnTo>
                <a:lnTo>
                  <a:pt x="28640" y="24620"/>
                </a:lnTo>
                <a:lnTo>
                  <a:pt x="28630" y="24620"/>
                </a:lnTo>
                <a:lnTo>
                  <a:pt x="28620" y="24650"/>
                </a:lnTo>
                <a:lnTo>
                  <a:pt x="28600" y="24670"/>
                </a:lnTo>
                <a:lnTo>
                  <a:pt x="28590" y="24680"/>
                </a:lnTo>
                <a:lnTo>
                  <a:pt x="28580" y="24670"/>
                </a:lnTo>
                <a:lnTo>
                  <a:pt x="28570" y="24680"/>
                </a:lnTo>
                <a:lnTo>
                  <a:pt x="28570" y="24690"/>
                </a:lnTo>
                <a:lnTo>
                  <a:pt x="28580" y="24700"/>
                </a:lnTo>
                <a:lnTo>
                  <a:pt x="28580" y="24710"/>
                </a:lnTo>
                <a:lnTo>
                  <a:pt x="28560" y="24780"/>
                </a:lnTo>
                <a:lnTo>
                  <a:pt x="28560" y="24790"/>
                </a:lnTo>
                <a:lnTo>
                  <a:pt x="28550" y="24800"/>
                </a:lnTo>
                <a:lnTo>
                  <a:pt x="28540" y="24820"/>
                </a:lnTo>
                <a:lnTo>
                  <a:pt x="28530" y="24840"/>
                </a:lnTo>
                <a:lnTo>
                  <a:pt x="28520" y="24860"/>
                </a:lnTo>
                <a:lnTo>
                  <a:pt x="28510" y="24870"/>
                </a:lnTo>
                <a:lnTo>
                  <a:pt x="28500" y="24880"/>
                </a:lnTo>
                <a:lnTo>
                  <a:pt x="28500" y="24890"/>
                </a:lnTo>
                <a:lnTo>
                  <a:pt x="28480" y="24920"/>
                </a:lnTo>
                <a:lnTo>
                  <a:pt x="28480" y="24930"/>
                </a:lnTo>
                <a:lnTo>
                  <a:pt x="28480" y="24940"/>
                </a:lnTo>
                <a:lnTo>
                  <a:pt x="28480" y="24970"/>
                </a:lnTo>
                <a:lnTo>
                  <a:pt x="28480" y="24980"/>
                </a:lnTo>
                <a:lnTo>
                  <a:pt x="28490" y="25000"/>
                </a:lnTo>
                <a:lnTo>
                  <a:pt x="28490" y="25010"/>
                </a:lnTo>
                <a:lnTo>
                  <a:pt x="28510" y="25030"/>
                </a:lnTo>
                <a:lnTo>
                  <a:pt x="28510" y="25040"/>
                </a:lnTo>
                <a:lnTo>
                  <a:pt x="28510" y="25140"/>
                </a:lnTo>
                <a:lnTo>
                  <a:pt x="28500" y="25170"/>
                </a:lnTo>
                <a:lnTo>
                  <a:pt x="28500" y="25190"/>
                </a:lnTo>
                <a:lnTo>
                  <a:pt x="28480" y="25210"/>
                </a:lnTo>
                <a:lnTo>
                  <a:pt x="28460" y="25220"/>
                </a:lnTo>
                <a:lnTo>
                  <a:pt x="28450" y="25220"/>
                </a:lnTo>
                <a:lnTo>
                  <a:pt x="28430" y="25240"/>
                </a:lnTo>
                <a:lnTo>
                  <a:pt x="28420" y="25260"/>
                </a:lnTo>
                <a:lnTo>
                  <a:pt x="28410" y="25280"/>
                </a:lnTo>
                <a:lnTo>
                  <a:pt x="28410" y="25300"/>
                </a:lnTo>
                <a:lnTo>
                  <a:pt x="28420" y="25350"/>
                </a:lnTo>
                <a:lnTo>
                  <a:pt x="28430" y="25360"/>
                </a:lnTo>
                <a:lnTo>
                  <a:pt x="28420" y="25380"/>
                </a:lnTo>
                <a:lnTo>
                  <a:pt x="28410" y="25400"/>
                </a:lnTo>
                <a:lnTo>
                  <a:pt x="28400" y="25410"/>
                </a:lnTo>
                <a:lnTo>
                  <a:pt x="28400" y="25420"/>
                </a:lnTo>
                <a:lnTo>
                  <a:pt x="28390" y="25420"/>
                </a:lnTo>
                <a:lnTo>
                  <a:pt x="28380" y="25420"/>
                </a:lnTo>
                <a:lnTo>
                  <a:pt x="28380" y="25430"/>
                </a:lnTo>
                <a:lnTo>
                  <a:pt x="28380" y="25440"/>
                </a:lnTo>
                <a:lnTo>
                  <a:pt x="28370" y="25460"/>
                </a:lnTo>
                <a:lnTo>
                  <a:pt x="28370" y="25480"/>
                </a:lnTo>
                <a:lnTo>
                  <a:pt x="28370" y="25490"/>
                </a:lnTo>
                <a:lnTo>
                  <a:pt x="28380" y="25500"/>
                </a:lnTo>
                <a:lnTo>
                  <a:pt x="28390" y="25520"/>
                </a:lnTo>
                <a:lnTo>
                  <a:pt x="28400" y="25530"/>
                </a:lnTo>
                <a:lnTo>
                  <a:pt x="28410" y="25560"/>
                </a:lnTo>
                <a:lnTo>
                  <a:pt x="28420" y="25570"/>
                </a:lnTo>
                <a:lnTo>
                  <a:pt x="28440" y="25590"/>
                </a:lnTo>
                <a:lnTo>
                  <a:pt x="28440" y="25620"/>
                </a:lnTo>
                <a:lnTo>
                  <a:pt x="28450" y="25640"/>
                </a:lnTo>
                <a:lnTo>
                  <a:pt x="28460" y="25650"/>
                </a:lnTo>
                <a:lnTo>
                  <a:pt x="28470" y="25670"/>
                </a:lnTo>
                <a:lnTo>
                  <a:pt x="28490" y="25700"/>
                </a:lnTo>
                <a:lnTo>
                  <a:pt x="28490" y="25710"/>
                </a:lnTo>
                <a:lnTo>
                  <a:pt x="28500" y="25730"/>
                </a:lnTo>
                <a:lnTo>
                  <a:pt x="28500" y="25740"/>
                </a:lnTo>
                <a:lnTo>
                  <a:pt x="28520" y="25760"/>
                </a:lnTo>
                <a:lnTo>
                  <a:pt x="28540" y="25770"/>
                </a:lnTo>
                <a:lnTo>
                  <a:pt x="28580" y="25780"/>
                </a:lnTo>
                <a:lnTo>
                  <a:pt x="28590" y="25790"/>
                </a:lnTo>
                <a:lnTo>
                  <a:pt x="28610" y="25810"/>
                </a:lnTo>
                <a:lnTo>
                  <a:pt x="28620" y="25820"/>
                </a:lnTo>
                <a:lnTo>
                  <a:pt x="28630" y="25830"/>
                </a:lnTo>
                <a:lnTo>
                  <a:pt x="28640" y="25840"/>
                </a:lnTo>
                <a:lnTo>
                  <a:pt x="28650" y="25840"/>
                </a:lnTo>
                <a:lnTo>
                  <a:pt x="28680" y="25840"/>
                </a:lnTo>
                <a:lnTo>
                  <a:pt x="28690" y="25840"/>
                </a:lnTo>
                <a:lnTo>
                  <a:pt x="28700" y="25830"/>
                </a:lnTo>
                <a:lnTo>
                  <a:pt x="28700" y="25820"/>
                </a:lnTo>
                <a:lnTo>
                  <a:pt x="28710" y="25810"/>
                </a:lnTo>
                <a:lnTo>
                  <a:pt x="28720" y="25810"/>
                </a:lnTo>
                <a:lnTo>
                  <a:pt x="28730" y="25810"/>
                </a:lnTo>
                <a:lnTo>
                  <a:pt x="28740" y="25810"/>
                </a:lnTo>
                <a:lnTo>
                  <a:pt x="28740" y="25820"/>
                </a:lnTo>
                <a:lnTo>
                  <a:pt x="28750" y="25820"/>
                </a:lnTo>
                <a:lnTo>
                  <a:pt x="28770" y="25800"/>
                </a:lnTo>
                <a:lnTo>
                  <a:pt x="28780" y="25800"/>
                </a:lnTo>
                <a:lnTo>
                  <a:pt x="28800" y="25800"/>
                </a:lnTo>
                <a:lnTo>
                  <a:pt x="28830" y="25770"/>
                </a:lnTo>
                <a:lnTo>
                  <a:pt x="28840" y="25760"/>
                </a:lnTo>
                <a:lnTo>
                  <a:pt x="28830" y="25750"/>
                </a:lnTo>
                <a:lnTo>
                  <a:pt x="28830" y="25740"/>
                </a:lnTo>
                <a:lnTo>
                  <a:pt x="28880" y="25730"/>
                </a:lnTo>
                <a:lnTo>
                  <a:pt x="28910" y="25730"/>
                </a:lnTo>
                <a:lnTo>
                  <a:pt x="28940" y="25730"/>
                </a:lnTo>
                <a:lnTo>
                  <a:pt x="28960" y="25730"/>
                </a:lnTo>
                <a:lnTo>
                  <a:pt x="28980" y="25730"/>
                </a:lnTo>
                <a:lnTo>
                  <a:pt x="28990" y="25740"/>
                </a:lnTo>
                <a:lnTo>
                  <a:pt x="29000" y="25760"/>
                </a:lnTo>
                <a:lnTo>
                  <a:pt x="29000" y="25790"/>
                </a:lnTo>
                <a:lnTo>
                  <a:pt x="29010" y="25800"/>
                </a:lnTo>
                <a:lnTo>
                  <a:pt x="29030" y="25820"/>
                </a:lnTo>
                <a:lnTo>
                  <a:pt x="29040" y="25830"/>
                </a:lnTo>
                <a:lnTo>
                  <a:pt x="29050" y="25830"/>
                </a:lnTo>
                <a:lnTo>
                  <a:pt x="29070" y="25830"/>
                </a:lnTo>
                <a:lnTo>
                  <a:pt x="29090" y="25810"/>
                </a:lnTo>
                <a:lnTo>
                  <a:pt x="29110" y="25810"/>
                </a:lnTo>
                <a:lnTo>
                  <a:pt x="29120" y="25810"/>
                </a:lnTo>
                <a:lnTo>
                  <a:pt x="29140" y="25800"/>
                </a:lnTo>
                <a:lnTo>
                  <a:pt x="29170" y="25800"/>
                </a:lnTo>
                <a:lnTo>
                  <a:pt x="29180" y="25800"/>
                </a:lnTo>
                <a:lnTo>
                  <a:pt x="29200" y="25810"/>
                </a:lnTo>
                <a:lnTo>
                  <a:pt x="29220" y="25820"/>
                </a:lnTo>
                <a:lnTo>
                  <a:pt x="29230" y="25830"/>
                </a:lnTo>
                <a:lnTo>
                  <a:pt x="29260" y="25850"/>
                </a:lnTo>
                <a:lnTo>
                  <a:pt x="29280" y="25840"/>
                </a:lnTo>
                <a:lnTo>
                  <a:pt x="29300" y="25830"/>
                </a:lnTo>
                <a:lnTo>
                  <a:pt x="29310" y="25810"/>
                </a:lnTo>
                <a:lnTo>
                  <a:pt x="29320" y="25800"/>
                </a:lnTo>
                <a:lnTo>
                  <a:pt x="29320" y="25770"/>
                </a:lnTo>
                <a:lnTo>
                  <a:pt x="29330" y="25750"/>
                </a:lnTo>
                <a:lnTo>
                  <a:pt x="29340" y="25740"/>
                </a:lnTo>
                <a:lnTo>
                  <a:pt x="29350" y="25740"/>
                </a:lnTo>
                <a:lnTo>
                  <a:pt x="29370" y="25730"/>
                </a:lnTo>
                <a:lnTo>
                  <a:pt x="29400" y="25740"/>
                </a:lnTo>
                <a:lnTo>
                  <a:pt x="29420" y="25740"/>
                </a:lnTo>
                <a:lnTo>
                  <a:pt x="29450" y="25750"/>
                </a:lnTo>
                <a:lnTo>
                  <a:pt x="29460" y="25750"/>
                </a:lnTo>
                <a:lnTo>
                  <a:pt x="29470" y="25750"/>
                </a:lnTo>
                <a:lnTo>
                  <a:pt x="29480" y="25750"/>
                </a:lnTo>
                <a:lnTo>
                  <a:pt x="29500" y="25740"/>
                </a:lnTo>
                <a:lnTo>
                  <a:pt x="29520" y="25740"/>
                </a:lnTo>
                <a:lnTo>
                  <a:pt x="29530" y="25730"/>
                </a:lnTo>
                <a:lnTo>
                  <a:pt x="29550" y="25720"/>
                </a:lnTo>
                <a:lnTo>
                  <a:pt x="29570" y="25720"/>
                </a:lnTo>
                <a:lnTo>
                  <a:pt x="29590" y="25720"/>
                </a:lnTo>
                <a:lnTo>
                  <a:pt x="29600" y="25720"/>
                </a:lnTo>
                <a:lnTo>
                  <a:pt x="29610" y="25720"/>
                </a:lnTo>
                <a:lnTo>
                  <a:pt x="29620" y="25740"/>
                </a:lnTo>
                <a:lnTo>
                  <a:pt x="29620" y="25750"/>
                </a:lnTo>
                <a:lnTo>
                  <a:pt x="29630" y="25760"/>
                </a:lnTo>
                <a:lnTo>
                  <a:pt x="29630" y="25770"/>
                </a:lnTo>
                <a:lnTo>
                  <a:pt x="29640" y="25800"/>
                </a:lnTo>
                <a:lnTo>
                  <a:pt x="29640" y="25810"/>
                </a:lnTo>
                <a:lnTo>
                  <a:pt x="29660" y="25830"/>
                </a:lnTo>
                <a:lnTo>
                  <a:pt x="29680" y="25840"/>
                </a:lnTo>
                <a:lnTo>
                  <a:pt x="29680" y="25850"/>
                </a:lnTo>
                <a:lnTo>
                  <a:pt x="29690" y="25850"/>
                </a:lnTo>
                <a:lnTo>
                  <a:pt x="29720" y="25860"/>
                </a:lnTo>
                <a:lnTo>
                  <a:pt x="29730" y="25860"/>
                </a:lnTo>
                <a:lnTo>
                  <a:pt x="29750" y="25850"/>
                </a:lnTo>
                <a:lnTo>
                  <a:pt x="29770" y="25850"/>
                </a:lnTo>
                <a:lnTo>
                  <a:pt x="29800" y="25840"/>
                </a:lnTo>
                <a:lnTo>
                  <a:pt x="29810" y="25840"/>
                </a:lnTo>
                <a:lnTo>
                  <a:pt x="29830" y="25840"/>
                </a:lnTo>
                <a:lnTo>
                  <a:pt x="29840" y="25840"/>
                </a:lnTo>
                <a:lnTo>
                  <a:pt x="29850" y="25850"/>
                </a:lnTo>
                <a:lnTo>
                  <a:pt x="29850" y="25860"/>
                </a:lnTo>
                <a:lnTo>
                  <a:pt x="29850" y="25870"/>
                </a:lnTo>
                <a:lnTo>
                  <a:pt x="29860" y="25880"/>
                </a:lnTo>
                <a:lnTo>
                  <a:pt x="29870" y="25890"/>
                </a:lnTo>
                <a:lnTo>
                  <a:pt x="29890" y="25900"/>
                </a:lnTo>
                <a:lnTo>
                  <a:pt x="29910" y="25900"/>
                </a:lnTo>
                <a:lnTo>
                  <a:pt x="29920" y="25900"/>
                </a:lnTo>
                <a:lnTo>
                  <a:pt x="29930" y="25900"/>
                </a:lnTo>
                <a:lnTo>
                  <a:pt x="29940" y="25880"/>
                </a:lnTo>
                <a:lnTo>
                  <a:pt x="29950" y="25880"/>
                </a:lnTo>
                <a:lnTo>
                  <a:pt x="29970" y="25880"/>
                </a:lnTo>
                <a:lnTo>
                  <a:pt x="29980" y="25880"/>
                </a:lnTo>
                <a:lnTo>
                  <a:pt x="30010" y="25880"/>
                </a:lnTo>
                <a:lnTo>
                  <a:pt x="30020" y="25890"/>
                </a:lnTo>
                <a:lnTo>
                  <a:pt x="30040" y="25890"/>
                </a:lnTo>
                <a:lnTo>
                  <a:pt x="30070" y="25900"/>
                </a:lnTo>
                <a:lnTo>
                  <a:pt x="30080" y="25920"/>
                </a:lnTo>
                <a:lnTo>
                  <a:pt x="30080" y="25940"/>
                </a:lnTo>
                <a:lnTo>
                  <a:pt x="30090" y="25940"/>
                </a:lnTo>
                <a:lnTo>
                  <a:pt x="30100" y="25950"/>
                </a:lnTo>
                <a:lnTo>
                  <a:pt x="30110" y="25950"/>
                </a:lnTo>
                <a:lnTo>
                  <a:pt x="30120" y="25950"/>
                </a:lnTo>
                <a:lnTo>
                  <a:pt x="30130" y="25950"/>
                </a:lnTo>
                <a:lnTo>
                  <a:pt x="30150" y="25970"/>
                </a:lnTo>
                <a:lnTo>
                  <a:pt x="30150" y="25980"/>
                </a:lnTo>
                <a:lnTo>
                  <a:pt x="30160" y="25990"/>
                </a:lnTo>
                <a:lnTo>
                  <a:pt x="30180" y="25990"/>
                </a:lnTo>
                <a:lnTo>
                  <a:pt x="30190" y="25990"/>
                </a:lnTo>
                <a:lnTo>
                  <a:pt x="30190" y="26000"/>
                </a:lnTo>
                <a:lnTo>
                  <a:pt x="30190" y="26010"/>
                </a:lnTo>
                <a:lnTo>
                  <a:pt x="30200" y="26010"/>
                </a:lnTo>
                <a:lnTo>
                  <a:pt x="30210" y="26010"/>
                </a:lnTo>
                <a:lnTo>
                  <a:pt x="30230" y="26020"/>
                </a:lnTo>
                <a:lnTo>
                  <a:pt x="30240" y="26030"/>
                </a:lnTo>
                <a:lnTo>
                  <a:pt x="30250" y="26040"/>
                </a:lnTo>
                <a:lnTo>
                  <a:pt x="30250" y="26060"/>
                </a:lnTo>
                <a:lnTo>
                  <a:pt x="30260" y="26060"/>
                </a:lnTo>
                <a:lnTo>
                  <a:pt x="30280" y="26060"/>
                </a:lnTo>
                <a:lnTo>
                  <a:pt x="30280" y="26050"/>
                </a:lnTo>
                <a:lnTo>
                  <a:pt x="30290" y="26040"/>
                </a:lnTo>
                <a:lnTo>
                  <a:pt x="30300" y="26040"/>
                </a:lnTo>
                <a:lnTo>
                  <a:pt x="30310" y="26040"/>
                </a:lnTo>
                <a:lnTo>
                  <a:pt x="30320" y="26040"/>
                </a:lnTo>
                <a:lnTo>
                  <a:pt x="30320" y="26050"/>
                </a:lnTo>
                <a:lnTo>
                  <a:pt x="30330" y="26050"/>
                </a:lnTo>
                <a:lnTo>
                  <a:pt x="30350" y="26050"/>
                </a:lnTo>
                <a:lnTo>
                  <a:pt x="30360" y="26050"/>
                </a:lnTo>
                <a:lnTo>
                  <a:pt x="30360" y="26060"/>
                </a:lnTo>
                <a:lnTo>
                  <a:pt x="30360" y="26070"/>
                </a:lnTo>
                <a:lnTo>
                  <a:pt x="30360" y="26080"/>
                </a:lnTo>
                <a:lnTo>
                  <a:pt x="30370" y="26070"/>
                </a:lnTo>
                <a:lnTo>
                  <a:pt x="30380" y="26080"/>
                </a:lnTo>
                <a:lnTo>
                  <a:pt x="30390" y="26080"/>
                </a:lnTo>
                <a:lnTo>
                  <a:pt x="30390" y="26070"/>
                </a:lnTo>
                <a:lnTo>
                  <a:pt x="30390" y="26060"/>
                </a:lnTo>
                <a:lnTo>
                  <a:pt x="30390" y="26050"/>
                </a:lnTo>
                <a:lnTo>
                  <a:pt x="30410" y="26050"/>
                </a:lnTo>
                <a:lnTo>
                  <a:pt x="30420" y="26050"/>
                </a:lnTo>
                <a:lnTo>
                  <a:pt x="30420" y="26030"/>
                </a:lnTo>
                <a:lnTo>
                  <a:pt x="30430" y="26030"/>
                </a:lnTo>
                <a:lnTo>
                  <a:pt x="30430" y="26040"/>
                </a:lnTo>
                <a:lnTo>
                  <a:pt x="30440" y="26040"/>
                </a:lnTo>
                <a:lnTo>
                  <a:pt x="30450" y="26040"/>
                </a:lnTo>
                <a:lnTo>
                  <a:pt x="30450" y="26030"/>
                </a:lnTo>
                <a:lnTo>
                  <a:pt x="30450" y="26020"/>
                </a:lnTo>
                <a:lnTo>
                  <a:pt x="30460" y="26020"/>
                </a:lnTo>
                <a:lnTo>
                  <a:pt x="30470" y="26030"/>
                </a:lnTo>
                <a:lnTo>
                  <a:pt x="30470" y="26040"/>
                </a:lnTo>
                <a:lnTo>
                  <a:pt x="30470" y="26050"/>
                </a:lnTo>
                <a:lnTo>
                  <a:pt x="30500" y="26050"/>
                </a:lnTo>
                <a:lnTo>
                  <a:pt x="30510" y="26050"/>
                </a:lnTo>
                <a:lnTo>
                  <a:pt x="30520" y="26050"/>
                </a:lnTo>
                <a:lnTo>
                  <a:pt x="30520" y="26060"/>
                </a:lnTo>
                <a:lnTo>
                  <a:pt x="30520" y="26090"/>
                </a:lnTo>
                <a:lnTo>
                  <a:pt x="30530" y="26090"/>
                </a:lnTo>
                <a:lnTo>
                  <a:pt x="30540" y="26090"/>
                </a:lnTo>
                <a:lnTo>
                  <a:pt x="30550" y="26100"/>
                </a:lnTo>
                <a:lnTo>
                  <a:pt x="30550" y="26110"/>
                </a:lnTo>
                <a:lnTo>
                  <a:pt x="30560" y="26120"/>
                </a:lnTo>
                <a:lnTo>
                  <a:pt x="30570" y="26130"/>
                </a:lnTo>
                <a:lnTo>
                  <a:pt x="30560" y="26140"/>
                </a:lnTo>
                <a:lnTo>
                  <a:pt x="30570" y="26150"/>
                </a:lnTo>
                <a:lnTo>
                  <a:pt x="30580" y="26150"/>
                </a:lnTo>
                <a:lnTo>
                  <a:pt x="30600" y="26160"/>
                </a:lnTo>
                <a:lnTo>
                  <a:pt x="30610" y="26160"/>
                </a:lnTo>
                <a:lnTo>
                  <a:pt x="30620" y="26150"/>
                </a:lnTo>
                <a:lnTo>
                  <a:pt x="30630" y="26150"/>
                </a:lnTo>
                <a:lnTo>
                  <a:pt x="30640" y="26160"/>
                </a:lnTo>
                <a:lnTo>
                  <a:pt x="30640" y="26170"/>
                </a:lnTo>
                <a:lnTo>
                  <a:pt x="30640" y="26180"/>
                </a:lnTo>
                <a:lnTo>
                  <a:pt x="30650" y="26180"/>
                </a:lnTo>
                <a:lnTo>
                  <a:pt x="30660" y="26170"/>
                </a:lnTo>
                <a:lnTo>
                  <a:pt x="30670" y="26180"/>
                </a:lnTo>
                <a:lnTo>
                  <a:pt x="30680" y="26180"/>
                </a:lnTo>
                <a:lnTo>
                  <a:pt x="30690" y="26170"/>
                </a:lnTo>
                <a:lnTo>
                  <a:pt x="30700" y="26170"/>
                </a:lnTo>
                <a:lnTo>
                  <a:pt x="30740" y="26190"/>
                </a:lnTo>
                <a:lnTo>
                  <a:pt x="30760" y="26190"/>
                </a:lnTo>
                <a:lnTo>
                  <a:pt x="30770" y="26200"/>
                </a:lnTo>
                <a:lnTo>
                  <a:pt x="30760" y="26200"/>
                </a:lnTo>
                <a:lnTo>
                  <a:pt x="30770" y="26210"/>
                </a:lnTo>
                <a:lnTo>
                  <a:pt x="30780" y="26220"/>
                </a:lnTo>
                <a:lnTo>
                  <a:pt x="30790" y="26210"/>
                </a:lnTo>
                <a:lnTo>
                  <a:pt x="30810" y="26220"/>
                </a:lnTo>
                <a:lnTo>
                  <a:pt x="30820" y="26210"/>
                </a:lnTo>
                <a:lnTo>
                  <a:pt x="30840" y="26210"/>
                </a:lnTo>
                <a:lnTo>
                  <a:pt x="30850" y="26210"/>
                </a:lnTo>
                <a:lnTo>
                  <a:pt x="30870" y="26220"/>
                </a:lnTo>
                <a:lnTo>
                  <a:pt x="30880" y="26220"/>
                </a:lnTo>
                <a:lnTo>
                  <a:pt x="30900" y="26230"/>
                </a:lnTo>
                <a:lnTo>
                  <a:pt x="30920" y="26230"/>
                </a:lnTo>
                <a:lnTo>
                  <a:pt x="30930" y="26230"/>
                </a:lnTo>
                <a:lnTo>
                  <a:pt x="30970" y="26220"/>
                </a:lnTo>
                <a:lnTo>
                  <a:pt x="30990" y="26220"/>
                </a:lnTo>
                <a:lnTo>
                  <a:pt x="31000" y="26230"/>
                </a:lnTo>
                <a:lnTo>
                  <a:pt x="31010" y="26250"/>
                </a:lnTo>
                <a:lnTo>
                  <a:pt x="31030" y="26260"/>
                </a:lnTo>
                <a:lnTo>
                  <a:pt x="31030" y="26270"/>
                </a:lnTo>
                <a:lnTo>
                  <a:pt x="31020" y="26280"/>
                </a:lnTo>
                <a:lnTo>
                  <a:pt x="31020" y="26300"/>
                </a:lnTo>
                <a:lnTo>
                  <a:pt x="31030" y="26310"/>
                </a:lnTo>
                <a:lnTo>
                  <a:pt x="31050" y="26320"/>
                </a:lnTo>
                <a:lnTo>
                  <a:pt x="31070" y="26330"/>
                </a:lnTo>
                <a:lnTo>
                  <a:pt x="31080" y="26340"/>
                </a:lnTo>
                <a:lnTo>
                  <a:pt x="31110" y="26340"/>
                </a:lnTo>
                <a:lnTo>
                  <a:pt x="31120" y="26330"/>
                </a:lnTo>
                <a:lnTo>
                  <a:pt x="31130" y="26330"/>
                </a:lnTo>
                <a:lnTo>
                  <a:pt x="31130" y="26320"/>
                </a:lnTo>
                <a:lnTo>
                  <a:pt x="31140" y="26310"/>
                </a:lnTo>
                <a:lnTo>
                  <a:pt x="31160" y="26300"/>
                </a:lnTo>
                <a:lnTo>
                  <a:pt x="31180" y="26300"/>
                </a:lnTo>
                <a:lnTo>
                  <a:pt x="31190" y="26280"/>
                </a:lnTo>
                <a:lnTo>
                  <a:pt x="31200" y="26280"/>
                </a:lnTo>
                <a:lnTo>
                  <a:pt x="31230" y="26280"/>
                </a:lnTo>
                <a:lnTo>
                  <a:pt x="31250" y="26270"/>
                </a:lnTo>
                <a:lnTo>
                  <a:pt x="31280" y="26250"/>
                </a:lnTo>
                <a:lnTo>
                  <a:pt x="31300" y="26240"/>
                </a:lnTo>
                <a:lnTo>
                  <a:pt x="31310" y="26230"/>
                </a:lnTo>
                <a:lnTo>
                  <a:pt x="31320" y="26230"/>
                </a:lnTo>
                <a:lnTo>
                  <a:pt x="31330" y="26230"/>
                </a:lnTo>
                <a:lnTo>
                  <a:pt x="31350" y="26220"/>
                </a:lnTo>
                <a:lnTo>
                  <a:pt x="31360" y="26230"/>
                </a:lnTo>
                <a:lnTo>
                  <a:pt x="31360" y="26240"/>
                </a:lnTo>
                <a:lnTo>
                  <a:pt x="31370" y="26250"/>
                </a:lnTo>
                <a:lnTo>
                  <a:pt x="31390" y="26270"/>
                </a:lnTo>
                <a:lnTo>
                  <a:pt x="31390" y="26290"/>
                </a:lnTo>
                <a:lnTo>
                  <a:pt x="31400" y="26300"/>
                </a:lnTo>
                <a:lnTo>
                  <a:pt x="31430" y="26310"/>
                </a:lnTo>
                <a:lnTo>
                  <a:pt x="31440" y="26310"/>
                </a:lnTo>
                <a:lnTo>
                  <a:pt x="31450" y="26320"/>
                </a:lnTo>
                <a:lnTo>
                  <a:pt x="31460" y="26310"/>
                </a:lnTo>
                <a:lnTo>
                  <a:pt x="31470" y="26310"/>
                </a:lnTo>
                <a:lnTo>
                  <a:pt x="31480" y="26310"/>
                </a:lnTo>
                <a:lnTo>
                  <a:pt x="31490" y="26330"/>
                </a:lnTo>
                <a:lnTo>
                  <a:pt x="31490" y="26340"/>
                </a:lnTo>
                <a:lnTo>
                  <a:pt x="31480" y="26360"/>
                </a:lnTo>
                <a:lnTo>
                  <a:pt x="31480" y="26380"/>
                </a:lnTo>
                <a:lnTo>
                  <a:pt x="31490" y="26400"/>
                </a:lnTo>
                <a:lnTo>
                  <a:pt x="31500" y="26410"/>
                </a:lnTo>
                <a:lnTo>
                  <a:pt x="31510" y="26420"/>
                </a:lnTo>
                <a:lnTo>
                  <a:pt x="31530" y="26430"/>
                </a:lnTo>
                <a:lnTo>
                  <a:pt x="31540" y="26430"/>
                </a:lnTo>
                <a:lnTo>
                  <a:pt x="31550" y="26430"/>
                </a:lnTo>
                <a:lnTo>
                  <a:pt x="31570" y="26430"/>
                </a:lnTo>
                <a:lnTo>
                  <a:pt x="31590" y="26430"/>
                </a:lnTo>
                <a:lnTo>
                  <a:pt x="31610" y="26430"/>
                </a:lnTo>
                <a:lnTo>
                  <a:pt x="31620" y="26440"/>
                </a:lnTo>
                <a:lnTo>
                  <a:pt x="31640" y="26440"/>
                </a:lnTo>
                <a:lnTo>
                  <a:pt x="31650" y="26430"/>
                </a:lnTo>
                <a:lnTo>
                  <a:pt x="31670" y="26420"/>
                </a:lnTo>
                <a:lnTo>
                  <a:pt x="31700" y="26420"/>
                </a:lnTo>
                <a:lnTo>
                  <a:pt x="31720" y="26400"/>
                </a:lnTo>
                <a:lnTo>
                  <a:pt x="31730" y="26400"/>
                </a:lnTo>
                <a:lnTo>
                  <a:pt x="31740" y="26400"/>
                </a:lnTo>
                <a:lnTo>
                  <a:pt x="31750" y="26400"/>
                </a:lnTo>
                <a:lnTo>
                  <a:pt x="31770" y="26420"/>
                </a:lnTo>
                <a:lnTo>
                  <a:pt x="31780" y="26420"/>
                </a:lnTo>
                <a:lnTo>
                  <a:pt x="31790" y="26410"/>
                </a:lnTo>
                <a:lnTo>
                  <a:pt x="31800" y="26400"/>
                </a:lnTo>
                <a:lnTo>
                  <a:pt x="31810" y="26400"/>
                </a:lnTo>
                <a:lnTo>
                  <a:pt x="31820" y="26410"/>
                </a:lnTo>
                <a:lnTo>
                  <a:pt x="31830" y="26410"/>
                </a:lnTo>
                <a:lnTo>
                  <a:pt x="31840" y="26390"/>
                </a:lnTo>
                <a:lnTo>
                  <a:pt x="31850" y="26380"/>
                </a:lnTo>
                <a:lnTo>
                  <a:pt x="31850" y="26370"/>
                </a:lnTo>
                <a:lnTo>
                  <a:pt x="31860" y="26380"/>
                </a:lnTo>
                <a:lnTo>
                  <a:pt x="31870" y="26380"/>
                </a:lnTo>
                <a:lnTo>
                  <a:pt x="31890" y="26390"/>
                </a:lnTo>
                <a:lnTo>
                  <a:pt x="31930" y="26380"/>
                </a:lnTo>
                <a:lnTo>
                  <a:pt x="31940" y="26390"/>
                </a:lnTo>
                <a:lnTo>
                  <a:pt x="31960" y="26400"/>
                </a:lnTo>
                <a:lnTo>
                  <a:pt x="31970" y="26400"/>
                </a:lnTo>
                <a:lnTo>
                  <a:pt x="31980" y="26410"/>
                </a:lnTo>
                <a:lnTo>
                  <a:pt x="31990" y="26420"/>
                </a:lnTo>
                <a:lnTo>
                  <a:pt x="31990" y="26430"/>
                </a:lnTo>
                <a:lnTo>
                  <a:pt x="31990" y="26440"/>
                </a:lnTo>
                <a:lnTo>
                  <a:pt x="31990" y="26450"/>
                </a:lnTo>
                <a:lnTo>
                  <a:pt x="31990" y="26470"/>
                </a:lnTo>
                <a:lnTo>
                  <a:pt x="31990" y="26480"/>
                </a:lnTo>
                <a:lnTo>
                  <a:pt x="32000" y="26490"/>
                </a:lnTo>
                <a:lnTo>
                  <a:pt x="32000" y="26500"/>
                </a:lnTo>
                <a:lnTo>
                  <a:pt x="31990" y="26510"/>
                </a:lnTo>
                <a:lnTo>
                  <a:pt x="31990" y="26520"/>
                </a:lnTo>
                <a:lnTo>
                  <a:pt x="32000" y="26540"/>
                </a:lnTo>
                <a:lnTo>
                  <a:pt x="32000" y="26550"/>
                </a:lnTo>
                <a:lnTo>
                  <a:pt x="32000" y="26560"/>
                </a:lnTo>
                <a:lnTo>
                  <a:pt x="32020" y="26580"/>
                </a:lnTo>
                <a:lnTo>
                  <a:pt x="32030" y="26580"/>
                </a:lnTo>
                <a:lnTo>
                  <a:pt x="32050" y="26580"/>
                </a:lnTo>
                <a:lnTo>
                  <a:pt x="32050" y="26590"/>
                </a:lnTo>
                <a:lnTo>
                  <a:pt x="32060" y="26590"/>
                </a:lnTo>
                <a:lnTo>
                  <a:pt x="32070" y="26580"/>
                </a:lnTo>
                <a:lnTo>
                  <a:pt x="32080" y="26580"/>
                </a:lnTo>
                <a:lnTo>
                  <a:pt x="32090" y="26590"/>
                </a:lnTo>
                <a:lnTo>
                  <a:pt x="32110" y="26610"/>
                </a:lnTo>
                <a:lnTo>
                  <a:pt x="32120" y="26620"/>
                </a:lnTo>
                <a:lnTo>
                  <a:pt x="32160" y="26620"/>
                </a:lnTo>
                <a:lnTo>
                  <a:pt x="32170" y="26630"/>
                </a:lnTo>
                <a:lnTo>
                  <a:pt x="32210" y="26630"/>
                </a:lnTo>
                <a:lnTo>
                  <a:pt x="32230" y="26640"/>
                </a:lnTo>
                <a:lnTo>
                  <a:pt x="32240" y="26640"/>
                </a:lnTo>
                <a:lnTo>
                  <a:pt x="32250" y="26650"/>
                </a:lnTo>
                <a:lnTo>
                  <a:pt x="32250" y="26660"/>
                </a:lnTo>
                <a:lnTo>
                  <a:pt x="32260" y="26670"/>
                </a:lnTo>
                <a:lnTo>
                  <a:pt x="32290" y="26680"/>
                </a:lnTo>
                <a:lnTo>
                  <a:pt x="32300" y="26680"/>
                </a:lnTo>
                <a:lnTo>
                  <a:pt x="32310" y="26680"/>
                </a:lnTo>
                <a:lnTo>
                  <a:pt x="32320" y="26690"/>
                </a:lnTo>
                <a:lnTo>
                  <a:pt x="32320" y="26710"/>
                </a:lnTo>
                <a:lnTo>
                  <a:pt x="32350" y="26730"/>
                </a:lnTo>
                <a:lnTo>
                  <a:pt x="32370" y="26750"/>
                </a:lnTo>
                <a:lnTo>
                  <a:pt x="32370" y="26760"/>
                </a:lnTo>
                <a:lnTo>
                  <a:pt x="32380" y="26770"/>
                </a:lnTo>
                <a:lnTo>
                  <a:pt x="32400" y="26780"/>
                </a:lnTo>
                <a:lnTo>
                  <a:pt x="32410" y="26790"/>
                </a:lnTo>
                <a:lnTo>
                  <a:pt x="32410" y="26800"/>
                </a:lnTo>
                <a:lnTo>
                  <a:pt x="32420" y="26810"/>
                </a:lnTo>
                <a:lnTo>
                  <a:pt x="32450" y="26820"/>
                </a:lnTo>
                <a:lnTo>
                  <a:pt x="32460" y="26830"/>
                </a:lnTo>
                <a:lnTo>
                  <a:pt x="32470" y="26840"/>
                </a:lnTo>
                <a:lnTo>
                  <a:pt x="32480" y="26860"/>
                </a:lnTo>
                <a:lnTo>
                  <a:pt x="32480" y="26890"/>
                </a:lnTo>
                <a:lnTo>
                  <a:pt x="32490" y="26920"/>
                </a:lnTo>
                <a:lnTo>
                  <a:pt x="32510" y="26940"/>
                </a:lnTo>
                <a:lnTo>
                  <a:pt x="32520" y="26950"/>
                </a:lnTo>
                <a:lnTo>
                  <a:pt x="32530" y="26960"/>
                </a:lnTo>
                <a:lnTo>
                  <a:pt x="32550" y="26970"/>
                </a:lnTo>
                <a:lnTo>
                  <a:pt x="32570" y="26980"/>
                </a:lnTo>
                <a:lnTo>
                  <a:pt x="32580" y="26980"/>
                </a:lnTo>
                <a:lnTo>
                  <a:pt x="32600" y="27000"/>
                </a:lnTo>
                <a:lnTo>
                  <a:pt x="32610" y="27010"/>
                </a:lnTo>
                <a:lnTo>
                  <a:pt x="32620" y="27020"/>
                </a:lnTo>
                <a:lnTo>
                  <a:pt x="32620" y="27040"/>
                </a:lnTo>
                <a:lnTo>
                  <a:pt x="32630" y="27050"/>
                </a:lnTo>
                <a:lnTo>
                  <a:pt x="32640" y="27050"/>
                </a:lnTo>
                <a:lnTo>
                  <a:pt x="32660" y="27050"/>
                </a:lnTo>
                <a:lnTo>
                  <a:pt x="32670" y="27050"/>
                </a:lnTo>
                <a:lnTo>
                  <a:pt x="32700" y="27060"/>
                </a:lnTo>
                <a:lnTo>
                  <a:pt x="32700" y="27070"/>
                </a:lnTo>
                <a:lnTo>
                  <a:pt x="32700" y="27080"/>
                </a:lnTo>
                <a:lnTo>
                  <a:pt x="32710" y="27080"/>
                </a:lnTo>
                <a:lnTo>
                  <a:pt x="32720" y="27090"/>
                </a:lnTo>
                <a:lnTo>
                  <a:pt x="32720" y="27100"/>
                </a:lnTo>
                <a:lnTo>
                  <a:pt x="32740" y="27110"/>
                </a:lnTo>
                <a:lnTo>
                  <a:pt x="32740" y="27120"/>
                </a:lnTo>
                <a:lnTo>
                  <a:pt x="32750" y="27150"/>
                </a:lnTo>
                <a:lnTo>
                  <a:pt x="32760" y="27150"/>
                </a:lnTo>
                <a:lnTo>
                  <a:pt x="32770" y="27150"/>
                </a:lnTo>
                <a:lnTo>
                  <a:pt x="32780" y="27160"/>
                </a:lnTo>
                <a:lnTo>
                  <a:pt x="32790" y="27170"/>
                </a:lnTo>
                <a:lnTo>
                  <a:pt x="32810" y="27180"/>
                </a:lnTo>
                <a:lnTo>
                  <a:pt x="32830" y="27180"/>
                </a:lnTo>
                <a:lnTo>
                  <a:pt x="32840" y="27150"/>
                </a:lnTo>
                <a:lnTo>
                  <a:pt x="32850" y="27150"/>
                </a:lnTo>
                <a:lnTo>
                  <a:pt x="32860" y="27150"/>
                </a:lnTo>
                <a:lnTo>
                  <a:pt x="32870" y="27160"/>
                </a:lnTo>
                <a:lnTo>
                  <a:pt x="32890" y="27160"/>
                </a:lnTo>
                <a:lnTo>
                  <a:pt x="32900" y="27160"/>
                </a:lnTo>
                <a:lnTo>
                  <a:pt x="32920" y="27170"/>
                </a:lnTo>
                <a:lnTo>
                  <a:pt x="32920" y="27180"/>
                </a:lnTo>
                <a:lnTo>
                  <a:pt x="32930" y="27190"/>
                </a:lnTo>
                <a:lnTo>
                  <a:pt x="32930" y="27200"/>
                </a:lnTo>
                <a:lnTo>
                  <a:pt x="32940" y="27200"/>
                </a:lnTo>
                <a:lnTo>
                  <a:pt x="32960" y="27180"/>
                </a:lnTo>
                <a:lnTo>
                  <a:pt x="32970" y="27180"/>
                </a:lnTo>
                <a:lnTo>
                  <a:pt x="32970" y="27190"/>
                </a:lnTo>
                <a:lnTo>
                  <a:pt x="32990" y="27190"/>
                </a:lnTo>
                <a:lnTo>
                  <a:pt x="33000" y="27190"/>
                </a:lnTo>
                <a:lnTo>
                  <a:pt x="33040" y="27190"/>
                </a:lnTo>
                <a:lnTo>
                  <a:pt x="33060" y="27190"/>
                </a:lnTo>
                <a:lnTo>
                  <a:pt x="33070" y="27200"/>
                </a:lnTo>
                <a:lnTo>
                  <a:pt x="33070" y="27210"/>
                </a:lnTo>
                <a:lnTo>
                  <a:pt x="33090" y="27200"/>
                </a:lnTo>
                <a:lnTo>
                  <a:pt x="33100" y="27200"/>
                </a:lnTo>
                <a:lnTo>
                  <a:pt x="33110" y="27220"/>
                </a:lnTo>
                <a:lnTo>
                  <a:pt x="33120" y="27220"/>
                </a:lnTo>
                <a:lnTo>
                  <a:pt x="33130" y="27240"/>
                </a:lnTo>
                <a:lnTo>
                  <a:pt x="33150" y="27250"/>
                </a:lnTo>
                <a:lnTo>
                  <a:pt x="33170" y="27270"/>
                </a:lnTo>
                <a:lnTo>
                  <a:pt x="33190" y="27280"/>
                </a:lnTo>
                <a:lnTo>
                  <a:pt x="33200" y="27290"/>
                </a:lnTo>
                <a:lnTo>
                  <a:pt x="33200" y="27300"/>
                </a:lnTo>
                <a:lnTo>
                  <a:pt x="33200" y="27310"/>
                </a:lnTo>
                <a:lnTo>
                  <a:pt x="33210" y="27320"/>
                </a:lnTo>
                <a:lnTo>
                  <a:pt x="33220" y="27340"/>
                </a:lnTo>
                <a:lnTo>
                  <a:pt x="33240" y="27350"/>
                </a:lnTo>
                <a:lnTo>
                  <a:pt x="33270" y="27350"/>
                </a:lnTo>
                <a:lnTo>
                  <a:pt x="33280" y="27350"/>
                </a:lnTo>
                <a:lnTo>
                  <a:pt x="33330" y="27350"/>
                </a:lnTo>
                <a:lnTo>
                  <a:pt x="33340" y="27360"/>
                </a:lnTo>
                <a:lnTo>
                  <a:pt x="33360" y="27360"/>
                </a:lnTo>
                <a:lnTo>
                  <a:pt x="33380" y="27380"/>
                </a:lnTo>
                <a:lnTo>
                  <a:pt x="33390" y="27400"/>
                </a:lnTo>
                <a:lnTo>
                  <a:pt x="33400" y="27420"/>
                </a:lnTo>
                <a:lnTo>
                  <a:pt x="33400" y="27440"/>
                </a:lnTo>
                <a:lnTo>
                  <a:pt x="33410" y="27460"/>
                </a:lnTo>
                <a:lnTo>
                  <a:pt x="33410" y="27480"/>
                </a:lnTo>
                <a:lnTo>
                  <a:pt x="33430" y="27490"/>
                </a:lnTo>
                <a:lnTo>
                  <a:pt x="33430" y="27500"/>
                </a:lnTo>
                <a:lnTo>
                  <a:pt x="33440" y="27510"/>
                </a:lnTo>
                <a:lnTo>
                  <a:pt x="33260" y="27620"/>
                </a:lnTo>
                <a:lnTo>
                  <a:pt x="33050" y="27740"/>
                </a:lnTo>
                <a:lnTo>
                  <a:pt x="32120" y="28300"/>
                </a:lnTo>
                <a:lnTo>
                  <a:pt x="31530" y="28300"/>
                </a:lnTo>
                <a:lnTo>
                  <a:pt x="31250" y="28300"/>
                </a:lnTo>
                <a:lnTo>
                  <a:pt x="29960" y="28300"/>
                </a:lnTo>
                <a:lnTo>
                  <a:pt x="28930" y="28300"/>
                </a:lnTo>
                <a:lnTo>
                  <a:pt x="28930" y="28290"/>
                </a:lnTo>
                <a:lnTo>
                  <a:pt x="28920" y="28270"/>
                </a:lnTo>
                <a:lnTo>
                  <a:pt x="28910" y="28250"/>
                </a:lnTo>
                <a:lnTo>
                  <a:pt x="28900" y="28250"/>
                </a:lnTo>
                <a:lnTo>
                  <a:pt x="28890" y="28250"/>
                </a:lnTo>
                <a:lnTo>
                  <a:pt x="28880" y="28240"/>
                </a:lnTo>
                <a:lnTo>
                  <a:pt x="28870" y="28230"/>
                </a:lnTo>
                <a:lnTo>
                  <a:pt x="28860" y="28210"/>
                </a:lnTo>
                <a:lnTo>
                  <a:pt x="28850" y="28190"/>
                </a:lnTo>
                <a:lnTo>
                  <a:pt x="28060" y="28190"/>
                </a:lnTo>
                <a:lnTo>
                  <a:pt x="28010" y="27910"/>
                </a:lnTo>
                <a:lnTo>
                  <a:pt x="27590" y="27850"/>
                </a:lnTo>
                <a:lnTo>
                  <a:pt x="27400" y="28190"/>
                </a:lnTo>
                <a:lnTo>
                  <a:pt x="27150" y="28190"/>
                </a:lnTo>
                <a:lnTo>
                  <a:pt x="27150" y="28180"/>
                </a:lnTo>
                <a:lnTo>
                  <a:pt x="27150" y="28170"/>
                </a:lnTo>
                <a:lnTo>
                  <a:pt x="27140" y="28160"/>
                </a:lnTo>
                <a:lnTo>
                  <a:pt x="27130" y="28150"/>
                </a:lnTo>
                <a:lnTo>
                  <a:pt x="27120" y="28140"/>
                </a:lnTo>
                <a:lnTo>
                  <a:pt x="27110" y="28140"/>
                </a:lnTo>
                <a:lnTo>
                  <a:pt x="27100" y="28130"/>
                </a:lnTo>
                <a:lnTo>
                  <a:pt x="27100" y="28120"/>
                </a:lnTo>
                <a:lnTo>
                  <a:pt x="27090" y="28110"/>
                </a:lnTo>
                <a:lnTo>
                  <a:pt x="27080" y="28110"/>
                </a:lnTo>
                <a:lnTo>
                  <a:pt x="27070" y="28110"/>
                </a:lnTo>
                <a:lnTo>
                  <a:pt x="27060" y="28110"/>
                </a:lnTo>
                <a:lnTo>
                  <a:pt x="27050" y="28110"/>
                </a:lnTo>
                <a:lnTo>
                  <a:pt x="27050" y="28120"/>
                </a:lnTo>
                <a:lnTo>
                  <a:pt x="27040" y="28120"/>
                </a:lnTo>
                <a:lnTo>
                  <a:pt x="27030" y="28120"/>
                </a:lnTo>
                <a:lnTo>
                  <a:pt x="27020" y="28120"/>
                </a:lnTo>
                <a:lnTo>
                  <a:pt x="27010" y="28120"/>
                </a:lnTo>
                <a:lnTo>
                  <a:pt x="27000" y="28120"/>
                </a:lnTo>
                <a:lnTo>
                  <a:pt x="26980" y="28150"/>
                </a:lnTo>
                <a:lnTo>
                  <a:pt x="26900" y="28040"/>
                </a:lnTo>
                <a:lnTo>
                  <a:pt x="26900" y="28050"/>
                </a:lnTo>
                <a:lnTo>
                  <a:pt x="26730" y="27810"/>
                </a:lnTo>
                <a:lnTo>
                  <a:pt x="26720" y="27780"/>
                </a:lnTo>
                <a:lnTo>
                  <a:pt x="26720" y="27770"/>
                </a:lnTo>
                <a:lnTo>
                  <a:pt x="26730" y="27770"/>
                </a:lnTo>
                <a:lnTo>
                  <a:pt x="26730" y="27760"/>
                </a:lnTo>
                <a:lnTo>
                  <a:pt x="26710" y="27750"/>
                </a:lnTo>
                <a:lnTo>
                  <a:pt x="26690" y="27750"/>
                </a:lnTo>
                <a:lnTo>
                  <a:pt x="26690" y="27740"/>
                </a:lnTo>
                <a:lnTo>
                  <a:pt x="26690" y="27700"/>
                </a:lnTo>
                <a:lnTo>
                  <a:pt x="26680" y="27690"/>
                </a:lnTo>
                <a:lnTo>
                  <a:pt x="26660" y="27680"/>
                </a:lnTo>
                <a:lnTo>
                  <a:pt x="26650" y="27670"/>
                </a:lnTo>
                <a:lnTo>
                  <a:pt x="26650" y="27650"/>
                </a:lnTo>
                <a:lnTo>
                  <a:pt x="26650" y="27640"/>
                </a:lnTo>
                <a:lnTo>
                  <a:pt x="26650" y="27630"/>
                </a:lnTo>
                <a:lnTo>
                  <a:pt x="26650" y="27620"/>
                </a:lnTo>
                <a:lnTo>
                  <a:pt x="26660" y="27610"/>
                </a:lnTo>
                <a:lnTo>
                  <a:pt x="26650" y="27600"/>
                </a:lnTo>
                <a:lnTo>
                  <a:pt x="26650" y="27590"/>
                </a:lnTo>
                <a:lnTo>
                  <a:pt x="26660" y="27580"/>
                </a:lnTo>
                <a:lnTo>
                  <a:pt x="26650" y="27570"/>
                </a:lnTo>
                <a:lnTo>
                  <a:pt x="26200" y="27810"/>
                </a:lnTo>
                <a:lnTo>
                  <a:pt x="26200" y="27790"/>
                </a:lnTo>
                <a:lnTo>
                  <a:pt x="26200" y="27780"/>
                </a:lnTo>
                <a:lnTo>
                  <a:pt x="26200" y="27770"/>
                </a:lnTo>
                <a:lnTo>
                  <a:pt x="26200" y="27760"/>
                </a:lnTo>
                <a:lnTo>
                  <a:pt x="26200" y="27750"/>
                </a:lnTo>
                <a:lnTo>
                  <a:pt x="26200" y="27740"/>
                </a:lnTo>
                <a:lnTo>
                  <a:pt x="26190" y="27730"/>
                </a:lnTo>
                <a:lnTo>
                  <a:pt x="26190" y="27720"/>
                </a:lnTo>
                <a:lnTo>
                  <a:pt x="26190" y="27710"/>
                </a:lnTo>
                <a:lnTo>
                  <a:pt x="26180" y="27700"/>
                </a:lnTo>
                <a:lnTo>
                  <a:pt x="26170" y="27700"/>
                </a:lnTo>
                <a:lnTo>
                  <a:pt x="26170" y="27690"/>
                </a:lnTo>
                <a:lnTo>
                  <a:pt x="26170" y="27680"/>
                </a:lnTo>
                <a:lnTo>
                  <a:pt x="26170" y="27670"/>
                </a:lnTo>
                <a:lnTo>
                  <a:pt x="26160" y="27670"/>
                </a:lnTo>
                <a:lnTo>
                  <a:pt x="26160" y="27660"/>
                </a:lnTo>
                <a:lnTo>
                  <a:pt x="26160" y="27650"/>
                </a:lnTo>
                <a:lnTo>
                  <a:pt x="26170" y="27640"/>
                </a:lnTo>
                <a:lnTo>
                  <a:pt x="26160" y="27640"/>
                </a:lnTo>
                <a:lnTo>
                  <a:pt x="26160" y="27630"/>
                </a:lnTo>
                <a:lnTo>
                  <a:pt x="26150" y="27620"/>
                </a:lnTo>
                <a:lnTo>
                  <a:pt x="26150" y="27610"/>
                </a:lnTo>
                <a:lnTo>
                  <a:pt x="26140" y="27610"/>
                </a:lnTo>
                <a:lnTo>
                  <a:pt x="26140" y="27600"/>
                </a:lnTo>
                <a:lnTo>
                  <a:pt x="26130" y="27600"/>
                </a:lnTo>
                <a:lnTo>
                  <a:pt x="26130" y="27590"/>
                </a:lnTo>
                <a:lnTo>
                  <a:pt x="26110" y="27590"/>
                </a:lnTo>
                <a:lnTo>
                  <a:pt x="26110" y="27580"/>
                </a:lnTo>
                <a:lnTo>
                  <a:pt x="26110" y="27570"/>
                </a:lnTo>
                <a:lnTo>
                  <a:pt x="26100" y="27570"/>
                </a:lnTo>
                <a:lnTo>
                  <a:pt x="26090" y="27570"/>
                </a:lnTo>
                <a:lnTo>
                  <a:pt x="26080" y="27570"/>
                </a:lnTo>
                <a:lnTo>
                  <a:pt x="26070" y="27570"/>
                </a:lnTo>
                <a:lnTo>
                  <a:pt x="26060" y="27570"/>
                </a:lnTo>
                <a:lnTo>
                  <a:pt x="26050" y="27580"/>
                </a:lnTo>
                <a:lnTo>
                  <a:pt x="26040" y="27590"/>
                </a:lnTo>
                <a:lnTo>
                  <a:pt x="26040" y="27600"/>
                </a:lnTo>
                <a:lnTo>
                  <a:pt x="26030" y="27610"/>
                </a:lnTo>
                <a:lnTo>
                  <a:pt x="26030" y="27620"/>
                </a:lnTo>
                <a:lnTo>
                  <a:pt x="26020" y="27620"/>
                </a:lnTo>
                <a:lnTo>
                  <a:pt x="26010" y="27630"/>
                </a:lnTo>
                <a:lnTo>
                  <a:pt x="26000" y="27620"/>
                </a:lnTo>
                <a:lnTo>
                  <a:pt x="26010" y="27610"/>
                </a:lnTo>
                <a:lnTo>
                  <a:pt x="26000" y="27610"/>
                </a:lnTo>
                <a:lnTo>
                  <a:pt x="26010" y="27600"/>
                </a:lnTo>
                <a:lnTo>
                  <a:pt x="26010" y="27590"/>
                </a:lnTo>
                <a:lnTo>
                  <a:pt x="26010" y="27580"/>
                </a:lnTo>
                <a:lnTo>
                  <a:pt x="26000" y="27580"/>
                </a:lnTo>
                <a:lnTo>
                  <a:pt x="26000" y="27570"/>
                </a:lnTo>
                <a:lnTo>
                  <a:pt x="25990" y="27570"/>
                </a:lnTo>
                <a:lnTo>
                  <a:pt x="25980" y="27570"/>
                </a:lnTo>
                <a:lnTo>
                  <a:pt x="25970" y="27570"/>
                </a:lnTo>
                <a:lnTo>
                  <a:pt x="25960" y="27570"/>
                </a:lnTo>
                <a:lnTo>
                  <a:pt x="25950" y="27570"/>
                </a:lnTo>
                <a:lnTo>
                  <a:pt x="25940" y="27570"/>
                </a:lnTo>
                <a:lnTo>
                  <a:pt x="25930" y="27570"/>
                </a:lnTo>
                <a:lnTo>
                  <a:pt x="25920" y="27560"/>
                </a:lnTo>
                <a:lnTo>
                  <a:pt x="25910" y="27560"/>
                </a:lnTo>
                <a:lnTo>
                  <a:pt x="25900" y="27570"/>
                </a:lnTo>
                <a:lnTo>
                  <a:pt x="25890" y="27580"/>
                </a:lnTo>
                <a:lnTo>
                  <a:pt x="25890" y="27590"/>
                </a:lnTo>
                <a:lnTo>
                  <a:pt x="25880" y="27590"/>
                </a:lnTo>
                <a:lnTo>
                  <a:pt x="25880" y="27600"/>
                </a:lnTo>
                <a:lnTo>
                  <a:pt x="25870" y="27600"/>
                </a:lnTo>
                <a:lnTo>
                  <a:pt x="25870" y="27590"/>
                </a:lnTo>
                <a:lnTo>
                  <a:pt x="25860" y="27590"/>
                </a:lnTo>
                <a:lnTo>
                  <a:pt x="25860" y="27580"/>
                </a:lnTo>
                <a:lnTo>
                  <a:pt x="25850" y="27580"/>
                </a:lnTo>
                <a:lnTo>
                  <a:pt x="25840" y="27570"/>
                </a:lnTo>
                <a:lnTo>
                  <a:pt x="25830" y="27580"/>
                </a:lnTo>
                <a:lnTo>
                  <a:pt x="25820" y="27580"/>
                </a:lnTo>
                <a:lnTo>
                  <a:pt x="25810" y="27580"/>
                </a:lnTo>
                <a:lnTo>
                  <a:pt x="25800" y="27590"/>
                </a:lnTo>
                <a:lnTo>
                  <a:pt x="25790" y="27600"/>
                </a:lnTo>
                <a:lnTo>
                  <a:pt x="25780" y="27600"/>
                </a:lnTo>
                <a:lnTo>
                  <a:pt x="25770" y="27600"/>
                </a:lnTo>
                <a:lnTo>
                  <a:pt x="25760" y="27600"/>
                </a:lnTo>
                <a:lnTo>
                  <a:pt x="25750" y="27610"/>
                </a:lnTo>
                <a:lnTo>
                  <a:pt x="25750" y="27620"/>
                </a:lnTo>
                <a:lnTo>
                  <a:pt x="25740" y="27630"/>
                </a:lnTo>
                <a:lnTo>
                  <a:pt x="25730" y="27630"/>
                </a:lnTo>
                <a:lnTo>
                  <a:pt x="25720" y="27640"/>
                </a:lnTo>
                <a:lnTo>
                  <a:pt x="25710" y="27640"/>
                </a:lnTo>
                <a:lnTo>
                  <a:pt x="25710" y="27650"/>
                </a:lnTo>
                <a:lnTo>
                  <a:pt x="25700" y="27650"/>
                </a:lnTo>
                <a:lnTo>
                  <a:pt x="25690" y="27660"/>
                </a:lnTo>
                <a:lnTo>
                  <a:pt x="25680" y="27670"/>
                </a:lnTo>
                <a:lnTo>
                  <a:pt x="25670" y="27680"/>
                </a:lnTo>
                <a:lnTo>
                  <a:pt x="25660" y="27680"/>
                </a:lnTo>
                <a:lnTo>
                  <a:pt x="25650" y="27680"/>
                </a:lnTo>
                <a:lnTo>
                  <a:pt x="25640" y="27670"/>
                </a:lnTo>
                <a:lnTo>
                  <a:pt x="25630" y="27660"/>
                </a:lnTo>
                <a:lnTo>
                  <a:pt x="25620" y="27660"/>
                </a:lnTo>
                <a:close/>
                <a:moveTo>
                  <a:pt x="24650" y="18480"/>
                </a:moveTo>
                <a:lnTo>
                  <a:pt x="24660" y="18490"/>
                </a:lnTo>
                <a:lnTo>
                  <a:pt x="24660" y="18510"/>
                </a:lnTo>
                <a:lnTo>
                  <a:pt x="24660" y="18520"/>
                </a:lnTo>
                <a:lnTo>
                  <a:pt x="24650" y="18530"/>
                </a:lnTo>
                <a:lnTo>
                  <a:pt x="24640" y="18540"/>
                </a:lnTo>
                <a:lnTo>
                  <a:pt x="24630" y="18540"/>
                </a:lnTo>
                <a:lnTo>
                  <a:pt x="24620" y="18530"/>
                </a:lnTo>
                <a:lnTo>
                  <a:pt x="24610" y="18530"/>
                </a:lnTo>
                <a:lnTo>
                  <a:pt x="24610" y="18510"/>
                </a:lnTo>
                <a:lnTo>
                  <a:pt x="24610" y="18500"/>
                </a:lnTo>
                <a:lnTo>
                  <a:pt x="24590" y="18490"/>
                </a:lnTo>
                <a:lnTo>
                  <a:pt x="24590" y="18480"/>
                </a:lnTo>
                <a:lnTo>
                  <a:pt x="24600" y="18480"/>
                </a:lnTo>
                <a:lnTo>
                  <a:pt x="24610" y="18480"/>
                </a:lnTo>
                <a:lnTo>
                  <a:pt x="24620" y="18480"/>
                </a:lnTo>
                <a:lnTo>
                  <a:pt x="24630" y="18470"/>
                </a:lnTo>
                <a:lnTo>
                  <a:pt x="24650" y="18470"/>
                </a:lnTo>
                <a:lnTo>
                  <a:pt x="24650" y="1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