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Jiwaka Province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Papua New Guinea • State Map | Fully Editable Vector Shape</a:t>
            </a:r>
          </a:p>
        </p:txBody>
      </p:sp>
      <p:sp>
        <p:nvSpPr>
          <p:cNvPr id="101" name="Jiwaka Province"/>
          <p:cNvSpPr/>
          <p:nvPr/>
        </p:nvSpPr>
        <p:spPr>
          <a:xfrm>
            <a:off x="2072487" y="1425000"/>
            <a:ext cx="8046720" cy="4739518"/>
          </a:xfrm>
          <a:custGeom>
            <a:avLst/>
            <a:gdLst/>
            <a:ahLst/>
            <a:cxnLst/>
            <a:rect l="0" t="0" r="100000" b="58900"/>
            <a:pathLst>
              <a:path w="100000" h="58900">
                <a:moveTo>
                  <a:pt x="24940" y="27230"/>
                </a:moveTo>
                <a:lnTo>
                  <a:pt x="24930" y="27240"/>
                </a:lnTo>
                <a:lnTo>
                  <a:pt x="24920" y="27240"/>
                </a:lnTo>
                <a:lnTo>
                  <a:pt x="24920" y="27250"/>
                </a:lnTo>
                <a:lnTo>
                  <a:pt x="24910" y="27250"/>
                </a:lnTo>
                <a:lnTo>
                  <a:pt x="24900" y="27250"/>
                </a:lnTo>
                <a:lnTo>
                  <a:pt x="24890" y="27240"/>
                </a:lnTo>
                <a:lnTo>
                  <a:pt x="24880" y="27230"/>
                </a:lnTo>
                <a:lnTo>
                  <a:pt x="24860" y="27210"/>
                </a:lnTo>
                <a:lnTo>
                  <a:pt x="24830" y="27200"/>
                </a:lnTo>
                <a:lnTo>
                  <a:pt x="24820" y="27200"/>
                </a:lnTo>
                <a:lnTo>
                  <a:pt x="24800" y="27200"/>
                </a:lnTo>
                <a:lnTo>
                  <a:pt x="24770" y="27210"/>
                </a:lnTo>
                <a:lnTo>
                  <a:pt x="24750" y="27220"/>
                </a:lnTo>
                <a:lnTo>
                  <a:pt x="24740" y="27230"/>
                </a:lnTo>
                <a:lnTo>
                  <a:pt x="24720" y="27220"/>
                </a:lnTo>
                <a:lnTo>
                  <a:pt x="24710" y="27230"/>
                </a:lnTo>
                <a:lnTo>
                  <a:pt x="24700" y="27240"/>
                </a:lnTo>
                <a:lnTo>
                  <a:pt x="24690" y="27240"/>
                </a:lnTo>
                <a:lnTo>
                  <a:pt x="24680" y="27250"/>
                </a:lnTo>
                <a:lnTo>
                  <a:pt x="24670" y="27240"/>
                </a:lnTo>
                <a:lnTo>
                  <a:pt x="24670" y="27250"/>
                </a:lnTo>
                <a:lnTo>
                  <a:pt x="24660" y="27260"/>
                </a:lnTo>
                <a:lnTo>
                  <a:pt x="24650" y="27270"/>
                </a:lnTo>
                <a:lnTo>
                  <a:pt x="24630" y="27280"/>
                </a:lnTo>
                <a:lnTo>
                  <a:pt x="24630" y="27290"/>
                </a:lnTo>
                <a:lnTo>
                  <a:pt x="24620" y="27290"/>
                </a:lnTo>
                <a:lnTo>
                  <a:pt x="24620" y="27300"/>
                </a:lnTo>
                <a:lnTo>
                  <a:pt x="24610" y="27300"/>
                </a:lnTo>
                <a:lnTo>
                  <a:pt x="24600" y="27310"/>
                </a:lnTo>
                <a:lnTo>
                  <a:pt x="24580" y="27310"/>
                </a:lnTo>
                <a:lnTo>
                  <a:pt x="24570" y="27310"/>
                </a:lnTo>
                <a:lnTo>
                  <a:pt x="24560" y="27310"/>
                </a:lnTo>
                <a:lnTo>
                  <a:pt x="24550" y="27310"/>
                </a:lnTo>
                <a:lnTo>
                  <a:pt x="24540" y="27310"/>
                </a:lnTo>
                <a:lnTo>
                  <a:pt x="24530" y="27320"/>
                </a:lnTo>
                <a:lnTo>
                  <a:pt x="24520" y="27320"/>
                </a:lnTo>
                <a:lnTo>
                  <a:pt x="24500" y="27330"/>
                </a:lnTo>
                <a:lnTo>
                  <a:pt x="24500" y="27340"/>
                </a:lnTo>
                <a:lnTo>
                  <a:pt x="24480" y="27330"/>
                </a:lnTo>
                <a:lnTo>
                  <a:pt x="24470" y="27330"/>
                </a:lnTo>
                <a:lnTo>
                  <a:pt x="24470" y="27340"/>
                </a:lnTo>
                <a:lnTo>
                  <a:pt x="24460" y="27340"/>
                </a:lnTo>
                <a:lnTo>
                  <a:pt x="24450" y="27350"/>
                </a:lnTo>
                <a:lnTo>
                  <a:pt x="24440" y="27360"/>
                </a:lnTo>
                <a:lnTo>
                  <a:pt x="24430" y="27360"/>
                </a:lnTo>
                <a:lnTo>
                  <a:pt x="24430" y="27370"/>
                </a:lnTo>
                <a:lnTo>
                  <a:pt x="24410" y="27390"/>
                </a:lnTo>
                <a:lnTo>
                  <a:pt x="24400" y="27380"/>
                </a:lnTo>
                <a:lnTo>
                  <a:pt x="24400" y="27370"/>
                </a:lnTo>
                <a:lnTo>
                  <a:pt x="24400" y="27360"/>
                </a:lnTo>
                <a:lnTo>
                  <a:pt x="24390" y="27360"/>
                </a:lnTo>
                <a:lnTo>
                  <a:pt x="24380" y="27350"/>
                </a:lnTo>
                <a:lnTo>
                  <a:pt x="24360" y="27350"/>
                </a:lnTo>
                <a:lnTo>
                  <a:pt x="24360" y="27340"/>
                </a:lnTo>
                <a:lnTo>
                  <a:pt x="24350" y="27340"/>
                </a:lnTo>
                <a:lnTo>
                  <a:pt x="24340" y="27330"/>
                </a:lnTo>
                <a:lnTo>
                  <a:pt x="24330" y="27340"/>
                </a:lnTo>
                <a:lnTo>
                  <a:pt x="24320" y="27350"/>
                </a:lnTo>
                <a:lnTo>
                  <a:pt x="24310" y="27350"/>
                </a:lnTo>
                <a:lnTo>
                  <a:pt x="24300" y="27350"/>
                </a:lnTo>
                <a:lnTo>
                  <a:pt x="24290" y="27360"/>
                </a:lnTo>
                <a:lnTo>
                  <a:pt x="24280" y="27360"/>
                </a:lnTo>
                <a:lnTo>
                  <a:pt x="24270" y="27370"/>
                </a:lnTo>
                <a:lnTo>
                  <a:pt x="24260" y="27380"/>
                </a:lnTo>
                <a:lnTo>
                  <a:pt x="24240" y="27380"/>
                </a:lnTo>
                <a:lnTo>
                  <a:pt x="24220" y="27370"/>
                </a:lnTo>
                <a:lnTo>
                  <a:pt x="24220" y="27380"/>
                </a:lnTo>
                <a:lnTo>
                  <a:pt x="24210" y="27390"/>
                </a:lnTo>
                <a:lnTo>
                  <a:pt x="24200" y="27400"/>
                </a:lnTo>
                <a:lnTo>
                  <a:pt x="24190" y="27400"/>
                </a:lnTo>
                <a:lnTo>
                  <a:pt x="24180" y="27400"/>
                </a:lnTo>
                <a:lnTo>
                  <a:pt x="24170" y="27400"/>
                </a:lnTo>
                <a:lnTo>
                  <a:pt x="24160" y="27400"/>
                </a:lnTo>
                <a:lnTo>
                  <a:pt x="24150" y="27390"/>
                </a:lnTo>
                <a:lnTo>
                  <a:pt x="24140" y="27380"/>
                </a:lnTo>
                <a:lnTo>
                  <a:pt x="24130" y="27380"/>
                </a:lnTo>
                <a:lnTo>
                  <a:pt x="24120" y="27370"/>
                </a:lnTo>
                <a:lnTo>
                  <a:pt x="24110" y="27360"/>
                </a:lnTo>
                <a:lnTo>
                  <a:pt x="24090" y="27360"/>
                </a:lnTo>
                <a:lnTo>
                  <a:pt x="24080" y="27360"/>
                </a:lnTo>
                <a:lnTo>
                  <a:pt x="24090" y="27340"/>
                </a:lnTo>
                <a:lnTo>
                  <a:pt x="24080" y="27330"/>
                </a:lnTo>
                <a:lnTo>
                  <a:pt x="24080" y="27320"/>
                </a:lnTo>
                <a:lnTo>
                  <a:pt x="24070" y="27320"/>
                </a:lnTo>
                <a:lnTo>
                  <a:pt x="24060" y="27310"/>
                </a:lnTo>
                <a:lnTo>
                  <a:pt x="24060" y="27300"/>
                </a:lnTo>
                <a:lnTo>
                  <a:pt x="24050" y="27300"/>
                </a:lnTo>
                <a:lnTo>
                  <a:pt x="24040" y="27300"/>
                </a:lnTo>
                <a:lnTo>
                  <a:pt x="24030" y="27300"/>
                </a:lnTo>
                <a:lnTo>
                  <a:pt x="24020" y="27280"/>
                </a:lnTo>
                <a:lnTo>
                  <a:pt x="24010" y="27280"/>
                </a:lnTo>
                <a:lnTo>
                  <a:pt x="24000" y="27270"/>
                </a:lnTo>
                <a:lnTo>
                  <a:pt x="24000" y="27260"/>
                </a:lnTo>
                <a:lnTo>
                  <a:pt x="23990" y="27260"/>
                </a:lnTo>
                <a:lnTo>
                  <a:pt x="23970" y="27250"/>
                </a:lnTo>
                <a:lnTo>
                  <a:pt x="23960" y="27240"/>
                </a:lnTo>
                <a:lnTo>
                  <a:pt x="23930" y="27220"/>
                </a:lnTo>
                <a:lnTo>
                  <a:pt x="23920" y="27220"/>
                </a:lnTo>
                <a:lnTo>
                  <a:pt x="23910" y="27220"/>
                </a:lnTo>
                <a:lnTo>
                  <a:pt x="23900" y="27230"/>
                </a:lnTo>
                <a:lnTo>
                  <a:pt x="23900" y="27240"/>
                </a:lnTo>
                <a:lnTo>
                  <a:pt x="23900" y="27250"/>
                </a:lnTo>
                <a:lnTo>
                  <a:pt x="23900" y="27260"/>
                </a:lnTo>
                <a:lnTo>
                  <a:pt x="23890" y="27270"/>
                </a:lnTo>
                <a:lnTo>
                  <a:pt x="23890" y="27280"/>
                </a:lnTo>
                <a:lnTo>
                  <a:pt x="23890" y="27290"/>
                </a:lnTo>
                <a:lnTo>
                  <a:pt x="23900" y="27290"/>
                </a:lnTo>
                <a:lnTo>
                  <a:pt x="23900" y="27300"/>
                </a:lnTo>
                <a:lnTo>
                  <a:pt x="23890" y="27310"/>
                </a:lnTo>
                <a:lnTo>
                  <a:pt x="23890" y="27320"/>
                </a:lnTo>
                <a:lnTo>
                  <a:pt x="23900" y="27320"/>
                </a:lnTo>
                <a:lnTo>
                  <a:pt x="23900" y="27330"/>
                </a:lnTo>
                <a:lnTo>
                  <a:pt x="23900" y="27340"/>
                </a:lnTo>
                <a:lnTo>
                  <a:pt x="23890" y="27340"/>
                </a:lnTo>
                <a:lnTo>
                  <a:pt x="23890" y="27350"/>
                </a:lnTo>
                <a:lnTo>
                  <a:pt x="23890" y="27370"/>
                </a:lnTo>
                <a:lnTo>
                  <a:pt x="23890" y="27380"/>
                </a:lnTo>
                <a:lnTo>
                  <a:pt x="23890" y="27390"/>
                </a:lnTo>
                <a:lnTo>
                  <a:pt x="23880" y="27390"/>
                </a:lnTo>
                <a:lnTo>
                  <a:pt x="23870" y="27400"/>
                </a:lnTo>
                <a:lnTo>
                  <a:pt x="23860" y="27410"/>
                </a:lnTo>
                <a:lnTo>
                  <a:pt x="23850" y="27410"/>
                </a:lnTo>
                <a:lnTo>
                  <a:pt x="23850" y="27420"/>
                </a:lnTo>
                <a:lnTo>
                  <a:pt x="23840" y="27440"/>
                </a:lnTo>
                <a:lnTo>
                  <a:pt x="23820" y="27450"/>
                </a:lnTo>
                <a:lnTo>
                  <a:pt x="23810" y="27460"/>
                </a:lnTo>
                <a:lnTo>
                  <a:pt x="23800" y="27460"/>
                </a:lnTo>
                <a:lnTo>
                  <a:pt x="23800" y="27470"/>
                </a:lnTo>
                <a:lnTo>
                  <a:pt x="23800" y="27480"/>
                </a:lnTo>
                <a:lnTo>
                  <a:pt x="23800" y="27490"/>
                </a:lnTo>
                <a:lnTo>
                  <a:pt x="23790" y="27500"/>
                </a:lnTo>
                <a:lnTo>
                  <a:pt x="23770" y="27500"/>
                </a:lnTo>
                <a:lnTo>
                  <a:pt x="23770" y="27510"/>
                </a:lnTo>
                <a:lnTo>
                  <a:pt x="23770" y="27520"/>
                </a:lnTo>
                <a:lnTo>
                  <a:pt x="23760" y="27530"/>
                </a:lnTo>
                <a:lnTo>
                  <a:pt x="23760" y="27540"/>
                </a:lnTo>
                <a:lnTo>
                  <a:pt x="23770" y="27550"/>
                </a:lnTo>
                <a:lnTo>
                  <a:pt x="23820" y="27640"/>
                </a:lnTo>
                <a:lnTo>
                  <a:pt x="23830" y="27660"/>
                </a:lnTo>
                <a:lnTo>
                  <a:pt x="23830" y="27670"/>
                </a:lnTo>
                <a:lnTo>
                  <a:pt x="23840" y="27680"/>
                </a:lnTo>
                <a:lnTo>
                  <a:pt x="23840" y="27690"/>
                </a:lnTo>
                <a:lnTo>
                  <a:pt x="23840" y="27700"/>
                </a:lnTo>
                <a:lnTo>
                  <a:pt x="23850" y="27720"/>
                </a:lnTo>
                <a:lnTo>
                  <a:pt x="23860" y="27720"/>
                </a:lnTo>
                <a:lnTo>
                  <a:pt x="23880" y="27730"/>
                </a:lnTo>
                <a:lnTo>
                  <a:pt x="23880" y="27740"/>
                </a:lnTo>
                <a:lnTo>
                  <a:pt x="23880" y="27750"/>
                </a:lnTo>
                <a:lnTo>
                  <a:pt x="23880" y="27760"/>
                </a:lnTo>
                <a:lnTo>
                  <a:pt x="23880" y="27770"/>
                </a:lnTo>
                <a:lnTo>
                  <a:pt x="23880" y="27780"/>
                </a:lnTo>
                <a:lnTo>
                  <a:pt x="23890" y="27800"/>
                </a:lnTo>
                <a:lnTo>
                  <a:pt x="23900" y="27810"/>
                </a:lnTo>
                <a:lnTo>
                  <a:pt x="23900" y="27820"/>
                </a:lnTo>
                <a:lnTo>
                  <a:pt x="23890" y="27840"/>
                </a:lnTo>
                <a:lnTo>
                  <a:pt x="23890" y="27850"/>
                </a:lnTo>
                <a:lnTo>
                  <a:pt x="23880" y="27870"/>
                </a:lnTo>
                <a:lnTo>
                  <a:pt x="23870" y="27900"/>
                </a:lnTo>
                <a:lnTo>
                  <a:pt x="23870" y="27920"/>
                </a:lnTo>
                <a:lnTo>
                  <a:pt x="23870" y="27930"/>
                </a:lnTo>
                <a:lnTo>
                  <a:pt x="23880" y="27940"/>
                </a:lnTo>
                <a:lnTo>
                  <a:pt x="23880" y="27950"/>
                </a:lnTo>
                <a:lnTo>
                  <a:pt x="23880" y="27960"/>
                </a:lnTo>
                <a:lnTo>
                  <a:pt x="23870" y="27970"/>
                </a:lnTo>
                <a:lnTo>
                  <a:pt x="23870" y="27980"/>
                </a:lnTo>
                <a:lnTo>
                  <a:pt x="23870" y="28000"/>
                </a:lnTo>
                <a:lnTo>
                  <a:pt x="23880" y="28010"/>
                </a:lnTo>
                <a:lnTo>
                  <a:pt x="23880" y="28020"/>
                </a:lnTo>
                <a:lnTo>
                  <a:pt x="23880" y="28050"/>
                </a:lnTo>
                <a:lnTo>
                  <a:pt x="23890" y="28060"/>
                </a:lnTo>
                <a:lnTo>
                  <a:pt x="23880" y="28060"/>
                </a:lnTo>
                <a:lnTo>
                  <a:pt x="23870" y="28070"/>
                </a:lnTo>
                <a:lnTo>
                  <a:pt x="23850" y="28080"/>
                </a:lnTo>
                <a:lnTo>
                  <a:pt x="23840" y="28080"/>
                </a:lnTo>
                <a:lnTo>
                  <a:pt x="23830" y="28100"/>
                </a:lnTo>
                <a:lnTo>
                  <a:pt x="23810" y="28110"/>
                </a:lnTo>
                <a:lnTo>
                  <a:pt x="23810" y="28120"/>
                </a:lnTo>
                <a:lnTo>
                  <a:pt x="23800" y="28130"/>
                </a:lnTo>
                <a:lnTo>
                  <a:pt x="23790" y="28130"/>
                </a:lnTo>
                <a:lnTo>
                  <a:pt x="23780" y="28140"/>
                </a:lnTo>
                <a:lnTo>
                  <a:pt x="23770" y="28160"/>
                </a:lnTo>
                <a:lnTo>
                  <a:pt x="23750" y="28180"/>
                </a:lnTo>
                <a:lnTo>
                  <a:pt x="23750" y="28190"/>
                </a:lnTo>
                <a:lnTo>
                  <a:pt x="23740" y="28200"/>
                </a:lnTo>
                <a:lnTo>
                  <a:pt x="23600" y="28200"/>
                </a:lnTo>
                <a:lnTo>
                  <a:pt x="23590" y="28210"/>
                </a:lnTo>
                <a:lnTo>
                  <a:pt x="23590" y="28230"/>
                </a:lnTo>
                <a:lnTo>
                  <a:pt x="23590" y="28250"/>
                </a:lnTo>
                <a:lnTo>
                  <a:pt x="23570" y="28270"/>
                </a:lnTo>
                <a:lnTo>
                  <a:pt x="23560" y="28290"/>
                </a:lnTo>
                <a:lnTo>
                  <a:pt x="23550" y="28290"/>
                </a:lnTo>
                <a:lnTo>
                  <a:pt x="23550" y="28300"/>
                </a:lnTo>
                <a:lnTo>
                  <a:pt x="23540" y="28300"/>
                </a:lnTo>
                <a:lnTo>
                  <a:pt x="23530" y="28310"/>
                </a:lnTo>
                <a:lnTo>
                  <a:pt x="23520" y="28310"/>
                </a:lnTo>
                <a:lnTo>
                  <a:pt x="23510" y="28320"/>
                </a:lnTo>
                <a:lnTo>
                  <a:pt x="23510" y="28330"/>
                </a:lnTo>
                <a:lnTo>
                  <a:pt x="23500" y="28350"/>
                </a:lnTo>
                <a:lnTo>
                  <a:pt x="23500" y="28360"/>
                </a:lnTo>
                <a:lnTo>
                  <a:pt x="23500" y="28370"/>
                </a:lnTo>
                <a:lnTo>
                  <a:pt x="23510" y="28380"/>
                </a:lnTo>
                <a:lnTo>
                  <a:pt x="23510" y="28390"/>
                </a:lnTo>
                <a:lnTo>
                  <a:pt x="23500" y="28400"/>
                </a:lnTo>
                <a:lnTo>
                  <a:pt x="23500" y="28410"/>
                </a:lnTo>
                <a:lnTo>
                  <a:pt x="23490" y="28420"/>
                </a:lnTo>
                <a:lnTo>
                  <a:pt x="23450" y="28420"/>
                </a:lnTo>
                <a:lnTo>
                  <a:pt x="23440" y="28410"/>
                </a:lnTo>
                <a:lnTo>
                  <a:pt x="23430" y="28410"/>
                </a:lnTo>
                <a:lnTo>
                  <a:pt x="23430" y="28400"/>
                </a:lnTo>
                <a:lnTo>
                  <a:pt x="23420" y="28400"/>
                </a:lnTo>
                <a:lnTo>
                  <a:pt x="23410" y="28400"/>
                </a:lnTo>
                <a:lnTo>
                  <a:pt x="23400" y="28400"/>
                </a:lnTo>
                <a:lnTo>
                  <a:pt x="23390" y="28400"/>
                </a:lnTo>
                <a:lnTo>
                  <a:pt x="23380" y="28400"/>
                </a:lnTo>
                <a:lnTo>
                  <a:pt x="23370" y="28410"/>
                </a:lnTo>
                <a:lnTo>
                  <a:pt x="23360" y="28420"/>
                </a:lnTo>
                <a:lnTo>
                  <a:pt x="23350" y="28430"/>
                </a:lnTo>
                <a:lnTo>
                  <a:pt x="23340" y="28450"/>
                </a:lnTo>
                <a:lnTo>
                  <a:pt x="23330" y="28470"/>
                </a:lnTo>
                <a:lnTo>
                  <a:pt x="23320" y="28470"/>
                </a:lnTo>
                <a:lnTo>
                  <a:pt x="23320" y="28460"/>
                </a:lnTo>
                <a:lnTo>
                  <a:pt x="23310" y="28470"/>
                </a:lnTo>
                <a:lnTo>
                  <a:pt x="23310" y="28480"/>
                </a:lnTo>
                <a:lnTo>
                  <a:pt x="23310" y="28490"/>
                </a:lnTo>
                <a:lnTo>
                  <a:pt x="23300" y="28500"/>
                </a:lnTo>
                <a:lnTo>
                  <a:pt x="23290" y="28510"/>
                </a:lnTo>
                <a:lnTo>
                  <a:pt x="23290" y="28520"/>
                </a:lnTo>
                <a:lnTo>
                  <a:pt x="23290" y="28530"/>
                </a:lnTo>
                <a:lnTo>
                  <a:pt x="23290" y="28550"/>
                </a:lnTo>
                <a:lnTo>
                  <a:pt x="23290" y="28560"/>
                </a:lnTo>
                <a:lnTo>
                  <a:pt x="23280" y="28570"/>
                </a:lnTo>
                <a:lnTo>
                  <a:pt x="23280" y="28580"/>
                </a:lnTo>
                <a:lnTo>
                  <a:pt x="23280" y="28590"/>
                </a:lnTo>
                <a:lnTo>
                  <a:pt x="23290" y="28600"/>
                </a:lnTo>
                <a:lnTo>
                  <a:pt x="23300" y="28600"/>
                </a:lnTo>
                <a:lnTo>
                  <a:pt x="23310" y="28610"/>
                </a:lnTo>
                <a:lnTo>
                  <a:pt x="23320" y="28610"/>
                </a:lnTo>
                <a:lnTo>
                  <a:pt x="23330" y="28610"/>
                </a:lnTo>
                <a:lnTo>
                  <a:pt x="23330" y="28620"/>
                </a:lnTo>
                <a:lnTo>
                  <a:pt x="23350" y="28620"/>
                </a:lnTo>
                <a:lnTo>
                  <a:pt x="23360" y="28620"/>
                </a:lnTo>
                <a:lnTo>
                  <a:pt x="23380" y="28620"/>
                </a:lnTo>
                <a:lnTo>
                  <a:pt x="23400" y="28620"/>
                </a:lnTo>
                <a:lnTo>
                  <a:pt x="23410" y="28620"/>
                </a:lnTo>
                <a:lnTo>
                  <a:pt x="23420" y="28620"/>
                </a:lnTo>
                <a:lnTo>
                  <a:pt x="23430" y="28620"/>
                </a:lnTo>
                <a:lnTo>
                  <a:pt x="23430" y="28610"/>
                </a:lnTo>
                <a:lnTo>
                  <a:pt x="23450" y="28620"/>
                </a:lnTo>
                <a:lnTo>
                  <a:pt x="23470" y="28620"/>
                </a:lnTo>
                <a:lnTo>
                  <a:pt x="23480" y="28620"/>
                </a:lnTo>
                <a:lnTo>
                  <a:pt x="23490" y="28630"/>
                </a:lnTo>
                <a:lnTo>
                  <a:pt x="23500" y="28640"/>
                </a:lnTo>
                <a:lnTo>
                  <a:pt x="23510" y="28640"/>
                </a:lnTo>
                <a:lnTo>
                  <a:pt x="23510" y="28650"/>
                </a:lnTo>
                <a:lnTo>
                  <a:pt x="23510" y="28660"/>
                </a:lnTo>
                <a:lnTo>
                  <a:pt x="23510" y="28670"/>
                </a:lnTo>
                <a:lnTo>
                  <a:pt x="23510" y="28680"/>
                </a:lnTo>
                <a:lnTo>
                  <a:pt x="23510" y="28690"/>
                </a:lnTo>
                <a:lnTo>
                  <a:pt x="23520" y="28690"/>
                </a:lnTo>
                <a:lnTo>
                  <a:pt x="23530" y="28700"/>
                </a:lnTo>
                <a:lnTo>
                  <a:pt x="23530" y="28710"/>
                </a:lnTo>
                <a:lnTo>
                  <a:pt x="23540" y="28720"/>
                </a:lnTo>
                <a:lnTo>
                  <a:pt x="23550" y="28730"/>
                </a:lnTo>
                <a:lnTo>
                  <a:pt x="23560" y="28740"/>
                </a:lnTo>
                <a:lnTo>
                  <a:pt x="23570" y="28750"/>
                </a:lnTo>
                <a:lnTo>
                  <a:pt x="23580" y="28760"/>
                </a:lnTo>
                <a:lnTo>
                  <a:pt x="23590" y="28770"/>
                </a:lnTo>
                <a:lnTo>
                  <a:pt x="23590" y="28780"/>
                </a:lnTo>
                <a:lnTo>
                  <a:pt x="23590" y="28790"/>
                </a:lnTo>
                <a:lnTo>
                  <a:pt x="23600" y="28800"/>
                </a:lnTo>
                <a:lnTo>
                  <a:pt x="23600" y="28810"/>
                </a:lnTo>
                <a:lnTo>
                  <a:pt x="23620" y="28810"/>
                </a:lnTo>
                <a:lnTo>
                  <a:pt x="23600" y="28820"/>
                </a:lnTo>
                <a:lnTo>
                  <a:pt x="23590" y="28820"/>
                </a:lnTo>
                <a:lnTo>
                  <a:pt x="23580" y="28820"/>
                </a:lnTo>
                <a:lnTo>
                  <a:pt x="23560" y="28820"/>
                </a:lnTo>
                <a:lnTo>
                  <a:pt x="23540" y="28820"/>
                </a:lnTo>
                <a:lnTo>
                  <a:pt x="23530" y="28820"/>
                </a:lnTo>
                <a:lnTo>
                  <a:pt x="23520" y="28820"/>
                </a:lnTo>
                <a:lnTo>
                  <a:pt x="23510" y="28820"/>
                </a:lnTo>
                <a:lnTo>
                  <a:pt x="23490" y="28830"/>
                </a:lnTo>
                <a:lnTo>
                  <a:pt x="23480" y="28840"/>
                </a:lnTo>
                <a:lnTo>
                  <a:pt x="23480" y="28860"/>
                </a:lnTo>
                <a:lnTo>
                  <a:pt x="23480" y="28870"/>
                </a:lnTo>
                <a:lnTo>
                  <a:pt x="23480" y="28880"/>
                </a:lnTo>
                <a:lnTo>
                  <a:pt x="23480" y="28890"/>
                </a:lnTo>
                <a:lnTo>
                  <a:pt x="23480" y="28900"/>
                </a:lnTo>
                <a:lnTo>
                  <a:pt x="23470" y="28910"/>
                </a:lnTo>
                <a:lnTo>
                  <a:pt x="23460" y="28930"/>
                </a:lnTo>
                <a:lnTo>
                  <a:pt x="23460" y="28940"/>
                </a:lnTo>
                <a:lnTo>
                  <a:pt x="23480" y="28950"/>
                </a:lnTo>
                <a:lnTo>
                  <a:pt x="23480" y="28960"/>
                </a:lnTo>
                <a:lnTo>
                  <a:pt x="23480" y="28970"/>
                </a:lnTo>
                <a:lnTo>
                  <a:pt x="23490" y="28970"/>
                </a:lnTo>
                <a:lnTo>
                  <a:pt x="23500" y="28990"/>
                </a:lnTo>
                <a:lnTo>
                  <a:pt x="23510" y="28990"/>
                </a:lnTo>
                <a:lnTo>
                  <a:pt x="23520" y="29000"/>
                </a:lnTo>
                <a:lnTo>
                  <a:pt x="23530" y="29010"/>
                </a:lnTo>
                <a:lnTo>
                  <a:pt x="23520" y="29020"/>
                </a:lnTo>
                <a:lnTo>
                  <a:pt x="23530" y="29030"/>
                </a:lnTo>
                <a:lnTo>
                  <a:pt x="23540" y="29050"/>
                </a:lnTo>
                <a:lnTo>
                  <a:pt x="23540" y="29060"/>
                </a:lnTo>
                <a:lnTo>
                  <a:pt x="23530" y="29060"/>
                </a:lnTo>
                <a:lnTo>
                  <a:pt x="23520" y="29080"/>
                </a:lnTo>
                <a:lnTo>
                  <a:pt x="23520" y="29090"/>
                </a:lnTo>
                <a:lnTo>
                  <a:pt x="23520" y="29100"/>
                </a:lnTo>
                <a:lnTo>
                  <a:pt x="23530" y="29100"/>
                </a:lnTo>
                <a:lnTo>
                  <a:pt x="23530" y="29110"/>
                </a:lnTo>
                <a:lnTo>
                  <a:pt x="23530" y="29120"/>
                </a:lnTo>
                <a:lnTo>
                  <a:pt x="23530" y="29130"/>
                </a:lnTo>
                <a:lnTo>
                  <a:pt x="23530" y="29140"/>
                </a:lnTo>
                <a:lnTo>
                  <a:pt x="23540" y="29140"/>
                </a:lnTo>
                <a:lnTo>
                  <a:pt x="23540" y="29150"/>
                </a:lnTo>
                <a:lnTo>
                  <a:pt x="23550" y="29150"/>
                </a:lnTo>
                <a:lnTo>
                  <a:pt x="23560" y="29160"/>
                </a:lnTo>
                <a:lnTo>
                  <a:pt x="23560" y="29170"/>
                </a:lnTo>
                <a:lnTo>
                  <a:pt x="23570" y="29180"/>
                </a:lnTo>
                <a:lnTo>
                  <a:pt x="23560" y="29190"/>
                </a:lnTo>
                <a:lnTo>
                  <a:pt x="23560" y="29200"/>
                </a:lnTo>
                <a:lnTo>
                  <a:pt x="23550" y="29210"/>
                </a:lnTo>
                <a:lnTo>
                  <a:pt x="23540" y="29210"/>
                </a:lnTo>
                <a:lnTo>
                  <a:pt x="23530" y="29210"/>
                </a:lnTo>
                <a:lnTo>
                  <a:pt x="23530" y="29220"/>
                </a:lnTo>
                <a:lnTo>
                  <a:pt x="23520" y="29220"/>
                </a:lnTo>
                <a:lnTo>
                  <a:pt x="23510" y="29230"/>
                </a:lnTo>
                <a:lnTo>
                  <a:pt x="23500" y="29240"/>
                </a:lnTo>
                <a:lnTo>
                  <a:pt x="23490" y="29250"/>
                </a:lnTo>
                <a:lnTo>
                  <a:pt x="23480" y="29250"/>
                </a:lnTo>
                <a:lnTo>
                  <a:pt x="23470" y="29250"/>
                </a:lnTo>
                <a:lnTo>
                  <a:pt x="23460" y="29260"/>
                </a:lnTo>
                <a:lnTo>
                  <a:pt x="23450" y="29260"/>
                </a:lnTo>
                <a:lnTo>
                  <a:pt x="23440" y="29260"/>
                </a:lnTo>
                <a:lnTo>
                  <a:pt x="23430" y="29260"/>
                </a:lnTo>
                <a:lnTo>
                  <a:pt x="23420" y="29270"/>
                </a:lnTo>
                <a:lnTo>
                  <a:pt x="23420" y="29280"/>
                </a:lnTo>
                <a:lnTo>
                  <a:pt x="23430" y="29280"/>
                </a:lnTo>
                <a:lnTo>
                  <a:pt x="23430" y="29290"/>
                </a:lnTo>
                <a:lnTo>
                  <a:pt x="23440" y="29290"/>
                </a:lnTo>
                <a:lnTo>
                  <a:pt x="23440" y="29300"/>
                </a:lnTo>
                <a:lnTo>
                  <a:pt x="23450" y="29300"/>
                </a:lnTo>
                <a:lnTo>
                  <a:pt x="23450" y="29310"/>
                </a:lnTo>
                <a:lnTo>
                  <a:pt x="23450" y="29320"/>
                </a:lnTo>
                <a:lnTo>
                  <a:pt x="23440" y="29320"/>
                </a:lnTo>
                <a:lnTo>
                  <a:pt x="23450" y="29330"/>
                </a:lnTo>
                <a:lnTo>
                  <a:pt x="23450" y="29340"/>
                </a:lnTo>
                <a:lnTo>
                  <a:pt x="23460" y="29350"/>
                </a:lnTo>
                <a:lnTo>
                  <a:pt x="23460" y="29360"/>
                </a:lnTo>
                <a:lnTo>
                  <a:pt x="23470" y="29370"/>
                </a:lnTo>
                <a:lnTo>
                  <a:pt x="23480" y="29370"/>
                </a:lnTo>
                <a:lnTo>
                  <a:pt x="23480" y="29380"/>
                </a:lnTo>
                <a:lnTo>
                  <a:pt x="23490" y="29390"/>
                </a:lnTo>
                <a:lnTo>
                  <a:pt x="23500" y="29390"/>
                </a:lnTo>
                <a:lnTo>
                  <a:pt x="23500" y="29400"/>
                </a:lnTo>
                <a:lnTo>
                  <a:pt x="23510" y="29410"/>
                </a:lnTo>
                <a:lnTo>
                  <a:pt x="23510" y="29420"/>
                </a:lnTo>
                <a:lnTo>
                  <a:pt x="23520" y="29430"/>
                </a:lnTo>
                <a:lnTo>
                  <a:pt x="23520" y="29440"/>
                </a:lnTo>
                <a:lnTo>
                  <a:pt x="23510" y="29440"/>
                </a:lnTo>
                <a:lnTo>
                  <a:pt x="23500" y="29440"/>
                </a:lnTo>
                <a:lnTo>
                  <a:pt x="23500" y="29450"/>
                </a:lnTo>
                <a:lnTo>
                  <a:pt x="23480" y="29450"/>
                </a:lnTo>
                <a:lnTo>
                  <a:pt x="23460" y="29460"/>
                </a:lnTo>
                <a:lnTo>
                  <a:pt x="23460" y="29470"/>
                </a:lnTo>
                <a:lnTo>
                  <a:pt x="23450" y="29480"/>
                </a:lnTo>
                <a:lnTo>
                  <a:pt x="23460" y="29480"/>
                </a:lnTo>
                <a:lnTo>
                  <a:pt x="23460" y="29490"/>
                </a:lnTo>
                <a:lnTo>
                  <a:pt x="23460" y="29500"/>
                </a:lnTo>
                <a:lnTo>
                  <a:pt x="23460" y="29510"/>
                </a:lnTo>
                <a:lnTo>
                  <a:pt x="23450" y="29510"/>
                </a:lnTo>
                <a:lnTo>
                  <a:pt x="23450" y="29520"/>
                </a:lnTo>
                <a:lnTo>
                  <a:pt x="23460" y="29540"/>
                </a:lnTo>
                <a:lnTo>
                  <a:pt x="23450" y="29550"/>
                </a:lnTo>
                <a:lnTo>
                  <a:pt x="23460" y="29560"/>
                </a:lnTo>
                <a:lnTo>
                  <a:pt x="23450" y="29560"/>
                </a:lnTo>
                <a:lnTo>
                  <a:pt x="23450" y="29570"/>
                </a:lnTo>
                <a:lnTo>
                  <a:pt x="23430" y="29570"/>
                </a:lnTo>
                <a:lnTo>
                  <a:pt x="23420" y="29570"/>
                </a:lnTo>
                <a:lnTo>
                  <a:pt x="23410" y="29570"/>
                </a:lnTo>
                <a:lnTo>
                  <a:pt x="23390" y="29570"/>
                </a:lnTo>
                <a:lnTo>
                  <a:pt x="23370" y="29570"/>
                </a:lnTo>
                <a:lnTo>
                  <a:pt x="23360" y="29570"/>
                </a:lnTo>
                <a:lnTo>
                  <a:pt x="23350" y="29560"/>
                </a:lnTo>
                <a:lnTo>
                  <a:pt x="23340" y="29560"/>
                </a:lnTo>
                <a:lnTo>
                  <a:pt x="23340" y="29570"/>
                </a:lnTo>
                <a:lnTo>
                  <a:pt x="23330" y="29570"/>
                </a:lnTo>
                <a:lnTo>
                  <a:pt x="23320" y="29570"/>
                </a:lnTo>
                <a:lnTo>
                  <a:pt x="23310" y="29580"/>
                </a:lnTo>
                <a:lnTo>
                  <a:pt x="23310" y="29590"/>
                </a:lnTo>
                <a:lnTo>
                  <a:pt x="23310" y="29600"/>
                </a:lnTo>
                <a:lnTo>
                  <a:pt x="23300" y="29600"/>
                </a:lnTo>
                <a:lnTo>
                  <a:pt x="23300" y="29610"/>
                </a:lnTo>
                <a:lnTo>
                  <a:pt x="23290" y="29620"/>
                </a:lnTo>
                <a:lnTo>
                  <a:pt x="23280" y="29630"/>
                </a:lnTo>
                <a:lnTo>
                  <a:pt x="23280" y="29640"/>
                </a:lnTo>
                <a:lnTo>
                  <a:pt x="23280" y="29660"/>
                </a:lnTo>
                <a:lnTo>
                  <a:pt x="23280" y="29670"/>
                </a:lnTo>
                <a:lnTo>
                  <a:pt x="23270" y="29690"/>
                </a:lnTo>
                <a:lnTo>
                  <a:pt x="23270" y="29700"/>
                </a:lnTo>
                <a:lnTo>
                  <a:pt x="23270" y="29710"/>
                </a:lnTo>
                <a:lnTo>
                  <a:pt x="23270" y="29720"/>
                </a:lnTo>
                <a:lnTo>
                  <a:pt x="23270" y="29730"/>
                </a:lnTo>
                <a:lnTo>
                  <a:pt x="23270" y="29750"/>
                </a:lnTo>
                <a:lnTo>
                  <a:pt x="23270" y="29760"/>
                </a:lnTo>
                <a:lnTo>
                  <a:pt x="23260" y="29780"/>
                </a:lnTo>
                <a:lnTo>
                  <a:pt x="23250" y="29780"/>
                </a:lnTo>
                <a:lnTo>
                  <a:pt x="23240" y="29770"/>
                </a:lnTo>
                <a:lnTo>
                  <a:pt x="23230" y="29770"/>
                </a:lnTo>
                <a:lnTo>
                  <a:pt x="23220" y="29770"/>
                </a:lnTo>
                <a:lnTo>
                  <a:pt x="23220" y="29780"/>
                </a:lnTo>
                <a:lnTo>
                  <a:pt x="23220" y="29790"/>
                </a:lnTo>
                <a:lnTo>
                  <a:pt x="23210" y="29810"/>
                </a:lnTo>
                <a:lnTo>
                  <a:pt x="23210" y="29820"/>
                </a:lnTo>
                <a:lnTo>
                  <a:pt x="23200" y="29830"/>
                </a:lnTo>
                <a:lnTo>
                  <a:pt x="23190" y="29830"/>
                </a:lnTo>
                <a:lnTo>
                  <a:pt x="23180" y="29830"/>
                </a:lnTo>
                <a:lnTo>
                  <a:pt x="23170" y="29820"/>
                </a:lnTo>
                <a:lnTo>
                  <a:pt x="23170" y="29810"/>
                </a:lnTo>
                <a:lnTo>
                  <a:pt x="23160" y="29800"/>
                </a:lnTo>
                <a:lnTo>
                  <a:pt x="23150" y="29790"/>
                </a:lnTo>
                <a:lnTo>
                  <a:pt x="23140" y="29790"/>
                </a:lnTo>
                <a:lnTo>
                  <a:pt x="23120" y="29790"/>
                </a:lnTo>
                <a:lnTo>
                  <a:pt x="23110" y="29800"/>
                </a:lnTo>
                <a:lnTo>
                  <a:pt x="23100" y="29800"/>
                </a:lnTo>
                <a:lnTo>
                  <a:pt x="23090" y="29810"/>
                </a:lnTo>
                <a:lnTo>
                  <a:pt x="23080" y="29830"/>
                </a:lnTo>
                <a:lnTo>
                  <a:pt x="23060" y="29850"/>
                </a:lnTo>
                <a:lnTo>
                  <a:pt x="23050" y="29880"/>
                </a:lnTo>
                <a:lnTo>
                  <a:pt x="23040" y="29900"/>
                </a:lnTo>
                <a:lnTo>
                  <a:pt x="23030" y="29920"/>
                </a:lnTo>
                <a:lnTo>
                  <a:pt x="23020" y="29940"/>
                </a:lnTo>
                <a:lnTo>
                  <a:pt x="23010" y="29960"/>
                </a:lnTo>
                <a:lnTo>
                  <a:pt x="23010" y="29970"/>
                </a:lnTo>
                <a:lnTo>
                  <a:pt x="23010" y="29990"/>
                </a:lnTo>
                <a:lnTo>
                  <a:pt x="23010" y="30000"/>
                </a:lnTo>
                <a:lnTo>
                  <a:pt x="23000" y="30020"/>
                </a:lnTo>
                <a:lnTo>
                  <a:pt x="23000" y="30030"/>
                </a:lnTo>
                <a:lnTo>
                  <a:pt x="22990" y="30050"/>
                </a:lnTo>
                <a:lnTo>
                  <a:pt x="22980" y="30060"/>
                </a:lnTo>
                <a:lnTo>
                  <a:pt x="22970" y="30070"/>
                </a:lnTo>
                <a:lnTo>
                  <a:pt x="22960" y="30080"/>
                </a:lnTo>
                <a:lnTo>
                  <a:pt x="22950" y="30080"/>
                </a:lnTo>
                <a:lnTo>
                  <a:pt x="22940" y="30090"/>
                </a:lnTo>
                <a:lnTo>
                  <a:pt x="22930" y="30100"/>
                </a:lnTo>
                <a:lnTo>
                  <a:pt x="22920" y="30110"/>
                </a:lnTo>
                <a:lnTo>
                  <a:pt x="22910" y="30120"/>
                </a:lnTo>
                <a:lnTo>
                  <a:pt x="22900" y="30130"/>
                </a:lnTo>
                <a:lnTo>
                  <a:pt x="22900" y="30140"/>
                </a:lnTo>
                <a:lnTo>
                  <a:pt x="22890" y="30150"/>
                </a:lnTo>
                <a:lnTo>
                  <a:pt x="22890" y="30160"/>
                </a:lnTo>
                <a:lnTo>
                  <a:pt x="22890" y="30180"/>
                </a:lnTo>
                <a:lnTo>
                  <a:pt x="22900" y="30190"/>
                </a:lnTo>
                <a:lnTo>
                  <a:pt x="22900" y="30200"/>
                </a:lnTo>
                <a:lnTo>
                  <a:pt x="22890" y="30210"/>
                </a:lnTo>
                <a:lnTo>
                  <a:pt x="22890" y="30230"/>
                </a:lnTo>
                <a:lnTo>
                  <a:pt x="22880" y="30240"/>
                </a:lnTo>
                <a:lnTo>
                  <a:pt x="22880" y="30250"/>
                </a:lnTo>
                <a:lnTo>
                  <a:pt x="22870" y="30270"/>
                </a:lnTo>
                <a:lnTo>
                  <a:pt x="22860" y="30290"/>
                </a:lnTo>
                <a:lnTo>
                  <a:pt x="22700" y="30180"/>
                </a:lnTo>
                <a:lnTo>
                  <a:pt x="22680" y="30170"/>
                </a:lnTo>
                <a:lnTo>
                  <a:pt x="22650" y="30140"/>
                </a:lnTo>
                <a:lnTo>
                  <a:pt x="22630" y="30130"/>
                </a:lnTo>
                <a:lnTo>
                  <a:pt x="22420" y="29990"/>
                </a:lnTo>
                <a:lnTo>
                  <a:pt x="21720" y="29510"/>
                </a:lnTo>
                <a:lnTo>
                  <a:pt x="22280" y="29120"/>
                </a:lnTo>
                <a:lnTo>
                  <a:pt x="22290" y="28190"/>
                </a:lnTo>
                <a:lnTo>
                  <a:pt x="22280" y="28220"/>
                </a:lnTo>
                <a:lnTo>
                  <a:pt x="22280" y="28250"/>
                </a:lnTo>
                <a:lnTo>
                  <a:pt x="22260" y="28260"/>
                </a:lnTo>
                <a:lnTo>
                  <a:pt x="22240" y="28290"/>
                </a:lnTo>
                <a:lnTo>
                  <a:pt x="22230" y="28310"/>
                </a:lnTo>
                <a:lnTo>
                  <a:pt x="22190" y="28330"/>
                </a:lnTo>
                <a:lnTo>
                  <a:pt x="22170" y="28310"/>
                </a:lnTo>
                <a:lnTo>
                  <a:pt x="22150" y="28290"/>
                </a:lnTo>
                <a:lnTo>
                  <a:pt x="22130" y="28290"/>
                </a:lnTo>
                <a:lnTo>
                  <a:pt x="22110" y="28280"/>
                </a:lnTo>
                <a:lnTo>
                  <a:pt x="22090" y="28290"/>
                </a:lnTo>
                <a:lnTo>
                  <a:pt x="22070" y="28310"/>
                </a:lnTo>
                <a:lnTo>
                  <a:pt x="22060" y="28320"/>
                </a:lnTo>
                <a:lnTo>
                  <a:pt x="22040" y="28330"/>
                </a:lnTo>
                <a:lnTo>
                  <a:pt x="21990" y="28310"/>
                </a:lnTo>
                <a:lnTo>
                  <a:pt x="21960" y="28290"/>
                </a:lnTo>
                <a:lnTo>
                  <a:pt x="21930" y="28290"/>
                </a:lnTo>
                <a:lnTo>
                  <a:pt x="21910" y="28300"/>
                </a:lnTo>
                <a:lnTo>
                  <a:pt x="21880" y="28310"/>
                </a:lnTo>
                <a:lnTo>
                  <a:pt x="21870" y="28320"/>
                </a:lnTo>
                <a:lnTo>
                  <a:pt x="21850" y="28350"/>
                </a:lnTo>
                <a:lnTo>
                  <a:pt x="21850" y="28360"/>
                </a:lnTo>
                <a:lnTo>
                  <a:pt x="21850" y="28370"/>
                </a:lnTo>
                <a:lnTo>
                  <a:pt x="21850" y="28390"/>
                </a:lnTo>
                <a:lnTo>
                  <a:pt x="21860" y="28400"/>
                </a:lnTo>
                <a:lnTo>
                  <a:pt x="21860" y="28410"/>
                </a:lnTo>
                <a:lnTo>
                  <a:pt x="21850" y="28430"/>
                </a:lnTo>
                <a:lnTo>
                  <a:pt x="21830" y="28460"/>
                </a:lnTo>
                <a:lnTo>
                  <a:pt x="21810" y="28450"/>
                </a:lnTo>
                <a:lnTo>
                  <a:pt x="21780" y="28450"/>
                </a:lnTo>
                <a:lnTo>
                  <a:pt x="21760" y="28460"/>
                </a:lnTo>
                <a:lnTo>
                  <a:pt x="21730" y="28460"/>
                </a:lnTo>
                <a:lnTo>
                  <a:pt x="21710" y="28470"/>
                </a:lnTo>
                <a:lnTo>
                  <a:pt x="21690" y="28470"/>
                </a:lnTo>
                <a:lnTo>
                  <a:pt x="21660" y="28470"/>
                </a:lnTo>
                <a:lnTo>
                  <a:pt x="21640" y="28460"/>
                </a:lnTo>
                <a:lnTo>
                  <a:pt x="21620" y="28450"/>
                </a:lnTo>
                <a:lnTo>
                  <a:pt x="21600" y="28460"/>
                </a:lnTo>
                <a:lnTo>
                  <a:pt x="21570" y="28440"/>
                </a:lnTo>
                <a:lnTo>
                  <a:pt x="21550" y="28420"/>
                </a:lnTo>
                <a:lnTo>
                  <a:pt x="21530" y="28400"/>
                </a:lnTo>
                <a:lnTo>
                  <a:pt x="21500" y="28410"/>
                </a:lnTo>
                <a:lnTo>
                  <a:pt x="21480" y="28410"/>
                </a:lnTo>
                <a:lnTo>
                  <a:pt x="21470" y="28390"/>
                </a:lnTo>
                <a:lnTo>
                  <a:pt x="21470" y="28360"/>
                </a:lnTo>
                <a:lnTo>
                  <a:pt x="21470" y="28330"/>
                </a:lnTo>
                <a:lnTo>
                  <a:pt x="21460" y="28300"/>
                </a:lnTo>
                <a:lnTo>
                  <a:pt x="21440" y="28280"/>
                </a:lnTo>
                <a:lnTo>
                  <a:pt x="21410" y="28260"/>
                </a:lnTo>
                <a:lnTo>
                  <a:pt x="21400" y="28250"/>
                </a:lnTo>
                <a:lnTo>
                  <a:pt x="21390" y="28220"/>
                </a:lnTo>
                <a:lnTo>
                  <a:pt x="21380" y="28200"/>
                </a:lnTo>
                <a:lnTo>
                  <a:pt x="21370" y="28180"/>
                </a:lnTo>
                <a:lnTo>
                  <a:pt x="21360" y="28160"/>
                </a:lnTo>
                <a:lnTo>
                  <a:pt x="21340" y="28140"/>
                </a:lnTo>
                <a:lnTo>
                  <a:pt x="21330" y="28110"/>
                </a:lnTo>
                <a:lnTo>
                  <a:pt x="21310" y="28080"/>
                </a:lnTo>
                <a:lnTo>
                  <a:pt x="21320" y="28050"/>
                </a:lnTo>
                <a:lnTo>
                  <a:pt x="21330" y="28020"/>
                </a:lnTo>
                <a:lnTo>
                  <a:pt x="21270" y="27920"/>
                </a:lnTo>
                <a:lnTo>
                  <a:pt x="21300" y="27710"/>
                </a:lnTo>
                <a:lnTo>
                  <a:pt x="21350" y="27680"/>
                </a:lnTo>
                <a:lnTo>
                  <a:pt x="21360" y="27620"/>
                </a:lnTo>
                <a:lnTo>
                  <a:pt x="21370" y="27610"/>
                </a:lnTo>
                <a:lnTo>
                  <a:pt x="21380" y="27610"/>
                </a:lnTo>
                <a:lnTo>
                  <a:pt x="21380" y="27600"/>
                </a:lnTo>
                <a:lnTo>
                  <a:pt x="21390" y="27610"/>
                </a:lnTo>
                <a:lnTo>
                  <a:pt x="21400" y="27600"/>
                </a:lnTo>
                <a:lnTo>
                  <a:pt x="21410" y="27600"/>
                </a:lnTo>
                <a:lnTo>
                  <a:pt x="21420" y="27590"/>
                </a:lnTo>
                <a:lnTo>
                  <a:pt x="21430" y="27580"/>
                </a:lnTo>
                <a:lnTo>
                  <a:pt x="21430" y="27570"/>
                </a:lnTo>
                <a:lnTo>
                  <a:pt x="21450" y="27560"/>
                </a:lnTo>
                <a:lnTo>
                  <a:pt x="21440" y="27550"/>
                </a:lnTo>
                <a:lnTo>
                  <a:pt x="21450" y="27550"/>
                </a:lnTo>
                <a:lnTo>
                  <a:pt x="21460" y="27540"/>
                </a:lnTo>
                <a:lnTo>
                  <a:pt x="21510" y="27510"/>
                </a:lnTo>
                <a:lnTo>
                  <a:pt x="21530" y="27510"/>
                </a:lnTo>
                <a:lnTo>
                  <a:pt x="21540" y="27510"/>
                </a:lnTo>
                <a:lnTo>
                  <a:pt x="21540" y="27490"/>
                </a:lnTo>
                <a:lnTo>
                  <a:pt x="21560" y="27500"/>
                </a:lnTo>
                <a:lnTo>
                  <a:pt x="21560" y="27490"/>
                </a:lnTo>
                <a:lnTo>
                  <a:pt x="21580" y="27500"/>
                </a:lnTo>
                <a:lnTo>
                  <a:pt x="21590" y="27490"/>
                </a:lnTo>
                <a:lnTo>
                  <a:pt x="21790" y="27380"/>
                </a:lnTo>
                <a:lnTo>
                  <a:pt x="21770" y="27290"/>
                </a:lnTo>
                <a:lnTo>
                  <a:pt x="21740" y="27210"/>
                </a:lnTo>
                <a:lnTo>
                  <a:pt x="21730" y="27110"/>
                </a:lnTo>
                <a:lnTo>
                  <a:pt x="21740" y="27110"/>
                </a:lnTo>
                <a:lnTo>
                  <a:pt x="21760" y="27110"/>
                </a:lnTo>
                <a:lnTo>
                  <a:pt x="21770" y="27110"/>
                </a:lnTo>
                <a:lnTo>
                  <a:pt x="21790" y="27100"/>
                </a:lnTo>
                <a:lnTo>
                  <a:pt x="21800" y="27100"/>
                </a:lnTo>
                <a:lnTo>
                  <a:pt x="21800" y="27090"/>
                </a:lnTo>
                <a:lnTo>
                  <a:pt x="21810" y="27080"/>
                </a:lnTo>
                <a:lnTo>
                  <a:pt x="21830" y="27070"/>
                </a:lnTo>
                <a:lnTo>
                  <a:pt x="21840" y="27060"/>
                </a:lnTo>
                <a:lnTo>
                  <a:pt x="21850" y="27070"/>
                </a:lnTo>
                <a:lnTo>
                  <a:pt x="21860" y="27060"/>
                </a:lnTo>
                <a:lnTo>
                  <a:pt x="21880" y="27060"/>
                </a:lnTo>
                <a:lnTo>
                  <a:pt x="21900" y="27060"/>
                </a:lnTo>
                <a:lnTo>
                  <a:pt x="21910" y="27070"/>
                </a:lnTo>
                <a:lnTo>
                  <a:pt x="21920" y="27070"/>
                </a:lnTo>
                <a:lnTo>
                  <a:pt x="21930" y="27080"/>
                </a:lnTo>
                <a:lnTo>
                  <a:pt x="21960" y="27080"/>
                </a:lnTo>
                <a:lnTo>
                  <a:pt x="22000" y="27080"/>
                </a:lnTo>
                <a:lnTo>
                  <a:pt x="22030" y="27070"/>
                </a:lnTo>
                <a:lnTo>
                  <a:pt x="22040" y="27080"/>
                </a:lnTo>
                <a:lnTo>
                  <a:pt x="22050" y="27080"/>
                </a:lnTo>
                <a:lnTo>
                  <a:pt x="22060" y="27090"/>
                </a:lnTo>
                <a:lnTo>
                  <a:pt x="22070" y="27090"/>
                </a:lnTo>
                <a:lnTo>
                  <a:pt x="22100" y="27090"/>
                </a:lnTo>
                <a:lnTo>
                  <a:pt x="22100" y="27080"/>
                </a:lnTo>
                <a:lnTo>
                  <a:pt x="22110" y="27080"/>
                </a:lnTo>
                <a:lnTo>
                  <a:pt x="22120" y="27090"/>
                </a:lnTo>
                <a:lnTo>
                  <a:pt x="22130" y="27090"/>
                </a:lnTo>
                <a:lnTo>
                  <a:pt x="22130" y="27080"/>
                </a:lnTo>
                <a:lnTo>
                  <a:pt x="22150" y="27080"/>
                </a:lnTo>
                <a:lnTo>
                  <a:pt x="22150" y="27090"/>
                </a:lnTo>
                <a:lnTo>
                  <a:pt x="22160" y="27090"/>
                </a:lnTo>
                <a:lnTo>
                  <a:pt x="22150" y="27100"/>
                </a:lnTo>
                <a:lnTo>
                  <a:pt x="22160" y="27100"/>
                </a:lnTo>
                <a:lnTo>
                  <a:pt x="22170" y="27110"/>
                </a:lnTo>
                <a:lnTo>
                  <a:pt x="22170" y="27100"/>
                </a:lnTo>
                <a:lnTo>
                  <a:pt x="22190" y="27120"/>
                </a:lnTo>
                <a:lnTo>
                  <a:pt x="22180" y="27130"/>
                </a:lnTo>
                <a:lnTo>
                  <a:pt x="22210" y="27120"/>
                </a:lnTo>
                <a:lnTo>
                  <a:pt x="22210" y="27110"/>
                </a:lnTo>
                <a:lnTo>
                  <a:pt x="22220" y="27120"/>
                </a:lnTo>
                <a:lnTo>
                  <a:pt x="22230" y="27120"/>
                </a:lnTo>
                <a:lnTo>
                  <a:pt x="22230" y="27140"/>
                </a:lnTo>
                <a:lnTo>
                  <a:pt x="22260" y="27150"/>
                </a:lnTo>
                <a:lnTo>
                  <a:pt x="22260" y="27140"/>
                </a:lnTo>
                <a:lnTo>
                  <a:pt x="22270" y="27150"/>
                </a:lnTo>
                <a:lnTo>
                  <a:pt x="22280" y="27150"/>
                </a:lnTo>
                <a:lnTo>
                  <a:pt x="22290" y="27140"/>
                </a:lnTo>
                <a:lnTo>
                  <a:pt x="22300" y="27140"/>
                </a:lnTo>
                <a:lnTo>
                  <a:pt x="22300" y="27160"/>
                </a:lnTo>
                <a:lnTo>
                  <a:pt x="22310" y="27160"/>
                </a:lnTo>
                <a:lnTo>
                  <a:pt x="22320" y="27150"/>
                </a:lnTo>
                <a:lnTo>
                  <a:pt x="22320" y="27160"/>
                </a:lnTo>
                <a:lnTo>
                  <a:pt x="22380" y="27120"/>
                </a:lnTo>
                <a:lnTo>
                  <a:pt x="22450" y="26740"/>
                </a:lnTo>
                <a:lnTo>
                  <a:pt x="22190" y="26690"/>
                </a:lnTo>
                <a:lnTo>
                  <a:pt x="22180" y="25950"/>
                </a:lnTo>
                <a:lnTo>
                  <a:pt x="22130" y="25950"/>
                </a:lnTo>
                <a:lnTo>
                  <a:pt x="21400" y="25950"/>
                </a:lnTo>
                <a:lnTo>
                  <a:pt x="21390" y="25690"/>
                </a:lnTo>
                <a:lnTo>
                  <a:pt x="21560" y="25300"/>
                </a:lnTo>
                <a:lnTo>
                  <a:pt x="21560" y="25290"/>
                </a:lnTo>
                <a:lnTo>
                  <a:pt x="21560" y="25270"/>
                </a:lnTo>
                <a:lnTo>
                  <a:pt x="21570" y="25260"/>
                </a:lnTo>
                <a:lnTo>
                  <a:pt x="21570" y="25270"/>
                </a:lnTo>
                <a:lnTo>
                  <a:pt x="21580" y="25270"/>
                </a:lnTo>
                <a:lnTo>
                  <a:pt x="21580" y="25280"/>
                </a:lnTo>
                <a:lnTo>
                  <a:pt x="21590" y="25270"/>
                </a:lnTo>
                <a:lnTo>
                  <a:pt x="21600" y="25250"/>
                </a:lnTo>
                <a:lnTo>
                  <a:pt x="21610" y="25240"/>
                </a:lnTo>
                <a:lnTo>
                  <a:pt x="21620" y="25230"/>
                </a:lnTo>
                <a:lnTo>
                  <a:pt x="21620" y="25200"/>
                </a:lnTo>
                <a:lnTo>
                  <a:pt x="21610" y="25200"/>
                </a:lnTo>
                <a:lnTo>
                  <a:pt x="21610" y="25190"/>
                </a:lnTo>
                <a:lnTo>
                  <a:pt x="21610" y="25170"/>
                </a:lnTo>
                <a:lnTo>
                  <a:pt x="21630" y="25160"/>
                </a:lnTo>
                <a:lnTo>
                  <a:pt x="21640" y="25150"/>
                </a:lnTo>
                <a:lnTo>
                  <a:pt x="21640" y="25140"/>
                </a:lnTo>
                <a:lnTo>
                  <a:pt x="21660" y="25140"/>
                </a:lnTo>
                <a:lnTo>
                  <a:pt x="21670" y="25130"/>
                </a:lnTo>
                <a:lnTo>
                  <a:pt x="21680" y="25130"/>
                </a:lnTo>
                <a:lnTo>
                  <a:pt x="21690" y="25110"/>
                </a:lnTo>
                <a:lnTo>
                  <a:pt x="21700" y="25110"/>
                </a:lnTo>
                <a:lnTo>
                  <a:pt x="21710" y="25110"/>
                </a:lnTo>
                <a:lnTo>
                  <a:pt x="21720" y="25100"/>
                </a:lnTo>
                <a:lnTo>
                  <a:pt x="21710" y="25080"/>
                </a:lnTo>
                <a:lnTo>
                  <a:pt x="21730" y="25070"/>
                </a:lnTo>
                <a:lnTo>
                  <a:pt x="21740" y="25030"/>
                </a:lnTo>
                <a:lnTo>
                  <a:pt x="21770" y="25010"/>
                </a:lnTo>
                <a:lnTo>
                  <a:pt x="21750" y="24980"/>
                </a:lnTo>
                <a:lnTo>
                  <a:pt x="21740" y="24950"/>
                </a:lnTo>
                <a:lnTo>
                  <a:pt x="21730" y="24920"/>
                </a:lnTo>
                <a:lnTo>
                  <a:pt x="21710" y="24920"/>
                </a:lnTo>
                <a:lnTo>
                  <a:pt x="21700" y="24890"/>
                </a:lnTo>
                <a:lnTo>
                  <a:pt x="21680" y="24900"/>
                </a:lnTo>
                <a:lnTo>
                  <a:pt x="21660" y="24910"/>
                </a:lnTo>
                <a:lnTo>
                  <a:pt x="21640" y="24870"/>
                </a:lnTo>
                <a:lnTo>
                  <a:pt x="21620" y="24860"/>
                </a:lnTo>
                <a:lnTo>
                  <a:pt x="21590" y="24870"/>
                </a:lnTo>
                <a:lnTo>
                  <a:pt x="21580" y="24860"/>
                </a:lnTo>
                <a:lnTo>
                  <a:pt x="21560" y="24830"/>
                </a:lnTo>
                <a:lnTo>
                  <a:pt x="21540" y="24810"/>
                </a:lnTo>
                <a:lnTo>
                  <a:pt x="21510" y="24780"/>
                </a:lnTo>
                <a:lnTo>
                  <a:pt x="21500" y="24770"/>
                </a:lnTo>
                <a:lnTo>
                  <a:pt x="21490" y="24750"/>
                </a:lnTo>
                <a:lnTo>
                  <a:pt x="21480" y="24740"/>
                </a:lnTo>
                <a:lnTo>
                  <a:pt x="21450" y="24710"/>
                </a:lnTo>
                <a:lnTo>
                  <a:pt x="21440" y="24700"/>
                </a:lnTo>
                <a:lnTo>
                  <a:pt x="21420" y="24680"/>
                </a:lnTo>
                <a:lnTo>
                  <a:pt x="21400" y="24670"/>
                </a:lnTo>
                <a:lnTo>
                  <a:pt x="21400" y="24650"/>
                </a:lnTo>
                <a:lnTo>
                  <a:pt x="21380" y="24630"/>
                </a:lnTo>
                <a:lnTo>
                  <a:pt x="21360" y="24630"/>
                </a:lnTo>
                <a:lnTo>
                  <a:pt x="21350" y="24610"/>
                </a:lnTo>
                <a:lnTo>
                  <a:pt x="21340" y="24590"/>
                </a:lnTo>
                <a:lnTo>
                  <a:pt x="21330" y="24580"/>
                </a:lnTo>
                <a:lnTo>
                  <a:pt x="21290" y="24550"/>
                </a:lnTo>
                <a:lnTo>
                  <a:pt x="21320" y="24540"/>
                </a:lnTo>
                <a:lnTo>
                  <a:pt x="21510" y="24540"/>
                </a:lnTo>
                <a:lnTo>
                  <a:pt x="22180" y="24780"/>
                </a:lnTo>
                <a:lnTo>
                  <a:pt x="22400" y="24850"/>
                </a:lnTo>
                <a:lnTo>
                  <a:pt x="22420" y="24890"/>
                </a:lnTo>
                <a:lnTo>
                  <a:pt x="22420" y="24900"/>
                </a:lnTo>
                <a:lnTo>
                  <a:pt x="22420" y="24910"/>
                </a:lnTo>
                <a:lnTo>
                  <a:pt x="22430" y="24910"/>
                </a:lnTo>
                <a:lnTo>
                  <a:pt x="22450" y="24920"/>
                </a:lnTo>
                <a:lnTo>
                  <a:pt x="22470" y="24930"/>
                </a:lnTo>
                <a:lnTo>
                  <a:pt x="22480" y="24930"/>
                </a:lnTo>
                <a:lnTo>
                  <a:pt x="22490" y="24940"/>
                </a:lnTo>
                <a:lnTo>
                  <a:pt x="22510" y="24940"/>
                </a:lnTo>
                <a:lnTo>
                  <a:pt x="22530" y="24940"/>
                </a:lnTo>
                <a:lnTo>
                  <a:pt x="22570" y="24930"/>
                </a:lnTo>
                <a:lnTo>
                  <a:pt x="22580" y="24940"/>
                </a:lnTo>
                <a:lnTo>
                  <a:pt x="22590" y="24940"/>
                </a:lnTo>
                <a:lnTo>
                  <a:pt x="22590" y="24950"/>
                </a:lnTo>
                <a:lnTo>
                  <a:pt x="22600" y="24960"/>
                </a:lnTo>
                <a:lnTo>
                  <a:pt x="22600" y="24980"/>
                </a:lnTo>
                <a:lnTo>
                  <a:pt x="22600" y="25000"/>
                </a:lnTo>
                <a:lnTo>
                  <a:pt x="22600" y="25010"/>
                </a:lnTo>
                <a:lnTo>
                  <a:pt x="22600" y="25030"/>
                </a:lnTo>
                <a:lnTo>
                  <a:pt x="22610" y="25030"/>
                </a:lnTo>
                <a:lnTo>
                  <a:pt x="22610" y="25040"/>
                </a:lnTo>
                <a:lnTo>
                  <a:pt x="22620" y="25060"/>
                </a:lnTo>
                <a:lnTo>
                  <a:pt x="22630" y="25060"/>
                </a:lnTo>
                <a:lnTo>
                  <a:pt x="22630" y="25070"/>
                </a:lnTo>
                <a:lnTo>
                  <a:pt x="22620" y="25080"/>
                </a:lnTo>
                <a:lnTo>
                  <a:pt x="22630" y="25080"/>
                </a:lnTo>
                <a:lnTo>
                  <a:pt x="22640" y="25090"/>
                </a:lnTo>
                <a:lnTo>
                  <a:pt x="22660" y="25090"/>
                </a:lnTo>
                <a:lnTo>
                  <a:pt x="22670" y="25100"/>
                </a:lnTo>
                <a:lnTo>
                  <a:pt x="22680" y="25110"/>
                </a:lnTo>
                <a:lnTo>
                  <a:pt x="22680" y="25120"/>
                </a:lnTo>
                <a:lnTo>
                  <a:pt x="22690" y="25130"/>
                </a:lnTo>
                <a:lnTo>
                  <a:pt x="22690" y="25140"/>
                </a:lnTo>
                <a:lnTo>
                  <a:pt x="22700" y="25140"/>
                </a:lnTo>
                <a:lnTo>
                  <a:pt x="22700" y="25160"/>
                </a:lnTo>
                <a:lnTo>
                  <a:pt x="22700" y="25170"/>
                </a:lnTo>
                <a:lnTo>
                  <a:pt x="22700" y="25180"/>
                </a:lnTo>
                <a:lnTo>
                  <a:pt x="22700" y="25190"/>
                </a:lnTo>
                <a:lnTo>
                  <a:pt x="22710" y="25200"/>
                </a:lnTo>
                <a:lnTo>
                  <a:pt x="22710" y="25210"/>
                </a:lnTo>
                <a:lnTo>
                  <a:pt x="22700" y="25230"/>
                </a:lnTo>
                <a:lnTo>
                  <a:pt x="22710" y="25240"/>
                </a:lnTo>
                <a:lnTo>
                  <a:pt x="22720" y="25250"/>
                </a:lnTo>
                <a:lnTo>
                  <a:pt x="22720" y="25260"/>
                </a:lnTo>
                <a:lnTo>
                  <a:pt x="22730" y="25250"/>
                </a:lnTo>
                <a:lnTo>
                  <a:pt x="22740" y="25240"/>
                </a:lnTo>
                <a:lnTo>
                  <a:pt x="22750" y="25250"/>
                </a:lnTo>
                <a:lnTo>
                  <a:pt x="22770" y="25250"/>
                </a:lnTo>
                <a:lnTo>
                  <a:pt x="22780" y="25250"/>
                </a:lnTo>
                <a:lnTo>
                  <a:pt x="22790" y="25250"/>
                </a:lnTo>
                <a:lnTo>
                  <a:pt x="22800" y="25260"/>
                </a:lnTo>
                <a:lnTo>
                  <a:pt x="22830" y="25290"/>
                </a:lnTo>
                <a:lnTo>
                  <a:pt x="22850" y="25310"/>
                </a:lnTo>
                <a:lnTo>
                  <a:pt x="22860" y="25300"/>
                </a:lnTo>
                <a:lnTo>
                  <a:pt x="22870" y="25300"/>
                </a:lnTo>
                <a:lnTo>
                  <a:pt x="22910" y="25300"/>
                </a:lnTo>
                <a:lnTo>
                  <a:pt x="22930" y="25310"/>
                </a:lnTo>
                <a:lnTo>
                  <a:pt x="22940" y="25310"/>
                </a:lnTo>
                <a:lnTo>
                  <a:pt x="22960" y="25310"/>
                </a:lnTo>
                <a:lnTo>
                  <a:pt x="22970" y="25310"/>
                </a:lnTo>
                <a:lnTo>
                  <a:pt x="22980" y="25310"/>
                </a:lnTo>
                <a:lnTo>
                  <a:pt x="22990" y="25310"/>
                </a:lnTo>
                <a:lnTo>
                  <a:pt x="23000" y="25310"/>
                </a:lnTo>
                <a:lnTo>
                  <a:pt x="23000" y="25320"/>
                </a:lnTo>
                <a:lnTo>
                  <a:pt x="23010" y="25330"/>
                </a:lnTo>
                <a:lnTo>
                  <a:pt x="23030" y="25340"/>
                </a:lnTo>
                <a:lnTo>
                  <a:pt x="23040" y="25350"/>
                </a:lnTo>
                <a:lnTo>
                  <a:pt x="23050" y="25360"/>
                </a:lnTo>
                <a:lnTo>
                  <a:pt x="23060" y="25370"/>
                </a:lnTo>
                <a:lnTo>
                  <a:pt x="23080" y="25390"/>
                </a:lnTo>
                <a:lnTo>
                  <a:pt x="23090" y="25400"/>
                </a:lnTo>
                <a:lnTo>
                  <a:pt x="23100" y="25400"/>
                </a:lnTo>
                <a:lnTo>
                  <a:pt x="23110" y="25410"/>
                </a:lnTo>
                <a:lnTo>
                  <a:pt x="23120" y="25420"/>
                </a:lnTo>
                <a:lnTo>
                  <a:pt x="23140" y="25420"/>
                </a:lnTo>
                <a:lnTo>
                  <a:pt x="23140" y="25430"/>
                </a:lnTo>
                <a:lnTo>
                  <a:pt x="23140" y="25440"/>
                </a:lnTo>
                <a:lnTo>
                  <a:pt x="23160" y="25450"/>
                </a:lnTo>
                <a:lnTo>
                  <a:pt x="23170" y="25470"/>
                </a:lnTo>
                <a:lnTo>
                  <a:pt x="23180" y="25470"/>
                </a:lnTo>
                <a:lnTo>
                  <a:pt x="23190" y="25480"/>
                </a:lnTo>
                <a:lnTo>
                  <a:pt x="23200" y="25490"/>
                </a:lnTo>
                <a:lnTo>
                  <a:pt x="23210" y="25490"/>
                </a:lnTo>
                <a:lnTo>
                  <a:pt x="23220" y="25500"/>
                </a:lnTo>
                <a:lnTo>
                  <a:pt x="23220" y="25510"/>
                </a:lnTo>
                <a:lnTo>
                  <a:pt x="23230" y="25520"/>
                </a:lnTo>
                <a:lnTo>
                  <a:pt x="23240" y="25530"/>
                </a:lnTo>
                <a:lnTo>
                  <a:pt x="23260" y="25540"/>
                </a:lnTo>
                <a:lnTo>
                  <a:pt x="23270" y="25550"/>
                </a:lnTo>
                <a:lnTo>
                  <a:pt x="23280" y="25560"/>
                </a:lnTo>
                <a:lnTo>
                  <a:pt x="23290" y="25570"/>
                </a:lnTo>
                <a:lnTo>
                  <a:pt x="23290" y="25580"/>
                </a:lnTo>
                <a:lnTo>
                  <a:pt x="23300" y="25580"/>
                </a:lnTo>
                <a:lnTo>
                  <a:pt x="23300" y="25590"/>
                </a:lnTo>
                <a:lnTo>
                  <a:pt x="23300" y="25600"/>
                </a:lnTo>
                <a:lnTo>
                  <a:pt x="23310" y="25610"/>
                </a:lnTo>
                <a:lnTo>
                  <a:pt x="23320" y="25610"/>
                </a:lnTo>
                <a:lnTo>
                  <a:pt x="23330" y="25610"/>
                </a:lnTo>
                <a:lnTo>
                  <a:pt x="23340" y="25630"/>
                </a:lnTo>
                <a:lnTo>
                  <a:pt x="23350" y="25630"/>
                </a:lnTo>
                <a:lnTo>
                  <a:pt x="23360" y="25630"/>
                </a:lnTo>
                <a:lnTo>
                  <a:pt x="23370" y="25630"/>
                </a:lnTo>
                <a:lnTo>
                  <a:pt x="23380" y="25640"/>
                </a:lnTo>
                <a:lnTo>
                  <a:pt x="23380" y="25650"/>
                </a:lnTo>
                <a:lnTo>
                  <a:pt x="23390" y="25670"/>
                </a:lnTo>
                <a:lnTo>
                  <a:pt x="23390" y="25680"/>
                </a:lnTo>
                <a:lnTo>
                  <a:pt x="23390" y="25690"/>
                </a:lnTo>
                <a:lnTo>
                  <a:pt x="23400" y="25690"/>
                </a:lnTo>
                <a:lnTo>
                  <a:pt x="23410" y="25690"/>
                </a:lnTo>
                <a:lnTo>
                  <a:pt x="23420" y="25700"/>
                </a:lnTo>
                <a:lnTo>
                  <a:pt x="23430" y="25710"/>
                </a:lnTo>
                <a:lnTo>
                  <a:pt x="23430" y="25720"/>
                </a:lnTo>
                <a:lnTo>
                  <a:pt x="23440" y="25730"/>
                </a:lnTo>
                <a:lnTo>
                  <a:pt x="23450" y="25730"/>
                </a:lnTo>
                <a:lnTo>
                  <a:pt x="23450" y="25740"/>
                </a:lnTo>
                <a:lnTo>
                  <a:pt x="23460" y="25740"/>
                </a:lnTo>
                <a:lnTo>
                  <a:pt x="23490" y="25740"/>
                </a:lnTo>
                <a:lnTo>
                  <a:pt x="23530" y="25750"/>
                </a:lnTo>
                <a:lnTo>
                  <a:pt x="23540" y="25750"/>
                </a:lnTo>
                <a:lnTo>
                  <a:pt x="23550" y="25760"/>
                </a:lnTo>
                <a:lnTo>
                  <a:pt x="23550" y="25770"/>
                </a:lnTo>
                <a:lnTo>
                  <a:pt x="23550" y="25780"/>
                </a:lnTo>
                <a:lnTo>
                  <a:pt x="23560" y="25790"/>
                </a:lnTo>
                <a:lnTo>
                  <a:pt x="23560" y="25800"/>
                </a:lnTo>
                <a:lnTo>
                  <a:pt x="23570" y="25810"/>
                </a:lnTo>
                <a:lnTo>
                  <a:pt x="23580" y="25820"/>
                </a:lnTo>
                <a:lnTo>
                  <a:pt x="23590" y="25820"/>
                </a:lnTo>
                <a:lnTo>
                  <a:pt x="23600" y="25820"/>
                </a:lnTo>
                <a:lnTo>
                  <a:pt x="23610" y="25820"/>
                </a:lnTo>
                <a:lnTo>
                  <a:pt x="23620" y="25820"/>
                </a:lnTo>
                <a:lnTo>
                  <a:pt x="23630" y="25820"/>
                </a:lnTo>
                <a:lnTo>
                  <a:pt x="23630" y="25830"/>
                </a:lnTo>
                <a:lnTo>
                  <a:pt x="23630" y="25840"/>
                </a:lnTo>
                <a:lnTo>
                  <a:pt x="23630" y="25850"/>
                </a:lnTo>
                <a:lnTo>
                  <a:pt x="23660" y="25870"/>
                </a:lnTo>
                <a:lnTo>
                  <a:pt x="23670" y="25870"/>
                </a:lnTo>
                <a:lnTo>
                  <a:pt x="23680" y="25880"/>
                </a:lnTo>
                <a:lnTo>
                  <a:pt x="23690" y="25880"/>
                </a:lnTo>
                <a:lnTo>
                  <a:pt x="23690" y="25890"/>
                </a:lnTo>
                <a:lnTo>
                  <a:pt x="23680" y="25880"/>
                </a:lnTo>
                <a:lnTo>
                  <a:pt x="23670" y="25890"/>
                </a:lnTo>
                <a:lnTo>
                  <a:pt x="23660" y="25900"/>
                </a:lnTo>
                <a:lnTo>
                  <a:pt x="23650" y="25920"/>
                </a:lnTo>
                <a:lnTo>
                  <a:pt x="23660" y="25930"/>
                </a:lnTo>
                <a:lnTo>
                  <a:pt x="23650" y="25940"/>
                </a:lnTo>
                <a:lnTo>
                  <a:pt x="23630" y="25950"/>
                </a:lnTo>
                <a:lnTo>
                  <a:pt x="23630" y="25960"/>
                </a:lnTo>
                <a:lnTo>
                  <a:pt x="23650" y="25970"/>
                </a:lnTo>
                <a:lnTo>
                  <a:pt x="23650" y="25980"/>
                </a:lnTo>
                <a:lnTo>
                  <a:pt x="23660" y="25990"/>
                </a:lnTo>
                <a:lnTo>
                  <a:pt x="23660" y="26000"/>
                </a:lnTo>
                <a:lnTo>
                  <a:pt x="23660" y="26010"/>
                </a:lnTo>
                <a:lnTo>
                  <a:pt x="23660" y="26020"/>
                </a:lnTo>
                <a:lnTo>
                  <a:pt x="23670" y="26030"/>
                </a:lnTo>
                <a:lnTo>
                  <a:pt x="23670" y="26040"/>
                </a:lnTo>
                <a:lnTo>
                  <a:pt x="23670" y="26050"/>
                </a:lnTo>
                <a:lnTo>
                  <a:pt x="23680" y="26060"/>
                </a:lnTo>
                <a:lnTo>
                  <a:pt x="23690" y="26050"/>
                </a:lnTo>
                <a:lnTo>
                  <a:pt x="23720" y="26060"/>
                </a:lnTo>
                <a:lnTo>
                  <a:pt x="23730" y="26060"/>
                </a:lnTo>
                <a:lnTo>
                  <a:pt x="23740" y="26050"/>
                </a:lnTo>
                <a:lnTo>
                  <a:pt x="23750" y="26050"/>
                </a:lnTo>
                <a:lnTo>
                  <a:pt x="23760" y="26060"/>
                </a:lnTo>
                <a:lnTo>
                  <a:pt x="23770" y="26060"/>
                </a:lnTo>
                <a:lnTo>
                  <a:pt x="23770" y="26070"/>
                </a:lnTo>
                <a:lnTo>
                  <a:pt x="23790" y="26060"/>
                </a:lnTo>
                <a:lnTo>
                  <a:pt x="23800" y="26070"/>
                </a:lnTo>
                <a:lnTo>
                  <a:pt x="23820" y="26080"/>
                </a:lnTo>
                <a:lnTo>
                  <a:pt x="23830" y="26090"/>
                </a:lnTo>
                <a:lnTo>
                  <a:pt x="23840" y="26100"/>
                </a:lnTo>
                <a:lnTo>
                  <a:pt x="23850" y="26100"/>
                </a:lnTo>
                <a:lnTo>
                  <a:pt x="23860" y="26090"/>
                </a:lnTo>
                <a:lnTo>
                  <a:pt x="23870" y="26090"/>
                </a:lnTo>
                <a:lnTo>
                  <a:pt x="23880" y="26090"/>
                </a:lnTo>
                <a:lnTo>
                  <a:pt x="23890" y="26090"/>
                </a:lnTo>
                <a:lnTo>
                  <a:pt x="23900" y="26100"/>
                </a:lnTo>
                <a:lnTo>
                  <a:pt x="23910" y="26120"/>
                </a:lnTo>
                <a:lnTo>
                  <a:pt x="23920" y="26120"/>
                </a:lnTo>
                <a:lnTo>
                  <a:pt x="23940" y="26130"/>
                </a:lnTo>
                <a:lnTo>
                  <a:pt x="23950" y="26140"/>
                </a:lnTo>
                <a:lnTo>
                  <a:pt x="23940" y="26140"/>
                </a:lnTo>
                <a:lnTo>
                  <a:pt x="23950" y="26160"/>
                </a:lnTo>
                <a:lnTo>
                  <a:pt x="23950" y="26170"/>
                </a:lnTo>
                <a:lnTo>
                  <a:pt x="23950" y="26190"/>
                </a:lnTo>
                <a:lnTo>
                  <a:pt x="23960" y="26200"/>
                </a:lnTo>
                <a:lnTo>
                  <a:pt x="23970" y="26210"/>
                </a:lnTo>
                <a:lnTo>
                  <a:pt x="23980" y="26220"/>
                </a:lnTo>
                <a:lnTo>
                  <a:pt x="23990" y="26230"/>
                </a:lnTo>
                <a:lnTo>
                  <a:pt x="24000" y="26230"/>
                </a:lnTo>
                <a:lnTo>
                  <a:pt x="24000" y="26240"/>
                </a:lnTo>
                <a:lnTo>
                  <a:pt x="24010" y="26240"/>
                </a:lnTo>
                <a:lnTo>
                  <a:pt x="24020" y="26250"/>
                </a:lnTo>
                <a:lnTo>
                  <a:pt x="24030" y="26260"/>
                </a:lnTo>
                <a:lnTo>
                  <a:pt x="24030" y="26270"/>
                </a:lnTo>
                <a:lnTo>
                  <a:pt x="24030" y="26280"/>
                </a:lnTo>
                <a:lnTo>
                  <a:pt x="24040" y="26290"/>
                </a:lnTo>
                <a:lnTo>
                  <a:pt x="24050" y="26300"/>
                </a:lnTo>
                <a:lnTo>
                  <a:pt x="24060" y="26300"/>
                </a:lnTo>
                <a:lnTo>
                  <a:pt x="24070" y="26310"/>
                </a:lnTo>
                <a:lnTo>
                  <a:pt x="24080" y="26320"/>
                </a:lnTo>
                <a:lnTo>
                  <a:pt x="24090" y="26320"/>
                </a:lnTo>
                <a:lnTo>
                  <a:pt x="24090" y="26330"/>
                </a:lnTo>
                <a:lnTo>
                  <a:pt x="24100" y="26330"/>
                </a:lnTo>
                <a:lnTo>
                  <a:pt x="24120" y="26330"/>
                </a:lnTo>
                <a:lnTo>
                  <a:pt x="24130" y="26330"/>
                </a:lnTo>
                <a:lnTo>
                  <a:pt x="24130" y="26340"/>
                </a:lnTo>
                <a:lnTo>
                  <a:pt x="24140" y="26340"/>
                </a:lnTo>
                <a:lnTo>
                  <a:pt x="24150" y="26340"/>
                </a:lnTo>
                <a:lnTo>
                  <a:pt x="24150" y="26350"/>
                </a:lnTo>
                <a:lnTo>
                  <a:pt x="24170" y="26350"/>
                </a:lnTo>
                <a:lnTo>
                  <a:pt x="24170" y="26360"/>
                </a:lnTo>
                <a:lnTo>
                  <a:pt x="24180" y="26350"/>
                </a:lnTo>
                <a:lnTo>
                  <a:pt x="24190" y="26350"/>
                </a:lnTo>
                <a:lnTo>
                  <a:pt x="24200" y="26350"/>
                </a:lnTo>
                <a:lnTo>
                  <a:pt x="24210" y="26350"/>
                </a:lnTo>
                <a:lnTo>
                  <a:pt x="24220" y="26350"/>
                </a:lnTo>
                <a:lnTo>
                  <a:pt x="24230" y="26360"/>
                </a:lnTo>
                <a:lnTo>
                  <a:pt x="24240" y="26370"/>
                </a:lnTo>
                <a:lnTo>
                  <a:pt x="24250" y="26390"/>
                </a:lnTo>
                <a:lnTo>
                  <a:pt x="24270" y="26400"/>
                </a:lnTo>
                <a:lnTo>
                  <a:pt x="24280" y="26410"/>
                </a:lnTo>
                <a:lnTo>
                  <a:pt x="24280" y="26430"/>
                </a:lnTo>
                <a:lnTo>
                  <a:pt x="24280" y="26440"/>
                </a:lnTo>
                <a:lnTo>
                  <a:pt x="24290" y="26440"/>
                </a:lnTo>
                <a:lnTo>
                  <a:pt x="24300" y="26450"/>
                </a:lnTo>
                <a:lnTo>
                  <a:pt x="24310" y="26450"/>
                </a:lnTo>
                <a:lnTo>
                  <a:pt x="24320" y="26460"/>
                </a:lnTo>
                <a:lnTo>
                  <a:pt x="24330" y="26460"/>
                </a:lnTo>
                <a:lnTo>
                  <a:pt x="24340" y="26460"/>
                </a:lnTo>
                <a:lnTo>
                  <a:pt x="24350" y="26460"/>
                </a:lnTo>
                <a:lnTo>
                  <a:pt x="24340" y="26480"/>
                </a:lnTo>
                <a:lnTo>
                  <a:pt x="24340" y="26490"/>
                </a:lnTo>
                <a:lnTo>
                  <a:pt x="24340" y="26510"/>
                </a:lnTo>
                <a:lnTo>
                  <a:pt x="24340" y="26520"/>
                </a:lnTo>
                <a:lnTo>
                  <a:pt x="24330" y="26540"/>
                </a:lnTo>
                <a:lnTo>
                  <a:pt x="24330" y="26560"/>
                </a:lnTo>
                <a:lnTo>
                  <a:pt x="24340" y="26570"/>
                </a:lnTo>
                <a:lnTo>
                  <a:pt x="24350" y="26570"/>
                </a:lnTo>
                <a:lnTo>
                  <a:pt x="24350" y="26580"/>
                </a:lnTo>
                <a:lnTo>
                  <a:pt x="24350" y="26590"/>
                </a:lnTo>
                <a:lnTo>
                  <a:pt x="24360" y="26590"/>
                </a:lnTo>
                <a:lnTo>
                  <a:pt x="24370" y="26590"/>
                </a:lnTo>
                <a:lnTo>
                  <a:pt x="24370" y="26600"/>
                </a:lnTo>
                <a:lnTo>
                  <a:pt x="24390" y="26600"/>
                </a:lnTo>
                <a:lnTo>
                  <a:pt x="24410" y="26600"/>
                </a:lnTo>
                <a:lnTo>
                  <a:pt x="24420" y="26610"/>
                </a:lnTo>
                <a:lnTo>
                  <a:pt x="24420" y="26620"/>
                </a:lnTo>
                <a:lnTo>
                  <a:pt x="24440" y="26620"/>
                </a:lnTo>
                <a:lnTo>
                  <a:pt x="24450" y="26620"/>
                </a:lnTo>
                <a:lnTo>
                  <a:pt x="24480" y="26630"/>
                </a:lnTo>
                <a:lnTo>
                  <a:pt x="24500" y="26620"/>
                </a:lnTo>
                <a:lnTo>
                  <a:pt x="24500" y="26600"/>
                </a:lnTo>
                <a:lnTo>
                  <a:pt x="24510" y="26600"/>
                </a:lnTo>
                <a:lnTo>
                  <a:pt x="24540" y="26600"/>
                </a:lnTo>
                <a:lnTo>
                  <a:pt x="24550" y="26600"/>
                </a:lnTo>
                <a:lnTo>
                  <a:pt x="24560" y="26610"/>
                </a:lnTo>
                <a:lnTo>
                  <a:pt x="24580" y="26610"/>
                </a:lnTo>
                <a:lnTo>
                  <a:pt x="24590" y="26610"/>
                </a:lnTo>
                <a:lnTo>
                  <a:pt x="24610" y="26610"/>
                </a:lnTo>
                <a:lnTo>
                  <a:pt x="24620" y="26610"/>
                </a:lnTo>
                <a:lnTo>
                  <a:pt x="24630" y="26600"/>
                </a:lnTo>
                <a:lnTo>
                  <a:pt x="24640" y="26600"/>
                </a:lnTo>
                <a:lnTo>
                  <a:pt x="24650" y="26610"/>
                </a:lnTo>
                <a:lnTo>
                  <a:pt x="24660" y="26620"/>
                </a:lnTo>
                <a:lnTo>
                  <a:pt x="24670" y="26620"/>
                </a:lnTo>
                <a:lnTo>
                  <a:pt x="24680" y="26620"/>
                </a:lnTo>
                <a:lnTo>
                  <a:pt x="24690" y="26620"/>
                </a:lnTo>
                <a:lnTo>
                  <a:pt x="24690" y="26610"/>
                </a:lnTo>
                <a:lnTo>
                  <a:pt x="24700" y="26610"/>
                </a:lnTo>
                <a:lnTo>
                  <a:pt x="24710" y="26620"/>
                </a:lnTo>
                <a:lnTo>
                  <a:pt x="24720" y="26620"/>
                </a:lnTo>
                <a:lnTo>
                  <a:pt x="24730" y="26630"/>
                </a:lnTo>
                <a:lnTo>
                  <a:pt x="24750" y="26630"/>
                </a:lnTo>
                <a:lnTo>
                  <a:pt x="24760" y="26620"/>
                </a:lnTo>
                <a:lnTo>
                  <a:pt x="24770" y="26630"/>
                </a:lnTo>
                <a:lnTo>
                  <a:pt x="24770" y="26640"/>
                </a:lnTo>
                <a:lnTo>
                  <a:pt x="24780" y="26640"/>
                </a:lnTo>
                <a:lnTo>
                  <a:pt x="24780" y="26650"/>
                </a:lnTo>
                <a:lnTo>
                  <a:pt x="24770" y="26660"/>
                </a:lnTo>
                <a:lnTo>
                  <a:pt x="24770" y="26670"/>
                </a:lnTo>
                <a:lnTo>
                  <a:pt x="24770" y="26680"/>
                </a:lnTo>
                <a:lnTo>
                  <a:pt x="24770" y="26690"/>
                </a:lnTo>
                <a:lnTo>
                  <a:pt x="24770" y="26700"/>
                </a:lnTo>
                <a:lnTo>
                  <a:pt x="24760" y="26710"/>
                </a:lnTo>
                <a:lnTo>
                  <a:pt x="24760" y="26720"/>
                </a:lnTo>
                <a:lnTo>
                  <a:pt x="24760" y="26730"/>
                </a:lnTo>
                <a:lnTo>
                  <a:pt x="24760" y="26740"/>
                </a:lnTo>
                <a:lnTo>
                  <a:pt x="24770" y="26750"/>
                </a:lnTo>
                <a:lnTo>
                  <a:pt x="24780" y="26750"/>
                </a:lnTo>
                <a:lnTo>
                  <a:pt x="24780" y="26770"/>
                </a:lnTo>
                <a:lnTo>
                  <a:pt x="24780" y="26780"/>
                </a:lnTo>
                <a:lnTo>
                  <a:pt x="24770" y="26790"/>
                </a:lnTo>
                <a:lnTo>
                  <a:pt x="24770" y="26800"/>
                </a:lnTo>
                <a:lnTo>
                  <a:pt x="24770" y="26810"/>
                </a:lnTo>
                <a:lnTo>
                  <a:pt x="24770" y="26830"/>
                </a:lnTo>
                <a:lnTo>
                  <a:pt x="24780" y="26830"/>
                </a:lnTo>
                <a:lnTo>
                  <a:pt x="24780" y="26840"/>
                </a:lnTo>
                <a:lnTo>
                  <a:pt x="24770" y="26850"/>
                </a:lnTo>
                <a:lnTo>
                  <a:pt x="24770" y="26870"/>
                </a:lnTo>
                <a:lnTo>
                  <a:pt x="24760" y="26880"/>
                </a:lnTo>
                <a:lnTo>
                  <a:pt x="24760" y="26890"/>
                </a:lnTo>
                <a:lnTo>
                  <a:pt x="24750" y="26900"/>
                </a:lnTo>
                <a:lnTo>
                  <a:pt x="24750" y="26910"/>
                </a:lnTo>
                <a:lnTo>
                  <a:pt x="24750" y="26920"/>
                </a:lnTo>
                <a:lnTo>
                  <a:pt x="24770" y="26930"/>
                </a:lnTo>
                <a:lnTo>
                  <a:pt x="24780" y="26950"/>
                </a:lnTo>
                <a:lnTo>
                  <a:pt x="24790" y="26950"/>
                </a:lnTo>
                <a:lnTo>
                  <a:pt x="24800" y="26970"/>
                </a:lnTo>
                <a:lnTo>
                  <a:pt x="24810" y="26970"/>
                </a:lnTo>
                <a:lnTo>
                  <a:pt x="24820" y="26970"/>
                </a:lnTo>
                <a:lnTo>
                  <a:pt x="24820" y="26980"/>
                </a:lnTo>
                <a:lnTo>
                  <a:pt x="24820" y="26990"/>
                </a:lnTo>
                <a:lnTo>
                  <a:pt x="24820" y="27010"/>
                </a:lnTo>
                <a:lnTo>
                  <a:pt x="24830" y="27020"/>
                </a:lnTo>
                <a:lnTo>
                  <a:pt x="24830" y="27040"/>
                </a:lnTo>
                <a:lnTo>
                  <a:pt x="24830" y="27050"/>
                </a:lnTo>
                <a:lnTo>
                  <a:pt x="24830" y="27060"/>
                </a:lnTo>
                <a:lnTo>
                  <a:pt x="24830" y="27070"/>
                </a:lnTo>
                <a:lnTo>
                  <a:pt x="24830" y="27080"/>
                </a:lnTo>
                <a:lnTo>
                  <a:pt x="24820" y="27090"/>
                </a:lnTo>
                <a:lnTo>
                  <a:pt x="24830" y="27100"/>
                </a:lnTo>
                <a:lnTo>
                  <a:pt x="24840" y="27100"/>
                </a:lnTo>
                <a:lnTo>
                  <a:pt x="24850" y="27110"/>
                </a:lnTo>
                <a:lnTo>
                  <a:pt x="24860" y="27120"/>
                </a:lnTo>
                <a:lnTo>
                  <a:pt x="24870" y="27120"/>
                </a:lnTo>
                <a:lnTo>
                  <a:pt x="24880" y="27140"/>
                </a:lnTo>
                <a:lnTo>
                  <a:pt x="24880" y="27160"/>
                </a:lnTo>
                <a:lnTo>
                  <a:pt x="24900" y="27170"/>
                </a:lnTo>
                <a:lnTo>
                  <a:pt x="24910" y="27170"/>
                </a:lnTo>
                <a:lnTo>
                  <a:pt x="24920" y="27190"/>
                </a:lnTo>
                <a:lnTo>
                  <a:pt x="24920" y="27200"/>
                </a:lnTo>
                <a:lnTo>
                  <a:pt x="24940" y="27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