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Hela Province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Papua New Guinea • State Map | Fully Editable Vector Shape</a:t>
            </a:r>
          </a:p>
        </p:txBody>
      </p:sp>
      <p:sp>
        <p:nvSpPr>
          <p:cNvPr id="101" name="Hela Province"/>
          <p:cNvSpPr/>
          <p:nvPr/>
        </p:nvSpPr>
        <p:spPr>
          <a:xfrm>
            <a:off x="2072487" y="1425000"/>
            <a:ext cx="8046720" cy="4739518"/>
          </a:xfrm>
          <a:custGeom>
            <a:avLst/>
            <a:gdLst/>
            <a:ahLst/>
            <a:cxnLst/>
            <a:rect l="0" t="0" r="100000" b="58900"/>
            <a:pathLst>
              <a:path w="100000" h="58900">
                <a:moveTo>
                  <a:pt x="11760" y="23190"/>
                </a:moveTo>
                <a:lnTo>
                  <a:pt x="11780" y="23190"/>
                </a:lnTo>
                <a:lnTo>
                  <a:pt x="11790" y="23190"/>
                </a:lnTo>
                <a:lnTo>
                  <a:pt x="11790" y="23200"/>
                </a:lnTo>
                <a:lnTo>
                  <a:pt x="11800" y="23210"/>
                </a:lnTo>
                <a:lnTo>
                  <a:pt x="11800" y="23220"/>
                </a:lnTo>
                <a:lnTo>
                  <a:pt x="11810" y="23220"/>
                </a:lnTo>
                <a:lnTo>
                  <a:pt x="11810" y="23230"/>
                </a:lnTo>
                <a:lnTo>
                  <a:pt x="11820" y="23240"/>
                </a:lnTo>
                <a:lnTo>
                  <a:pt x="11830" y="23240"/>
                </a:lnTo>
                <a:lnTo>
                  <a:pt x="11830" y="23250"/>
                </a:lnTo>
                <a:lnTo>
                  <a:pt x="11840" y="23240"/>
                </a:lnTo>
                <a:lnTo>
                  <a:pt x="11850" y="23240"/>
                </a:lnTo>
                <a:lnTo>
                  <a:pt x="11860" y="23240"/>
                </a:lnTo>
                <a:lnTo>
                  <a:pt x="11870" y="23240"/>
                </a:lnTo>
                <a:lnTo>
                  <a:pt x="11890" y="23230"/>
                </a:lnTo>
                <a:lnTo>
                  <a:pt x="11900" y="23230"/>
                </a:lnTo>
                <a:lnTo>
                  <a:pt x="11910" y="23230"/>
                </a:lnTo>
                <a:lnTo>
                  <a:pt x="11920" y="23240"/>
                </a:lnTo>
                <a:lnTo>
                  <a:pt x="11930" y="23250"/>
                </a:lnTo>
                <a:lnTo>
                  <a:pt x="11930" y="23260"/>
                </a:lnTo>
                <a:lnTo>
                  <a:pt x="11940" y="23270"/>
                </a:lnTo>
                <a:lnTo>
                  <a:pt x="11950" y="23280"/>
                </a:lnTo>
                <a:lnTo>
                  <a:pt x="11960" y="23280"/>
                </a:lnTo>
                <a:lnTo>
                  <a:pt x="11970" y="23280"/>
                </a:lnTo>
                <a:lnTo>
                  <a:pt x="11980" y="23280"/>
                </a:lnTo>
                <a:lnTo>
                  <a:pt x="11990" y="23280"/>
                </a:lnTo>
                <a:lnTo>
                  <a:pt x="12000" y="23290"/>
                </a:lnTo>
                <a:lnTo>
                  <a:pt x="12010" y="23300"/>
                </a:lnTo>
                <a:lnTo>
                  <a:pt x="12020" y="23310"/>
                </a:lnTo>
                <a:lnTo>
                  <a:pt x="12020" y="23320"/>
                </a:lnTo>
                <a:lnTo>
                  <a:pt x="12020" y="23330"/>
                </a:lnTo>
                <a:lnTo>
                  <a:pt x="12030" y="23330"/>
                </a:lnTo>
                <a:lnTo>
                  <a:pt x="12030" y="23340"/>
                </a:lnTo>
                <a:lnTo>
                  <a:pt x="12030" y="23350"/>
                </a:lnTo>
                <a:lnTo>
                  <a:pt x="12040" y="23350"/>
                </a:lnTo>
                <a:lnTo>
                  <a:pt x="12040" y="23360"/>
                </a:lnTo>
                <a:lnTo>
                  <a:pt x="12040" y="23370"/>
                </a:lnTo>
                <a:lnTo>
                  <a:pt x="12040" y="23380"/>
                </a:lnTo>
                <a:lnTo>
                  <a:pt x="12040" y="23390"/>
                </a:lnTo>
                <a:lnTo>
                  <a:pt x="12050" y="23390"/>
                </a:lnTo>
                <a:lnTo>
                  <a:pt x="12060" y="23400"/>
                </a:lnTo>
                <a:lnTo>
                  <a:pt x="12080" y="23410"/>
                </a:lnTo>
                <a:lnTo>
                  <a:pt x="12090" y="23420"/>
                </a:lnTo>
                <a:lnTo>
                  <a:pt x="12110" y="23420"/>
                </a:lnTo>
                <a:lnTo>
                  <a:pt x="12120" y="23420"/>
                </a:lnTo>
                <a:lnTo>
                  <a:pt x="12130" y="23420"/>
                </a:lnTo>
                <a:lnTo>
                  <a:pt x="12140" y="23420"/>
                </a:lnTo>
                <a:lnTo>
                  <a:pt x="12150" y="23430"/>
                </a:lnTo>
                <a:lnTo>
                  <a:pt x="12160" y="23430"/>
                </a:lnTo>
                <a:lnTo>
                  <a:pt x="12160" y="23420"/>
                </a:lnTo>
                <a:lnTo>
                  <a:pt x="12170" y="23420"/>
                </a:lnTo>
                <a:lnTo>
                  <a:pt x="12180" y="23410"/>
                </a:lnTo>
                <a:lnTo>
                  <a:pt x="12190" y="23400"/>
                </a:lnTo>
                <a:lnTo>
                  <a:pt x="12180" y="23390"/>
                </a:lnTo>
                <a:lnTo>
                  <a:pt x="12170" y="23390"/>
                </a:lnTo>
                <a:lnTo>
                  <a:pt x="12170" y="23380"/>
                </a:lnTo>
                <a:lnTo>
                  <a:pt x="12170" y="23370"/>
                </a:lnTo>
                <a:lnTo>
                  <a:pt x="12180" y="23370"/>
                </a:lnTo>
                <a:lnTo>
                  <a:pt x="12200" y="23360"/>
                </a:lnTo>
                <a:lnTo>
                  <a:pt x="12210" y="23360"/>
                </a:lnTo>
                <a:lnTo>
                  <a:pt x="12220" y="23360"/>
                </a:lnTo>
                <a:lnTo>
                  <a:pt x="12230" y="23360"/>
                </a:lnTo>
                <a:lnTo>
                  <a:pt x="12240" y="23360"/>
                </a:lnTo>
                <a:lnTo>
                  <a:pt x="12250" y="23360"/>
                </a:lnTo>
                <a:lnTo>
                  <a:pt x="12260" y="23350"/>
                </a:lnTo>
                <a:lnTo>
                  <a:pt x="12260" y="23340"/>
                </a:lnTo>
                <a:lnTo>
                  <a:pt x="12270" y="23330"/>
                </a:lnTo>
                <a:lnTo>
                  <a:pt x="12280" y="23320"/>
                </a:lnTo>
                <a:lnTo>
                  <a:pt x="12290" y="23310"/>
                </a:lnTo>
                <a:lnTo>
                  <a:pt x="12300" y="23290"/>
                </a:lnTo>
                <a:lnTo>
                  <a:pt x="12310" y="23280"/>
                </a:lnTo>
                <a:lnTo>
                  <a:pt x="12300" y="23270"/>
                </a:lnTo>
                <a:lnTo>
                  <a:pt x="12280" y="23260"/>
                </a:lnTo>
                <a:lnTo>
                  <a:pt x="12280" y="23250"/>
                </a:lnTo>
                <a:lnTo>
                  <a:pt x="12280" y="23240"/>
                </a:lnTo>
                <a:lnTo>
                  <a:pt x="12280" y="23220"/>
                </a:lnTo>
                <a:lnTo>
                  <a:pt x="12290" y="23220"/>
                </a:lnTo>
                <a:lnTo>
                  <a:pt x="12300" y="23210"/>
                </a:lnTo>
                <a:lnTo>
                  <a:pt x="12310" y="23210"/>
                </a:lnTo>
                <a:lnTo>
                  <a:pt x="12320" y="23200"/>
                </a:lnTo>
                <a:lnTo>
                  <a:pt x="12330" y="23200"/>
                </a:lnTo>
                <a:lnTo>
                  <a:pt x="12330" y="23190"/>
                </a:lnTo>
                <a:lnTo>
                  <a:pt x="12340" y="23180"/>
                </a:lnTo>
                <a:lnTo>
                  <a:pt x="12350" y="23170"/>
                </a:lnTo>
                <a:lnTo>
                  <a:pt x="12360" y="23170"/>
                </a:lnTo>
                <a:lnTo>
                  <a:pt x="12370" y="23180"/>
                </a:lnTo>
                <a:lnTo>
                  <a:pt x="12400" y="23190"/>
                </a:lnTo>
                <a:lnTo>
                  <a:pt x="12410" y="23190"/>
                </a:lnTo>
                <a:lnTo>
                  <a:pt x="12420" y="23200"/>
                </a:lnTo>
                <a:lnTo>
                  <a:pt x="12430" y="23210"/>
                </a:lnTo>
                <a:lnTo>
                  <a:pt x="12430" y="23220"/>
                </a:lnTo>
                <a:lnTo>
                  <a:pt x="12430" y="23230"/>
                </a:lnTo>
                <a:lnTo>
                  <a:pt x="12450" y="23240"/>
                </a:lnTo>
                <a:lnTo>
                  <a:pt x="12460" y="23240"/>
                </a:lnTo>
                <a:lnTo>
                  <a:pt x="12470" y="23250"/>
                </a:lnTo>
                <a:lnTo>
                  <a:pt x="12480" y="23250"/>
                </a:lnTo>
                <a:lnTo>
                  <a:pt x="12490" y="23250"/>
                </a:lnTo>
                <a:lnTo>
                  <a:pt x="12500" y="23250"/>
                </a:lnTo>
                <a:lnTo>
                  <a:pt x="12520" y="23250"/>
                </a:lnTo>
                <a:lnTo>
                  <a:pt x="12540" y="23260"/>
                </a:lnTo>
                <a:lnTo>
                  <a:pt x="12550" y="23260"/>
                </a:lnTo>
                <a:lnTo>
                  <a:pt x="12550" y="23270"/>
                </a:lnTo>
                <a:lnTo>
                  <a:pt x="12560" y="23260"/>
                </a:lnTo>
                <a:lnTo>
                  <a:pt x="12570" y="23260"/>
                </a:lnTo>
                <a:lnTo>
                  <a:pt x="12590" y="23270"/>
                </a:lnTo>
                <a:lnTo>
                  <a:pt x="12600" y="23270"/>
                </a:lnTo>
                <a:lnTo>
                  <a:pt x="12630" y="23260"/>
                </a:lnTo>
                <a:lnTo>
                  <a:pt x="12650" y="23270"/>
                </a:lnTo>
                <a:lnTo>
                  <a:pt x="12670" y="23280"/>
                </a:lnTo>
                <a:lnTo>
                  <a:pt x="12720" y="23300"/>
                </a:lnTo>
                <a:lnTo>
                  <a:pt x="12760" y="23320"/>
                </a:lnTo>
                <a:lnTo>
                  <a:pt x="12770" y="23320"/>
                </a:lnTo>
                <a:lnTo>
                  <a:pt x="12810" y="23340"/>
                </a:lnTo>
                <a:lnTo>
                  <a:pt x="12830" y="23350"/>
                </a:lnTo>
                <a:lnTo>
                  <a:pt x="12850" y="23360"/>
                </a:lnTo>
                <a:lnTo>
                  <a:pt x="12880" y="23380"/>
                </a:lnTo>
                <a:lnTo>
                  <a:pt x="12900" y="23390"/>
                </a:lnTo>
                <a:lnTo>
                  <a:pt x="12910" y="23390"/>
                </a:lnTo>
                <a:lnTo>
                  <a:pt x="12930" y="23380"/>
                </a:lnTo>
                <a:lnTo>
                  <a:pt x="12980" y="23350"/>
                </a:lnTo>
                <a:lnTo>
                  <a:pt x="12990" y="23340"/>
                </a:lnTo>
                <a:lnTo>
                  <a:pt x="13020" y="23330"/>
                </a:lnTo>
                <a:lnTo>
                  <a:pt x="13030" y="23330"/>
                </a:lnTo>
                <a:lnTo>
                  <a:pt x="13050" y="23330"/>
                </a:lnTo>
                <a:lnTo>
                  <a:pt x="13070" y="23330"/>
                </a:lnTo>
                <a:lnTo>
                  <a:pt x="13100" y="23340"/>
                </a:lnTo>
                <a:lnTo>
                  <a:pt x="13130" y="23340"/>
                </a:lnTo>
                <a:lnTo>
                  <a:pt x="13150" y="23360"/>
                </a:lnTo>
                <a:lnTo>
                  <a:pt x="13170" y="23370"/>
                </a:lnTo>
                <a:lnTo>
                  <a:pt x="13190" y="23380"/>
                </a:lnTo>
                <a:lnTo>
                  <a:pt x="13200" y="23380"/>
                </a:lnTo>
                <a:lnTo>
                  <a:pt x="13220" y="23380"/>
                </a:lnTo>
                <a:lnTo>
                  <a:pt x="13240" y="23380"/>
                </a:lnTo>
                <a:lnTo>
                  <a:pt x="13270" y="23370"/>
                </a:lnTo>
                <a:lnTo>
                  <a:pt x="13290" y="23360"/>
                </a:lnTo>
                <a:lnTo>
                  <a:pt x="13310" y="23350"/>
                </a:lnTo>
                <a:lnTo>
                  <a:pt x="13360" y="23330"/>
                </a:lnTo>
                <a:lnTo>
                  <a:pt x="13400" y="23330"/>
                </a:lnTo>
                <a:lnTo>
                  <a:pt x="13420" y="23330"/>
                </a:lnTo>
                <a:lnTo>
                  <a:pt x="13440" y="23330"/>
                </a:lnTo>
                <a:lnTo>
                  <a:pt x="13470" y="23340"/>
                </a:lnTo>
                <a:lnTo>
                  <a:pt x="13490" y="23350"/>
                </a:lnTo>
                <a:lnTo>
                  <a:pt x="13520" y="23370"/>
                </a:lnTo>
                <a:lnTo>
                  <a:pt x="13540" y="23380"/>
                </a:lnTo>
                <a:lnTo>
                  <a:pt x="13550" y="23390"/>
                </a:lnTo>
                <a:lnTo>
                  <a:pt x="13570" y="23400"/>
                </a:lnTo>
                <a:lnTo>
                  <a:pt x="13580" y="23420"/>
                </a:lnTo>
                <a:lnTo>
                  <a:pt x="13600" y="23420"/>
                </a:lnTo>
                <a:lnTo>
                  <a:pt x="13620" y="23420"/>
                </a:lnTo>
                <a:lnTo>
                  <a:pt x="13640" y="23430"/>
                </a:lnTo>
                <a:lnTo>
                  <a:pt x="13650" y="23440"/>
                </a:lnTo>
                <a:lnTo>
                  <a:pt x="13650" y="23450"/>
                </a:lnTo>
                <a:lnTo>
                  <a:pt x="13660" y="23450"/>
                </a:lnTo>
                <a:lnTo>
                  <a:pt x="13650" y="23470"/>
                </a:lnTo>
                <a:lnTo>
                  <a:pt x="13650" y="23480"/>
                </a:lnTo>
                <a:lnTo>
                  <a:pt x="13650" y="23510"/>
                </a:lnTo>
                <a:lnTo>
                  <a:pt x="13640" y="23530"/>
                </a:lnTo>
                <a:lnTo>
                  <a:pt x="13640" y="23540"/>
                </a:lnTo>
                <a:lnTo>
                  <a:pt x="13650" y="23540"/>
                </a:lnTo>
                <a:lnTo>
                  <a:pt x="13660" y="23550"/>
                </a:lnTo>
                <a:lnTo>
                  <a:pt x="13670" y="23560"/>
                </a:lnTo>
                <a:lnTo>
                  <a:pt x="13690" y="23580"/>
                </a:lnTo>
                <a:lnTo>
                  <a:pt x="13700" y="23590"/>
                </a:lnTo>
                <a:lnTo>
                  <a:pt x="13720" y="23600"/>
                </a:lnTo>
                <a:lnTo>
                  <a:pt x="13740" y="23600"/>
                </a:lnTo>
                <a:lnTo>
                  <a:pt x="13750" y="23600"/>
                </a:lnTo>
                <a:lnTo>
                  <a:pt x="13760" y="23600"/>
                </a:lnTo>
                <a:lnTo>
                  <a:pt x="13780" y="23600"/>
                </a:lnTo>
                <a:lnTo>
                  <a:pt x="13790" y="23600"/>
                </a:lnTo>
                <a:lnTo>
                  <a:pt x="13820" y="23590"/>
                </a:lnTo>
                <a:lnTo>
                  <a:pt x="13820" y="25110"/>
                </a:lnTo>
                <a:lnTo>
                  <a:pt x="13820" y="26270"/>
                </a:lnTo>
                <a:lnTo>
                  <a:pt x="14220" y="26410"/>
                </a:lnTo>
                <a:lnTo>
                  <a:pt x="15200" y="26730"/>
                </a:lnTo>
                <a:lnTo>
                  <a:pt x="15800" y="26930"/>
                </a:lnTo>
                <a:lnTo>
                  <a:pt x="16300" y="27100"/>
                </a:lnTo>
                <a:lnTo>
                  <a:pt x="16730" y="27690"/>
                </a:lnTo>
                <a:lnTo>
                  <a:pt x="16950" y="27820"/>
                </a:lnTo>
                <a:lnTo>
                  <a:pt x="16950" y="28210"/>
                </a:lnTo>
                <a:lnTo>
                  <a:pt x="16960" y="28630"/>
                </a:lnTo>
                <a:lnTo>
                  <a:pt x="17160" y="28810"/>
                </a:lnTo>
                <a:lnTo>
                  <a:pt x="16910" y="28770"/>
                </a:lnTo>
                <a:lnTo>
                  <a:pt x="16910" y="29160"/>
                </a:lnTo>
                <a:lnTo>
                  <a:pt x="16750" y="29080"/>
                </a:lnTo>
                <a:lnTo>
                  <a:pt x="15850" y="29090"/>
                </a:lnTo>
                <a:lnTo>
                  <a:pt x="15850" y="29630"/>
                </a:lnTo>
                <a:lnTo>
                  <a:pt x="15860" y="29770"/>
                </a:lnTo>
                <a:lnTo>
                  <a:pt x="15340" y="29770"/>
                </a:lnTo>
                <a:lnTo>
                  <a:pt x="15500" y="29950"/>
                </a:lnTo>
                <a:lnTo>
                  <a:pt x="15500" y="30130"/>
                </a:lnTo>
                <a:lnTo>
                  <a:pt x="14580" y="29540"/>
                </a:lnTo>
                <a:lnTo>
                  <a:pt x="13240" y="29130"/>
                </a:lnTo>
                <a:lnTo>
                  <a:pt x="13240" y="27860"/>
                </a:lnTo>
                <a:lnTo>
                  <a:pt x="13220" y="27850"/>
                </a:lnTo>
                <a:lnTo>
                  <a:pt x="13210" y="27850"/>
                </a:lnTo>
                <a:lnTo>
                  <a:pt x="13200" y="27840"/>
                </a:lnTo>
                <a:lnTo>
                  <a:pt x="13180" y="27840"/>
                </a:lnTo>
                <a:lnTo>
                  <a:pt x="13160" y="27830"/>
                </a:lnTo>
                <a:lnTo>
                  <a:pt x="13150" y="27820"/>
                </a:lnTo>
                <a:lnTo>
                  <a:pt x="13130" y="27820"/>
                </a:lnTo>
                <a:lnTo>
                  <a:pt x="13120" y="27810"/>
                </a:lnTo>
                <a:lnTo>
                  <a:pt x="13110" y="27810"/>
                </a:lnTo>
                <a:lnTo>
                  <a:pt x="13100" y="27810"/>
                </a:lnTo>
                <a:lnTo>
                  <a:pt x="13090" y="27800"/>
                </a:lnTo>
                <a:lnTo>
                  <a:pt x="13050" y="27770"/>
                </a:lnTo>
                <a:lnTo>
                  <a:pt x="13040" y="27770"/>
                </a:lnTo>
                <a:lnTo>
                  <a:pt x="13000" y="27740"/>
                </a:lnTo>
                <a:lnTo>
                  <a:pt x="13000" y="27730"/>
                </a:lnTo>
                <a:lnTo>
                  <a:pt x="12990" y="27730"/>
                </a:lnTo>
                <a:lnTo>
                  <a:pt x="12980" y="27730"/>
                </a:lnTo>
                <a:lnTo>
                  <a:pt x="12980" y="27720"/>
                </a:lnTo>
                <a:lnTo>
                  <a:pt x="12960" y="27720"/>
                </a:lnTo>
                <a:lnTo>
                  <a:pt x="12950" y="27720"/>
                </a:lnTo>
                <a:lnTo>
                  <a:pt x="12930" y="27720"/>
                </a:lnTo>
                <a:lnTo>
                  <a:pt x="12920" y="27720"/>
                </a:lnTo>
                <a:lnTo>
                  <a:pt x="12910" y="27710"/>
                </a:lnTo>
                <a:lnTo>
                  <a:pt x="12900" y="27700"/>
                </a:lnTo>
                <a:lnTo>
                  <a:pt x="12890" y="27690"/>
                </a:lnTo>
                <a:lnTo>
                  <a:pt x="12880" y="27680"/>
                </a:lnTo>
                <a:lnTo>
                  <a:pt x="12870" y="27690"/>
                </a:lnTo>
                <a:lnTo>
                  <a:pt x="12860" y="27690"/>
                </a:lnTo>
                <a:lnTo>
                  <a:pt x="12850" y="27680"/>
                </a:lnTo>
                <a:lnTo>
                  <a:pt x="12840" y="27680"/>
                </a:lnTo>
                <a:lnTo>
                  <a:pt x="12840" y="27670"/>
                </a:lnTo>
                <a:lnTo>
                  <a:pt x="12830" y="27660"/>
                </a:lnTo>
                <a:lnTo>
                  <a:pt x="12830" y="27650"/>
                </a:lnTo>
                <a:lnTo>
                  <a:pt x="12820" y="27640"/>
                </a:lnTo>
                <a:lnTo>
                  <a:pt x="12820" y="27630"/>
                </a:lnTo>
                <a:lnTo>
                  <a:pt x="12810" y="27620"/>
                </a:lnTo>
                <a:lnTo>
                  <a:pt x="12800" y="27620"/>
                </a:lnTo>
                <a:lnTo>
                  <a:pt x="12790" y="27630"/>
                </a:lnTo>
                <a:lnTo>
                  <a:pt x="12770" y="27640"/>
                </a:lnTo>
                <a:lnTo>
                  <a:pt x="12760" y="27640"/>
                </a:lnTo>
                <a:lnTo>
                  <a:pt x="12760" y="27630"/>
                </a:lnTo>
                <a:lnTo>
                  <a:pt x="12750" y="27620"/>
                </a:lnTo>
                <a:lnTo>
                  <a:pt x="12750" y="27610"/>
                </a:lnTo>
                <a:lnTo>
                  <a:pt x="12750" y="27600"/>
                </a:lnTo>
                <a:lnTo>
                  <a:pt x="12760" y="27590"/>
                </a:lnTo>
                <a:lnTo>
                  <a:pt x="12760" y="27580"/>
                </a:lnTo>
                <a:lnTo>
                  <a:pt x="12760" y="27570"/>
                </a:lnTo>
                <a:lnTo>
                  <a:pt x="12750" y="27560"/>
                </a:lnTo>
                <a:lnTo>
                  <a:pt x="12750" y="27550"/>
                </a:lnTo>
                <a:lnTo>
                  <a:pt x="12760" y="27540"/>
                </a:lnTo>
                <a:lnTo>
                  <a:pt x="12750" y="27530"/>
                </a:lnTo>
                <a:lnTo>
                  <a:pt x="12740" y="27540"/>
                </a:lnTo>
                <a:lnTo>
                  <a:pt x="11030" y="26160"/>
                </a:lnTo>
                <a:lnTo>
                  <a:pt x="10480" y="25730"/>
                </a:lnTo>
                <a:lnTo>
                  <a:pt x="10480" y="25720"/>
                </a:lnTo>
                <a:lnTo>
                  <a:pt x="10480" y="25700"/>
                </a:lnTo>
                <a:lnTo>
                  <a:pt x="10500" y="25680"/>
                </a:lnTo>
                <a:lnTo>
                  <a:pt x="10500" y="25670"/>
                </a:lnTo>
                <a:lnTo>
                  <a:pt x="10500" y="25640"/>
                </a:lnTo>
                <a:lnTo>
                  <a:pt x="10500" y="25630"/>
                </a:lnTo>
                <a:lnTo>
                  <a:pt x="10500" y="25620"/>
                </a:lnTo>
                <a:lnTo>
                  <a:pt x="10490" y="25610"/>
                </a:lnTo>
                <a:lnTo>
                  <a:pt x="10490" y="25600"/>
                </a:lnTo>
                <a:lnTo>
                  <a:pt x="10500" y="25570"/>
                </a:lnTo>
                <a:lnTo>
                  <a:pt x="10500" y="25560"/>
                </a:lnTo>
                <a:lnTo>
                  <a:pt x="10500" y="25550"/>
                </a:lnTo>
                <a:lnTo>
                  <a:pt x="10510" y="25540"/>
                </a:lnTo>
                <a:lnTo>
                  <a:pt x="10520" y="25530"/>
                </a:lnTo>
                <a:lnTo>
                  <a:pt x="10530" y="25520"/>
                </a:lnTo>
                <a:lnTo>
                  <a:pt x="10530" y="25510"/>
                </a:lnTo>
                <a:lnTo>
                  <a:pt x="10540" y="25490"/>
                </a:lnTo>
                <a:lnTo>
                  <a:pt x="10540" y="25480"/>
                </a:lnTo>
                <a:lnTo>
                  <a:pt x="10540" y="25470"/>
                </a:lnTo>
                <a:lnTo>
                  <a:pt x="10550" y="25460"/>
                </a:lnTo>
                <a:lnTo>
                  <a:pt x="10550" y="25450"/>
                </a:lnTo>
                <a:lnTo>
                  <a:pt x="10570" y="25430"/>
                </a:lnTo>
                <a:lnTo>
                  <a:pt x="10580" y="25420"/>
                </a:lnTo>
                <a:lnTo>
                  <a:pt x="10600" y="25410"/>
                </a:lnTo>
                <a:lnTo>
                  <a:pt x="10600" y="25400"/>
                </a:lnTo>
                <a:lnTo>
                  <a:pt x="10610" y="25400"/>
                </a:lnTo>
                <a:lnTo>
                  <a:pt x="10610" y="25390"/>
                </a:lnTo>
                <a:lnTo>
                  <a:pt x="10620" y="25380"/>
                </a:lnTo>
                <a:lnTo>
                  <a:pt x="10620" y="25370"/>
                </a:lnTo>
                <a:lnTo>
                  <a:pt x="10620" y="25360"/>
                </a:lnTo>
                <a:lnTo>
                  <a:pt x="10620" y="25350"/>
                </a:lnTo>
                <a:lnTo>
                  <a:pt x="10630" y="25350"/>
                </a:lnTo>
                <a:lnTo>
                  <a:pt x="10630" y="25340"/>
                </a:lnTo>
                <a:lnTo>
                  <a:pt x="10640" y="25340"/>
                </a:lnTo>
                <a:lnTo>
                  <a:pt x="10650" y="25340"/>
                </a:lnTo>
                <a:lnTo>
                  <a:pt x="10650" y="25330"/>
                </a:lnTo>
                <a:lnTo>
                  <a:pt x="10660" y="25320"/>
                </a:lnTo>
                <a:lnTo>
                  <a:pt x="10680" y="25310"/>
                </a:lnTo>
                <a:lnTo>
                  <a:pt x="10690" y="25300"/>
                </a:lnTo>
                <a:lnTo>
                  <a:pt x="10720" y="25290"/>
                </a:lnTo>
                <a:lnTo>
                  <a:pt x="10740" y="25270"/>
                </a:lnTo>
                <a:lnTo>
                  <a:pt x="10760" y="25250"/>
                </a:lnTo>
                <a:lnTo>
                  <a:pt x="10780" y="25230"/>
                </a:lnTo>
                <a:lnTo>
                  <a:pt x="10790" y="25220"/>
                </a:lnTo>
                <a:lnTo>
                  <a:pt x="10800" y="25210"/>
                </a:lnTo>
                <a:lnTo>
                  <a:pt x="10810" y="25210"/>
                </a:lnTo>
                <a:lnTo>
                  <a:pt x="10810" y="25200"/>
                </a:lnTo>
                <a:lnTo>
                  <a:pt x="10820" y="25200"/>
                </a:lnTo>
                <a:lnTo>
                  <a:pt x="10830" y="25180"/>
                </a:lnTo>
                <a:lnTo>
                  <a:pt x="10840" y="25180"/>
                </a:lnTo>
                <a:lnTo>
                  <a:pt x="10850" y="25170"/>
                </a:lnTo>
                <a:lnTo>
                  <a:pt x="10860" y="25160"/>
                </a:lnTo>
                <a:lnTo>
                  <a:pt x="10880" y="25160"/>
                </a:lnTo>
                <a:lnTo>
                  <a:pt x="10900" y="25150"/>
                </a:lnTo>
                <a:lnTo>
                  <a:pt x="10910" y="25150"/>
                </a:lnTo>
                <a:lnTo>
                  <a:pt x="10930" y="25130"/>
                </a:lnTo>
                <a:lnTo>
                  <a:pt x="10940" y="25110"/>
                </a:lnTo>
                <a:lnTo>
                  <a:pt x="10950" y="25100"/>
                </a:lnTo>
                <a:lnTo>
                  <a:pt x="10960" y="25100"/>
                </a:lnTo>
                <a:lnTo>
                  <a:pt x="10970" y="25100"/>
                </a:lnTo>
                <a:lnTo>
                  <a:pt x="10980" y="25100"/>
                </a:lnTo>
                <a:lnTo>
                  <a:pt x="10980" y="25090"/>
                </a:lnTo>
                <a:lnTo>
                  <a:pt x="10990" y="25090"/>
                </a:lnTo>
                <a:lnTo>
                  <a:pt x="10990" y="25080"/>
                </a:lnTo>
                <a:lnTo>
                  <a:pt x="10990" y="25050"/>
                </a:lnTo>
                <a:lnTo>
                  <a:pt x="10990" y="25040"/>
                </a:lnTo>
                <a:lnTo>
                  <a:pt x="11000" y="25030"/>
                </a:lnTo>
                <a:lnTo>
                  <a:pt x="11030" y="25010"/>
                </a:lnTo>
                <a:lnTo>
                  <a:pt x="11050" y="24990"/>
                </a:lnTo>
                <a:lnTo>
                  <a:pt x="11070" y="24980"/>
                </a:lnTo>
                <a:lnTo>
                  <a:pt x="11090" y="24980"/>
                </a:lnTo>
                <a:lnTo>
                  <a:pt x="11110" y="24980"/>
                </a:lnTo>
                <a:lnTo>
                  <a:pt x="11120" y="24980"/>
                </a:lnTo>
                <a:lnTo>
                  <a:pt x="11130" y="24980"/>
                </a:lnTo>
                <a:lnTo>
                  <a:pt x="11140" y="24980"/>
                </a:lnTo>
                <a:lnTo>
                  <a:pt x="11140" y="24970"/>
                </a:lnTo>
                <a:lnTo>
                  <a:pt x="11150" y="24970"/>
                </a:lnTo>
                <a:lnTo>
                  <a:pt x="11160" y="24980"/>
                </a:lnTo>
                <a:lnTo>
                  <a:pt x="11170" y="24990"/>
                </a:lnTo>
                <a:lnTo>
                  <a:pt x="11180" y="25000"/>
                </a:lnTo>
                <a:lnTo>
                  <a:pt x="11190" y="25010"/>
                </a:lnTo>
                <a:lnTo>
                  <a:pt x="11210" y="25010"/>
                </a:lnTo>
                <a:lnTo>
                  <a:pt x="11230" y="25010"/>
                </a:lnTo>
                <a:lnTo>
                  <a:pt x="11240" y="25010"/>
                </a:lnTo>
                <a:lnTo>
                  <a:pt x="11250" y="25010"/>
                </a:lnTo>
                <a:lnTo>
                  <a:pt x="11250" y="25000"/>
                </a:lnTo>
                <a:lnTo>
                  <a:pt x="11260" y="25000"/>
                </a:lnTo>
                <a:lnTo>
                  <a:pt x="11270" y="24990"/>
                </a:lnTo>
                <a:lnTo>
                  <a:pt x="11280" y="24990"/>
                </a:lnTo>
                <a:lnTo>
                  <a:pt x="11290" y="24990"/>
                </a:lnTo>
                <a:lnTo>
                  <a:pt x="11300" y="24990"/>
                </a:lnTo>
                <a:lnTo>
                  <a:pt x="11320" y="24980"/>
                </a:lnTo>
                <a:lnTo>
                  <a:pt x="11330" y="24980"/>
                </a:lnTo>
                <a:lnTo>
                  <a:pt x="11350" y="24980"/>
                </a:lnTo>
                <a:lnTo>
                  <a:pt x="11380" y="25000"/>
                </a:lnTo>
                <a:lnTo>
                  <a:pt x="11390" y="25010"/>
                </a:lnTo>
                <a:lnTo>
                  <a:pt x="11400" y="25020"/>
                </a:lnTo>
                <a:lnTo>
                  <a:pt x="11420" y="25020"/>
                </a:lnTo>
                <a:lnTo>
                  <a:pt x="11430" y="25020"/>
                </a:lnTo>
                <a:lnTo>
                  <a:pt x="11440" y="25040"/>
                </a:lnTo>
                <a:lnTo>
                  <a:pt x="11450" y="25040"/>
                </a:lnTo>
                <a:lnTo>
                  <a:pt x="11470" y="25040"/>
                </a:lnTo>
                <a:lnTo>
                  <a:pt x="11480" y="25040"/>
                </a:lnTo>
                <a:lnTo>
                  <a:pt x="11500" y="25050"/>
                </a:lnTo>
                <a:lnTo>
                  <a:pt x="11510" y="25050"/>
                </a:lnTo>
                <a:lnTo>
                  <a:pt x="11520" y="25050"/>
                </a:lnTo>
                <a:lnTo>
                  <a:pt x="11540" y="25040"/>
                </a:lnTo>
                <a:lnTo>
                  <a:pt x="11550" y="25040"/>
                </a:lnTo>
                <a:lnTo>
                  <a:pt x="11570" y="25040"/>
                </a:lnTo>
                <a:lnTo>
                  <a:pt x="11590" y="25040"/>
                </a:lnTo>
                <a:lnTo>
                  <a:pt x="11600" y="25040"/>
                </a:lnTo>
                <a:lnTo>
                  <a:pt x="11610" y="25030"/>
                </a:lnTo>
                <a:lnTo>
                  <a:pt x="11620" y="25030"/>
                </a:lnTo>
                <a:lnTo>
                  <a:pt x="11630" y="25020"/>
                </a:lnTo>
                <a:lnTo>
                  <a:pt x="11650" y="25010"/>
                </a:lnTo>
                <a:lnTo>
                  <a:pt x="11660" y="24990"/>
                </a:lnTo>
                <a:lnTo>
                  <a:pt x="11670" y="24990"/>
                </a:lnTo>
                <a:lnTo>
                  <a:pt x="11670" y="24980"/>
                </a:lnTo>
                <a:lnTo>
                  <a:pt x="11670" y="24970"/>
                </a:lnTo>
                <a:lnTo>
                  <a:pt x="11670" y="24960"/>
                </a:lnTo>
                <a:lnTo>
                  <a:pt x="11660" y="24960"/>
                </a:lnTo>
                <a:lnTo>
                  <a:pt x="11660" y="24950"/>
                </a:lnTo>
                <a:lnTo>
                  <a:pt x="11650" y="24940"/>
                </a:lnTo>
                <a:lnTo>
                  <a:pt x="11650" y="24920"/>
                </a:lnTo>
                <a:lnTo>
                  <a:pt x="11650" y="24910"/>
                </a:lnTo>
                <a:lnTo>
                  <a:pt x="11640" y="24890"/>
                </a:lnTo>
                <a:lnTo>
                  <a:pt x="11640" y="24880"/>
                </a:lnTo>
                <a:lnTo>
                  <a:pt x="11640" y="24870"/>
                </a:lnTo>
                <a:lnTo>
                  <a:pt x="11650" y="24860"/>
                </a:lnTo>
                <a:lnTo>
                  <a:pt x="11650" y="24840"/>
                </a:lnTo>
                <a:lnTo>
                  <a:pt x="11650" y="24830"/>
                </a:lnTo>
                <a:lnTo>
                  <a:pt x="11650" y="24820"/>
                </a:lnTo>
                <a:lnTo>
                  <a:pt x="11660" y="24810"/>
                </a:lnTo>
                <a:lnTo>
                  <a:pt x="11670" y="24800"/>
                </a:lnTo>
                <a:lnTo>
                  <a:pt x="11670" y="24780"/>
                </a:lnTo>
                <a:lnTo>
                  <a:pt x="11670" y="24770"/>
                </a:lnTo>
                <a:lnTo>
                  <a:pt x="11670" y="24760"/>
                </a:lnTo>
                <a:lnTo>
                  <a:pt x="11680" y="24760"/>
                </a:lnTo>
                <a:lnTo>
                  <a:pt x="11690" y="24750"/>
                </a:lnTo>
                <a:lnTo>
                  <a:pt x="11690" y="24740"/>
                </a:lnTo>
                <a:lnTo>
                  <a:pt x="11700" y="24740"/>
                </a:lnTo>
                <a:lnTo>
                  <a:pt x="11700" y="24730"/>
                </a:lnTo>
                <a:lnTo>
                  <a:pt x="11700" y="24720"/>
                </a:lnTo>
                <a:lnTo>
                  <a:pt x="11700" y="24710"/>
                </a:lnTo>
                <a:lnTo>
                  <a:pt x="11690" y="24700"/>
                </a:lnTo>
                <a:lnTo>
                  <a:pt x="11670" y="24680"/>
                </a:lnTo>
                <a:lnTo>
                  <a:pt x="11660" y="24660"/>
                </a:lnTo>
                <a:lnTo>
                  <a:pt x="11660" y="24640"/>
                </a:lnTo>
                <a:lnTo>
                  <a:pt x="11660" y="24630"/>
                </a:lnTo>
                <a:lnTo>
                  <a:pt x="11670" y="24620"/>
                </a:lnTo>
                <a:lnTo>
                  <a:pt x="11680" y="24600"/>
                </a:lnTo>
                <a:lnTo>
                  <a:pt x="11680" y="24590"/>
                </a:lnTo>
                <a:lnTo>
                  <a:pt x="11690" y="24580"/>
                </a:lnTo>
                <a:lnTo>
                  <a:pt x="11690" y="24570"/>
                </a:lnTo>
                <a:lnTo>
                  <a:pt x="11690" y="24560"/>
                </a:lnTo>
                <a:lnTo>
                  <a:pt x="11690" y="24550"/>
                </a:lnTo>
                <a:lnTo>
                  <a:pt x="11690" y="24540"/>
                </a:lnTo>
                <a:lnTo>
                  <a:pt x="11680" y="24520"/>
                </a:lnTo>
                <a:lnTo>
                  <a:pt x="11680" y="24510"/>
                </a:lnTo>
                <a:lnTo>
                  <a:pt x="11680" y="24490"/>
                </a:lnTo>
                <a:lnTo>
                  <a:pt x="11690" y="24470"/>
                </a:lnTo>
                <a:lnTo>
                  <a:pt x="11690" y="24460"/>
                </a:lnTo>
                <a:lnTo>
                  <a:pt x="11700" y="24450"/>
                </a:lnTo>
                <a:lnTo>
                  <a:pt x="11710" y="24450"/>
                </a:lnTo>
                <a:lnTo>
                  <a:pt x="11710" y="24440"/>
                </a:lnTo>
                <a:lnTo>
                  <a:pt x="11720" y="24430"/>
                </a:lnTo>
                <a:lnTo>
                  <a:pt x="11720" y="24410"/>
                </a:lnTo>
                <a:lnTo>
                  <a:pt x="11720" y="24400"/>
                </a:lnTo>
                <a:lnTo>
                  <a:pt x="11720" y="24390"/>
                </a:lnTo>
                <a:lnTo>
                  <a:pt x="11720" y="24380"/>
                </a:lnTo>
                <a:lnTo>
                  <a:pt x="11730" y="24370"/>
                </a:lnTo>
                <a:lnTo>
                  <a:pt x="11730" y="24360"/>
                </a:lnTo>
                <a:lnTo>
                  <a:pt x="11730" y="24350"/>
                </a:lnTo>
                <a:lnTo>
                  <a:pt x="11730" y="24330"/>
                </a:lnTo>
                <a:lnTo>
                  <a:pt x="11730" y="24320"/>
                </a:lnTo>
                <a:lnTo>
                  <a:pt x="11730" y="24310"/>
                </a:lnTo>
                <a:lnTo>
                  <a:pt x="11720" y="24300"/>
                </a:lnTo>
                <a:lnTo>
                  <a:pt x="11710" y="24280"/>
                </a:lnTo>
                <a:lnTo>
                  <a:pt x="11710" y="24260"/>
                </a:lnTo>
                <a:lnTo>
                  <a:pt x="11710" y="24250"/>
                </a:lnTo>
                <a:lnTo>
                  <a:pt x="11710" y="24240"/>
                </a:lnTo>
                <a:lnTo>
                  <a:pt x="11710" y="24230"/>
                </a:lnTo>
                <a:lnTo>
                  <a:pt x="11700" y="24230"/>
                </a:lnTo>
                <a:lnTo>
                  <a:pt x="11690" y="24210"/>
                </a:lnTo>
                <a:lnTo>
                  <a:pt x="11680" y="24200"/>
                </a:lnTo>
                <a:lnTo>
                  <a:pt x="11680" y="24190"/>
                </a:lnTo>
                <a:lnTo>
                  <a:pt x="11670" y="24190"/>
                </a:lnTo>
                <a:lnTo>
                  <a:pt x="11660" y="24180"/>
                </a:lnTo>
                <a:lnTo>
                  <a:pt x="11640" y="24160"/>
                </a:lnTo>
                <a:lnTo>
                  <a:pt x="11640" y="24150"/>
                </a:lnTo>
                <a:lnTo>
                  <a:pt x="11630" y="24140"/>
                </a:lnTo>
                <a:lnTo>
                  <a:pt x="11630" y="24130"/>
                </a:lnTo>
                <a:lnTo>
                  <a:pt x="11630" y="24120"/>
                </a:lnTo>
                <a:lnTo>
                  <a:pt x="11620" y="24120"/>
                </a:lnTo>
                <a:lnTo>
                  <a:pt x="11620" y="24110"/>
                </a:lnTo>
                <a:lnTo>
                  <a:pt x="11600" y="24090"/>
                </a:lnTo>
                <a:lnTo>
                  <a:pt x="11590" y="24080"/>
                </a:lnTo>
                <a:lnTo>
                  <a:pt x="11590" y="24070"/>
                </a:lnTo>
                <a:lnTo>
                  <a:pt x="11590" y="24060"/>
                </a:lnTo>
                <a:lnTo>
                  <a:pt x="11590" y="24050"/>
                </a:lnTo>
                <a:lnTo>
                  <a:pt x="11580" y="24050"/>
                </a:lnTo>
                <a:lnTo>
                  <a:pt x="11570" y="24030"/>
                </a:lnTo>
                <a:lnTo>
                  <a:pt x="11570" y="24020"/>
                </a:lnTo>
                <a:lnTo>
                  <a:pt x="11560" y="24010"/>
                </a:lnTo>
                <a:lnTo>
                  <a:pt x="11560" y="24000"/>
                </a:lnTo>
                <a:lnTo>
                  <a:pt x="11550" y="23990"/>
                </a:lnTo>
                <a:lnTo>
                  <a:pt x="11550" y="23970"/>
                </a:lnTo>
                <a:lnTo>
                  <a:pt x="11560" y="23950"/>
                </a:lnTo>
                <a:lnTo>
                  <a:pt x="11560" y="23930"/>
                </a:lnTo>
                <a:lnTo>
                  <a:pt x="11560" y="23920"/>
                </a:lnTo>
                <a:lnTo>
                  <a:pt x="11570" y="23910"/>
                </a:lnTo>
                <a:lnTo>
                  <a:pt x="11560" y="23910"/>
                </a:lnTo>
                <a:lnTo>
                  <a:pt x="11560" y="23900"/>
                </a:lnTo>
                <a:lnTo>
                  <a:pt x="11550" y="23890"/>
                </a:lnTo>
                <a:lnTo>
                  <a:pt x="11550" y="23880"/>
                </a:lnTo>
                <a:lnTo>
                  <a:pt x="11560" y="23870"/>
                </a:lnTo>
                <a:lnTo>
                  <a:pt x="11570" y="23860"/>
                </a:lnTo>
                <a:lnTo>
                  <a:pt x="11580" y="23850"/>
                </a:lnTo>
                <a:lnTo>
                  <a:pt x="11590" y="23850"/>
                </a:lnTo>
                <a:lnTo>
                  <a:pt x="11620" y="23830"/>
                </a:lnTo>
                <a:lnTo>
                  <a:pt x="11640" y="23830"/>
                </a:lnTo>
                <a:lnTo>
                  <a:pt x="11650" y="23820"/>
                </a:lnTo>
                <a:lnTo>
                  <a:pt x="11660" y="23820"/>
                </a:lnTo>
                <a:lnTo>
                  <a:pt x="11670" y="23820"/>
                </a:lnTo>
                <a:lnTo>
                  <a:pt x="11690" y="23830"/>
                </a:lnTo>
                <a:lnTo>
                  <a:pt x="11710" y="23830"/>
                </a:lnTo>
                <a:lnTo>
                  <a:pt x="11730" y="23830"/>
                </a:lnTo>
                <a:lnTo>
                  <a:pt x="11730" y="23840"/>
                </a:lnTo>
                <a:lnTo>
                  <a:pt x="11740" y="23850"/>
                </a:lnTo>
                <a:lnTo>
                  <a:pt x="11750" y="23880"/>
                </a:lnTo>
                <a:lnTo>
                  <a:pt x="11750" y="23900"/>
                </a:lnTo>
                <a:lnTo>
                  <a:pt x="11760" y="23910"/>
                </a:lnTo>
                <a:lnTo>
                  <a:pt x="11760" y="23400"/>
                </a:lnTo>
                <a:lnTo>
                  <a:pt x="11760" y="231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