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Gulf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Papua New Guinea • State Map | Fully Editable Vector Shape</a:t>
            </a:r>
          </a:p>
        </p:txBody>
      </p:sp>
      <p:sp>
        <p:nvSpPr>
          <p:cNvPr id="101" name="Gulf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30460" y="39220"/>
                </a:moveTo>
                <a:lnTo>
                  <a:pt x="30450" y="39220"/>
                </a:lnTo>
                <a:lnTo>
                  <a:pt x="30440" y="39220"/>
                </a:lnTo>
                <a:lnTo>
                  <a:pt x="30430" y="39220"/>
                </a:lnTo>
                <a:lnTo>
                  <a:pt x="30410" y="39210"/>
                </a:lnTo>
                <a:lnTo>
                  <a:pt x="30400" y="39200"/>
                </a:lnTo>
                <a:lnTo>
                  <a:pt x="30370" y="39180"/>
                </a:lnTo>
                <a:lnTo>
                  <a:pt x="30380" y="39180"/>
                </a:lnTo>
                <a:lnTo>
                  <a:pt x="30400" y="39200"/>
                </a:lnTo>
                <a:lnTo>
                  <a:pt x="30410" y="39200"/>
                </a:lnTo>
                <a:lnTo>
                  <a:pt x="30420" y="39210"/>
                </a:lnTo>
                <a:lnTo>
                  <a:pt x="30430" y="39210"/>
                </a:lnTo>
                <a:lnTo>
                  <a:pt x="30450" y="39210"/>
                </a:lnTo>
                <a:lnTo>
                  <a:pt x="30460" y="39220"/>
                </a:lnTo>
                <a:close/>
                <a:moveTo>
                  <a:pt x="30360" y="39170"/>
                </a:moveTo>
                <a:lnTo>
                  <a:pt x="30360" y="39180"/>
                </a:lnTo>
                <a:lnTo>
                  <a:pt x="30340" y="39170"/>
                </a:lnTo>
                <a:lnTo>
                  <a:pt x="30320" y="39140"/>
                </a:lnTo>
                <a:lnTo>
                  <a:pt x="30330" y="39140"/>
                </a:lnTo>
                <a:lnTo>
                  <a:pt x="30360" y="39170"/>
                </a:lnTo>
                <a:close/>
                <a:moveTo>
                  <a:pt x="30190" y="38850"/>
                </a:moveTo>
                <a:lnTo>
                  <a:pt x="30180" y="38860"/>
                </a:lnTo>
                <a:lnTo>
                  <a:pt x="30170" y="38850"/>
                </a:lnTo>
                <a:lnTo>
                  <a:pt x="30180" y="38850"/>
                </a:lnTo>
                <a:lnTo>
                  <a:pt x="30190" y="38850"/>
                </a:lnTo>
                <a:close/>
                <a:moveTo>
                  <a:pt x="30040" y="38610"/>
                </a:moveTo>
                <a:lnTo>
                  <a:pt x="30030" y="38620"/>
                </a:lnTo>
                <a:lnTo>
                  <a:pt x="30030" y="38610"/>
                </a:lnTo>
                <a:lnTo>
                  <a:pt x="30040" y="38610"/>
                </a:lnTo>
                <a:close/>
                <a:moveTo>
                  <a:pt x="30010" y="38610"/>
                </a:moveTo>
                <a:lnTo>
                  <a:pt x="30000" y="38610"/>
                </a:lnTo>
                <a:lnTo>
                  <a:pt x="29980" y="38610"/>
                </a:lnTo>
                <a:lnTo>
                  <a:pt x="29980" y="38600"/>
                </a:lnTo>
                <a:lnTo>
                  <a:pt x="29980" y="38590"/>
                </a:lnTo>
                <a:lnTo>
                  <a:pt x="29990" y="38600"/>
                </a:lnTo>
                <a:lnTo>
                  <a:pt x="30000" y="38610"/>
                </a:lnTo>
                <a:lnTo>
                  <a:pt x="30010" y="38610"/>
                </a:lnTo>
                <a:close/>
                <a:moveTo>
                  <a:pt x="26870" y="37870"/>
                </a:moveTo>
                <a:lnTo>
                  <a:pt x="26850" y="37870"/>
                </a:lnTo>
                <a:lnTo>
                  <a:pt x="26850" y="37860"/>
                </a:lnTo>
                <a:lnTo>
                  <a:pt x="26850" y="37850"/>
                </a:lnTo>
                <a:lnTo>
                  <a:pt x="26880" y="37840"/>
                </a:lnTo>
                <a:lnTo>
                  <a:pt x="26890" y="37840"/>
                </a:lnTo>
                <a:lnTo>
                  <a:pt x="26890" y="37850"/>
                </a:lnTo>
                <a:lnTo>
                  <a:pt x="26880" y="37860"/>
                </a:lnTo>
                <a:lnTo>
                  <a:pt x="26870" y="37870"/>
                </a:lnTo>
                <a:close/>
                <a:moveTo>
                  <a:pt x="28370" y="37850"/>
                </a:moveTo>
                <a:lnTo>
                  <a:pt x="28360" y="37850"/>
                </a:lnTo>
                <a:lnTo>
                  <a:pt x="28360" y="37840"/>
                </a:lnTo>
                <a:lnTo>
                  <a:pt x="28370" y="37840"/>
                </a:lnTo>
                <a:lnTo>
                  <a:pt x="28400" y="37830"/>
                </a:lnTo>
                <a:lnTo>
                  <a:pt x="28380" y="37850"/>
                </a:lnTo>
                <a:lnTo>
                  <a:pt x="28370" y="37850"/>
                </a:lnTo>
                <a:close/>
                <a:moveTo>
                  <a:pt x="26720" y="37800"/>
                </a:moveTo>
                <a:lnTo>
                  <a:pt x="26720" y="37810"/>
                </a:lnTo>
                <a:lnTo>
                  <a:pt x="26710" y="37800"/>
                </a:lnTo>
                <a:lnTo>
                  <a:pt x="26700" y="37780"/>
                </a:lnTo>
                <a:lnTo>
                  <a:pt x="26700" y="37740"/>
                </a:lnTo>
                <a:lnTo>
                  <a:pt x="26700" y="37730"/>
                </a:lnTo>
                <a:lnTo>
                  <a:pt x="26710" y="37740"/>
                </a:lnTo>
                <a:lnTo>
                  <a:pt x="26710" y="37780"/>
                </a:lnTo>
                <a:lnTo>
                  <a:pt x="26720" y="37790"/>
                </a:lnTo>
                <a:lnTo>
                  <a:pt x="26730" y="37800"/>
                </a:lnTo>
                <a:lnTo>
                  <a:pt x="26720" y="37800"/>
                </a:lnTo>
                <a:close/>
                <a:moveTo>
                  <a:pt x="26690" y="37690"/>
                </a:moveTo>
                <a:lnTo>
                  <a:pt x="26680" y="37710"/>
                </a:lnTo>
                <a:lnTo>
                  <a:pt x="26680" y="37720"/>
                </a:lnTo>
                <a:lnTo>
                  <a:pt x="26690" y="37730"/>
                </a:lnTo>
                <a:lnTo>
                  <a:pt x="26690" y="37740"/>
                </a:lnTo>
                <a:lnTo>
                  <a:pt x="26680" y="37750"/>
                </a:lnTo>
                <a:lnTo>
                  <a:pt x="26680" y="37770"/>
                </a:lnTo>
                <a:lnTo>
                  <a:pt x="26670" y="37770"/>
                </a:lnTo>
                <a:lnTo>
                  <a:pt x="26660" y="37760"/>
                </a:lnTo>
                <a:lnTo>
                  <a:pt x="26650" y="37740"/>
                </a:lnTo>
                <a:lnTo>
                  <a:pt x="26650" y="37730"/>
                </a:lnTo>
                <a:lnTo>
                  <a:pt x="26650" y="37710"/>
                </a:lnTo>
                <a:lnTo>
                  <a:pt x="26660" y="37700"/>
                </a:lnTo>
                <a:lnTo>
                  <a:pt x="26670" y="37700"/>
                </a:lnTo>
                <a:lnTo>
                  <a:pt x="26670" y="37690"/>
                </a:lnTo>
                <a:lnTo>
                  <a:pt x="26670" y="37670"/>
                </a:lnTo>
                <a:lnTo>
                  <a:pt x="26680" y="37670"/>
                </a:lnTo>
                <a:lnTo>
                  <a:pt x="26690" y="37690"/>
                </a:lnTo>
                <a:close/>
                <a:moveTo>
                  <a:pt x="25830" y="37340"/>
                </a:moveTo>
                <a:lnTo>
                  <a:pt x="25820" y="37340"/>
                </a:lnTo>
                <a:lnTo>
                  <a:pt x="25810" y="37330"/>
                </a:lnTo>
                <a:lnTo>
                  <a:pt x="25810" y="37310"/>
                </a:lnTo>
                <a:lnTo>
                  <a:pt x="25810" y="37300"/>
                </a:lnTo>
                <a:lnTo>
                  <a:pt x="25800" y="37290"/>
                </a:lnTo>
                <a:lnTo>
                  <a:pt x="25810" y="37280"/>
                </a:lnTo>
                <a:lnTo>
                  <a:pt x="25820" y="37290"/>
                </a:lnTo>
                <a:lnTo>
                  <a:pt x="25830" y="37300"/>
                </a:lnTo>
                <a:lnTo>
                  <a:pt x="25840" y="37310"/>
                </a:lnTo>
                <a:lnTo>
                  <a:pt x="25840" y="37330"/>
                </a:lnTo>
                <a:lnTo>
                  <a:pt x="25830" y="37330"/>
                </a:lnTo>
                <a:lnTo>
                  <a:pt x="25830" y="37340"/>
                </a:lnTo>
                <a:close/>
                <a:moveTo>
                  <a:pt x="25000" y="37320"/>
                </a:moveTo>
                <a:lnTo>
                  <a:pt x="24990" y="37320"/>
                </a:lnTo>
                <a:lnTo>
                  <a:pt x="24980" y="37300"/>
                </a:lnTo>
                <a:lnTo>
                  <a:pt x="24980" y="37280"/>
                </a:lnTo>
                <a:lnTo>
                  <a:pt x="24970" y="37250"/>
                </a:lnTo>
                <a:lnTo>
                  <a:pt x="24970" y="37240"/>
                </a:lnTo>
                <a:lnTo>
                  <a:pt x="24980" y="37240"/>
                </a:lnTo>
                <a:lnTo>
                  <a:pt x="25010" y="37260"/>
                </a:lnTo>
                <a:lnTo>
                  <a:pt x="25030" y="37280"/>
                </a:lnTo>
                <a:lnTo>
                  <a:pt x="25040" y="37280"/>
                </a:lnTo>
                <a:lnTo>
                  <a:pt x="25040" y="37290"/>
                </a:lnTo>
                <a:lnTo>
                  <a:pt x="25040" y="37300"/>
                </a:lnTo>
                <a:lnTo>
                  <a:pt x="25030" y="37300"/>
                </a:lnTo>
                <a:lnTo>
                  <a:pt x="25020" y="37310"/>
                </a:lnTo>
                <a:lnTo>
                  <a:pt x="25000" y="37320"/>
                </a:lnTo>
                <a:close/>
                <a:moveTo>
                  <a:pt x="25680" y="37260"/>
                </a:moveTo>
                <a:lnTo>
                  <a:pt x="25680" y="37270"/>
                </a:lnTo>
                <a:lnTo>
                  <a:pt x="25670" y="37260"/>
                </a:lnTo>
                <a:lnTo>
                  <a:pt x="25670" y="37250"/>
                </a:lnTo>
                <a:lnTo>
                  <a:pt x="25680" y="37240"/>
                </a:lnTo>
                <a:lnTo>
                  <a:pt x="25680" y="37230"/>
                </a:lnTo>
                <a:lnTo>
                  <a:pt x="25690" y="37230"/>
                </a:lnTo>
                <a:lnTo>
                  <a:pt x="25690" y="37240"/>
                </a:lnTo>
                <a:lnTo>
                  <a:pt x="25690" y="37250"/>
                </a:lnTo>
                <a:lnTo>
                  <a:pt x="25680" y="37260"/>
                </a:lnTo>
                <a:close/>
                <a:moveTo>
                  <a:pt x="24930" y="37210"/>
                </a:moveTo>
                <a:lnTo>
                  <a:pt x="24920" y="37200"/>
                </a:lnTo>
                <a:lnTo>
                  <a:pt x="24930" y="37200"/>
                </a:lnTo>
                <a:lnTo>
                  <a:pt x="24930" y="37210"/>
                </a:lnTo>
                <a:close/>
                <a:moveTo>
                  <a:pt x="25810" y="37440"/>
                </a:moveTo>
                <a:lnTo>
                  <a:pt x="25740" y="37440"/>
                </a:lnTo>
                <a:lnTo>
                  <a:pt x="25710" y="37440"/>
                </a:lnTo>
                <a:lnTo>
                  <a:pt x="25700" y="37430"/>
                </a:lnTo>
                <a:lnTo>
                  <a:pt x="25690" y="37410"/>
                </a:lnTo>
                <a:lnTo>
                  <a:pt x="25690" y="37390"/>
                </a:lnTo>
                <a:lnTo>
                  <a:pt x="25700" y="37370"/>
                </a:lnTo>
                <a:lnTo>
                  <a:pt x="25700" y="37340"/>
                </a:lnTo>
                <a:lnTo>
                  <a:pt x="25690" y="37310"/>
                </a:lnTo>
                <a:lnTo>
                  <a:pt x="25690" y="37280"/>
                </a:lnTo>
                <a:lnTo>
                  <a:pt x="25700" y="37270"/>
                </a:lnTo>
                <a:lnTo>
                  <a:pt x="25700" y="37260"/>
                </a:lnTo>
                <a:lnTo>
                  <a:pt x="25700" y="37220"/>
                </a:lnTo>
                <a:lnTo>
                  <a:pt x="25700" y="37210"/>
                </a:lnTo>
                <a:lnTo>
                  <a:pt x="25720" y="37180"/>
                </a:lnTo>
                <a:lnTo>
                  <a:pt x="25730" y="37180"/>
                </a:lnTo>
                <a:lnTo>
                  <a:pt x="25740" y="37180"/>
                </a:lnTo>
                <a:lnTo>
                  <a:pt x="25750" y="37190"/>
                </a:lnTo>
                <a:lnTo>
                  <a:pt x="25760" y="37220"/>
                </a:lnTo>
                <a:lnTo>
                  <a:pt x="25760" y="37230"/>
                </a:lnTo>
                <a:lnTo>
                  <a:pt x="25770" y="37260"/>
                </a:lnTo>
                <a:lnTo>
                  <a:pt x="25770" y="37280"/>
                </a:lnTo>
                <a:lnTo>
                  <a:pt x="25790" y="37320"/>
                </a:lnTo>
                <a:lnTo>
                  <a:pt x="25800" y="37340"/>
                </a:lnTo>
                <a:lnTo>
                  <a:pt x="25810" y="37360"/>
                </a:lnTo>
                <a:lnTo>
                  <a:pt x="25820" y="37390"/>
                </a:lnTo>
                <a:lnTo>
                  <a:pt x="25820" y="37400"/>
                </a:lnTo>
                <a:lnTo>
                  <a:pt x="25830" y="37420"/>
                </a:lnTo>
                <a:lnTo>
                  <a:pt x="25830" y="37430"/>
                </a:lnTo>
                <a:lnTo>
                  <a:pt x="25830" y="37440"/>
                </a:lnTo>
                <a:lnTo>
                  <a:pt x="25810" y="37440"/>
                </a:lnTo>
                <a:close/>
                <a:moveTo>
                  <a:pt x="24950" y="37260"/>
                </a:moveTo>
                <a:lnTo>
                  <a:pt x="24940" y="37260"/>
                </a:lnTo>
                <a:lnTo>
                  <a:pt x="24930" y="37260"/>
                </a:lnTo>
                <a:lnTo>
                  <a:pt x="24920" y="37260"/>
                </a:lnTo>
                <a:lnTo>
                  <a:pt x="24930" y="37270"/>
                </a:lnTo>
                <a:lnTo>
                  <a:pt x="24950" y="37270"/>
                </a:lnTo>
                <a:lnTo>
                  <a:pt x="24950" y="37280"/>
                </a:lnTo>
                <a:lnTo>
                  <a:pt x="24950" y="37290"/>
                </a:lnTo>
                <a:lnTo>
                  <a:pt x="24930" y="37310"/>
                </a:lnTo>
                <a:lnTo>
                  <a:pt x="24920" y="37310"/>
                </a:lnTo>
                <a:lnTo>
                  <a:pt x="24910" y="37310"/>
                </a:lnTo>
                <a:lnTo>
                  <a:pt x="24880" y="37310"/>
                </a:lnTo>
                <a:lnTo>
                  <a:pt x="24880" y="37300"/>
                </a:lnTo>
                <a:lnTo>
                  <a:pt x="24870" y="37280"/>
                </a:lnTo>
                <a:lnTo>
                  <a:pt x="24860" y="37260"/>
                </a:lnTo>
                <a:lnTo>
                  <a:pt x="24860" y="37240"/>
                </a:lnTo>
                <a:lnTo>
                  <a:pt x="24870" y="37230"/>
                </a:lnTo>
                <a:lnTo>
                  <a:pt x="24880" y="37200"/>
                </a:lnTo>
                <a:lnTo>
                  <a:pt x="24880" y="37190"/>
                </a:lnTo>
                <a:lnTo>
                  <a:pt x="24890" y="37180"/>
                </a:lnTo>
                <a:lnTo>
                  <a:pt x="24890" y="37170"/>
                </a:lnTo>
                <a:lnTo>
                  <a:pt x="24900" y="37170"/>
                </a:lnTo>
                <a:lnTo>
                  <a:pt x="24900" y="37180"/>
                </a:lnTo>
                <a:lnTo>
                  <a:pt x="24910" y="37200"/>
                </a:lnTo>
                <a:lnTo>
                  <a:pt x="24920" y="37210"/>
                </a:lnTo>
                <a:lnTo>
                  <a:pt x="24930" y="37220"/>
                </a:lnTo>
                <a:lnTo>
                  <a:pt x="24940" y="37230"/>
                </a:lnTo>
                <a:lnTo>
                  <a:pt x="24950" y="37250"/>
                </a:lnTo>
                <a:lnTo>
                  <a:pt x="24950" y="37260"/>
                </a:lnTo>
                <a:close/>
                <a:moveTo>
                  <a:pt x="25220" y="37090"/>
                </a:moveTo>
                <a:lnTo>
                  <a:pt x="25210" y="37100"/>
                </a:lnTo>
                <a:lnTo>
                  <a:pt x="25210" y="37090"/>
                </a:lnTo>
                <a:lnTo>
                  <a:pt x="25220" y="37090"/>
                </a:lnTo>
                <a:close/>
                <a:moveTo>
                  <a:pt x="25240" y="37090"/>
                </a:moveTo>
                <a:lnTo>
                  <a:pt x="25240" y="37100"/>
                </a:lnTo>
                <a:lnTo>
                  <a:pt x="25230" y="37080"/>
                </a:lnTo>
                <a:lnTo>
                  <a:pt x="25240" y="37090"/>
                </a:lnTo>
                <a:close/>
                <a:moveTo>
                  <a:pt x="19310" y="37400"/>
                </a:moveTo>
                <a:lnTo>
                  <a:pt x="19300" y="37400"/>
                </a:lnTo>
                <a:lnTo>
                  <a:pt x="19290" y="37390"/>
                </a:lnTo>
                <a:lnTo>
                  <a:pt x="19270" y="37380"/>
                </a:lnTo>
                <a:lnTo>
                  <a:pt x="19230" y="37310"/>
                </a:lnTo>
                <a:lnTo>
                  <a:pt x="19220" y="37290"/>
                </a:lnTo>
                <a:lnTo>
                  <a:pt x="19210" y="37250"/>
                </a:lnTo>
                <a:lnTo>
                  <a:pt x="19180" y="37220"/>
                </a:lnTo>
                <a:lnTo>
                  <a:pt x="19170" y="37190"/>
                </a:lnTo>
                <a:lnTo>
                  <a:pt x="19160" y="37160"/>
                </a:lnTo>
                <a:lnTo>
                  <a:pt x="19150" y="37150"/>
                </a:lnTo>
                <a:lnTo>
                  <a:pt x="19150" y="37130"/>
                </a:lnTo>
                <a:lnTo>
                  <a:pt x="19160" y="37110"/>
                </a:lnTo>
                <a:lnTo>
                  <a:pt x="19170" y="37090"/>
                </a:lnTo>
                <a:lnTo>
                  <a:pt x="19180" y="37080"/>
                </a:lnTo>
                <a:lnTo>
                  <a:pt x="19180" y="37060"/>
                </a:lnTo>
                <a:lnTo>
                  <a:pt x="19180" y="37050"/>
                </a:lnTo>
                <a:lnTo>
                  <a:pt x="19190" y="37050"/>
                </a:lnTo>
                <a:lnTo>
                  <a:pt x="19200" y="37050"/>
                </a:lnTo>
                <a:lnTo>
                  <a:pt x="19210" y="37050"/>
                </a:lnTo>
                <a:lnTo>
                  <a:pt x="19220" y="37070"/>
                </a:lnTo>
                <a:lnTo>
                  <a:pt x="19240" y="37090"/>
                </a:lnTo>
                <a:lnTo>
                  <a:pt x="19260" y="37110"/>
                </a:lnTo>
                <a:lnTo>
                  <a:pt x="19270" y="37150"/>
                </a:lnTo>
                <a:lnTo>
                  <a:pt x="19280" y="37170"/>
                </a:lnTo>
                <a:lnTo>
                  <a:pt x="19290" y="37180"/>
                </a:lnTo>
                <a:lnTo>
                  <a:pt x="19300" y="37200"/>
                </a:lnTo>
                <a:lnTo>
                  <a:pt x="19300" y="37220"/>
                </a:lnTo>
                <a:lnTo>
                  <a:pt x="19320" y="37240"/>
                </a:lnTo>
                <a:lnTo>
                  <a:pt x="19320" y="37250"/>
                </a:lnTo>
                <a:lnTo>
                  <a:pt x="19320" y="37270"/>
                </a:lnTo>
                <a:lnTo>
                  <a:pt x="19330" y="37280"/>
                </a:lnTo>
                <a:lnTo>
                  <a:pt x="19330" y="37300"/>
                </a:lnTo>
                <a:lnTo>
                  <a:pt x="19350" y="37320"/>
                </a:lnTo>
                <a:lnTo>
                  <a:pt x="19350" y="37340"/>
                </a:lnTo>
                <a:lnTo>
                  <a:pt x="19360" y="37370"/>
                </a:lnTo>
                <a:lnTo>
                  <a:pt x="19360" y="37380"/>
                </a:lnTo>
                <a:lnTo>
                  <a:pt x="19350" y="37390"/>
                </a:lnTo>
                <a:lnTo>
                  <a:pt x="19340" y="37390"/>
                </a:lnTo>
                <a:lnTo>
                  <a:pt x="19330" y="37390"/>
                </a:lnTo>
                <a:lnTo>
                  <a:pt x="19310" y="37400"/>
                </a:lnTo>
                <a:close/>
                <a:moveTo>
                  <a:pt x="24490" y="37010"/>
                </a:moveTo>
                <a:lnTo>
                  <a:pt x="24480" y="37010"/>
                </a:lnTo>
                <a:lnTo>
                  <a:pt x="24470" y="37010"/>
                </a:lnTo>
                <a:lnTo>
                  <a:pt x="24470" y="37000"/>
                </a:lnTo>
                <a:lnTo>
                  <a:pt x="24480" y="37010"/>
                </a:lnTo>
                <a:lnTo>
                  <a:pt x="24490" y="37010"/>
                </a:lnTo>
                <a:close/>
                <a:moveTo>
                  <a:pt x="20950" y="36910"/>
                </a:moveTo>
                <a:lnTo>
                  <a:pt x="20970" y="36910"/>
                </a:lnTo>
                <a:lnTo>
                  <a:pt x="20990" y="36910"/>
                </a:lnTo>
                <a:lnTo>
                  <a:pt x="21000" y="36910"/>
                </a:lnTo>
                <a:lnTo>
                  <a:pt x="21030" y="36920"/>
                </a:lnTo>
                <a:lnTo>
                  <a:pt x="21050" y="36920"/>
                </a:lnTo>
                <a:lnTo>
                  <a:pt x="21060" y="36920"/>
                </a:lnTo>
                <a:lnTo>
                  <a:pt x="21090" y="36920"/>
                </a:lnTo>
                <a:lnTo>
                  <a:pt x="21100" y="36920"/>
                </a:lnTo>
                <a:lnTo>
                  <a:pt x="21120" y="36920"/>
                </a:lnTo>
                <a:lnTo>
                  <a:pt x="21130" y="36930"/>
                </a:lnTo>
                <a:lnTo>
                  <a:pt x="21170" y="36950"/>
                </a:lnTo>
                <a:lnTo>
                  <a:pt x="21180" y="36960"/>
                </a:lnTo>
                <a:lnTo>
                  <a:pt x="21190" y="36970"/>
                </a:lnTo>
                <a:lnTo>
                  <a:pt x="21210" y="37000"/>
                </a:lnTo>
                <a:lnTo>
                  <a:pt x="21220" y="37010"/>
                </a:lnTo>
                <a:lnTo>
                  <a:pt x="21230" y="37030"/>
                </a:lnTo>
                <a:lnTo>
                  <a:pt x="21230" y="37050"/>
                </a:lnTo>
                <a:lnTo>
                  <a:pt x="21230" y="37060"/>
                </a:lnTo>
                <a:lnTo>
                  <a:pt x="21220" y="37070"/>
                </a:lnTo>
                <a:lnTo>
                  <a:pt x="21220" y="37080"/>
                </a:lnTo>
                <a:lnTo>
                  <a:pt x="21200" y="37090"/>
                </a:lnTo>
                <a:lnTo>
                  <a:pt x="21190" y="37100"/>
                </a:lnTo>
                <a:lnTo>
                  <a:pt x="21170" y="37110"/>
                </a:lnTo>
                <a:lnTo>
                  <a:pt x="21120" y="37150"/>
                </a:lnTo>
                <a:lnTo>
                  <a:pt x="21110" y="37160"/>
                </a:lnTo>
                <a:lnTo>
                  <a:pt x="21100" y="37160"/>
                </a:lnTo>
                <a:lnTo>
                  <a:pt x="21090" y="37160"/>
                </a:lnTo>
                <a:lnTo>
                  <a:pt x="21090" y="37150"/>
                </a:lnTo>
                <a:lnTo>
                  <a:pt x="21100" y="37140"/>
                </a:lnTo>
                <a:lnTo>
                  <a:pt x="21100" y="37130"/>
                </a:lnTo>
                <a:lnTo>
                  <a:pt x="21100" y="37120"/>
                </a:lnTo>
                <a:lnTo>
                  <a:pt x="21070" y="37160"/>
                </a:lnTo>
                <a:lnTo>
                  <a:pt x="21060" y="37170"/>
                </a:lnTo>
                <a:lnTo>
                  <a:pt x="21040" y="37170"/>
                </a:lnTo>
                <a:lnTo>
                  <a:pt x="21030" y="37180"/>
                </a:lnTo>
                <a:lnTo>
                  <a:pt x="21020" y="37180"/>
                </a:lnTo>
                <a:lnTo>
                  <a:pt x="20950" y="37190"/>
                </a:lnTo>
                <a:lnTo>
                  <a:pt x="20920" y="37190"/>
                </a:lnTo>
                <a:lnTo>
                  <a:pt x="20900" y="37190"/>
                </a:lnTo>
                <a:lnTo>
                  <a:pt x="20870" y="37190"/>
                </a:lnTo>
                <a:lnTo>
                  <a:pt x="20850" y="37180"/>
                </a:lnTo>
                <a:lnTo>
                  <a:pt x="20830" y="37170"/>
                </a:lnTo>
                <a:lnTo>
                  <a:pt x="20830" y="37160"/>
                </a:lnTo>
                <a:lnTo>
                  <a:pt x="20830" y="37150"/>
                </a:lnTo>
                <a:lnTo>
                  <a:pt x="20830" y="37140"/>
                </a:lnTo>
                <a:lnTo>
                  <a:pt x="20830" y="37120"/>
                </a:lnTo>
                <a:lnTo>
                  <a:pt x="20830" y="37110"/>
                </a:lnTo>
                <a:lnTo>
                  <a:pt x="20820" y="37090"/>
                </a:lnTo>
                <a:lnTo>
                  <a:pt x="20810" y="37070"/>
                </a:lnTo>
                <a:lnTo>
                  <a:pt x="20810" y="37060"/>
                </a:lnTo>
                <a:lnTo>
                  <a:pt x="20810" y="37000"/>
                </a:lnTo>
                <a:lnTo>
                  <a:pt x="20800" y="36990"/>
                </a:lnTo>
                <a:lnTo>
                  <a:pt x="20800" y="36970"/>
                </a:lnTo>
                <a:lnTo>
                  <a:pt x="20810" y="36950"/>
                </a:lnTo>
                <a:lnTo>
                  <a:pt x="20810" y="36940"/>
                </a:lnTo>
                <a:lnTo>
                  <a:pt x="20820" y="36920"/>
                </a:lnTo>
                <a:lnTo>
                  <a:pt x="20830" y="36920"/>
                </a:lnTo>
                <a:lnTo>
                  <a:pt x="20830" y="36910"/>
                </a:lnTo>
                <a:lnTo>
                  <a:pt x="20830" y="36900"/>
                </a:lnTo>
                <a:lnTo>
                  <a:pt x="20840" y="36890"/>
                </a:lnTo>
                <a:lnTo>
                  <a:pt x="20850" y="36890"/>
                </a:lnTo>
                <a:lnTo>
                  <a:pt x="20870" y="36890"/>
                </a:lnTo>
                <a:lnTo>
                  <a:pt x="20880" y="36900"/>
                </a:lnTo>
                <a:lnTo>
                  <a:pt x="20920" y="36910"/>
                </a:lnTo>
                <a:lnTo>
                  <a:pt x="20950" y="36910"/>
                </a:lnTo>
                <a:close/>
                <a:moveTo>
                  <a:pt x="24120" y="36810"/>
                </a:moveTo>
                <a:lnTo>
                  <a:pt x="24120" y="36820"/>
                </a:lnTo>
                <a:lnTo>
                  <a:pt x="24140" y="36820"/>
                </a:lnTo>
                <a:lnTo>
                  <a:pt x="24150" y="36820"/>
                </a:lnTo>
                <a:lnTo>
                  <a:pt x="24180" y="36830"/>
                </a:lnTo>
                <a:lnTo>
                  <a:pt x="24180" y="36840"/>
                </a:lnTo>
                <a:lnTo>
                  <a:pt x="24170" y="36850"/>
                </a:lnTo>
                <a:lnTo>
                  <a:pt x="24160" y="36870"/>
                </a:lnTo>
                <a:lnTo>
                  <a:pt x="24160" y="36890"/>
                </a:lnTo>
                <a:lnTo>
                  <a:pt x="24160" y="36900"/>
                </a:lnTo>
                <a:lnTo>
                  <a:pt x="24160" y="36910"/>
                </a:lnTo>
                <a:lnTo>
                  <a:pt x="24170" y="36930"/>
                </a:lnTo>
                <a:lnTo>
                  <a:pt x="24180" y="36940"/>
                </a:lnTo>
                <a:lnTo>
                  <a:pt x="24200" y="36950"/>
                </a:lnTo>
                <a:lnTo>
                  <a:pt x="24220" y="36960"/>
                </a:lnTo>
                <a:lnTo>
                  <a:pt x="24250" y="36970"/>
                </a:lnTo>
                <a:lnTo>
                  <a:pt x="24270" y="36980"/>
                </a:lnTo>
                <a:lnTo>
                  <a:pt x="24280" y="36980"/>
                </a:lnTo>
                <a:lnTo>
                  <a:pt x="24280" y="36990"/>
                </a:lnTo>
                <a:lnTo>
                  <a:pt x="24280" y="37000"/>
                </a:lnTo>
                <a:lnTo>
                  <a:pt x="24260" y="37020"/>
                </a:lnTo>
                <a:lnTo>
                  <a:pt x="24250" y="37020"/>
                </a:lnTo>
                <a:lnTo>
                  <a:pt x="24240" y="37030"/>
                </a:lnTo>
                <a:lnTo>
                  <a:pt x="24230" y="37040"/>
                </a:lnTo>
                <a:lnTo>
                  <a:pt x="24220" y="37060"/>
                </a:lnTo>
                <a:lnTo>
                  <a:pt x="24200" y="37070"/>
                </a:lnTo>
                <a:lnTo>
                  <a:pt x="24190" y="37070"/>
                </a:lnTo>
                <a:lnTo>
                  <a:pt x="24150" y="37060"/>
                </a:lnTo>
                <a:lnTo>
                  <a:pt x="24130" y="37040"/>
                </a:lnTo>
                <a:lnTo>
                  <a:pt x="24110" y="37030"/>
                </a:lnTo>
                <a:lnTo>
                  <a:pt x="24100" y="37010"/>
                </a:lnTo>
                <a:lnTo>
                  <a:pt x="24090" y="37010"/>
                </a:lnTo>
                <a:lnTo>
                  <a:pt x="24100" y="37010"/>
                </a:lnTo>
                <a:lnTo>
                  <a:pt x="24100" y="37000"/>
                </a:lnTo>
                <a:lnTo>
                  <a:pt x="24100" y="36990"/>
                </a:lnTo>
                <a:lnTo>
                  <a:pt x="24090" y="36990"/>
                </a:lnTo>
                <a:lnTo>
                  <a:pt x="24070" y="36980"/>
                </a:lnTo>
                <a:lnTo>
                  <a:pt x="24060" y="36980"/>
                </a:lnTo>
                <a:lnTo>
                  <a:pt x="24040" y="36950"/>
                </a:lnTo>
                <a:lnTo>
                  <a:pt x="24030" y="36940"/>
                </a:lnTo>
                <a:lnTo>
                  <a:pt x="24010" y="36910"/>
                </a:lnTo>
                <a:lnTo>
                  <a:pt x="23990" y="36900"/>
                </a:lnTo>
                <a:lnTo>
                  <a:pt x="23980" y="36880"/>
                </a:lnTo>
                <a:lnTo>
                  <a:pt x="23970" y="36870"/>
                </a:lnTo>
                <a:lnTo>
                  <a:pt x="23970" y="36860"/>
                </a:lnTo>
                <a:lnTo>
                  <a:pt x="23980" y="36860"/>
                </a:lnTo>
                <a:lnTo>
                  <a:pt x="23980" y="36850"/>
                </a:lnTo>
                <a:lnTo>
                  <a:pt x="24000" y="36850"/>
                </a:lnTo>
                <a:lnTo>
                  <a:pt x="24010" y="36850"/>
                </a:lnTo>
                <a:lnTo>
                  <a:pt x="24020" y="36840"/>
                </a:lnTo>
                <a:lnTo>
                  <a:pt x="24040" y="36830"/>
                </a:lnTo>
                <a:lnTo>
                  <a:pt x="24050" y="36830"/>
                </a:lnTo>
                <a:lnTo>
                  <a:pt x="24070" y="36800"/>
                </a:lnTo>
                <a:lnTo>
                  <a:pt x="24080" y="36790"/>
                </a:lnTo>
                <a:lnTo>
                  <a:pt x="24090" y="36790"/>
                </a:lnTo>
                <a:lnTo>
                  <a:pt x="24110" y="36800"/>
                </a:lnTo>
                <a:lnTo>
                  <a:pt x="24110" y="36810"/>
                </a:lnTo>
                <a:lnTo>
                  <a:pt x="24120" y="36810"/>
                </a:lnTo>
                <a:close/>
                <a:moveTo>
                  <a:pt x="21900" y="37030"/>
                </a:moveTo>
                <a:lnTo>
                  <a:pt x="21880" y="37030"/>
                </a:lnTo>
                <a:lnTo>
                  <a:pt x="21860" y="37020"/>
                </a:lnTo>
                <a:lnTo>
                  <a:pt x="21820" y="37000"/>
                </a:lnTo>
                <a:lnTo>
                  <a:pt x="21790" y="37000"/>
                </a:lnTo>
                <a:lnTo>
                  <a:pt x="21740" y="36980"/>
                </a:lnTo>
                <a:lnTo>
                  <a:pt x="21730" y="36970"/>
                </a:lnTo>
                <a:lnTo>
                  <a:pt x="21720" y="36970"/>
                </a:lnTo>
                <a:lnTo>
                  <a:pt x="21710" y="36960"/>
                </a:lnTo>
                <a:lnTo>
                  <a:pt x="21700" y="36960"/>
                </a:lnTo>
                <a:lnTo>
                  <a:pt x="21690" y="36960"/>
                </a:lnTo>
                <a:lnTo>
                  <a:pt x="21670" y="36950"/>
                </a:lnTo>
                <a:lnTo>
                  <a:pt x="21670" y="36930"/>
                </a:lnTo>
                <a:lnTo>
                  <a:pt x="21660" y="36910"/>
                </a:lnTo>
                <a:lnTo>
                  <a:pt x="21660" y="36830"/>
                </a:lnTo>
                <a:lnTo>
                  <a:pt x="21660" y="36810"/>
                </a:lnTo>
                <a:lnTo>
                  <a:pt x="21660" y="36770"/>
                </a:lnTo>
                <a:lnTo>
                  <a:pt x="21670" y="36770"/>
                </a:lnTo>
                <a:lnTo>
                  <a:pt x="21680" y="36770"/>
                </a:lnTo>
                <a:lnTo>
                  <a:pt x="21680" y="36790"/>
                </a:lnTo>
                <a:lnTo>
                  <a:pt x="21690" y="36810"/>
                </a:lnTo>
                <a:lnTo>
                  <a:pt x="21700" y="36820"/>
                </a:lnTo>
                <a:lnTo>
                  <a:pt x="21710" y="36850"/>
                </a:lnTo>
                <a:lnTo>
                  <a:pt x="21730" y="36870"/>
                </a:lnTo>
                <a:lnTo>
                  <a:pt x="21760" y="36900"/>
                </a:lnTo>
                <a:lnTo>
                  <a:pt x="21790" y="36920"/>
                </a:lnTo>
                <a:lnTo>
                  <a:pt x="21810" y="36940"/>
                </a:lnTo>
                <a:lnTo>
                  <a:pt x="21840" y="36960"/>
                </a:lnTo>
                <a:lnTo>
                  <a:pt x="21870" y="36970"/>
                </a:lnTo>
                <a:lnTo>
                  <a:pt x="21910" y="36980"/>
                </a:lnTo>
                <a:lnTo>
                  <a:pt x="21920" y="36990"/>
                </a:lnTo>
                <a:lnTo>
                  <a:pt x="21940" y="37000"/>
                </a:lnTo>
                <a:lnTo>
                  <a:pt x="21950" y="37010"/>
                </a:lnTo>
                <a:lnTo>
                  <a:pt x="21940" y="37020"/>
                </a:lnTo>
                <a:lnTo>
                  <a:pt x="21930" y="37020"/>
                </a:lnTo>
                <a:lnTo>
                  <a:pt x="21900" y="37030"/>
                </a:lnTo>
                <a:close/>
                <a:moveTo>
                  <a:pt x="19890" y="37330"/>
                </a:moveTo>
                <a:lnTo>
                  <a:pt x="19880" y="37340"/>
                </a:lnTo>
                <a:lnTo>
                  <a:pt x="19870" y="37340"/>
                </a:lnTo>
                <a:lnTo>
                  <a:pt x="19850" y="37340"/>
                </a:lnTo>
                <a:lnTo>
                  <a:pt x="19840" y="37340"/>
                </a:lnTo>
                <a:lnTo>
                  <a:pt x="19820" y="37330"/>
                </a:lnTo>
                <a:lnTo>
                  <a:pt x="19810" y="37330"/>
                </a:lnTo>
                <a:lnTo>
                  <a:pt x="19800" y="37330"/>
                </a:lnTo>
                <a:lnTo>
                  <a:pt x="19790" y="37330"/>
                </a:lnTo>
                <a:lnTo>
                  <a:pt x="19770" y="37320"/>
                </a:lnTo>
                <a:lnTo>
                  <a:pt x="19740" y="37300"/>
                </a:lnTo>
                <a:lnTo>
                  <a:pt x="19720" y="37290"/>
                </a:lnTo>
                <a:lnTo>
                  <a:pt x="19700" y="37270"/>
                </a:lnTo>
                <a:lnTo>
                  <a:pt x="19690" y="37270"/>
                </a:lnTo>
                <a:lnTo>
                  <a:pt x="19670" y="37260"/>
                </a:lnTo>
                <a:lnTo>
                  <a:pt x="19650" y="37250"/>
                </a:lnTo>
                <a:lnTo>
                  <a:pt x="19640" y="37240"/>
                </a:lnTo>
                <a:lnTo>
                  <a:pt x="19620" y="37240"/>
                </a:lnTo>
                <a:lnTo>
                  <a:pt x="19600" y="37230"/>
                </a:lnTo>
                <a:lnTo>
                  <a:pt x="19570" y="37210"/>
                </a:lnTo>
                <a:lnTo>
                  <a:pt x="19550" y="37200"/>
                </a:lnTo>
                <a:lnTo>
                  <a:pt x="19510" y="37170"/>
                </a:lnTo>
                <a:lnTo>
                  <a:pt x="19500" y="37150"/>
                </a:lnTo>
                <a:lnTo>
                  <a:pt x="19480" y="37140"/>
                </a:lnTo>
                <a:lnTo>
                  <a:pt x="19450" y="37120"/>
                </a:lnTo>
                <a:lnTo>
                  <a:pt x="19420" y="37090"/>
                </a:lnTo>
                <a:lnTo>
                  <a:pt x="19420" y="37080"/>
                </a:lnTo>
                <a:lnTo>
                  <a:pt x="19390" y="37020"/>
                </a:lnTo>
                <a:lnTo>
                  <a:pt x="19350" y="36970"/>
                </a:lnTo>
                <a:lnTo>
                  <a:pt x="19300" y="36910"/>
                </a:lnTo>
                <a:lnTo>
                  <a:pt x="19280" y="36890"/>
                </a:lnTo>
                <a:lnTo>
                  <a:pt x="19260" y="36870"/>
                </a:lnTo>
                <a:lnTo>
                  <a:pt x="19250" y="36850"/>
                </a:lnTo>
                <a:lnTo>
                  <a:pt x="19240" y="36840"/>
                </a:lnTo>
                <a:lnTo>
                  <a:pt x="19240" y="36820"/>
                </a:lnTo>
                <a:lnTo>
                  <a:pt x="19220" y="36800"/>
                </a:lnTo>
                <a:lnTo>
                  <a:pt x="19200" y="36760"/>
                </a:lnTo>
                <a:lnTo>
                  <a:pt x="19190" y="36750"/>
                </a:lnTo>
                <a:lnTo>
                  <a:pt x="19190" y="36740"/>
                </a:lnTo>
                <a:lnTo>
                  <a:pt x="19200" y="36740"/>
                </a:lnTo>
                <a:lnTo>
                  <a:pt x="19210" y="36740"/>
                </a:lnTo>
                <a:lnTo>
                  <a:pt x="19220" y="36760"/>
                </a:lnTo>
                <a:lnTo>
                  <a:pt x="19240" y="36760"/>
                </a:lnTo>
                <a:lnTo>
                  <a:pt x="19270" y="36770"/>
                </a:lnTo>
                <a:lnTo>
                  <a:pt x="19290" y="36780"/>
                </a:lnTo>
                <a:lnTo>
                  <a:pt x="19340" y="36810"/>
                </a:lnTo>
                <a:lnTo>
                  <a:pt x="19370" y="36830"/>
                </a:lnTo>
                <a:lnTo>
                  <a:pt x="19390" y="36850"/>
                </a:lnTo>
                <a:lnTo>
                  <a:pt x="19410" y="36860"/>
                </a:lnTo>
                <a:lnTo>
                  <a:pt x="19480" y="36890"/>
                </a:lnTo>
                <a:lnTo>
                  <a:pt x="19500" y="36890"/>
                </a:lnTo>
                <a:lnTo>
                  <a:pt x="19550" y="36910"/>
                </a:lnTo>
                <a:lnTo>
                  <a:pt x="19580" y="36920"/>
                </a:lnTo>
                <a:lnTo>
                  <a:pt x="19620" y="36920"/>
                </a:lnTo>
                <a:lnTo>
                  <a:pt x="19640" y="36940"/>
                </a:lnTo>
                <a:lnTo>
                  <a:pt x="19650" y="36940"/>
                </a:lnTo>
                <a:lnTo>
                  <a:pt x="19670" y="36960"/>
                </a:lnTo>
                <a:lnTo>
                  <a:pt x="19690" y="36990"/>
                </a:lnTo>
                <a:lnTo>
                  <a:pt x="19760" y="37050"/>
                </a:lnTo>
                <a:lnTo>
                  <a:pt x="19770" y="37060"/>
                </a:lnTo>
                <a:lnTo>
                  <a:pt x="19790" y="37080"/>
                </a:lnTo>
                <a:lnTo>
                  <a:pt x="19800" y="37100"/>
                </a:lnTo>
                <a:lnTo>
                  <a:pt x="19810" y="37110"/>
                </a:lnTo>
                <a:lnTo>
                  <a:pt x="19820" y="37120"/>
                </a:lnTo>
                <a:lnTo>
                  <a:pt x="19830" y="37150"/>
                </a:lnTo>
                <a:lnTo>
                  <a:pt x="19840" y="37160"/>
                </a:lnTo>
                <a:lnTo>
                  <a:pt x="19860" y="37170"/>
                </a:lnTo>
                <a:lnTo>
                  <a:pt x="19860" y="37190"/>
                </a:lnTo>
                <a:lnTo>
                  <a:pt x="19870" y="37200"/>
                </a:lnTo>
                <a:lnTo>
                  <a:pt x="19870" y="37220"/>
                </a:lnTo>
                <a:lnTo>
                  <a:pt x="19870" y="37230"/>
                </a:lnTo>
                <a:lnTo>
                  <a:pt x="19880" y="37250"/>
                </a:lnTo>
                <a:lnTo>
                  <a:pt x="19890" y="37270"/>
                </a:lnTo>
                <a:lnTo>
                  <a:pt x="19890" y="37290"/>
                </a:lnTo>
                <a:lnTo>
                  <a:pt x="19890" y="37310"/>
                </a:lnTo>
                <a:lnTo>
                  <a:pt x="19890" y="37330"/>
                </a:lnTo>
                <a:close/>
                <a:moveTo>
                  <a:pt x="24430" y="36700"/>
                </a:moveTo>
                <a:lnTo>
                  <a:pt x="24430" y="36710"/>
                </a:lnTo>
                <a:lnTo>
                  <a:pt x="24410" y="36730"/>
                </a:lnTo>
                <a:lnTo>
                  <a:pt x="24400" y="36750"/>
                </a:lnTo>
                <a:lnTo>
                  <a:pt x="24400" y="36780"/>
                </a:lnTo>
                <a:lnTo>
                  <a:pt x="24410" y="36790"/>
                </a:lnTo>
                <a:lnTo>
                  <a:pt x="24430" y="36820"/>
                </a:lnTo>
                <a:lnTo>
                  <a:pt x="24430" y="36830"/>
                </a:lnTo>
                <a:lnTo>
                  <a:pt x="24420" y="36840"/>
                </a:lnTo>
                <a:lnTo>
                  <a:pt x="24420" y="36860"/>
                </a:lnTo>
                <a:lnTo>
                  <a:pt x="24410" y="36880"/>
                </a:lnTo>
                <a:lnTo>
                  <a:pt x="24400" y="36900"/>
                </a:lnTo>
                <a:lnTo>
                  <a:pt x="24400" y="36940"/>
                </a:lnTo>
                <a:lnTo>
                  <a:pt x="24400" y="36950"/>
                </a:lnTo>
                <a:lnTo>
                  <a:pt x="24410" y="36970"/>
                </a:lnTo>
                <a:lnTo>
                  <a:pt x="24430" y="36990"/>
                </a:lnTo>
                <a:lnTo>
                  <a:pt x="24430" y="37000"/>
                </a:lnTo>
                <a:lnTo>
                  <a:pt x="24460" y="37020"/>
                </a:lnTo>
                <a:lnTo>
                  <a:pt x="24490" y="37040"/>
                </a:lnTo>
                <a:lnTo>
                  <a:pt x="24510" y="37050"/>
                </a:lnTo>
                <a:lnTo>
                  <a:pt x="24520" y="37060"/>
                </a:lnTo>
                <a:lnTo>
                  <a:pt x="24540" y="37070"/>
                </a:lnTo>
                <a:lnTo>
                  <a:pt x="24560" y="37090"/>
                </a:lnTo>
                <a:lnTo>
                  <a:pt x="24580" y="37110"/>
                </a:lnTo>
                <a:lnTo>
                  <a:pt x="24590" y="37110"/>
                </a:lnTo>
                <a:lnTo>
                  <a:pt x="24600" y="37120"/>
                </a:lnTo>
                <a:lnTo>
                  <a:pt x="24600" y="37130"/>
                </a:lnTo>
                <a:lnTo>
                  <a:pt x="24590" y="37130"/>
                </a:lnTo>
                <a:lnTo>
                  <a:pt x="24580" y="37120"/>
                </a:lnTo>
                <a:lnTo>
                  <a:pt x="24490" y="37100"/>
                </a:lnTo>
                <a:lnTo>
                  <a:pt x="24460" y="37090"/>
                </a:lnTo>
                <a:lnTo>
                  <a:pt x="24450" y="37090"/>
                </a:lnTo>
                <a:lnTo>
                  <a:pt x="24420" y="37080"/>
                </a:lnTo>
                <a:lnTo>
                  <a:pt x="24400" y="37080"/>
                </a:lnTo>
                <a:lnTo>
                  <a:pt x="24380" y="37070"/>
                </a:lnTo>
                <a:lnTo>
                  <a:pt x="24350" y="37060"/>
                </a:lnTo>
                <a:lnTo>
                  <a:pt x="24340" y="37060"/>
                </a:lnTo>
                <a:lnTo>
                  <a:pt x="24330" y="37060"/>
                </a:lnTo>
                <a:lnTo>
                  <a:pt x="24320" y="37050"/>
                </a:lnTo>
                <a:lnTo>
                  <a:pt x="24310" y="37040"/>
                </a:lnTo>
                <a:lnTo>
                  <a:pt x="24310" y="37020"/>
                </a:lnTo>
                <a:lnTo>
                  <a:pt x="24310" y="37010"/>
                </a:lnTo>
                <a:lnTo>
                  <a:pt x="24320" y="37000"/>
                </a:lnTo>
                <a:lnTo>
                  <a:pt x="24320" y="36990"/>
                </a:lnTo>
                <a:lnTo>
                  <a:pt x="24310" y="36970"/>
                </a:lnTo>
                <a:lnTo>
                  <a:pt x="24300" y="36960"/>
                </a:lnTo>
                <a:lnTo>
                  <a:pt x="24290" y="36950"/>
                </a:lnTo>
                <a:lnTo>
                  <a:pt x="24280" y="36950"/>
                </a:lnTo>
                <a:lnTo>
                  <a:pt x="24260" y="36950"/>
                </a:lnTo>
                <a:lnTo>
                  <a:pt x="24210" y="36940"/>
                </a:lnTo>
                <a:lnTo>
                  <a:pt x="24200" y="36930"/>
                </a:lnTo>
                <a:lnTo>
                  <a:pt x="24180" y="36930"/>
                </a:lnTo>
                <a:lnTo>
                  <a:pt x="24180" y="36910"/>
                </a:lnTo>
                <a:lnTo>
                  <a:pt x="24170" y="36910"/>
                </a:lnTo>
                <a:lnTo>
                  <a:pt x="24170" y="36880"/>
                </a:lnTo>
                <a:lnTo>
                  <a:pt x="24170" y="36870"/>
                </a:lnTo>
                <a:lnTo>
                  <a:pt x="24180" y="36860"/>
                </a:lnTo>
                <a:lnTo>
                  <a:pt x="24190" y="36850"/>
                </a:lnTo>
                <a:lnTo>
                  <a:pt x="24190" y="36830"/>
                </a:lnTo>
                <a:lnTo>
                  <a:pt x="24190" y="36820"/>
                </a:lnTo>
                <a:lnTo>
                  <a:pt x="24200" y="36810"/>
                </a:lnTo>
                <a:lnTo>
                  <a:pt x="24210" y="36810"/>
                </a:lnTo>
                <a:lnTo>
                  <a:pt x="24220" y="36800"/>
                </a:lnTo>
                <a:lnTo>
                  <a:pt x="24260" y="36780"/>
                </a:lnTo>
                <a:lnTo>
                  <a:pt x="24260" y="36770"/>
                </a:lnTo>
                <a:lnTo>
                  <a:pt x="24270" y="36760"/>
                </a:lnTo>
                <a:lnTo>
                  <a:pt x="24270" y="36750"/>
                </a:lnTo>
                <a:lnTo>
                  <a:pt x="24290" y="36730"/>
                </a:lnTo>
                <a:lnTo>
                  <a:pt x="24300" y="36710"/>
                </a:lnTo>
                <a:lnTo>
                  <a:pt x="24310" y="36700"/>
                </a:lnTo>
                <a:lnTo>
                  <a:pt x="24320" y="36700"/>
                </a:lnTo>
                <a:lnTo>
                  <a:pt x="24340" y="36700"/>
                </a:lnTo>
                <a:lnTo>
                  <a:pt x="24350" y="36700"/>
                </a:lnTo>
                <a:lnTo>
                  <a:pt x="24370" y="36690"/>
                </a:lnTo>
                <a:lnTo>
                  <a:pt x="24390" y="36680"/>
                </a:lnTo>
                <a:lnTo>
                  <a:pt x="24410" y="36680"/>
                </a:lnTo>
                <a:lnTo>
                  <a:pt x="24420" y="36680"/>
                </a:lnTo>
                <a:lnTo>
                  <a:pt x="24420" y="36690"/>
                </a:lnTo>
                <a:lnTo>
                  <a:pt x="24430" y="36700"/>
                </a:lnTo>
                <a:close/>
                <a:moveTo>
                  <a:pt x="22000" y="36580"/>
                </a:moveTo>
                <a:lnTo>
                  <a:pt x="22010" y="36600"/>
                </a:lnTo>
                <a:lnTo>
                  <a:pt x="22030" y="36610"/>
                </a:lnTo>
                <a:lnTo>
                  <a:pt x="22030" y="36620"/>
                </a:lnTo>
                <a:lnTo>
                  <a:pt x="22040" y="36620"/>
                </a:lnTo>
                <a:lnTo>
                  <a:pt x="22060" y="36630"/>
                </a:lnTo>
                <a:lnTo>
                  <a:pt x="22130" y="36700"/>
                </a:lnTo>
                <a:lnTo>
                  <a:pt x="22150" y="36720"/>
                </a:lnTo>
                <a:lnTo>
                  <a:pt x="22160" y="36740"/>
                </a:lnTo>
                <a:lnTo>
                  <a:pt x="22170" y="36750"/>
                </a:lnTo>
                <a:lnTo>
                  <a:pt x="22170" y="36770"/>
                </a:lnTo>
                <a:lnTo>
                  <a:pt x="22180" y="36780"/>
                </a:lnTo>
                <a:lnTo>
                  <a:pt x="22190" y="36820"/>
                </a:lnTo>
                <a:lnTo>
                  <a:pt x="22200" y="36860"/>
                </a:lnTo>
                <a:lnTo>
                  <a:pt x="22200" y="36900"/>
                </a:lnTo>
                <a:lnTo>
                  <a:pt x="22200" y="36910"/>
                </a:lnTo>
                <a:lnTo>
                  <a:pt x="22210" y="36910"/>
                </a:lnTo>
                <a:lnTo>
                  <a:pt x="22230" y="36920"/>
                </a:lnTo>
                <a:lnTo>
                  <a:pt x="22240" y="36920"/>
                </a:lnTo>
                <a:lnTo>
                  <a:pt x="22240" y="36930"/>
                </a:lnTo>
                <a:lnTo>
                  <a:pt x="22250" y="36950"/>
                </a:lnTo>
                <a:lnTo>
                  <a:pt x="22260" y="36960"/>
                </a:lnTo>
                <a:lnTo>
                  <a:pt x="22280" y="36970"/>
                </a:lnTo>
                <a:lnTo>
                  <a:pt x="22290" y="36980"/>
                </a:lnTo>
                <a:lnTo>
                  <a:pt x="22320" y="37010"/>
                </a:lnTo>
                <a:lnTo>
                  <a:pt x="22330" y="37040"/>
                </a:lnTo>
                <a:lnTo>
                  <a:pt x="22360" y="37070"/>
                </a:lnTo>
                <a:lnTo>
                  <a:pt x="22370" y="37080"/>
                </a:lnTo>
                <a:lnTo>
                  <a:pt x="22400" y="37090"/>
                </a:lnTo>
                <a:lnTo>
                  <a:pt x="22430" y="37100"/>
                </a:lnTo>
                <a:lnTo>
                  <a:pt x="22440" y="37120"/>
                </a:lnTo>
                <a:lnTo>
                  <a:pt x="22460" y="37140"/>
                </a:lnTo>
                <a:lnTo>
                  <a:pt x="22460" y="37160"/>
                </a:lnTo>
                <a:lnTo>
                  <a:pt x="22470" y="37170"/>
                </a:lnTo>
                <a:lnTo>
                  <a:pt x="22460" y="37180"/>
                </a:lnTo>
                <a:lnTo>
                  <a:pt x="22450" y="37190"/>
                </a:lnTo>
                <a:lnTo>
                  <a:pt x="22430" y="37190"/>
                </a:lnTo>
                <a:lnTo>
                  <a:pt x="22420" y="37210"/>
                </a:lnTo>
                <a:lnTo>
                  <a:pt x="22410" y="37220"/>
                </a:lnTo>
                <a:lnTo>
                  <a:pt x="22400" y="37220"/>
                </a:lnTo>
                <a:lnTo>
                  <a:pt x="22380" y="37230"/>
                </a:lnTo>
                <a:lnTo>
                  <a:pt x="22370" y="37230"/>
                </a:lnTo>
                <a:lnTo>
                  <a:pt x="22350" y="37220"/>
                </a:lnTo>
                <a:lnTo>
                  <a:pt x="22330" y="37210"/>
                </a:lnTo>
                <a:lnTo>
                  <a:pt x="22300" y="37210"/>
                </a:lnTo>
                <a:lnTo>
                  <a:pt x="22290" y="37200"/>
                </a:lnTo>
                <a:lnTo>
                  <a:pt x="22290" y="37190"/>
                </a:lnTo>
                <a:lnTo>
                  <a:pt x="22270" y="37180"/>
                </a:lnTo>
                <a:lnTo>
                  <a:pt x="22260" y="37170"/>
                </a:lnTo>
                <a:lnTo>
                  <a:pt x="22250" y="37170"/>
                </a:lnTo>
                <a:lnTo>
                  <a:pt x="22260" y="37160"/>
                </a:lnTo>
                <a:lnTo>
                  <a:pt x="22260" y="37170"/>
                </a:lnTo>
                <a:lnTo>
                  <a:pt x="22270" y="37170"/>
                </a:lnTo>
                <a:lnTo>
                  <a:pt x="22280" y="37180"/>
                </a:lnTo>
                <a:lnTo>
                  <a:pt x="22290" y="37180"/>
                </a:lnTo>
                <a:lnTo>
                  <a:pt x="22290" y="37170"/>
                </a:lnTo>
                <a:lnTo>
                  <a:pt x="22280" y="37160"/>
                </a:lnTo>
                <a:lnTo>
                  <a:pt x="22260" y="37140"/>
                </a:lnTo>
                <a:lnTo>
                  <a:pt x="22240" y="37140"/>
                </a:lnTo>
                <a:lnTo>
                  <a:pt x="22230" y="37140"/>
                </a:lnTo>
                <a:lnTo>
                  <a:pt x="22220" y="37120"/>
                </a:lnTo>
                <a:lnTo>
                  <a:pt x="22210" y="37110"/>
                </a:lnTo>
                <a:lnTo>
                  <a:pt x="22210" y="37100"/>
                </a:lnTo>
                <a:lnTo>
                  <a:pt x="22220" y="37100"/>
                </a:lnTo>
                <a:lnTo>
                  <a:pt x="22240" y="37100"/>
                </a:lnTo>
                <a:lnTo>
                  <a:pt x="22270" y="37100"/>
                </a:lnTo>
                <a:lnTo>
                  <a:pt x="22270" y="37090"/>
                </a:lnTo>
                <a:lnTo>
                  <a:pt x="22260" y="37090"/>
                </a:lnTo>
                <a:lnTo>
                  <a:pt x="22250" y="37090"/>
                </a:lnTo>
                <a:lnTo>
                  <a:pt x="22240" y="37070"/>
                </a:lnTo>
                <a:lnTo>
                  <a:pt x="22220" y="37060"/>
                </a:lnTo>
                <a:lnTo>
                  <a:pt x="22210" y="37060"/>
                </a:lnTo>
                <a:lnTo>
                  <a:pt x="22200" y="37040"/>
                </a:lnTo>
                <a:lnTo>
                  <a:pt x="22180" y="37020"/>
                </a:lnTo>
                <a:lnTo>
                  <a:pt x="22150" y="37010"/>
                </a:lnTo>
                <a:lnTo>
                  <a:pt x="22150" y="37000"/>
                </a:lnTo>
                <a:lnTo>
                  <a:pt x="22140" y="36980"/>
                </a:lnTo>
                <a:lnTo>
                  <a:pt x="22100" y="36950"/>
                </a:lnTo>
                <a:lnTo>
                  <a:pt x="22080" y="36910"/>
                </a:lnTo>
                <a:lnTo>
                  <a:pt x="22070" y="36900"/>
                </a:lnTo>
                <a:lnTo>
                  <a:pt x="22070" y="36880"/>
                </a:lnTo>
                <a:lnTo>
                  <a:pt x="22070" y="36870"/>
                </a:lnTo>
                <a:lnTo>
                  <a:pt x="22060" y="36850"/>
                </a:lnTo>
                <a:lnTo>
                  <a:pt x="22040" y="36840"/>
                </a:lnTo>
                <a:lnTo>
                  <a:pt x="22030" y="36830"/>
                </a:lnTo>
                <a:lnTo>
                  <a:pt x="22030" y="36820"/>
                </a:lnTo>
                <a:lnTo>
                  <a:pt x="22020" y="36810"/>
                </a:lnTo>
                <a:lnTo>
                  <a:pt x="21970" y="36770"/>
                </a:lnTo>
                <a:lnTo>
                  <a:pt x="21950" y="36760"/>
                </a:lnTo>
                <a:lnTo>
                  <a:pt x="21940" y="36750"/>
                </a:lnTo>
                <a:lnTo>
                  <a:pt x="21920" y="36750"/>
                </a:lnTo>
                <a:lnTo>
                  <a:pt x="21920" y="36740"/>
                </a:lnTo>
                <a:lnTo>
                  <a:pt x="21920" y="36730"/>
                </a:lnTo>
                <a:lnTo>
                  <a:pt x="21920" y="36720"/>
                </a:lnTo>
                <a:lnTo>
                  <a:pt x="21940" y="36700"/>
                </a:lnTo>
                <a:lnTo>
                  <a:pt x="21950" y="36680"/>
                </a:lnTo>
                <a:lnTo>
                  <a:pt x="21960" y="36670"/>
                </a:lnTo>
                <a:lnTo>
                  <a:pt x="21960" y="36660"/>
                </a:lnTo>
                <a:lnTo>
                  <a:pt x="21960" y="36640"/>
                </a:lnTo>
                <a:lnTo>
                  <a:pt x="21940" y="36610"/>
                </a:lnTo>
                <a:lnTo>
                  <a:pt x="21930" y="36600"/>
                </a:lnTo>
                <a:lnTo>
                  <a:pt x="21920" y="36590"/>
                </a:lnTo>
                <a:lnTo>
                  <a:pt x="21920" y="36580"/>
                </a:lnTo>
                <a:lnTo>
                  <a:pt x="21930" y="36580"/>
                </a:lnTo>
                <a:lnTo>
                  <a:pt x="21950" y="36590"/>
                </a:lnTo>
                <a:lnTo>
                  <a:pt x="21960" y="36590"/>
                </a:lnTo>
                <a:lnTo>
                  <a:pt x="21980" y="36580"/>
                </a:lnTo>
                <a:lnTo>
                  <a:pt x="21990" y="36580"/>
                </a:lnTo>
                <a:lnTo>
                  <a:pt x="22000" y="36580"/>
                </a:lnTo>
                <a:close/>
                <a:moveTo>
                  <a:pt x="21530" y="36720"/>
                </a:moveTo>
                <a:lnTo>
                  <a:pt x="21510" y="36740"/>
                </a:lnTo>
                <a:lnTo>
                  <a:pt x="21490" y="36750"/>
                </a:lnTo>
                <a:lnTo>
                  <a:pt x="21480" y="36750"/>
                </a:lnTo>
                <a:lnTo>
                  <a:pt x="21470" y="36750"/>
                </a:lnTo>
                <a:lnTo>
                  <a:pt x="21460" y="36740"/>
                </a:lnTo>
                <a:lnTo>
                  <a:pt x="21450" y="36730"/>
                </a:lnTo>
                <a:lnTo>
                  <a:pt x="21440" y="36740"/>
                </a:lnTo>
                <a:lnTo>
                  <a:pt x="21430" y="36750"/>
                </a:lnTo>
                <a:lnTo>
                  <a:pt x="21420" y="36750"/>
                </a:lnTo>
                <a:lnTo>
                  <a:pt x="21410" y="36750"/>
                </a:lnTo>
                <a:lnTo>
                  <a:pt x="21380" y="36740"/>
                </a:lnTo>
                <a:lnTo>
                  <a:pt x="21370" y="36730"/>
                </a:lnTo>
                <a:lnTo>
                  <a:pt x="21360" y="36710"/>
                </a:lnTo>
                <a:lnTo>
                  <a:pt x="21360" y="36680"/>
                </a:lnTo>
                <a:lnTo>
                  <a:pt x="21350" y="36660"/>
                </a:lnTo>
                <a:lnTo>
                  <a:pt x="21350" y="36640"/>
                </a:lnTo>
                <a:lnTo>
                  <a:pt x="21350" y="36610"/>
                </a:lnTo>
                <a:lnTo>
                  <a:pt x="21340" y="36590"/>
                </a:lnTo>
                <a:lnTo>
                  <a:pt x="21330" y="36580"/>
                </a:lnTo>
                <a:lnTo>
                  <a:pt x="21330" y="36570"/>
                </a:lnTo>
                <a:lnTo>
                  <a:pt x="21320" y="36560"/>
                </a:lnTo>
                <a:lnTo>
                  <a:pt x="21310" y="36540"/>
                </a:lnTo>
                <a:lnTo>
                  <a:pt x="21290" y="36510"/>
                </a:lnTo>
                <a:lnTo>
                  <a:pt x="21290" y="36490"/>
                </a:lnTo>
                <a:lnTo>
                  <a:pt x="21290" y="36470"/>
                </a:lnTo>
                <a:lnTo>
                  <a:pt x="21290" y="36460"/>
                </a:lnTo>
                <a:lnTo>
                  <a:pt x="21310" y="36440"/>
                </a:lnTo>
                <a:lnTo>
                  <a:pt x="21330" y="36410"/>
                </a:lnTo>
                <a:lnTo>
                  <a:pt x="21350" y="36400"/>
                </a:lnTo>
                <a:lnTo>
                  <a:pt x="21360" y="36400"/>
                </a:lnTo>
                <a:lnTo>
                  <a:pt x="21380" y="36390"/>
                </a:lnTo>
                <a:lnTo>
                  <a:pt x="21390" y="36390"/>
                </a:lnTo>
                <a:lnTo>
                  <a:pt x="21400" y="36390"/>
                </a:lnTo>
                <a:lnTo>
                  <a:pt x="21400" y="36400"/>
                </a:lnTo>
                <a:lnTo>
                  <a:pt x="21400" y="36410"/>
                </a:lnTo>
                <a:lnTo>
                  <a:pt x="21400" y="36420"/>
                </a:lnTo>
                <a:lnTo>
                  <a:pt x="21400" y="36430"/>
                </a:lnTo>
                <a:lnTo>
                  <a:pt x="21410" y="36480"/>
                </a:lnTo>
                <a:lnTo>
                  <a:pt x="21420" y="36500"/>
                </a:lnTo>
                <a:lnTo>
                  <a:pt x="21430" y="36520"/>
                </a:lnTo>
                <a:lnTo>
                  <a:pt x="21440" y="36540"/>
                </a:lnTo>
                <a:lnTo>
                  <a:pt x="21460" y="36560"/>
                </a:lnTo>
                <a:lnTo>
                  <a:pt x="21480" y="36580"/>
                </a:lnTo>
                <a:lnTo>
                  <a:pt x="21500" y="36610"/>
                </a:lnTo>
                <a:lnTo>
                  <a:pt x="21510" y="36630"/>
                </a:lnTo>
                <a:lnTo>
                  <a:pt x="21520" y="36640"/>
                </a:lnTo>
                <a:lnTo>
                  <a:pt x="21530" y="36650"/>
                </a:lnTo>
                <a:lnTo>
                  <a:pt x="21530" y="36660"/>
                </a:lnTo>
                <a:lnTo>
                  <a:pt x="21550" y="36690"/>
                </a:lnTo>
                <a:lnTo>
                  <a:pt x="21550" y="36700"/>
                </a:lnTo>
                <a:lnTo>
                  <a:pt x="21550" y="36710"/>
                </a:lnTo>
                <a:lnTo>
                  <a:pt x="21540" y="36720"/>
                </a:lnTo>
                <a:lnTo>
                  <a:pt x="21530" y="36720"/>
                </a:lnTo>
                <a:close/>
                <a:moveTo>
                  <a:pt x="20530" y="36380"/>
                </a:moveTo>
                <a:lnTo>
                  <a:pt x="20520" y="36380"/>
                </a:lnTo>
                <a:lnTo>
                  <a:pt x="20520" y="36370"/>
                </a:lnTo>
                <a:lnTo>
                  <a:pt x="20520" y="36350"/>
                </a:lnTo>
                <a:lnTo>
                  <a:pt x="20520" y="36340"/>
                </a:lnTo>
                <a:lnTo>
                  <a:pt x="20530" y="36310"/>
                </a:lnTo>
                <a:lnTo>
                  <a:pt x="20530" y="36300"/>
                </a:lnTo>
                <a:lnTo>
                  <a:pt x="20540" y="36300"/>
                </a:lnTo>
                <a:lnTo>
                  <a:pt x="20550" y="36310"/>
                </a:lnTo>
                <a:lnTo>
                  <a:pt x="20550" y="36330"/>
                </a:lnTo>
                <a:lnTo>
                  <a:pt x="20550" y="36340"/>
                </a:lnTo>
                <a:lnTo>
                  <a:pt x="20550" y="36360"/>
                </a:lnTo>
                <a:lnTo>
                  <a:pt x="20540" y="36370"/>
                </a:lnTo>
                <a:lnTo>
                  <a:pt x="20530" y="36380"/>
                </a:lnTo>
                <a:close/>
                <a:moveTo>
                  <a:pt x="20800" y="36310"/>
                </a:moveTo>
                <a:lnTo>
                  <a:pt x="20810" y="36320"/>
                </a:lnTo>
                <a:lnTo>
                  <a:pt x="20810" y="36340"/>
                </a:lnTo>
                <a:lnTo>
                  <a:pt x="20820" y="36360"/>
                </a:lnTo>
                <a:lnTo>
                  <a:pt x="20830" y="36400"/>
                </a:lnTo>
                <a:lnTo>
                  <a:pt x="20860" y="36470"/>
                </a:lnTo>
                <a:lnTo>
                  <a:pt x="20870" y="36490"/>
                </a:lnTo>
                <a:lnTo>
                  <a:pt x="20880" y="36520"/>
                </a:lnTo>
                <a:lnTo>
                  <a:pt x="20900" y="36540"/>
                </a:lnTo>
                <a:lnTo>
                  <a:pt x="20920" y="36550"/>
                </a:lnTo>
                <a:lnTo>
                  <a:pt x="20980" y="36570"/>
                </a:lnTo>
                <a:lnTo>
                  <a:pt x="21010" y="36580"/>
                </a:lnTo>
                <a:lnTo>
                  <a:pt x="21020" y="36590"/>
                </a:lnTo>
                <a:lnTo>
                  <a:pt x="21030" y="36590"/>
                </a:lnTo>
                <a:lnTo>
                  <a:pt x="21060" y="36580"/>
                </a:lnTo>
                <a:lnTo>
                  <a:pt x="21130" y="36580"/>
                </a:lnTo>
                <a:lnTo>
                  <a:pt x="21140" y="36580"/>
                </a:lnTo>
                <a:lnTo>
                  <a:pt x="21150" y="36590"/>
                </a:lnTo>
                <a:lnTo>
                  <a:pt x="21150" y="36600"/>
                </a:lnTo>
                <a:lnTo>
                  <a:pt x="21150" y="36630"/>
                </a:lnTo>
                <a:lnTo>
                  <a:pt x="21150" y="36640"/>
                </a:lnTo>
                <a:lnTo>
                  <a:pt x="21150" y="36650"/>
                </a:lnTo>
                <a:lnTo>
                  <a:pt x="21140" y="36660"/>
                </a:lnTo>
                <a:lnTo>
                  <a:pt x="21140" y="36670"/>
                </a:lnTo>
                <a:lnTo>
                  <a:pt x="21150" y="36680"/>
                </a:lnTo>
                <a:lnTo>
                  <a:pt x="21140" y="36690"/>
                </a:lnTo>
                <a:lnTo>
                  <a:pt x="21140" y="36700"/>
                </a:lnTo>
                <a:lnTo>
                  <a:pt x="21160" y="36700"/>
                </a:lnTo>
                <a:lnTo>
                  <a:pt x="21160" y="36710"/>
                </a:lnTo>
                <a:lnTo>
                  <a:pt x="21160" y="36720"/>
                </a:lnTo>
                <a:lnTo>
                  <a:pt x="21150" y="36730"/>
                </a:lnTo>
                <a:lnTo>
                  <a:pt x="21120" y="36740"/>
                </a:lnTo>
                <a:lnTo>
                  <a:pt x="21110" y="36750"/>
                </a:lnTo>
                <a:lnTo>
                  <a:pt x="21090" y="36760"/>
                </a:lnTo>
                <a:lnTo>
                  <a:pt x="21080" y="36770"/>
                </a:lnTo>
                <a:lnTo>
                  <a:pt x="21070" y="36760"/>
                </a:lnTo>
                <a:lnTo>
                  <a:pt x="21040" y="36740"/>
                </a:lnTo>
                <a:lnTo>
                  <a:pt x="21030" y="36740"/>
                </a:lnTo>
                <a:lnTo>
                  <a:pt x="21030" y="36750"/>
                </a:lnTo>
                <a:lnTo>
                  <a:pt x="21060" y="36780"/>
                </a:lnTo>
                <a:lnTo>
                  <a:pt x="21070" y="36790"/>
                </a:lnTo>
                <a:lnTo>
                  <a:pt x="21070" y="36800"/>
                </a:lnTo>
                <a:lnTo>
                  <a:pt x="21040" y="36830"/>
                </a:lnTo>
                <a:lnTo>
                  <a:pt x="21030" y="36850"/>
                </a:lnTo>
                <a:lnTo>
                  <a:pt x="21020" y="36860"/>
                </a:lnTo>
                <a:lnTo>
                  <a:pt x="21000" y="36860"/>
                </a:lnTo>
                <a:lnTo>
                  <a:pt x="20970" y="36870"/>
                </a:lnTo>
                <a:lnTo>
                  <a:pt x="20920" y="36870"/>
                </a:lnTo>
                <a:lnTo>
                  <a:pt x="20910" y="36860"/>
                </a:lnTo>
                <a:lnTo>
                  <a:pt x="20880" y="36850"/>
                </a:lnTo>
                <a:lnTo>
                  <a:pt x="20860" y="36840"/>
                </a:lnTo>
                <a:lnTo>
                  <a:pt x="20840" y="36830"/>
                </a:lnTo>
                <a:lnTo>
                  <a:pt x="20830" y="36820"/>
                </a:lnTo>
                <a:lnTo>
                  <a:pt x="20820" y="36790"/>
                </a:lnTo>
                <a:lnTo>
                  <a:pt x="20810" y="36760"/>
                </a:lnTo>
                <a:lnTo>
                  <a:pt x="20800" y="36740"/>
                </a:lnTo>
                <a:lnTo>
                  <a:pt x="20790" y="36720"/>
                </a:lnTo>
                <a:lnTo>
                  <a:pt x="20780" y="36700"/>
                </a:lnTo>
                <a:lnTo>
                  <a:pt x="20750" y="36670"/>
                </a:lnTo>
                <a:lnTo>
                  <a:pt x="20720" y="36640"/>
                </a:lnTo>
                <a:lnTo>
                  <a:pt x="20690" y="36620"/>
                </a:lnTo>
                <a:lnTo>
                  <a:pt x="20660" y="36600"/>
                </a:lnTo>
                <a:lnTo>
                  <a:pt x="20630" y="36580"/>
                </a:lnTo>
                <a:lnTo>
                  <a:pt x="20620" y="36560"/>
                </a:lnTo>
                <a:lnTo>
                  <a:pt x="20610" y="36550"/>
                </a:lnTo>
                <a:lnTo>
                  <a:pt x="20600" y="36530"/>
                </a:lnTo>
                <a:lnTo>
                  <a:pt x="20590" y="36480"/>
                </a:lnTo>
                <a:lnTo>
                  <a:pt x="20580" y="36450"/>
                </a:lnTo>
                <a:lnTo>
                  <a:pt x="20570" y="36440"/>
                </a:lnTo>
                <a:lnTo>
                  <a:pt x="20570" y="36420"/>
                </a:lnTo>
                <a:lnTo>
                  <a:pt x="20570" y="36390"/>
                </a:lnTo>
                <a:lnTo>
                  <a:pt x="20570" y="36340"/>
                </a:lnTo>
                <a:lnTo>
                  <a:pt x="20580" y="36320"/>
                </a:lnTo>
                <a:lnTo>
                  <a:pt x="20580" y="36260"/>
                </a:lnTo>
                <a:lnTo>
                  <a:pt x="20580" y="36250"/>
                </a:lnTo>
                <a:lnTo>
                  <a:pt x="20580" y="36230"/>
                </a:lnTo>
                <a:lnTo>
                  <a:pt x="20580" y="36220"/>
                </a:lnTo>
                <a:lnTo>
                  <a:pt x="20590" y="36220"/>
                </a:lnTo>
                <a:lnTo>
                  <a:pt x="20600" y="36220"/>
                </a:lnTo>
                <a:lnTo>
                  <a:pt x="20600" y="36240"/>
                </a:lnTo>
                <a:lnTo>
                  <a:pt x="20600" y="36250"/>
                </a:lnTo>
                <a:lnTo>
                  <a:pt x="20600" y="36260"/>
                </a:lnTo>
                <a:lnTo>
                  <a:pt x="20600" y="36270"/>
                </a:lnTo>
                <a:lnTo>
                  <a:pt x="20610" y="36280"/>
                </a:lnTo>
                <a:lnTo>
                  <a:pt x="20620" y="36290"/>
                </a:lnTo>
                <a:lnTo>
                  <a:pt x="20640" y="36300"/>
                </a:lnTo>
                <a:lnTo>
                  <a:pt x="20650" y="36310"/>
                </a:lnTo>
                <a:lnTo>
                  <a:pt x="20670" y="36310"/>
                </a:lnTo>
                <a:lnTo>
                  <a:pt x="20680" y="36300"/>
                </a:lnTo>
                <a:lnTo>
                  <a:pt x="20680" y="36280"/>
                </a:lnTo>
                <a:lnTo>
                  <a:pt x="20680" y="36270"/>
                </a:lnTo>
                <a:lnTo>
                  <a:pt x="20690" y="36260"/>
                </a:lnTo>
                <a:lnTo>
                  <a:pt x="20710" y="36250"/>
                </a:lnTo>
                <a:lnTo>
                  <a:pt x="20720" y="36240"/>
                </a:lnTo>
                <a:lnTo>
                  <a:pt x="20730" y="36220"/>
                </a:lnTo>
                <a:lnTo>
                  <a:pt x="20730" y="36210"/>
                </a:lnTo>
                <a:lnTo>
                  <a:pt x="20740" y="36210"/>
                </a:lnTo>
                <a:lnTo>
                  <a:pt x="20750" y="36220"/>
                </a:lnTo>
                <a:lnTo>
                  <a:pt x="20750" y="36230"/>
                </a:lnTo>
                <a:lnTo>
                  <a:pt x="20760" y="36250"/>
                </a:lnTo>
                <a:lnTo>
                  <a:pt x="20770" y="36270"/>
                </a:lnTo>
                <a:lnTo>
                  <a:pt x="20790" y="36300"/>
                </a:lnTo>
                <a:lnTo>
                  <a:pt x="20800" y="36310"/>
                </a:lnTo>
                <a:close/>
                <a:moveTo>
                  <a:pt x="21980" y="36560"/>
                </a:moveTo>
                <a:lnTo>
                  <a:pt x="21980" y="36570"/>
                </a:lnTo>
                <a:lnTo>
                  <a:pt x="21960" y="36570"/>
                </a:lnTo>
                <a:lnTo>
                  <a:pt x="21950" y="36570"/>
                </a:lnTo>
                <a:lnTo>
                  <a:pt x="21940" y="36570"/>
                </a:lnTo>
                <a:lnTo>
                  <a:pt x="21930" y="36570"/>
                </a:lnTo>
                <a:lnTo>
                  <a:pt x="21920" y="36570"/>
                </a:lnTo>
                <a:lnTo>
                  <a:pt x="21910" y="36580"/>
                </a:lnTo>
                <a:lnTo>
                  <a:pt x="21910" y="36590"/>
                </a:lnTo>
                <a:lnTo>
                  <a:pt x="21910" y="36600"/>
                </a:lnTo>
                <a:lnTo>
                  <a:pt x="21910" y="36610"/>
                </a:lnTo>
                <a:lnTo>
                  <a:pt x="21920" y="36620"/>
                </a:lnTo>
                <a:lnTo>
                  <a:pt x="21940" y="36650"/>
                </a:lnTo>
                <a:lnTo>
                  <a:pt x="21940" y="36660"/>
                </a:lnTo>
                <a:lnTo>
                  <a:pt x="21940" y="36670"/>
                </a:lnTo>
                <a:lnTo>
                  <a:pt x="21930" y="36680"/>
                </a:lnTo>
                <a:lnTo>
                  <a:pt x="21920" y="36690"/>
                </a:lnTo>
                <a:lnTo>
                  <a:pt x="21910" y="36700"/>
                </a:lnTo>
                <a:lnTo>
                  <a:pt x="21910" y="36710"/>
                </a:lnTo>
                <a:lnTo>
                  <a:pt x="21910" y="36740"/>
                </a:lnTo>
                <a:lnTo>
                  <a:pt x="21900" y="36750"/>
                </a:lnTo>
                <a:lnTo>
                  <a:pt x="21890" y="36740"/>
                </a:lnTo>
                <a:lnTo>
                  <a:pt x="21880" y="36750"/>
                </a:lnTo>
                <a:lnTo>
                  <a:pt x="21890" y="36760"/>
                </a:lnTo>
                <a:lnTo>
                  <a:pt x="21920" y="36760"/>
                </a:lnTo>
                <a:lnTo>
                  <a:pt x="21940" y="36770"/>
                </a:lnTo>
                <a:lnTo>
                  <a:pt x="21960" y="36790"/>
                </a:lnTo>
                <a:lnTo>
                  <a:pt x="22010" y="36830"/>
                </a:lnTo>
                <a:lnTo>
                  <a:pt x="22010" y="36840"/>
                </a:lnTo>
                <a:lnTo>
                  <a:pt x="22010" y="36850"/>
                </a:lnTo>
                <a:lnTo>
                  <a:pt x="21990" y="36870"/>
                </a:lnTo>
                <a:lnTo>
                  <a:pt x="21980" y="36870"/>
                </a:lnTo>
                <a:lnTo>
                  <a:pt x="21980" y="36890"/>
                </a:lnTo>
                <a:lnTo>
                  <a:pt x="21970" y="36900"/>
                </a:lnTo>
                <a:lnTo>
                  <a:pt x="21950" y="36910"/>
                </a:lnTo>
                <a:lnTo>
                  <a:pt x="21940" y="36920"/>
                </a:lnTo>
                <a:lnTo>
                  <a:pt x="21920" y="36920"/>
                </a:lnTo>
                <a:lnTo>
                  <a:pt x="21910" y="36930"/>
                </a:lnTo>
                <a:lnTo>
                  <a:pt x="21860" y="36930"/>
                </a:lnTo>
                <a:lnTo>
                  <a:pt x="21850" y="36930"/>
                </a:lnTo>
                <a:lnTo>
                  <a:pt x="21840" y="36930"/>
                </a:lnTo>
                <a:lnTo>
                  <a:pt x="21800" y="36900"/>
                </a:lnTo>
                <a:lnTo>
                  <a:pt x="21780" y="36880"/>
                </a:lnTo>
                <a:lnTo>
                  <a:pt x="21770" y="36870"/>
                </a:lnTo>
                <a:lnTo>
                  <a:pt x="21750" y="36840"/>
                </a:lnTo>
                <a:lnTo>
                  <a:pt x="21730" y="36810"/>
                </a:lnTo>
                <a:lnTo>
                  <a:pt x="21710" y="36790"/>
                </a:lnTo>
                <a:lnTo>
                  <a:pt x="21700" y="36770"/>
                </a:lnTo>
                <a:lnTo>
                  <a:pt x="21680" y="36730"/>
                </a:lnTo>
                <a:lnTo>
                  <a:pt x="21680" y="36720"/>
                </a:lnTo>
                <a:lnTo>
                  <a:pt x="21680" y="36690"/>
                </a:lnTo>
                <a:lnTo>
                  <a:pt x="21680" y="36670"/>
                </a:lnTo>
                <a:lnTo>
                  <a:pt x="21690" y="36640"/>
                </a:lnTo>
                <a:lnTo>
                  <a:pt x="21720" y="36600"/>
                </a:lnTo>
                <a:lnTo>
                  <a:pt x="21720" y="36580"/>
                </a:lnTo>
                <a:lnTo>
                  <a:pt x="21740" y="36560"/>
                </a:lnTo>
                <a:lnTo>
                  <a:pt x="21750" y="36530"/>
                </a:lnTo>
                <a:lnTo>
                  <a:pt x="21770" y="36500"/>
                </a:lnTo>
                <a:lnTo>
                  <a:pt x="21780" y="36480"/>
                </a:lnTo>
                <a:lnTo>
                  <a:pt x="21780" y="36470"/>
                </a:lnTo>
                <a:lnTo>
                  <a:pt x="21780" y="36450"/>
                </a:lnTo>
                <a:lnTo>
                  <a:pt x="21780" y="36440"/>
                </a:lnTo>
                <a:lnTo>
                  <a:pt x="21770" y="36410"/>
                </a:lnTo>
                <a:lnTo>
                  <a:pt x="21770" y="36400"/>
                </a:lnTo>
                <a:lnTo>
                  <a:pt x="21760" y="36390"/>
                </a:lnTo>
                <a:lnTo>
                  <a:pt x="21720" y="36350"/>
                </a:lnTo>
                <a:lnTo>
                  <a:pt x="21700" y="36340"/>
                </a:lnTo>
                <a:lnTo>
                  <a:pt x="21680" y="36320"/>
                </a:lnTo>
                <a:lnTo>
                  <a:pt x="21680" y="36310"/>
                </a:lnTo>
                <a:lnTo>
                  <a:pt x="21680" y="36300"/>
                </a:lnTo>
                <a:lnTo>
                  <a:pt x="21690" y="36280"/>
                </a:lnTo>
                <a:lnTo>
                  <a:pt x="21690" y="36270"/>
                </a:lnTo>
                <a:lnTo>
                  <a:pt x="21710" y="36260"/>
                </a:lnTo>
                <a:lnTo>
                  <a:pt x="21730" y="36240"/>
                </a:lnTo>
                <a:lnTo>
                  <a:pt x="21750" y="36240"/>
                </a:lnTo>
                <a:lnTo>
                  <a:pt x="21780" y="36210"/>
                </a:lnTo>
                <a:lnTo>
                  <a:pt x="21790" y="36210"/>
                </a:lnTo>
                <a:lnTo>
                  <a:pt x="21810" y="36210"/>
                </a:lnTo>
                <a:lnTo>
                  <a:pt x="21830" y="36190"/>
                </a:lnTo>
                <a:lnTo>
                  <a:pt x="21840" y="36190"/>
                </a:lnTo>
                <a:lnTo>
                  <a:pt x="21860" y="36200"/>
                </a:lnTo>
                <a:lnTo>
                  <a:pt x="21870" y="36210"/>
                </a:lnTo>
                <a:lnTo>
                  <a:pt x="21870" y="36220"/>
                </a:lnTo>
                <a:lnTo>
                  <a:pt x="21870" y="36230"/>
                </a:lnTo>
                <a:lnTo>
                  <a:pt x="21880" y="36240"/>
                </a:lnTo>
                <a:lnTo>
                  <a:pt x="21890" y="36260"/>
                </a:lnTo>
                <a:lnTo>
                  <a:pt x="21900" y="36270"/>
                </a:lnTo>
                <a:lnTo>
                  <a:pt x="21910" y="36290"/>
                </a:lnTo>
                <a:lnTo>
                  <a:pt x="21910" y="36310"/>
                </a:lnTo>
                <a:lnTo>
                  <a:pt x="21920" y="36320"/>
                </a:lnTo>
                <a:lnTo>
                  <a:pt x="21930" y="36330"/>
                </a:lnTo>
                <a:lnTo>
                  <a:pt x="21940" y="36340"/>
                </a:lnTo>
                <a:lnTo>
                  <a:pt x="21980" y="36350"/>
                </a:lnTo>
                <a:lnTo>
                  <a:pt x="21990" y="36350"/>
                </a:lnTo>
                <a:lnTo>
                  <a:pt x="22000" y="36360"/>
                </a:lnTo>
                <a:lnTo>
                  <a:pt x="22000" y="36370"/>
                </a:lnTo>
                <a:lnTo>
                  <a:pt x="22000" y="36380"/>
                </a:lnTo>
                <a:lnTo>
                  <a:pt x="22000" y="36400"/>
                </a:lnTo>
                <a:lnTo>
                  <a:pt x="22000" y="36410"/>
                </a:lnTo>
                <a:lnTo>
                  <a:pt x="22010" y="36440"/>
                </a:lnTo>
                <a:lnTo>
                  <a:pt x="22010" y="36450"/>
                </a:lnTo>
                <a:lnTo>
                  <a:pt x="22000" y="36460"/>
                </a:lnTo>
                <a:lnTo>
                  <a:pt x="22000" y="36470"/>
                </a:lnTo>
                <a:lnTo>
                  <a:pt x="21990" y="36490"/>
                </a:lnTo>
                <a:lnTo>
                  <a:pt x="21990" y="36520"/>
                </a:lnTo>
                <a:lnTo>
                  <a:pt x="21990" y="36550"/>
                </a:lnTo>
                <a:lnTo>
                  <a:pt x="21980" y="36560"/>
                </a:lnTo>
                <a:close/>
                <a:moveTo>
                  <a:pt x="23160" y="36440"/>
                </a:moveTo>
                <a:lnTo>
                  <a:pt x="23090" y="36440"/>
                </a:lnTo>
                <a:lnTo>
                  <a:pt x="23080" y="36440"/>
                </a:lnTo>
                <a:lnTo>
                  <a:pt x="23070" y="36430"/>
                </a:lnTo>
                <a:lnTo>
                  <a:pt x="23060" y="36410"/>
                </a:lnTo>
                <a:lnTo>
                  <a:pt x="23060" y="36400"/>
                </a:lnTo>
                <a:lnTo>
                  <a:pt x="23070" y="36380"/>
                </a:lnTo>
                <a:lnTo>
                  <a:pt x="23080" y="36380"/>
                </a:lnTo>
                <a:lnTo>
                  <a:pt x="23090" y="36370"/>
                </a:lnTo>
                <a:lnTo>
                  <a:pt x="23130" y="36370"/>
                </a:lnTo>
                <a:lnTo>
                  <a:pt x="23140" y="36360"/>
                </a:lnTo>
                <a:lnTo>
                  <a:pt x="23150" y="36350"/>
                </a:lnTo>
                <a:lnTo>
                  <a:pt x="23160" y="36340"/>
                </a:lnTo>
                <a:lnTo>
                  <a:pt x="23170" y="36320"/>
                </a:lnTo>
                <a:lnTo>
                  <a:pt x="23170" y="36290"/>
                </a:lnTo>
                <a:lnTo>
                  <a:pt x="23170" y="36260"/>
                </a:lnTo>
                <a:lnTo>
                  <a:pt x="23170" y="36240"/>
                </a:lnTo>
                <a:lnTo>
                  <a:pt x="23160" y="36220"/>
                </a:lnTo>
                <a:lnTo>
                  <a:pt x="23150" y="36210"/>
                </a:lnTo>
                <a:lnTo>
                  <a:pt x="23160" y="36200"/>
                </a:lnTo>
                <a:lnTo>
                  <a:pt x="23160" y="36190"/>
                </a:lnTo>
                <a:lnTo>
                  <a:pt x="23170" y="36190"/>
                </a:lnTo>
                <a:lnTo>
                  <a:pt x="23180" y="36200"/>
                </a:lnTo>
                <a:lnTo>
                  <a:pt x="23190" y="36220"/>
                </a:lnTo>
                <a:lnTo>
                  <a:pt x="23190" y="36230"/>
                </a:lnTo>
                <a:lnTo>
                  <a:pt x="23190" y="36250"/>
                </a:lnTo>
                <a:lnTo>
                  <a:pt x="23190" y="36260"/>
                </a:lnTo>
                <a:lnTo>
                  <a:pt x="23190" y="36280"/>
                </a:lnTo>
                <a:lnTo>
                  <a:pt x="23190" y="36310"/>
                </a:lnTo>
                <a:lnTo>
                  <a:pt x="23200" y="36330"/>
                </a:lnTo>
                <a:lnTo>
                  <a:pt x="23220" y="36370"/>
                </a:lnTo>
                <a:lnTo>
                  <a:pt x="23220" y="36390"/>
                </a:lnTo>
                <a:lnTo>
                  <a:pt x="23220" y="36400"/>
                </a:lnTo>
                <a:lnTo>
                  <a:pt x="23210" y="36420"/>
                </a:lnTo>
                <a:lnTo>
                  <a:pt x="23200" y="36430"/>
                </a:lnTo>
                <a:lnTo>
                  <a:pt x="23180" y="36430"/>
                </a:lnTo>
                <a:lnTo>
                  <a:pt x="23170" y="36440"/>
                </a:lnTo>
                <a:lnTo>
                  <a:pt x="23160" y="36440"/>
                </a:lnTo>
                <a:close/>
                <a:moveTo>
                  <a:pt x="22090" y="36600"/>
                </a:moveTo>
                <a:lnTo>
                  <a:pt x="22070" y="36610"/>
                </a:lnTo>
                <a:lnTo>
                  <a:pt x="22060" y="36610"/>
                </a:lnTo>
                <a:lnTo>
                  <a:pt x="22040" y="36590"/>
                </a:lnTo>
                <a:lnTo>
                  <a:pt x="22020" y="36570"/>
                </a:lnTo>
                <a:lnTo>
                  <a:pt x="22020" y="36560"/>
                </a:lnTo>
                <a:lnTo>
                  <a:pt x="22010" y="36550"/>
                </a:lnTo>
                <a:lnTo>
                  <a:pt x="22010" y="36530"/>
                </a:lnTo>
                <a:lnTo>
                  <a:pt x="22020" y="36490"/>
                </a:lnTo>
                <a:lnTo>
                  <a:pt x="22020" y="36470"/>
                </a:lnTo>
                <a:lnTo>
                  <a:pt x="22020" y="36450"/>
                </a:lnTo>
                <a:lnTo>
                  <a:pt x="22020" y="36420"/>
                </a:lnTo>
                <a:lnTo>
                  <a:pt x="22010" y="36360"/>
                </a:lnTo>
                <a:lnTo>
                  <a:pt x="22010" y="36340"/>
                </a:lnTo>
                <a:lnTo>
                  <a:pt x="22000" y="36340"/>
                </a:lnTo>
                <a:lnTo>
                  <a:pt x="21990" y="36330"/>
                </a:lnTo>
                <a:lnTo>
                  <a:pt x="21960" y="36330"/>
                </a:lnTo>
                <a:lnTo>
                  <a:pt x="21940" y="36320"/>
                </a:lnTo>
                <a:lnTo>
                  <a:pt x="21930" y="36310"/>
                </a:lnTo>
                <a:lnTo>
                  <a:pt x="21930" y="36300"/>
                </a:lnTo>
                <a:lnTo>
                  <a:pt x="21920" y="36280"/>
                </a:lnTo>
                <a:lnTo>
                  <a:pt x="21900" y="36240"/>
                </a:lnTo>
                <a:lnTo>
                  <a:pt x="21890" y="36210"/>
                </a:lnTo>
                <a:lnTo>
                  <a:pt x="21870" y="36200"/>
                </a:lnTo>
                <a:lnTo>
                  <a:pt x="21870" y="36190"/>
                </a:lnTo>
                <a:lnTo>
                  <a:pt x="21880" y="36190"/>
                </a:lnTo>
                <a:lnTo>
                  <a:pt x="21890" y="36180"/>
                </a:lnTo>
                <a:lnTo>
                  <a:pt x="21910" y="36180"/>
                </a:lnTo>
                <a:lnTo>
                  <a:pt x="21940" y="36180"/>
                </a:lnTo>
                <a:lnTo>
                  <a:pt x="21950" y="36190"/>
                </a:lnTo>
                <a:lnTo>
                  <a:pt x="21970" y="36200"/>
                </a:lnTo>
                <a:lnTo>
                  <a:pt x="21990" y="36210"/>
                </a:lnTo>
                <a:lnTo>
                  <a:pt x="22000" y="36230"/>
                </a:lnTo>
                <a:lnTo>
                  <a:pt x="22010" y="36240"/>
                </a:lnTo>
                <a:lnTo>
                  <a:pt x="22020" y="36270"/>
                </a:lnTo>
                <a:lnTo>
                  <a:pt x="22050" y="36310"/>
                </a:lnTo>
                <a:lnTo>
                  <a:pt x="22060" y="36330"/>
                </a:lnTo>
                <a:lnTo>
                  <a:pt x="22070" y="36340"/>
                </a:lnTo>
                <a:lnTo>
                  <a:pt x="22070" y="36360"/>
                </a:lnTo>
                <a:lnTo>
                  <a:pt x="22090" y="36390"/>
                </a:lnTo>
                <a:lnTo>
                  <a:pt x="22100" y="36410"/>
                </a:lnTo>
                <a:lnTo>
                  <a:pt x="22140" y="36450"/>
                </a:lnTo>
                <a:lnTo>
                  <a:pt x="22150" y="36460"/>
                </a:lnTo>
                <a:lnTo>
                  <a:pt x="22150" y="36470"/>
                </a:lnTo>
                <a:lnTo>
                  <a:pt x="22150" y="36480"/>
                </a:lnTo>
                <a:lnTo>
                  <a:pt x="22140" y="36510"/>
                </a:lnTo>
                <a:lnTo>
                  <a:pt x="22130" y="36530"/>
                </a:lnTo>
                <a:lnTo>
                  <a:pt x="22130" y="36560"/>
                </a:lnTo>
                <a:lnTo>
                  <a:pt x="22120" y="36570"/>
                </a:lnTo>
                <a:lnTo>
                  <a:pt x="22120" y="36590"/>
                </a:lnTo>
                <a:lnTo>
                  <a:pt x="22110" y="36600"/>
                </a:lnTo>
                <a:lnTo>
                  <a:pt x="22090" y="36600"/>
                </a:lnTo>
                <a:close/>
                <a:moveTo>
                  <a:pt x="18830" y="36230"/>
                </a:moveTo>
                <a:lnTo>
                  <a:pt x="18820" y="36230"/>
                </a:lnTo>
                <a:lnTo>
                  <a:pt x="18810" y="36230"/>
                </a:lnTo>
                <a:lnTo>
                  <a:pt x="18800" y="36220"/>
                </a:lnTo>
                <a:lnTo>
                  <a:pt x="18800" y="36210"/>
                </a:lnTo>
                <a:lnTo>
                  <a:pt x="18800" y="36200"/>
                </a:lnTo>
                <a:lnTo>
                  <a:pt x="18800" y="36190"/>
                </a:lnTo>
                <a:lnTo>
                  <a:pt x="18810" y="36180"/>
                </a:lnTo>
                <a:lnTo>
                  <a:pt x="18820" y="36180"/>
                </a:lnTo>
                <a:lnTo>
                  <a:pt x="18830" y="36190"/>
                </a:lnTo>
                <a:lnTo>
                  <a:pt x="18830" y="36220"/>
                </a:lnTo>
                <a:lnTo>
                  <a:pt x="18830" y="36230"/>
                </a:lnTo>
                <a:close/>
                <a:moveTo>
                  <a:pt x="21150" y="36140"/>
                </a:moveTo>
                <a:lnTo>
                  <a:pt x="21160" y="36140"/>
                </a:lnTo>
                <a:lnTo>
                  <a:pt x="21170" y="36140"/>
                </a:lnTo>
                <a:lnTo>
                  <a:pt x="21190" y="36140"/>
                </a:lnTo>
                <a:lnTo>
                  <a:pt x="21200" y="36140"/>
                </a:lnTo>
                <a:lnTo>
                  <a:pt x="21210" y="36140"/>
                </a:lnTo>
                <a:lnTo>
                  <a:pt x="21220" y="36140"/>
                </a:lnTo>
                <a:lnTo>
                  <a:pt x="21230" y="36150"/>
                </a:lnTo>
                <a:lnTo>
                  <a:pt x="21240" y="36170"/>
                </a:lnTo>
                <a:lnTo>
                  <a:pt x="21240" y="36180"/>
                </a:lnTo>
                <a:lnTo>
                  <a:pt x="21240" y="36200"/>
                </a:lnTo>
                <a:lnTo>
                  <a:pt x="21240" y="36210"/>
                </a:lnTo>
                <a:lnTo>
                  <a:pt x="21250" y="36230"/>
                </a:lnTo>
                <a:lnTo>
                  <a:pt x="21270" y="36260"/>
                </a:lnTo>
                <a:lnTo>
                  <a:pt x="21270" y="36270"/>
                </a:lnTo>
                <a:lnTo>
                  <a:pt x="21280" y="36290"/>
                </a:lnTo>
                <a:lnTo>
                  <a:pt x="21290" y="36310"/>
                </a:lnTo>
                <a:lnTo>
                  <a:pt x="21300" y="36350"/>
                </a:lnTo>
                <a:lnTo>
                  <a:pt x="21300" y="36370"/>
                </a:lnTo>
                <a:lnTo>
                  <a:pt x="21290" y="36380"/>
                </a:lnTo>
                <a:lnTo>
                  <a:pt x="21280" y="36400"/>
                </a:lnTo>
                <a:lnTo>
                  <a:pt x="21270" y="36410"/>
                </a:lnTo>
                <a:lnTo>
                  <a:pt x="21260" y="36420"/>
                </a:lnTo>
                <a:lnTo>
                  <a:pt x="21240" y="36420"/>
                </a:lnTo>
                <a:lnTo>
                  <a:pt x="21230" y="36420"/>
                </a:lnTo>
                <a:lnTo>
                  <a:pt x="21220" y="36420"/>
                </a:lnTo>
                <a:lnTo>
                  <a:pt x="21210" y="36410"/>
                </a:lnTo>
                <a:lnTo>
                  <a:pt x="21200" y="36410"/>
                </a:lnTo>
                <a:lnTo>
                  <a:pt x="21190" y="36410"/>
                </a:lnTo>
                <a:lnTo>
                  <a:pt x="21180" y="36410"/>
                </a:lnTo>
                <a:lnTo>
                  <a:pt x="21170" y="36410"/>
                </a:lnTo>
                <a:lnTo>
                  <a:pt x="21160" y="36420"/>
                </a:lnTo>
                <a:lnTo>
                  <a:pt x="21150" y="36430"/>
                </a:lnTo>
                <a:lnTo>
                  <a:pt x="21140" y="36430"/>
                </a:lnTo>
                <a:lnTo>
                  <a:pt x="21130" y="36430"/>
                </a:lnTo>
                <a:lnTo>
                  <a:pt x="21120" y="36420"/>
                </a:lnTo>
                <a:lnTo>
                  <a:pt x="21120" y="36410"/>
                </a:lnTo>
                <a:lnTo>
                  <a:pt x="21120" y="36390"/>
                </a:lnTo>
                <a:lnTo>
                  <a:pt x="21130" y="36360"/>
                </a:lnTo>
                <a:lnTo>
                  <a:pt x="21140" y="36350"/>
                </a:lnTo>
                <a:lnTo>
                  <a:pt x="21140" y="36340"/>
                </a:lnTo>
                <a:lnTo>
                  <a:pt x="21140" y="36330"/>
                </a:lnTo>
                <a:lnTo>
                  <a:pt x="21140" y="36310"/>
                </a:lnTo>
                <a:lnTo>
                  <a:pt x="21140" y="36300"/>
                </a:lnTo>
                <a:lnTo>
                  <a:pt x="21130" y="36280"/>
                </a:lnTo>
                <a:lnTo>
                  <a:pt x="21110" y="36270"/>
                </a:lnTo>
                <a:lnTo>
                  <a:pt x="21100" y="36250"/>
                </a:lnTo>
                <a:lnTo>
                  <a:pt x="21100" y="36230"/>
                </a:lnTo>
                <a:lnTo>
                  <a:pt x="21100" y="36220"/>
                </a:lnTo>
                <a:lnTo>
                  <a:pt x="21100" y="36210"/>
                </a:lnTo>
                <a:lnTo>
                  <a:pt x="21110" y="36190"/>
                </a:lnTo>
                <a:lnTo>
                  <a:pt x="21130" y="36140"/>
                </a:lnTo>
                <a:lnTo>
                  <a:pt x="21140" y="36140"/>
                </a:lnTo>
                <a:lnTo>
                  <a:pt x="21150" y="36140"/>
                </a:lnTo>
                <a:close/>
                <a:moveTo>
                  <a:pt x="21020" y="36510"/>
                </a:moveTo>
                <a:lnTo>
                  <a:pt x="20950" y="36520"/>
                </a:lnTo>
                <a:lnTo>
                  <a:pt x="20930" y="36510"/>
                </a:lnTo>
                <a:lnTo>
                  <a:pt x="20920" y="36500"/>
                </a:lnTo>
                <a:lnTo>
                  <a:pt x="20910" y="36490"/>
                </a:lnTo>
                <a:lnTo>
                  <a:pt x="20910" y="36470"/>
                </a:lnTo>
                <a:lnTo>
                  <a:pt x="20910" y="36460"/>
                </a:lnTo>
                <a:lnTo>
                  <a:pt x="20910" y="36440"/>
                </a:lnTo>
                <a:lnTo>
                  <a:pt x="20920" y="36420"/>
                </a:lnTo>
                <a:lnTo>
                  <a:pt x="20930" y="36400"/>
                </a:lnTo>
                <a:lnTo>
                  <a:pt x="20970" y="36350"/>
                </a:lnTo>
                <a:lnTo>
                  <a:pt x="20980" y="36340"/>
                </a:lnTo>
                <a:lnTo>
                  <a:pt x="20980" y="36330"/>
                </a:lnTo>
                <a:lnTo>
                  <a:pt x="20980" y="36310"/>
                </a:lnTo>
                <a:lnTo>
                  <a:pt x="20970" y="36290"/>
                </a:lnTo>
                <a:lnTo>
                  <a:pt x="20970" y="36260"/>
                </a:lnTo>
                <a:lnTo>
                  <a:pt x="20970" y="36240"/>
                </a:lnTo>
                <a:lnTo>
                  <a:pt x="20970" y="36230"/>
                </a:lnTo>
                <a:lnTo>
                  <a:pt x="20980" y="36220"/>
                </a:lnTo>
                <a:lnTo>
                  <a:pt x="20990" y="36210"/>
                </a:lnTo>
                <a:lnTo>
                  <a:pt x="21000" y="36190"/>
                </a:lnTo>
                <a:lnTo>
                  <a:pt x="21090" y="36130"/>
                </a:lnTo>
                <a:lnTo>
                  <a:pt x="21100" y="36130"/>
                </a:lnTo>
                <a:lnTo>
                  <a:pt x="21110" y="36140"/>
                </a:lnTo>
                <a:lnTo>
                  <a:pt x="21110" y="36150"/>
                </a:lnTo>
                <a:lnTo>
                  <a:pt x="21100" y="36180"/>
                </a:lnTo>
                <a:lnTo>
                  <a:pt x="21090" y="36200"/>
                </a:lnTo>
                <a:lnTo>
                  <a:pt x="21080" y="36220"/>
                </a:lnTo>
                <a:lnTo>
                  <a:pt x="21080" y="36240"/>
                </a:lnTo>
                <a:lnTo>
                  <a:pt x="21080" y="36250"/>
                </a:lnTo>
                <a:lnTo>
                  <a:pt x="21090" y="36270"/>
                </a:lnTo>
                <a:lnTo>
                  <a:pt x="21110" y="36300"/>
                </a:lnTo>
                <a:lnTo>
                  <a:pt x="21110" y="36320"/>
                </a:lnTo>
                <a:lnTo>
                  <a:pt x="21120" y="36340"/>
                </a:lnTo>
                <a:lnTo>
                  <a:pt x="21100" y="36390"/>
                </a:lnTo>
                <a:lnTo>
                  <a:pt x="21100" y="36400"/>
                </a:lnTo>
                <a:lnTo>
                  <a:pt x="21100" y="36410"/>
                </a:lnTo>
                <a:lnTo>
                  <a:pt x="21100" y="36420"/>
                </a:lnTo>
                <a:lnTo>
                  <a:pt x="21110" y="36430"/>
                </a:lnTo>
                <a:lnTo>
                  <a:pt x="21120" y="36440"/>
                </a:lnTo>
                <a:lnTo>
                  <a:pt x="21130" y="36450"/>
                </a:lnTo>
                <a:lnTo>
                  <a:pt x="21160" y="36450"/>
                </a:lnTo>
                <a:lnTo>
                  <a:pt x="21170" y="36450"/>
                </a:lnTo>
                <a:lnTo>
                  <a:pt x="21180" y="36450"/>
                </a:lnTo>
                <a:lnTo>
                  <a:pt x="21190" y="36460"/>
                </a:lnTo>
                <a:lnTo>
                  <a:pt x="21180" y="36470"/>
                </a:lnTo>
                <a:lnTo>
                  <a:pt x="21170" y="36470"/>
                </a:lnTo>
                <a:lnTo>
                  <a:pt x="21160" y="36480"/>
                </a:lnTo>
                <a:lnTo>
                  <a:pt x="21110" y="36490"/>
                </a:lnTo>
                <a:lnTo>
                  <a:pt x="21080" y="36500"/>
                </a:lnTo>
                <a:lnTo>
                  <a:pt x="21050" y="36510"/>
                </a:lnTo>
                <a:lnTo>
                  <a:pt x="21020" y="36510"/>
                </a:lnTo>
                <a:close/>
                <a:moveTo>
                  <a:pt x="21620" y="36130"/>
                </a:moveTo>
                <a:lnTo>
                  <a:pt x="21610" y="36130"/>
                </a:lnTo>
                <a:lnTo>
                  <a:pt x="21600" y="36130"/>
                </a:lnTo>
                <a:lnTo>
                  <a:pt x="21600" y="36120"/>
                </a:lnTo>
                <a:lnTo>
                  <a:pt x="21590" y="36120"/>
                </a:lnTo>
                <a:lnTo>
                  <a:pt x="21590" y="36110"/>
                </a:lnTo>
                <a:lnTo>
                  <a:pt x="21600" y="36110"/>
                </a:lnTo>
                <a:lnTo>
                  <a:pt x="21610" y="36120"/>
                </a:lnTo>
                <a:lnTo>
                  <a:pt x="21620" y="36120"/>
                </a:lnTo>
                <a:lnTo>
                  <a:pt x="21620" y="36130"/>
                </a:lnTo>
                <a:close/>
                <a:moveTo>
                  <a:pt x="21350" y="36390"/>
                </a:moveTo>
                <a:lnTo>
                  <a:pt x="21340" y="36390"/>
                </a:lnTo>
                <a:lnTo>
                  <a:pt x="21330" y="36390"/>
                </a:lnTo>
                <a:lnTo>
                  <a:pt x="21320" y="36380"/>
                </a:lnTo>
                <a:lnTo>
                  <a:pt x="21320" y="36370"/>
                </a:lnTo>
                <a:lnTo>
                  <a:pt x="21320" y="36330"/>
                </a:lnTo>
                <a:lnTo>
                  <a:pt x="21320" y="36280"/>
                </a:lnTo>
                <a:lnTo>
                  <a:pt x="21320" y="36260"/>
                </a:lnTo>
                <a:lnTo>
                  <a:pt x="21310" y="36240"/>
                </a:lnTo>
                <a:lnTo>
                  <a:pt x="21300" y="36230"/>
                </a:lnTo>
                <a:lnTo>
                  <a:pt x="21290" y="36210"/>
                </a:lnTo>
                <a:lnTo>
                  <a:pt x="21270" y="36190"/>
                </a:lnTo>
                <a:lnTo>
                  <a:pt x="21260" y="36180"/>
                </a:lnTo>
                <a:lnTo>
                  <a:pt x="21250" y="36170"/>
                </a:lnTo>
                <a:lnTo>
                  <a:pt x="21240" y="36150"/>
                </a:lnTo>
                <a:lnTo>
                  <a:pt x="21230" y="36130"/>
                </a:lnTo>
                <a:lnTo>
                  <a:pt x="21230" y="36120"/>
                </a:lnTo>
                <a:lnTo>
                  <a:pt x="21250" y="36100"/>
                </a:lnTo>
                <a:lnTo>
                  <a:pt x="21260" y="36100"/>
                </a:lnTo>
                <a:lnTo>
                  <a:pt x="21270" y="36100"/>
                </a:lnTo>
                <a:lnTo>
                  <a:pt x="21270" y="36110"/>
                </a:lnTo>
                <a:lnTo>
                  <a:pt x="21290" y="36130"/>
                </a:lnTo>
                <a:lnTo>
                  <a:pt x="21300" y="36150"/>
                </a:lnTo>
                <a:lnTo>
                  <a:pt x="21310" y="36150"/>
                </a:lnTo>
                <a:lnTo>
                  <a:pt x="21350" y="36170"/>
                </a:lnTo>
                <a:lnTo>
                  <a:pt x="21370" y="36180"/>
                </a:lnTo>
                <a:lnTo>
                  <a:pt x="21390" y="36190"/>
                </a:lnTo>
                <a:lnTo>
                  <a:pt x="21390" y="36200"/>
                </a:lnTo>
                <a:lnTo>
                  <a:pt x="21400" y="36230"/>
                </a:lnTo>
                <a:lnTo>
                  <a:pt x="21400" y="36240"/>
                </a:lnTo>
                <a:lnTo>
                  <a:pt x="21400" y="36270"/>
                </a:lnTo>
                <a:lnTo>
                  <a:pt x="21400" y="36320"/>
                </a:lnTo>
                <a:lnTo>
                  <a:pt x="21400" y="36330"/>
                </a:lnTo>
                <a:lnTo>
                  <a:pt x="21400" y="36360"/>
                </a:lnTo>
                <a:lnTo>
                  <a:pt x="21390" y="36370"/>
                </a:lnTo>
                <a:lnTo>
                  <a:pt x="21380" y="36380"/>
                </a:lnTo>
                <a:lnTo>
                  <a:pt x="21370" y="36390"/>
                </a:lnTo>
                <a:lnTo>
                  <a:pt x="21350" y="36390"/>
                </a:lnTo>
                <a:close/>
                <a:moveTo>
                  <a:pt x="21380" y="36060"/>
                </a:moveTo>
                <a:lnTo>
                  <a:pt x="21390" y="36060"/>
                </a:lnTo>
                <a:lnTo>
                  <a:pt x="21410" y="36050"/>
                </a:lnTo>
                <a:lnTo>
                  <a:pt x="21430" y="36050"/>
                </a:lnTo>
                <a:lnTo>
                  <a:pt x="21430" y="36040"/>
                </a:lnTo>
                <a:lnTo>
                  <a:pt x="21440" y="36040"/>
                </a:lnTo>
                <a:lnTo>
                  <a:pt x="21450" y="36050"/>
                </a:lnTo>
                <a:lnTo>
                  <a:pt x="21450" y="36060"/>
                </a:lnTo>
                <a:lnTo>
                  <a:pt x="21460" y="36080"/>
                </a:lnTo>
                <a:lnTo>
                  <a:pt x="21470" y="36090"/>
                </a:lnTo>
                <a:lnTo>
                  <a:pt x="21490" y="36100"/>
                </a:lnTo>
                <a:lnTo>
                  <a:pt x="21560" y="36120"/>
                </a:lnTo>
                <a:lnTo>
                  <a:pt x="21580" y="36130"/>
                </a:lnTo>
                <a:lnTo>
                  <a:pt x="21590" y="36130"/>
                </a:lnTo>
                <a:lnTo>
                  <a:pt x="21610" y="36140"/>
                </a:lnTo>
                <a:lnTo>
                  <a:pt x="21620" y="36160"/>
                </a:lnTo>
                <a:lnTo>
                  <a:pt x="21620" y="36180"/>
                </a:lnTo>
                <a:lnTo>
                  <a:pt x="21620" y="36190"/>
                </a:lnTo>
                <a:lnTo>
                  <a:pt x="21610" y="36230"/>
                </a:lnTo>
                <a:lnTo>
                  <a:pt x="21600" y="36240"/>
                </a:lnTo>
                <a:lnTo>
                  <a:pt x="21580" y="36270"/>
                </a:lnTo>
                <a:lnTo>
                  <a:pt x="21570" y="36280"/>
                </a:lnTo>
                <a:lnTo>
                  <a:pt x="21560" y="36310"/>
                </a:lnTo>
                <a:lnTo>
                  <a:pt x="21560" y="36320"/>
                </a:lnTo>
                <a:lnTo>
                  <a:pt x="21570" y="36340"/>
                </a:lnTo>
                <a:lnTo>
                  <a:pt x="21580" y="36350"/>
                </a:lnTo>
                <a:lnTo>
                  <a:pt x="21590" y="36360"/>
                </a:lnTo>
                <a:lnTo>
                  <a:pt x="21620" y="36380"/>
                </a:lnTo>
                <a:lnTo>
                  <a:pt x="21650" y="36380"/>
                </a:lnTo>
                <a:lnTo>
                  <a:pt x="21660" y="36390"/>
                </a:lnTo>
                <a:lnTo>
                  <a:pt x="21680" y="36390"/>
                </a:lnTo>
                <a:lnTo>
                  <a:pt x="21700" y="36410"/>
                </a:lnTo>
                <a:lnTo>
                  <a:pt x="21730" y="36430"/>
                </a:lnTo>
                <a:lnTo>
                  <a:pt x="21730" y="36440"/>
                </a:lnTo>
                <a:lnTo>
                  <a:pt x="21730" y="36460"/>
                </a:lnTo>
                <a:lnTo>
                  <a:pt x="21730" y="36470"/>
                </a:lnTo>
                <a:lnTo>
                  <a:pt x="21720" y="36480"/>
                </a:lnTo>
                <a:lnTo>
                  <a:pt x="21700" y="36500"/>
                </a:lnTo>
                <a:lnTo>
                  <a:pt x="21690" y="36510"/>
                </a:lnTo>
                <a:lnTo>
                  <a:pt x="21660" y="36580"/>
                </a:lnTo>
                <a:lnTo>
                  <a:pt x="21650" y="36580"/>
                </a:lnTo>
                <a:lnTo>
                  <a:pt x="21640" y="36590"/>
                </a:lnTo>
                <a:lnTo>
                  <a:pt x="21630" y="36580"/>
                </a:lnTo>
                <a:lnTo>
                  <a:pt x="21620" y="36580"/>
                </a:lnTo>
                <a:lnTo>
                  <a:pt x="21610" y="36560"/>
                </a:lnTo>
                <a:lnTo>
                  <a:pt x="21590" y="36550"/>
                </a:lnTo>
                <a:lnTo>
                  <a:pt x="21580" y="36540"/>
                </a:lnTo>
                <a:lnTo>
                  <a:pt x="21570" y="36530"/>
                </a:lnTo>
                <a:lnTo>
                  <a:pt x="21550" y="36510"/>
                </a:lnTo>
                <a:lnTo>
                  <a:pt x="21540" y="36490"/>
                </a:lnTo>
                <a:lnTo>
                  <a:pt x="21530" y="36470"/>
                </a:lnTo>
                <a:lnTo>
                  <a:pt x="21520" y="36460"/>
                </a:lnTo>
                <a:lnTo>
                  <a:pt x="21480" y="36400"/>
                </a:lnTo>
                <a:lnTo>
                  <a:pt x="21470" y="36390"/>
                </a:lnTo>
                <a:lnTo>
                  <a:pt x="21460" y="36310"/>
                </a:lnTo>
                <a:lnTo>
                  <a:pt x="21450" y="36280"/>
                </a:lnTo>
                <a:lnTo>
                  <a:pt x="21450" y="36270"/>
                </a:lnTo>
                <a:lnTo>
                  <a:pt x="21450" y="36240"/>
                </a:lnTo>
                <a:lnTo>
                  <a:pt x="21450" y="36230"/>
                </a:lnTo>
                <a:lnTo>
                  <a:pt x="21430" y="36200"/>
                </a:lnTo>
                <a:lnTo>
                  <a:pt x="21420" y="36180"/>
                </a:lnTo>
                <a:lnTo>
                  <a:pt x="21410" y="36160"/>
                </a:lnTo>
                <a:lnTo>
                  <a:pt x="21390" y="36140"/>
                </a:lnTo>
                <a:lnTo>
                  <a:pt x="21360" y="36120"/>
                </a:lnTo>
                <a:lnTo>
                  <a:pt x="21340" y="36110"/>
                </a:lnTo>
                <a:lnTo>
                  <a:pt x="21330" y="36110"/>
                </a:lnTo>
                <a:lnTo>
                  <a:pt x="21310" y="36100"/>
                </a:lnTo>
                <a:lnTo>
                  <a:pt x="21300" y="36090"/>
                </a:lnTo>
                <a:lnTo>
                  <a:pt x="21300" y="36070"/>
                </a:lnTo>
                <a:lnTo>
                  <a:pt x="21300" y="36050"/>
                </a:lnTo>
                <a:lnTo>
                  <a:pt x="21300" y="36040"/>
                </a:lnTo>
                <a:lnTo>
                  <a:pt x="21310" y="36040"/>
                </a:lnTo>
                <a:lnTo>
                  <a:pt x="21320" y="36040"/>
                </a:lnTo>
                <a:lnTo>
                  <a:pt x="21330" y="36040"/>
                </a:lnTo>
                <a:lnTo>
                  <a:pt x="21340" y="36040"/>
                </a:lnTo>
                <a:lnTo>
                  <a:pt x="21370" y="36060"/>
                </a:lnTo>
                <a:lnTo>
                  <a:pt x="21380" y="36060"/>
                </a:lnTo>
                <a:close/>
                <a:moveTo>
                  <a:pt x="21170" y="36040"/>
                </a:moveTo>
                <a:lnTo>
                  <a:pt x="21160" y="36040"/>
                </a:lnTo>
                <a:lnTo>
                  <a:pt x="21160" y="36030"/>
                </a:lnTo>
                <a:lnTo>
                  <a:pt x="21170" y="36030"/>
                </a:lnTo>
                <a:lnTo>
                  <a:pt x="21170" y="36040"/>
                </a:lnTo>
                <a:close/>
                <a:moveTo>
                  <a:pt x="20420" y="36050"/>
                </a:moveTo>
                <a:lnTo>
                  <a:pt x="20410" y="36050"/>
                </a:lnTo>
                <a:lnTo>
                  <a:pt x="20400" y="36050"/>
                </a:lnTo>
                <a:lnTo>
                  <a:pt x="20390" y="36050"/>
                </a:lnTo>
                <a:lnTo>
                  <a:pt x="20380" y="36040"/>
                </a:lnTo>
                <a:lnTo>
                  <a:pt x="20380" y="36030"/>
                </a:lnTo>
                <a:lnTo>
                  <a:pt x="20370" y="36020"/>
                </a:lnTo>
                <a:lnTo>
                  <a:pt x="20370" y="35990"/>
                </a:lnTo>
                <a:lnTo>
                  <a:pt x="20370" y="35980"/>
                </a:lnTo>
                <a:lnTo>
                  <a:pt x="20370" y="35970"/>
                </a:lnTo>
                <a:lnTo>
                  <a:pt x="20390" y="35960"/>
                </a:lnTo>
                <a:lnTo>
                  <a:pt x="20400" y="35970"/>
                </a:lnTo>
                <a:lnTo>
                  <a:pt x="20410" y="35970"/>
                </a:lnTo>
                <a:lnTo>
                  <a:pt x="20420" y="35980"/>
                </a:lnTo>
                <a:lnTo>
                  <a:pt x="20420" y="35990"/>
                </a:lnTo>
                <a:lnTo>
                  <a:pt x="20420" y="36000"/>
                </a:lnTo>
                <a:lnTo>
                  <a:pt x="20420" y="36020"/>
                </a:lnTo>
                <a:lnTo>
                  <a:pt x="20420" y="36050"/>
                </a:lnTo>
                <a:close/>
                <a:moveTo>
                  <a:pt x="21830" y="35960"/>
                </a:moveTo>
                <a:lnTo>
                  <a:pt x="21840" y="35960"/>
                </a:lnTo>
                <a:lnTo>
                  <a:pt x="21860" y="35960"/>
                </a:lnTo>
                <a:lnTo>
                  <a:pt x="21880" y="35960"/>
                </a:lnTo>
                <a:lnTo>
                  <a:pt x="21910" y="35940"/>
                </a:lnTo>
                <a:lnTo>
                  <a:pt x="21920" y="35940"/>
                </a:lnTo>
                <a:lnTo>
                  <a:pt x="21930" y="35950"/>
                </a:lnTo>
                <a:lnTo>
                  <a:pt x="21940" y="35980"/>
                </a:lnTo>
                <a:lnTo>
                  <a:pt x="21950" y="36000"/>
                </a:lnTo>
                <a:lnTo>
                  <a:pt x="21960" y="36020"/>
                </a:lnTo>
                <a:lnTo>
                  <a:pt x="21960" y="36040"/>
                </a:lnTo>
                <a:lnTo>
                  <a:pt x="21960" y="36060"/>
                </a:lnTo>
                <a:lnTo>
                  <a:pt x="21970" y="36070"/>
                </a:lnTo>
                <a:lnTo>
                  <a:pt x="21980" y="36090"/>
                </a:lnTo>
                <a:lnTo>
                  <a:pt x="21990" y="36110"/>
                </a:lnTo>
                <a:lnTo>
                  <a:pt x="22000" y="36120"/>
                </a:lnTo>
                <a:lnTo>
                  <a:pt x="22010" y="36150"/>
                </a:lnTo>
                <a:lnTo>
                  <a:pt x="22010" y="36160"/>
                </a:lnTo>
                <a:lnTo>
                  <a:pt x="22010" y="36170"/>
                </a:lnTo>
                <a:lnTo>
                  <a:pt x="22000" y="36170"/>
                </a:lnTo>
                <a:lnTo>
                  <a:pt x="21980" y="36170"/>
                </a:lnTo>
                <a:lnTo>
                  <a:pt x="21950" y="36160"/>
                </a:lnTo>
                <a:lnTo>
                  <a:pt x="21920" y="36160"/>
                </a:lnTo>
                <a:lnTo>
                  <a:pt x="21890" y="36160"/>
                </a:lnTo>
                <a:lnTo>
                  <a:pt x="21870" y="36160"/>
                </a:lnTo>
                <a:lnTo>
                  <a:pt x="21860" y="36160"/>
                </a:lnTo>
                <a:lnTo>
                  <a:pt x="21860" y="36150"/>
                </a:lnTo>
                <a:lnTo>
                  <a:pt x="21850" y="36130"/>
                </a:lnTo>
                <a:lnTo>
                  <a:pt x="21850" y="36100"/>
                </a:lnTo>
                <a:lnTo>
                  <a:pt x="21850" y="36070"/>
                </a:lnTo>
                <a:lnTo>
                  <a:pt x="21850" y="36040"/>
                </a:lnTo>
                <a:lnTo>
                  <a:pt x="21840" y="36030"/>
                </a:lnTo>
                <a:lnTo>
                  <a:pt x="21830" y="36020"/>
                </a:lnTo>
                <a:lnTo>
                  <a:pt x="21800" y="35980"/>
                </a:lnTo>
                <a:lnTo>
                  <a:pt x="21780" y="35960"/>
                </a:lnTo>
                <a:lnTo>
                  <a:pt x="21770" y="35950"/>
                </a:lnTo>
                <a:lnTo>
                  <a:pt x="21770" y="35940"/>
                </a:lnTo>
                <a:lnTo>
                  <a:pt x="21770" y="35930"/>
                </a:lnTo>
                <a:lnTo>
                  <a:pt x="21780" y="35930"/>
                </a:lnTo>
                <a:lnTo>
                  <a:pt x="21810" y="35950"/>
                </a:lnTo>
                <a:lnTo>
                  <a:pt x="21830" y="35960"/>
                </a:lnTo>
                <a:close/>
                <a:moveTo>
                  <a:pt x="21760" y="35950"/>
                </a:moveTo>
                <a:lnTo>
                  <a:pt x="21750" y="35950"/>
                </a:lnTo>
                <a:lnTo>
                  <a:pt x="21750" y="35940"/>
                </a:lnTo>
                <a:lnTo>
                  <a:pt x="21750" y="35920"/>
                </a:lnTo>
                <a:lnTo>
                  <a:pt x="21750" y="35910"/>
                </a:lnTo>
                <a:lnTo>
                  <a:pt x="21760" y="35910"/>
                </a:lnTo>
                <a:lnTo>
                  <a:pt x="21760" y="35920"/>
                </a:lnTo>
                <a:lnTo>
                  <a:pt x="21760" y="35930"/>
                </a:lnTo>
                <a:lnTo>
                  <a:pt x="21760" y="35940"/>
                </a:lnTo>
                <a:lnTo>
                  <a:pt x="21760" y="35950"/>
                </a:lnTo>
                <a:close/>
                <a:moveTo>
                  <a:pt x="18800" y="36180"/>
                </a:moveTo>
                <a:lnTo>
                  <a:pt x="18790" y="36180"/>
                </a:lnTo>
                <a:lnTo>
                  <a:pt x="18770" y="36180"/>
                </a:lnTo>
                <a:lnTo>
                  <a:pt x="18760" y="36160"/>
                </a:lnTo>
                <a:lnTo>
                  <a:pt x="18730" y="36130"/>
                </a:lnTo>
                <a:lnTo>
                  <a:pt x="18720" y="36120"/>
                </a:lnTo>
                <a:lnTo>
                  <a:pt x="18710" y="36100"/>
                </a:lnTo>
                <a:lnTo>
                  <a:pt x="18700" y="36080"/>
                </a:lnTo>
                <a:lnTo>
                  <a:pt x="18680" y="36060"/>
                </a:lnTo>
                <a:lnTo>
                  <a:pt x="18670" y="36050"/>
                </a:lnTo>
                <a:lnTo>
                  <a:pt x="18670" y="36030"/>
                </a:lnTo>
                <a:lnTo>
                  <a:pt x="18660" y="36010"/>
                </a:lnTo>
                <a:lnTo>
                  <a:pt x="18650" y="35990"/>
                </a:lnTo>
                <a:lnTo>
                  <a:pt x="18650" y="35970"/>
                </a:lnTo>
                <a:lnTo>
                  <a:pt x="18650" y="35960"/>
                </a:lnTo>
                <a:lnTo>
                  <a:pt x="18670" y="35950"/>
                </a:lnTo>
                <a:lnTo>
                  <a:pt x="18690" y="35940"/>
                </a:lnTo>
                <a:lnTo>
                  <a:pt x="18700" y="35930"/>
                </a:lnTo>
                <a:lnTo>
                  <a:pt x="18700" y="35920"/>
                </a:lnTo>
                <a:lnTo>
                  <a:pt x="18700" y="35910"/>
                </a:lnTo>
                <a:lnTo>
                  <a:pt x="18710" y="35910"/>
                </a:lnTo>
                <a:lnTo>
                  <a:pt x="18720" y="35910"/>
                </a:lnTo>
                <a:lnTo>
                  <a:pt x="18730" y="35930"/>
                </a:lnTo>
                <a:lnTo>
                  <a:pt x="18750" y="35970"/>
                </a:lnTo>
                <a:lnTo>
                  <a:pt x="18760" y="36010"/>
                </a:lnTo>
                <a:lnTo>
                  <a:pt x="18770" y="36030"/>
                </a:lnTo>
                <a:lnTo>
                  <a:pt x="18800" y="36100"/>
                </a:lnTo>
                <a:lnTo>
                  <a:pt x="18800" y="36120"/>
                </a:lnTo>
                <a:lnTo>
                  <a:pt x="18810" y="36140"/>
                </a:lnTo>
                <a:lnTo>
                  <a:pt x="18810" y="36150"/>
                </a:lnTo>
                <a:lnTo>
                  <a:pt x="18800" y="36170"/>
                </a:lnTo>
                <a:lnTo>
                  <a:pt x="18800" y="36180"/>
                </a:lnTo>
                <a:close/>
                <a:moveTo>
                  <a:pt x="21110" y="36110"/>
                </a:moveTo>
                <a:lnTo>
                  <a:pt x="21100" y="36110"/>
                </a:lnTo>
                <a:lnTo>
                  <a:pt x="21090" y="36080"/>
                </a:lnTo>
                <a:lnTo>
                  <a:pt x="21080" y="36070"/>
                </a:lnTo>
                <a:lnTo>
                  <a:pt x="21080" y="36060"/>
                </a:lnTo>
                <a:lnTo>
                  <a:pt x="21080" y="36040"/>
                </a:lnTo>
                <a:lnTo>
                  <a:pt x="21080" y="36020"/>
                </a:lnTo>
                <a:lnTo>
                  <a:pt x="21070" y="36000"/>
                </a:lnTo>
                <a:lnTo>
                  <a:pt x="21060" y="35990"/>
                </a:lnTo>
                <a:lnTo>
                  <a:pt x="21040" y="35970"/>
                </a:lnTo>
                <a:lnTo>
                  <a:pt x="21040" y="35960"/>
                </a:lnTo>
                <a:lnTo>
                  <a:pt x="21020" y="35940"/>
                </a:lnTo>
                <a:lnTo>
                  <a:pt x="21000" y="35920"/>
                </a:lnTo>
                <a:lnTo>
                  <a:pt x="20990" y="35910"/>
                </a:lnTo>
                <a:lnTo>
                  <a:pt x="20990" y="35900"/>
                </a:lnTo>
                <a:lnTo>
                  <a:pt x="20990" y="35890"/>
                </a:lnTo>
                <a:lnTo>
                  <a:pt x="21000" y="35880"/>
                </a:lnTo>
                <a:lnTo>
                  <a:pt x="21020" y="35890"/>
                </a:lnTo>
                <a:lnTo>
                  <a:pt x="21030" y="35890"/>
                </a:lnTo>
                <a:lnTo>
                  <a:pt x="21040" y="35900"/>
                </a:lnTo>
                <a:lnTo>
                  <a:pt x="21040" y="35910"/>
                </a:lnTo>
                <a:lnTo>
                  <a:pt x="21050" y="35930"/>
                </a:lnTo>
                <a:lnTo>
                  <a:pt x="21050" y="35950"/>
                </a:lnTo>
                <a:lnTo>
                  <a:pt x="21060" y="35960"/>
                </a:lnTo>
                <a:lnTo>
                  <a:pt x="21070" y="35970"/>
                </a:lnTo>
                <a:lnTo>
                  <a:pt x="21080" y="35980"/>
                </a:lnTo>
                <a:lnTo>
                  <a:pt x="21110" y="35990"/>
                </a:lnTo>
                <a:lnTo>
                  <a:pt x="21140" y="35990"/>
                </a:lnTo>
                <a:lnTo>
                  <a:pt x="21150" y="36000"/>
                </a:lnTo>
                <a:lnTo>
                  <a:pt x="21150" y="36010"/>
                </a:lnTo>
                <a:lnTo>
                  <a:pt x="21150" y="36020"/>
                </a:lnTo>
                <a:lnTo>
                  <a:pt x="21140" y="36040"/>
                </a:lnTo>
                <a:lnTo>
                  <a:pt x="21130" y="36050"/>
                </a:lnTo>
                <a:lnTo>
                  <a:pt x="21120" y="36070"/>
                </a:lnTo>
                <a:lnTo>
                  <a:pt x="21110" y="36080"/>
                </a:lnTo>
                <a:lnTo>
                  <a:pt x="21110" y="36110"/>
                </a:lnTo>
                <a:close/>
                <a:moveTo>
                  <a:pt x="22830" y="35990"/>
                </a:moveTo>
                <a:lnTo>
                  <a:pt x="22820" y="35990"/>
                </a:lnTo>
                <a:lnTo>
                  <a:pt x="22810" y="35980"/>
                </a:lnTo>
                <a:lnTo>
                  <a:pt x="22800" y="35980"/>
                </a:lnTo>
                <a:lnTo>
                  <a:pt x="22800" y="35960"/>
                </a:lnTo>
                <a:lnTo>
                  <a:pt x="22790" y="35950"/>
                </a:lnTo>
                <a:lnTo>
                  <a:pt x="22780" y="35940"/>
                </a:lnTo>
                <a:lnTo>
                  <a:pt x="22770" y="35930"/>
                </a:lnTo>
                <a:lnTo>
                  <a:pt x="22770" y="35920"/>
                </a:lnTo>
                <a:lnTo>
                  <a:pt x="22770" y="35910"/>
                </a:lnTo>
                <a:lnTo>
                  <a:pt x="22780" y="35900"/>
                </a:lnTo>
                <a:lnTo>
                  <a:pt x="22790" y="35900"/>
                </a:lnTo>
                <a:lnTo>
                  <a:pt x="22800" y="35890"/>
                </a:lnTo>
                <a:lnTo>
                  <a:pt x="22810" y="35880"/>
                </a:lnTo>
                <a:lnTo>
                  <a:pt x="22820" y="35870"/>
                </a:lnTo>
                <a:lnTo>
                  <a:pt x="22820" y="35860"/>
                </a:lnTo>
                <a:lnTo>
                  <a:pt x="22840" y="35860"/>
                </a:lnTo>
                <a:lnTo>
                  <a:pt x="22860" y="35850"/>
                </a:lnTo>
                <a:lnTo>
                  <a:pt x="22880" y="35860"/>
                </a:lnTo>
                <a:lnTo>
                  <a:pt x="22900" y="35870"/>
                </a:lnTo>
                <a:lnTo>
                  <a:pt x="22910" y="35890"/>
                </a:lnTo>
                <a:lnTo>
                  <a:pt x="22900" y="35910"/>
                </a:lnTo>
                <a:lnTo>
                  <a:pt x="22900" y="35920"/>
                </a:lnTo>
                <a:lnTo>
                  <a:pt x="22890" y="35930"/>
                </a:lnTo>
                <a:lnTo>
                  <a:pt x="22880" y="35940"/>
                </a:lnTo>
                <a:lnTo>
                  <a:pt x="22870" y="35950"/>
                </a:lnTo>
                <a:lnTo>
                  <a:pt x="22850" y="35950"/>
                </a:lnTo>
                <a:lnTo>
                  <a:pt x="22840" y="35960"/>
                </a:lnTo>
                <a:lnTo>
                  <a:pt x="22840" y="35970"/>
                </a:lnTo>
                <a:lnTo>
                  <a:pt x="22830" y="35980"/>
                </a:lnTo>
                <a:lnTo>
                  <a:pt x="22830" y="35990"/>
                </a:lnTo>
                <a:close/>
                <a:moveTo>
                  <a:pt x="22670" y="35920"/>
                </a:moveTo>
                <a:lnTo>
                  <a:pt x="22710" y="35930"/>
                </a:lnTo>
                <a:lnTo>
                  <a:pt x="22720" y="35920"/>
                </a:lnTo>
                <a:lnTo>
                  <a:pt x="22740" y="35920"/>
                </a:lnTo>
                <a:lnTo>
                  <a:pt x="22760" y="35920"/>
                </a:lnTo>
                <a:lnTo>
                  <a:pt x="22760" y="35930"/>
                </a:lnTo>
                <a:lnTo>
                  <a:pt x="22760" y="35940"/>
                </a:lnTo>
                <a:lnTo>
                  <a:pt x="22770" y="35950"/>
                </a:lnTo>
                <a:lnTo>
                  <a:pt x="22780" y="35950"/>
                </a:lnTo>
                <a:lnTo>
                  <a:pt x="22780" y="35960"/>
                </a:lnTo>
                <a:lnTo>
                  <a:pt x="22790" y="35970"/>
                </a:lnTo>
                <a:lnTo>
                  <a:pt x="22790" y="35980"/>
                </a:lnTo>
                <a:lnTo>
                  <a:pt x="22800" y="35990"/>
                </a:lnTo>
                <a:lnTo>
                  <a:pt x="22810" y="35990"/>
                </a:lnTo>
                <a:lnTo>
                  <a:pt x="22820" y="35990"/>
                </a:lnTo>
                <a:lnTo>
                  <a:pt x="22830" y="36000"/>
                </a:lnTo>
                <a:lnTo>
                  <a:pt x="22840" y="36010"/>
                </a:lnTo>
                <a:lnTo>
                  <a:pt x="22840" y="36030"/>
                </a:lnTo>
                <a:lnTo>
                  <a:pt x="22840" y="36070"/>
                </a:lnTo>
                <a:lnTo>
                  <a:pt x="22830" y="36070"/>
                </a:lnTo>
                <a:lnTo>
                  <a:pt x="22820" y="36070"/>
                </a:lnTo>
                <a:lnTo>
                  <a:pt x="22810" y="36070"/>
                </a:lnTo>
                <a:lnTo>
                  <a:pt x="22790" y="36060"/>
                </a:lnTo>
                <a:lnTo>
                  <a:pt x="22790" y="36070"/>
                </a:lnTo>
                <a:lnTo>
                  <a:pt x="22800" y="36070"/>
                </a:lnTo>
                <a:lnTo>
                  <a:pt x="22820" y="36070"/>
                </a:lnTo>
                <a:lnTo>
                  <a:pt x="22820" y="36080"/>
                </a:lnTo>
                <a:lnTo>
                  <a:pt x="22820" y="36090"/>
                </a:lnTo>
                <a:lnTo>
                  <a:pt x="22820" y="36100"/>
                </a:lnTo>
                <a:lnTo>
                  <a:pt x="22810" y="36120"/>
                </a:lnTo>
                <a:lnTo>
                  <a:pt x="22800" y="36140"/>
                </a:lnTo>
                <a:lnTo>
                  <a:pt x="22800" y="36150"/>
                </a:lnTo>
                <a:lnTo>
                  <a:pt x="22780" y="36170"/>
                </a:lnTo>
                <a:lnTo>
                  <a:pt x="22770" y="36180"/>
                </a:lnTo>
                <a:lnTo>
                  <a:pt x="22760" y="36200"/>
                </a:lnTo>
                <a:lnTo>
                  <a:pt x="22760" y="36210"/>
                </a:lnTo>
                <a:lnTo>
                  <a:pt x="22760" y="36230"/>
                </a:lnTo>
                <a:lnTo>
                  <a:pt x="22760" y="36240"/>
                </a:lnTo>
                <a:lnTo>
                  <a:pt x="22750" y="36240"/>
                </a:lnTo>
                <a:lnTo>
                  <a:pt x="22740" y="36260"/>
                </a:lnTo>
                <a:lnTo>
                  <a:pt x="22720" y="36290"/>
                </a:lnTo>
                <a:lnTo>
                  <a:pt x="22710" y="36290"/>
                </a:lnTo>
                <a:lnTo>
                  <a:pt x="22710" y="36280"/>
                </a:lnTo>
                <a:lnTo>
                  <a:pt x="22710" y="36270"/>
                </a:lnTo>
                <a:lnTo>
                  <a:pt x="22690" y="36250"/>
                </a:lnTo>
                <a:lnTo>
                  <a:pt x="22690" y="36240"/>
                </a:lnTo>
                <a:lnTo>
                  <a:pt x="22690" y="36220"/>
                </a:lnTo>
                <a:lnTo>
                  <a:pt x="22680" y="36210"/>
                </a:lnTo>
                <a:lnTo>
                  <a:pt x="22660" y="36200"/>
                </a:lnTo>
                <a:lnTo>
                  <a:pt x="22650" y="36190"/>
                </a:lnTo>
                <a:lnTo>
                  <a:pt x="22640" y="36190"/>
                </a:lnTo>
                <a:lnTo>
                  <a:pt x="22640" y="36170"/>
                </a:lnTo>
                <a:lnTo>
                  <a:pt x="22630" y="36150"/>
                </a:lnTo>
                <a:lnTo>
                  <a:pt x="22630" y="36140"/>
                </a:lnTo>
                <a:lnTo>
                  <a:pt x="22630" y="36130"/>
                </a:lnTo>
                <a:lnTo>
                  <a:pt x="22640" y="36130"/>
                </a:lnTo>
                <a:lnTo>
                  <a:pt x="22650" y="36130"/>
                </a:lnTo>
                <a:lnTo>
                  <a:pt x="22660" y="36120"/>
                </a:lnTo>
                <a:lnTo>
                  <a:pt x="22680" y="36110"/>
                </a:lnTo>
                <a:lnTo>
                  <a:pt x="22680" y="36100"/>
                </a:lnTo>
                <a:lnTo>
                  <a:pt x="22680" y="36090"/>
                </a:lnTo>
                <a:lnTo>
                  <a:pt x="22670" y="36100"/>
                </a:lnTo>
                <a:lnTo>
                  <a:pt x="22670" y="36110"/>
                </a:lnTo>
                <a:lnTo>
                  <a:pt x="22660" y="36120"/>
                </a:lnTo>
                <a:lnTo>
                  <a:pt x="22650" y="36120"/>
                </a:lnTo>
                <a:lnTo>
                  <a:pt x="22640" y="36120"/>
                </a:lnTo>
                <a:lnTo>
                  <a:pt x="22640" y="36110"/>
                </a:lnTo>
                <a:lnTo>
                  <a:pt x="22640" y="36100"/>
                </a:lnTo>
                <a:lnTo>
                  <a:pt x="22630" y="36090"/>
                </a:lnTo>
                <a:lnTo>
                  <a:pt x="22630" y="36080"/>
                </a:lnTo>
                <a:lnTo>
                  <a:pt x="22630" y="36050"/>
                </a:lnTo>
                <a:lnTo>
                  <a:pt x="22620" y="36030"/>
                </a:lnTo>
                <a:lnTo>
                  <a:pt x="22620" y="36020"/>
                </a:lnTo>
                <a:lnTo>
                  <a:pt x="22610" y="36010"/>
                </a:lnTo>
                <a:lnTo>
                  <a:pt x="22610" y="36000"/>
                </a:lnTo>
                <a:lnTo>
                  <a:pt x="22600" y="35980"/>
                </a:lnTo>
                <a:lnTo>
                  <a:pt x="22580" y="35970"/>
                </a:lnTo>
                <a:lnTo>
                  <a:pt x="22560" y="35960"/>
                </a:lnTo>
                <a:lnTo>
                  <a:pt x="22550" y="35940"/>
                </a:lnTo>
                <a:lnTo>
                  <a:pt x="22540" y="35930"/>
                </a:lnTo>
                <a:lnTo>
                  <a:pt x="22530" y="35910"/>
                </a:lnTo>
                <a:lnTo>
                  <a:pt x="22530" y="35890"/>
                </a:lnTo>
                <a:lnTo>
                  <a:pt x="22530" y="35860"/>
                </a:lnTo>
                <a:lnTo>
                  <a:pt x="22530" y="35850"/>
                </a:lnTo>
                <a:lnTo>
                  <a:pt x="22540" y="35850"/>
                </a:lnTo>
                <a:lnTo>
                  <a:pt x="22560" y="35850"/>
                </a:lnTo>
                <a:lnTo>
                  <a:pt x="22580" y="35860"/>
                </a:lnTo>
                <a:lnTo>
                  <a:pt x="22590" y="35860"/>
                </a:lnTo>
                <a:lnTo>
                  <a:pt x="22620" y="35870"/>
                </a:lnTo>
                <a:lnTo>
                  <a:pt x="22630" y="35870"/>
                </a:lnTo>
                <a:lnTo>
                  <a:pt x="22630" y="35880"/>
                </a:lnTo>
                <a:lnTo>
                  <a:pt x="22630" y="35890"/>
                </a:lnTo>
                <a:lnTo>
                  <a:pt x="22640" y="35900"/>
                </a:lnTo>
                <a:lnTo>
                  <a:pt x="22650" y="35910"/>
                </a:lnTo>
                <a:lnTo>
                  <a:pt x="22660" y="35910"/>
                </a:lnTo>
                <a:lnTo>
                  <a:pt x="22670" y="35920"/>
                </a:lnTo>
                <a:close/>
                <a:moveTo>
                  <a:pt x="23560" y="36310"/>
                </a:moveTo>
                <a:lnTo>
                  <a:pt x="23550" y="36310"/>
                </a:lnTo>
                <a:lnTo>
                  <a:pt x="23530" y="36310"/>
                </a:lnTo>
                <a:lnTo>
                  <a:pt x="23510" y="36300"/>
                </a:lnTo>
                <a:lnTo>
                  <a:pt x="23450" y="36270"/>
                </a:lnTo>
                <a:lnTo>
                  <a:pt x="23430" y="36250"/>
                </a:lnTo>
                <a:lnTo>
                  <a:pt x="23410" y="36230"/>
                </a:lnTo>
                <a:lnTo>
                  <a:pt x="23400" y="36210"/>
                </a:lnTo>
                <a:lnTo>
                  <a:pt x="23370" y="36190"/>
                </a:lnTo>
                <a:lnTo>
                  <a:pt x="23350" y="36170"/>
                </a:lnTo>
                <a:lnTo>
                  <a:pt x="23340" y="36160"/>
                </a:lnTo>
                <a:lnTo>
                  <a:pt x="23340" y="36150"/>
                </a:lnTo>
                <a:lnTo>
                  <a:pt x="23330" y="36120"/>
                </a:lnTo>
                <a:lnTo>
                  <a:pt x="23320" y="36100"/>
                </a:lnTo>
                <a:lnTo>
                  <a:pt x="23310" y="36090"/>
                </a:lnTo>
                <a:lnTo>
                  <a:pt x="23300" y="36090"/>
                </a:lnTo>
                <a:lnTo>
                  <a:pt x="23300" y="36080"/>
                </a:lnTo>
                <a:lnTo>
                  <a:pt x="23300" y="36070"/>
                </a:lnTo>
                <a:lnTo>
                  <a:pt x="23310" y="36050"/>
                </a:lnTo>
                <a:lnTo>
                  <a:pt x="23310" y="36040"/>
                </a:lnTo>
                <a:lnTo>
                  <a:pt x="23320" y="36040"/>
                </a:lnTo>
                <a:lnTo>
                  <a:pt x="23330" y="36030"/>
                </a:lnTo>
                <a:lnTo>
                  <a:pt x="23330" y="36020"/>
                </a:lnTo>
                <a:lnTo>
                  <a:pt x="23330" y="36010"/>
                </a:lnTo>
                <a:lnTo>
                  <a:pt x="23350" y="35990"/>
                </a:lnTo>
                <a:lnTo>
                  <a:pt x="23350" y="35970"/>
                </a:lnTo>
                <a:lnTo>
                  <a:pt x="23360" y="35950"/>
                </a:lnTo>
                <a:lnTo>
                  <a:pt x="23360" y="35930"/>
                </a:lnTo>
                <a:lnTo>
                  <a:pt x="23360" y="35900"/>
                </a:lnTo>
                <a:lnTo>
                  <a:pt x="23360" y="35870"/>
                </a:lnTo>
                <a:lnTo>
                  <a:pt x="23350" y="35860"/>
                </a:lnTo>
                <a:lnTo>
                  <a:pt x="23350" y="35850"/>
                </a:lnTo>
                <a:lnTo>
                  <a:pt x="23360" y="35850"/>
                </a:lnTo>
                <a:lnTo>
                  <a:pt x="23380" y="35860"/>
                </a:lnTo>
                <a:lnTo>
                  <a:pt x="23400" y="35860"/>
                </a:lnTo>
                <a:lnTo>
                  <a:pt x="23410" y="35860"/>
                </a:lnTo>
                <a:lnTo>
                  <a:pt x="23420" y="35860"/>
                </a:lnTo>
                <a:lnTo>
                  <a:pt x="23430" y="35880"/>
                </a:lnTo>
                <a:lnTo>
                  <a:pt x="23440" y="35880"/>
                </a:lnTo>
                <a:lnTo>
                  <a:pt x="23450" y="35890"/>
                </a:lnTo>
                <a:lnTo>
                  <a:pt x="23470" y="35910"/>
                </a:lnTo>
                <a:lnTo>
                  <a:pt x="23500" y="35930"/>
                </a:lnTo>
                <a:lnTo>
                  <a:pt x="23530" y="35940"/>
                </a:lnTo>
                <a:lnTo>
                  <a:pt x="23540" y="35950"/>
                </a:lnTo>
                <a:lnTo>
                  <a:pt x="23550" y="35960"/>
                </a:lnTo>
                <a:lnTo>
                  <a:pt x="23560" y="35990"/>
                </a:lnTo>
                <a:lnTo>
                  <a:pt x="23570" y="36000"/>
                </a:lnTo>
                <a:lnTo>
                  <a:pt x="23580" y="36020"/>
                </a:lnTo>
                <a:lnTo>
                  <a:pt x="23590" y="36030"/>
                </a:lnTo>
                <a:lnTo>
                  <a:pt x="23600" y="36040"/>
                </a:lnTo>
                <a:lnTo>
                  <a:pt x="23610" y="36060"/>
                </a:lnTo>
                <a:lnTo>
                  <a:pt x="23620" y="36070"/>
                </a:lnTo>
                <a:lnTo>
                  <a:pt x="23620" y="36080"/>
                </a:lnTo>
                <a:lnTo>
                  <a:pt x="23640" y="36100"/>
                </a:lnTo>
                <a:lnTo>
                  <a:pt x="23640" y="36110"/>
                </a:lnTo>
                <a:lnTo>
                  <a:pt x="23640" y="36120"/>
                </a:lnTo>
                <a:lnTo>
                  <a:pt x="23640" y="36130"/>
                </a:lnTo>
                <a:lnTo>
                  <a:pt x="23640" y="36140"/>
                </a:lnTo>
                <a:lnTo>
                  <a:pt x="23630" y="36160"/>
                </a:lnTo>
                <a:lnTo>
                  <a:pt x="23630" y="36170"/>
                </a:lnTo>
                <a:lnTo>
                  <a:pt x="23630" y="36180"/>
                </a:lnTo>
                <a:lnTo>
                  <a:pt x="23640" y="36190"/>
                </a:lnTo>
                <a:lnTo>
                  <a:pt x="23630" y="36200"/>
                </a:lnTo>
                <a:lnTo>
                  <a:pt x="23630" y="36220"/>
                </a:lnTo>
                <a:lnTo>
                  <a:pt x="23620" y="36230"/>
                </a:lnTo>
                <a:lnTo>
                  <a:pt x="23610" y="36250"/>
                </a:lnTo>
                <a:lnTo>
                  <a:pt x="23610" y="36270"/>
                </a:lnTo>
                <a:lnTo>
                  <a:pt x="23600" y="36280"/>
                </a:lnTo>
                <a:lnTo>
                  <a:pt x="23600" y="36290"/>
                </a:lnTo>
                <a:lnTo>
                  <a:pt x="23590" y="36300"/>
                </a:lnTo>
                <a:lnTo>
                  <a:pt x="23570" y="36310"/>
                </a:lnTo>
                <a:lnTo>
                  <a:pt x="23560" y="36310"/>
                </a:lnTo>
                <a:close/>
                <a:moveTo>
                  <a:pt x="21230" y="36120"/>
                </a:moveTo>
                <a:lnTo>
                  <a:pt x="21220" y="36120"/>
                </a:lnTo>
                <a:lnTo>
                  <a:pt x="21210" y="36120"/>
                </a:lnTo>
                <a:lnTo>
                  <a:pt x="21200" y="36120"/>
                </a:lnTo>
                <a:lnTo>
                  <a:pt x="21180" y="36130"/>
                </a:lnTo>
                <a:lnTo>
                  <a:pt x="21170" y="36130"/>
                </a:lnTo>
                <a:lnTo>
                  <a:pt x="21150" y="36130"/>
                </a:lnTo>
                <a:lnTo>
                  <a:pt x="21140" y="36120"/>
                </a:lnTo>
                <a:lnTo>
                  <a:pt x="21130" y="36100"/>
                </a:lnTo>
                <a:lnTo>
                  <a:pt x="21130" y="36090"/>
                </a:lnTo>
                <a:lnTo>
                  <a:pt x="21130" y="36080"/>
                </a:lnTo>
                <a:lnTo>
                  <a:pt x="21140" y="36070"/>
                </a:lnTo>
                <a:lnTo>
                  <a:pt x="21160" y="36060"/>
                </a:lnTo>
                <a:lnTo>
                  <a:pt x="21190" y="36040"/>
                </a:lnTo>
                <a:lnTo>
                  <a:pt x="21190" y="36020"/>
                </a:lnTo>
                <a:lnTo>
                  <a:pt x="21180" y="36010"/>
                </a:lnTo>
                <a:lnTo>
                  <a:pt x="21170" y="36000"/>
                </a:lnTo>
                <a:lnTo>
                  <a:pt x="21160" y="35980"/>
                </a:lnTo>
                <a:lnTo>
                  <a:pt x="21140" y="35980"/>
                </a:lnTo>
                <a:lnTo>
                  <a:pt x="21100" y="35970"/>
                </a:lnTo>
                <a:lnTo>
                  <a:pt x="21080" y="35960"/>
                </a:lnTo>
                <a:lnTo>
                  <a:pt x="21070" y="35950"/>
                </a:lnTo>
                <a:lnTo>
                  <a:pt x="21070" y="35940"/>
                </a:lnTo>
                <a:lnTo>
                  <a:pt x="21060" y="35930"/>
                </a:lnTo>
                <a:lnTo>
                  <a:pt x="21060" y="35910"/>
                </a:lnTo>
                <a:lnTo>
                  <a:pt x="21070" y="35890"/>
                </a:lnTo>
                <a:lnTo>
                  <a:pt x="21080" y="35870"/>
                </a:lnTo>
                <a:lnTo>
                  <a:pt x="21090" y="35860"/>
                </a:lnTo>
                <a:lnTo>
                  <a:pt x="21100" y="35840"/>
                </a:lnTo>
                <a:lnTo>
                  <a:pt x="21110" y="35840"/>
                </a:lnTo>
                <a:lnTo>
                  <a:pt x="21130" y="35840"/>
                </a:lnTo>
                <a:lnTo>
                  <a:pt x="21140" y="35850"/>
                </a:lnTo>
                <a:lnTo>
                  <a:pt x="21150" y="35860"/>
                </a:lnTo>
                <a:lnTo>
                  <a:pt x="21160" y="35880"/>
                </a:lnTo>
                <a:lnTo>
                  <a:pt x="21160" y="35890"/>
                </a:lnTo>
                <a:lnTo>
                  <a:pt x="21170" y="35900"/>
                </a:lnTo>
                <a:lnTo>
                  <a:pt x="21180" y="35910"/>
                </a:lnTo>
                <a:lnTo>
                  <a:pt x="21200" y="35910"/>
                </a:lnTo>
                <a:lnTo>
                  <a:pt x="21210" y="35920"/>
                </a:lnTo>
                <a:lnTo>
                  <a:pt x="21220" y="35930"/>
                </a:lnTo>
                <a:lnTo>
                  <a:pt x="21240" y="35960"/>
                </a:lnTo>
                <a:lnTo>
                  <a:pt x="21260" y="35970"/>
                </a:lnTo>
                <a:lnTo>
                  <a:pt x="21260" y="35980"/>
                </a:lnTo>
                <a:lnTo>
                  <a:pt x="21270" y="35990"/>
                </a:lnTo>
                <a:lnTo>
                  <a:pt x="21280" y="36030"/>
                </a:lnTo>
                <a:lnTo>
                  <a:pt x="21280" y="36050"/>
                </a:lnTo>
                <a:lnTo>
                  <a:pt x="21270" y="36060"/>
                </a:lnTo>
                <a:lnTo>
                  <a:pt x="21270" y="36080"/>
                </a:lnTo>
                <a:lnTo>
                  <a:pt x="21260" y="36080"/>
                </a:lnTo>
                <a:lnTo>
                  <a:pt x="21250" y="36090"/>
                </a:lnTo>
                <a:lnTo>
                  <a:pt x="21240" y="36100"/>
                </a:lnTo>
                <a:lnTo>
                  <a:pt x="21230" y="36120"/>
                </a:lnTo>
                <a:close/>
                <a:moveTo>
                  <a:pt x="23090" y="35850"/>
                </a:moveTo>
                <a:lnTo>
                  <a:pt x="23090" y="35900"/>
                </a:lnTo>
                <a:lnTo>
                  <a:pt x="23070" y="35930"/>
                </a:lnTo>
                <a:lnTo>
                  <a:pt x="23070" y="35950"/>
                </a:lnTo>
                <a:lnTo>
                  <a:pt x="23060" y="35950"/>
                </a:lnTo>
                <a:lnTo>
                  <a:pt x="23060" y="35960"/>
                </a:lnTo>
                <a:lnTo>
                  <a:pt x="23070" y="35960"/>
                </a:lnTo>
                <a:lnTo>
                  <a:pt x="23080" y="35950"/>
                </a:lnTo>
                <a:lnTo>
                  <a:pt x="23080" y="35940"/>
                </a:lnTo>
                <a:lnTo>
                  <a:pt x="23090" y="35930"/>
                </a:lnTo>
                <a:lnTo>
                  <a:pt x="23090" y="35940"/>
                </a:lnTo>
                <a:lnTo>
                  <a:pt x="23090" y="35970"/>
                </a:lnTo>
                <a:lnTo>
                  <a:pt x="23090" y="35990"/>
                </a:lnTo>
                <a:lnTo>
                  <a:pt x="23100" y="36000"/>
                </a:lnTo>
                <a:lnTo>
                  <a:pt x="23110" y="36020"/>
                </a:lnTo>
                <a:lnTo>
                  <a:pt x="23120" y="36030"/>
                </a:lnTo>
                <a:lnTo>
                  <a:pt x="23130" y="36050"/>
                </a:lnTo>
                <a:lnTo>
                  <a:pt x="23130" y="36060"/>
                </a:lnTo>
                <a:lnTo>
                  <a:pt x="23130" y="36080"/>
                </a:lnTo>
                <a:lnTo>
                  <a:pt x="23130" y="36090"/>
                </a:lnTo>
                <a:lnTo>
                  <a:pt x="23130" y="36100"/>
                </a:lnTo>
                <a:lnTo>
                  <a:pt x="23120" y="36100"/>
                </a:lnTo>
                <a:lnTo>
                  <a:pt x="23110" y="36100"/>
                </a:lnTo>
                <a:lnTo>
                  <a:pt x="23100" y="36100"/>
                </a:lnTo>
                <a:lnTo>
                  <a:pt x="23090" y="36090"/>
                </a:lnTo>
                <a:lnTo>
                  <a:pt x="23080" y="36090"/>
                </a:lnTo>
                <a:lnTo>
                  <a:pt x="23070" y="36100"/>
                </a:lnTo>
                <a:lnTo>
                  <a:pt x="23060" y="36110"/>
                </a:lnTo>
                <a:lnTo>
                  <a:pt x="23050" y="36120"/>
                </a:lnTo>
                <a:lnTo>
                  <a:pt x="23040" y="36120"/>
                </a:lnTo>
                <a:lnTo>
                  <a:pt x="23030" y="36120"/>
                </a:lnTo>
                <a:lnTo>
                  <a:pt x="23020" y="36130"/>
                </a:lnTo>
                <a:lnTo>
                  <a:pt x="23010" y="36140"/>
                </a:lnTo>
                <a:lnTo>
                  <a:pt x="23000" y="36150"/>
                </a:lnTo>
                <a:lnTo>
                  <a:pt x="22990" y="36150"/>
                </a:lnTo>
                <a:lnTo>
                  <a:pt x="22990" y="36140"/>
                </a:lnTo>
                <a:lnTo>
                  <a:pt x="22980" y="36130"/>
                </a:lnTo>
                <a:lnTo>
                  <a:pt x="22970" y="36130"/>
                </a:lnTo>
                <a:lnTo>
                  <a:pt x="22970" y="36120"/>
                </a:lnTo>
                <a:lnTo>
                  <a:pt x="22970" y="36130"/>
                </a:lnTo>
                <a:lnTo>
                  <a:pt x="22970" y="36150"/>
                </a:lnTo>
                <a:lnTo>
                  <a:pt x="22980" y="36150"/>
                </a:lnTo>
                <a:lnTo>
                  <a:pt x="22990" y="36160"/>
                </a:lnTo>
                <a:lnTo>
                  <a:pt x="23000" y="36160"/>
                </a:lnTo>
                <a:lnTo>
                  <a:pt x="23010" y="36150"/>
                </a:lnTo>
                <a:lnTo>
                  <a:pt x="23020" y="36140"/>
                </a:lnTo>
                <a:lnTo>
                  <a:pt x="23030" y="36130"/>
                </a:lnTo>
                <a:lnTo>
                  <a:pt x="23050" y="36130"/>
                </a:lnTo>
                <a:lnTo>
                  <a:pt x="23060" y="36120"/>
                </a:lnTo>
                <a:lnTo>
                  <a:pt x="23070" y="36110"/>
                </a:lnTo>
                <a:lnTo>
                  <a:pt x="23080" y="36110"/>
                </a:lnTo>
                <a:lnTo>
                  <a:pt x="23090" y="36110"/>
                </a:lnTo>
                <a:lnTo>
                  <a:pt x="23100" y="36110"/>
                </a:lnTo>
                <a:lnTo>
                  <a:pt x="23110" y="36110"/>
                </a:lnTo>
                <a:lnTo>
                  <a:pt x="23130" y="36120"/>
                </a:lnTo>
                <a:lnTo>
                  <a:pt x="23140" y="36130"/>
                </a:lnTo>
                <a:lnTo>
                  <a:pt x="23140" y="36140"/>
                </a:lnTo>
                <a:lnTo>
                  <a:pt x="23150" y="36150"/>
                </a:lnTo>
                <a:lnTo>
                  <a:pt x="23160" y="36180"/>
                </a:lnTo>
                <a:lnTo>
                  <a:pt x="23160" y="36190"/>
                </a:lnTo>
                <a:lnTo>
                  <a:pt x="23150" y="36190"/>
                </a:lnTo>
                <a:lnTo>
                  <a:pt x="23140" y="36210"/>
                </a:lnTo>
                <a:lnTo>
                  <a:pt x="23130" y="36210"/>
                </a:lnTo>
                <a:lnTo>
                  <a:pt x="23110" y="36220"/>
                </a:lnTo>
                <a:lnTo>
                  <a:pt x="23100" y="36210"/>
                </a:lnTo>
                <a:lnTo>
                  <a:pt x="23090" y="36200"/>
                </a:lnTo>
                <a:lnTo>
                  <a:pt x="23090" y="36190"/>
                </a:lnTo>
                <a:lnTo>
                  <a:pt x="23090" y="36180"/>
                </a:lnTo>
                <a:lnTo>
                  <a:pt x="23100" y="36160"/>
                </a:lnTo>
                <a:lnTo>
                  <a:pt x="23090" y="36150"/>
                </a:lnTo>
                <a:lnTo>
                  <a:pt x="23080" y="36150"/>
                </a:lnTo>
                <a:lnTo>
                  <a:pt x="23070" y="36150"/>
                </a:lnTo>
                <a:lnTo>
                  <a:pt x="23060" y="36150"/>
                </a:lnTo>
                <a:lnTo>
                  <a:pt x="23040" y="36160"/>
                </a:lnTo>
                <a:lnTo>
                  <a:pt x="23030" y="36180"/>
                </a:lnTo>
                <a:lnTo>
                  <a:pt x="23030" y="36190"/>
                </a:lnTo>
                <a:lnTo>
                  <a:pt x="23040" y="36180"/>
                </a:lnTo>
                <a:lnTo>
                  <a:pt x="23070" y="36160"/>
                </a:lnTo>
                <a:lnTo>
                  <a:pt x="23070" y="36150"/>
                </a:lnTo>
                <a:lnTo>
                  <a:pt x="23080" y="36150"/>
                </a:lnTo>
                <a:lnTo>
                  <a:pt x="23090" y="36160"/>
                </a:lnTo>
                <a:lnTo>
                  <a:pt x="23090" y="36170"/>
                </a:lnTo>
                <a:lnTo>
                  <a:pt x="23080" y="36180"/>
                </a:lnTo>
                <a:lnTo>
                  <a:pt x="23080" y="36200"/>
                </a:lnTo>
                <a:lnTo>
                  <a:pt x="23090" y="36210"/>
                </a:lnTo>
                <a:lnTo>
                  <a:pt x="23100" y="36230"/>
                </a:lnTo>
                <a:lnTo>
                  <a:pt x="23120" y="36230"/>
                </a:lnTo>
                <a:lnTo>
                  <a:pt x="23130" y="36230"/>
                </a:lnTo>
                <a:lnTo>
                  <a:pt x="23140" y="36230"/>
                </a:lnTo>
                <a:lnTo>
                  <a:pt x="23150" y="36230"/>
                </a:lnTo>
                <a:lnTo>
                  <a:pt x="23160" y="36230"/>
                </a:lnTo>
                <a:lnTo>
                  <a:pt x="23160" y="36240"/>
                </a:lnTo>
                <a:lnTo>
                  <a:pt x="23160" y="36290"/>
                </a:lnTo>
                <a:lnTo>
                  <a:pt x="23160" y="36310"/>
                </a:lnTo>
                <a:lnTo>
                  <a:pt x="23150" y="36320"/>
                </a:lnTo>
                <a:lnTo>
                  <a:pt x="23150" y="36340"/>
                </a:lnTo>
                <a:lnTo>
                  <a:pt x="23140" y="36350"/>
                </a:lnTo>
                <a:lnTo>
                  <a:pt x="23120" y="36360"/>
                </a:lnTo>
                <a:lnTo>
                  <a:pt x="23110" y="36360"/>
                </a:lnTo>
                <a:lnTo>
                  <a:pt x="23080" y="36360"/>
                </a:lnTo>
                <a:lnTo>
                  <a:pt x="23070" y="36360"/>
                </a:lnTo>
                <a:lnTo>
                  <a:pt x="23060" y="36370"/>
                </a:lnTo>
                <a:lnTo>
                  <a:pt x="23040" y="36380"/>
                </a:lnTo>
                <a:lnTo>
                  <a:pt x="23030" y="36370"/>
                </a:lnTo>
                <a:lnTo>
                  <a:pt x="23020" y="36350"/>
                </a:lnTo>
                <a:lnTo>
                  <a:pt x="23020" y="36340"/>
                </a:lnTo>
                <a:lnTo>
                  <a:pt x="23010" y="36330"/>
                </a:lnTo>
                <a:lnTo>
                  <a:pt x="23010" y="36320"/>
                </a:lnTo>
                <a:lnTo>
                  <a:pt x="23000" y="36320"/>
                </a:lnTo>
                <a:lnTo>
                  <a:pt x="23000" y="36330"/>
                </a:lnTo>
                <a:lnTo>
                  <a:pt x="23000" y="36340"/>
                </a:lnTo>
                <a:lnTo>
                  <a:pt x="23010" y="36340"/>
                </a:lnTo>
                <a:lnTo>
                  <a:pt x="23010" y="36350"/>
                </a:lnTo>
                <a:lnTo>
                  <a:pt x="23020" y="36360"/>
                </a:lnTo>
                <a:lnTo>
                  <a:pt x="23020" y="36380"/>
                </a:lnTo>
                <a:lnTo>
                  <a:pt x="23000" y="36410"/>
                </a:lnTo>
                <a:lnTo>
                  <a:pt x="22980" y="36440"/>
                </a:lnTo>
                <a:lnTo>
                  <a:pt x="22970" y="36440"/>
                </a:lnTo>
                <a:lnTo>
                  <a:pt x="22960" y="36440"/>
                </a:lnTo>
                <a:lnTo>
                  <a:pt x="22940" y="36440"/>
                </a:lnTo>
                <a:lnTo>
                  <a:pt x="22930" y="36440"/>
                </a:lnTo>
                <a:lnTo>
                  <a:pt x="22910" y="36440"/>
                </a:lnTo>
                <a:lnTo>
                  <a:pt x="22900" y="36440"/>
                </a:lnTo>
                <a:lnTo>
                  <a:pt x="22850" y="36430"/>
                </a:lnTo>
                <a:lnTo>
                  <a:pt x="22840" y="36420"/>
                </a:lnTo>
                <a:lnTo>
                  <a:pt x="22820" y="36410"/>
                </a:lnTo>
                <a:lnTo>
                  <a:pt x="22810" y="36400"/>
                </a:lnTo>
                <a:lnTo>
                  <a:pt x="22810" y="36380"/>
                </a:lnTo>
                <a:lnTo>
                  <a:pt x="22810" y="36370"/>
                </a:lnTo>
                <a:lnTo>
                  <a:pt x="22820" y="36350"/>
                </a:lnTo>
                <a:lnTo>
                  <a:pt x="22830" y="36340"/>
                </a:lnTo>
                <a:lnTo>
                  <a:pt x="22820" y="36350"/>
                </a:lnTo>
                <a:lnTo>
                  <a:pt x="22810" y="36350"/>
                </a:lnTo>
                <a:lnTo>
                  <a:pt x="22810" y="36360"/>
                </a:lnTo>
                <a:lnTo>
                  <a:pt x="22800" y="36380"/>
                </a:lnTo>
                <a:lnTo>
                  <a:pt x="22790" y="36380"/>
                </a:lnTo>
                <a:lnTo>
                  <a:pt x="22780" y="36380"/>
                </a:lnTo>
                <a:lnTo>
                  <a:pt x="22760" y="36380"/>
                </a:lnTo>
                <a:lnTo>
                  <a:pt x="22750" y="36370"/>
                </a:lnTo>
                <a:lnTo>
                  <a:pt x="22730" y="36370"/>
                </a:lnTo>
                <a:lnTo>
                  <a:pt x="22730" y="36360"/>
                </a:lnTo>
                <a:lnTo>
                  <a:pt x="22720" y="36340"/>
                </a:lnTo>
                <a:lnTo>
                  <a:pt x="22730" y="36340"/>
                </a:lnTo>
                <a:lnTo>
                  <a:pt x="22740" y="36330"/>
                </a:lnTo>
                <a:lnTo>
                  <a:pt x="22750" y="36310"/>
                </a:lnTo>
                <a:lnTo>
                  <a:pt x="22740" y="36290"/>
                </a:lnTo>
                <a:lnTo>
                  <a:pt x="22750" y="36270"/>
                </a:lnTo>
                <a:lnTo>
                  <a:pt x="22780" y="36220"/>
                </a:lnTo>
                <a:lnTo>
                  <a:pt x="22780" y="36200"/>
                </a:lnTo>
                <a:lnTo>
                  <a:pt x="22780" y="36180"/>
                </a:lnTo>
                <a:lnTo>
                  <a:pt x="22790" y="36170"/>
                </a:lnTo>
                <a:lnTo>
                  <a:pt x="22800" y="36160"/>
                </a:lnTo>
                <a:lnTo>
                  <a:pt x="22810" y="36150"/>
                </a:lnTo>
                <a:lnTo>
                  <a:pt x="22820" y="36140"/>
                </a:lnTo>
                <a:lnTo>
                  <a:pt x="22820" y="36130"/>
                </a:lnTo>
                <a:lnTo>
                  <a:pt x="22830" y="36110"/>
                </a:lnTo>
                <a:lnTo>
                  <a:pt x="22830" y="36100"/>
                </a:lnTo>
                <a:lnTo>
                  <a:pt x="22840" y="36090"/>
                </a:lnTo>
                <a:lnTo>
                  <a:pt x="22850" y="36080"/>
                </a:lnTo>
                <a:lnTo>
                  <a:pt x="22870" y="36080"/>
                </a:lnTo>
                <a:lnTo>
                  <a:pt x="22880" y="36080"/>
                </a:lnTo>
                <a:lnTo>
                  <a:pt x="22890" y="36080"/>
                </a:lnTo>
                <a:lnTo>
                  <a:pt x="22890" y="36070"/>
                </a:lnTo>
                <a:lnTo>
                  <a:pt x="22880" y="36070"/>
                </a:lnTo>
                <a:lnTo>
                  <a:pt x="22870" y="36070"/>
                </a:lnTo>
                <a:lnTo>
                  <a:pt x="22860" y="36070"/>
                </a:lnTo>
                <a:lnTo>
                  <a:pt x="22850" y="36070"/>
                </a:lnTo>
                <a:lnTo>
                  <a:pt x="22850" y="36060"/>
                </a:lnTo>
                <a:lnTo>
                  <a:pt x="22840" y="36030"/>
                </a:lnTo>
                <a:lnTo>
                  <a:pt x="22850" y="36010"/>
                </a:lnTo>
                <a:lnTo>
                  <a:pt x="22840" y="35990"/>
                </a:lnTo>
                <a:lnTo>
                  <a:pt x="22850" y="35980"/>
                </a:lnTo>
                <a:lnTo>
                  <a:pt x="22850" y="35970"/>
                </a:lnTo>
                <a:lnTo>
                  <a:pt x="22880" y="35950"/>
                </a:lnTo>
                <a:lnTo>
                  <a:pt x="22890" y="35940"/>
                </a:lnTo>
                <a:lnTo>
                  <a:pt x="22910" y="35920"/>
                </a:lnTo>
                <a:lnTo>
                  <a:pt x="22910" y="35910"/>
                </a:lnTo>
                <a:lnTo>
                  <a:pt x="22920" y="35900"/>
                </a:lnTo>
                <a:lnTo>
                  <a:pt x="22920" y="35890"/>
                </a:lnTo>
                <a:lnTo>
                  <a:pt x="22910" y="35880"/>
                </a:lnTo>
                <a:lnTo>
                  <a:pt x="22910" y="35870"/>
                </a:lnTo>
                <a:lnTo>
                  <a:pt x="22920" y="35870"/>
                </a:lnTo>
                <a:lnTo>
                  <a:pt x="22930" y="35870"/>
                </a:lnTo>
                <a:lnTo>
                  <a:pt x="22940" y="35880"/>
                </a:lnTo>
                <a:lnTo>
                  <a:pt x="22960" y="35880"/>
                </a:lnTo>
                <a:lnTo>
                  <a:pt x="22980" y="35880"/>
                </a:lnTo>
                <a:lnTo>
                  <a:pt x="22990" y="35870"/>
                </a:lnTo>
                <a:lnTo>
                  <a:pt x="23020" y="35860"/>
                </a:lnTo>
                <a:lnTo>
                  <a:pt x="23040" y="35850"/>
                </a:lnTo>
                <a:lnTo>
                  <a:pt x="23060" y="35840"/>
                </a:lnTo>
                <a:lnTo>
                  <a:pt x="23070" y="35840"/>
                </a:lnTo>
                <a:lnTo>
                  <a:pt x="23080" y="35840"/>
                </a:lnTo>
                <a:lnTo>
                  <a:pt x="23090" y="35840"/>
                </a:lnTo>
                <a:lnTo>
                  <a:pt x="23090" y="35850"/>
                </a:lnTo>
                <a:close/>
                <a:moveTo>
                  <a:pt x="23240" y="35990"/>
                </a:moveTo>
                <a:lnTo>
                  <a:pt x="23230" y="36000"/>
                </a:lnTo>
                <a:lnTo>
                  <a:pt x="23220" y="35990"/>
                </a:lnTo>
                <a:lnTo>
                  <a:pt x="23210" y="35980"/>
                </a:lnTo>
                <a:lnTo>
                  <a:pt x="23190" y="35970"/>
                </a:lnTo>
                <a:lnTo>
                  <a:pt x="23160" y="35970"/>
                </a:lnTo>
                <a:lnTo>
                  <a:pt x="23150" y="35960"/>
                </a:lnTo>
                <a:lnTo>
                  <a:pt x="23150" y="35940"/>
                </a:lnTo>
                <a:lnTo>
                  <a:pt x="23150" y="35900"/>
                </a:lnTo>
                <a:lnTo>
                  <a:pt x="23150" y="35880"/>
                </a:lnTo>
                <a:lnTo>
                  <a:pt x="23150" y="35870"/>
                </a:lnTo>
                <a:lnTo>
                  <a:pt x="23140" y="35830"/>
                </a:lnTo>
                <a:lnTo>
                  <a:pt x="23150" y="35820"/>
                </a:lnTo>
                <a:lnTo>
                  <a:pt x="23160" y="35820"/>
                </a:lnTo>
                <a:lnTo>
                  <a:pt x="23180" y="35810"/>
                </a:lnTo>
                <a:lnTo>
                  <a:pt x="23190" y="35810"/>
                </a:lnTo>
                <a:lnTo>
                  <a:pt x="23240" y="35830"/>
                </a:lnTo>
                <a:lnTo>
                  <a:pt x="23260" y="35840"/>
                </a:lnTo>
                <a:lnTo>
                  <a:pt x="23280" y="35850"/>
                </a:lnTo>
                <a:lnTo>
                  <a:pt x="23300" y="35870"/>
                </a:lnTo>
                <a:lnTo>
                  <a:pt x="23310" y="35890"/>
                </a:lnTo>
                <a:lnTo>
                  <a:pt x="23310" y="35910"/>
                </a:lnTo>
                <a:lnTo>
                  <a:pt x="23310" y="35920"/>
                </a:lnTo>
                <a:lnTo>
                  <a:pt x="23300" y="35940"/>
                </a:lnTo>
                <a:lnTo>
                  <a:pt x="23290" y="35960"/>
                </a:lnTo>
                <a:lnTo>
                  <a:pt x="23280" y="35980"/>
                </a:lnTo>
                <a:lnTo>
                  <a:pt x="23270" y="35990"/>
                </a:lnTo>
                <a:lnTo>
                  <a:pt x="23250" y="35990"/>
                </a:lnTo>
                <a:lnTo>
                  <a:pt x="23240" y="35990"/>
                </a:lnTo>
                <a:close/>
                <a:moveTo>
                  <a:pt x="21770" y="35840"/>
                </a:moveTo>
                <a:lnTo>
                  <a:pt x="21760" y="35830"/>
                </a:lnTo>
                <a:lnTo>
                  <a:pt x="21760" y="35820"/>
                </a:lnTo>
                <a:lnTo>
                  <a:pt x="21760" y="35810"/>
                </a:lnTo>
                <a:lnTo>
                  <a:pt x="21770" y="35800"/>
                </a:lnTo>
                <a:lnTo>
                  <a:pt x="21770" y="35810"/>
                </a:lnTo>
                <a:lnTo>
                  <a:pt x="21770" y="35820"/>
                </a:lnTo>
                <a:lnTo>
                  <a:pt x="21780" y="35830"/>
                </a:lnTo>
                <a:lnTo>
                  <a:pt x="21770" y="35840"/>
                </a:lnTo>
                <a:close/>
                <a:moveTo>
                  <a:pt x="21740" y="35800"/>
                </a:moveTo>
                <a:lnTo>
                  <a:pt x="21730" y="35800"/>
                </a:lnTo>
                <a:lnTo>
                  <a:pt x="21720" y="35790"/>
                </a:lnTo>
                <a:lnTo>
                  <a:pt x="21720" y="35780"/>
                </a:lnTo>
                <a:lnTo>
                  <a:pt x="21730" y="35780"/>
                </a:lnTo>
                <a:lnTo>
                  <a:pt x="21740" y="35780"/>
                </a:lnTo>
                <a:lnTo>
                  <a:pt x="21740" y="35800"/>
                </a:lnTo>
                <a:close/>
                <a:moveTo>
                  <a:pt x="22130" y="35860"/>
                </a:moveTo>
                <a:lnTo>
                  <a:pt x="22140" y="35860"/>
                </a:lnTo>
                <a:lnTo>
                  <a:pt x="22160" y="35860"/>
                </a:lnTo>
                <a:lnTo>
                  <a:pt x="22170" y="35860"/>
                </a:lnTo>
                <a:lnTo>
                  <a:pt x="22180" y="35870"/>
                </a:lnTo>
                <a:lnTo>
                  <a:pt x="22180" y="35880"/>
                </a:lnTo>
                <a:lnTo>
                  <a:pt x="22190" y="35900"/>
                </a:lnTo>
                <a:lnTo>
                  <a:pt x="22190" y="35930"/>
                </a:lnTo>
                <a:lnTo>
                  <a:pt x="22180" y="35950"/>
                </a:lnTo>
                <a:lnTo>
                  <a:pt x="22180" y="35970"/>
                </a:lnTo>
                <a:lnTo>
                  <a:pt x="22190" y="35980"/>
                </a:lnTo>
                <a:lnTo>
                  <a:pt x="22220" y="35980"/>
                </a:lnTo>
                <a:lnTo>
                  <a:pt x="22240" y="35980"/>
                </a:lnTo>
                <a:lnTo>
                  <a:pt x="22250" y="35970"/>
                </a:lnTo>
                <a:lnTo>
                  <a:pt x="22250" y="35960"/>
                </a:lnTo>
                <a:lnTo>
                  <a:pt x="22250" y="35950"/>
                </a:lnTo>
                <a:lnTo>
                  <a:pt x="22250" y="35940"/>
                </a:lnTo>
                <a:lnTo>
                  <a:pt x="22260" y="35930"/>
                </a:lnTo>
                <a:lnTo>
                  <a:pt x="22270" y="35930"/>
                </a:lnTo>
                <a:lnTo>
                  <a:pt x="22290" y="35940"/>
                </a:lnTo>
                <a:lnTo>
                  <a:pt x="22310" y="35950"/>
                </a:lnTo>
                <a:lnTo>
                  <a:pt x="22320" y="35960"/>
                </a:lnTo>
                <a:lnTo>
                  <a:pt x="22320" y="35970"/>
                </a:lnTo>
                <a:lnTo>
                  <a:pt x="22320" y="36020"/>
                </a:lnTo>
                <a:lnTo>
                  <a:pt x="22320" y="36030"/>
                </a:lnTo>
                <a:lnTo>
                  <a:pt x="22280" y="36070"/>
                </a:lnTo>
                <a:lnTo>
                  <a:pt x="22270" y="36090"/>
                </a:lnTo>
                <a:lnTo>
                  <a:pt x="22260" y="36100"/>
                </a:lnTo>
                <a:lnTo>
                  <a:pt x="22260" y="36120"/>
                </a:lnTo>
                <a:lnTo>
                  <a:pt x="22260" y="36130"/>
                </a:lnTo>
                <a:lnTo>
                  <a:pt x="22260" y="36150"/>
                </a:lnTo>
                <a:lnTo>
                  <a:pt x="22270" y="36170"/>
                </a:lnTo>
                <a:lnTo>
                  <a:pt x="22290" y="36180"/>
                </a:lnTo>
                <a:lnTo>
                  <a:pt x="22310" y="36200"/>
                </a:lnTo>
                <a:lnTo>
                  <a:pt x="22320" y="36210"/>
                </a:lnTo>
                <a:lnTo>
                  <a:pt x="22330" y="36230"/>
                </a:lnTo>
                <a:lnTo>
                  <a:pt x="22330" y="36240"/>
                </a:lnTo>
                <a:lnTo>
                  <a:pt x="22340" y="36260"/>
                </a:lnTo>
                <a:lnTo>
                  <a:pt x="22350" y="36280"/>
                </a:lnTo>
                <a:lnTo>
                  <a:pt x="22360" y="36290"/>
                </a:lnTo>
                <a:lnTo>
                  <a:pt x="22380" y="36300"/>
                </a:lnTo>
                <a:lnTo>
                  <a:pt x="22390" y="36300"/>
                </a:lnTo>
                <a:lnTo>
                  <a:pt x="22440" y="36310"/>
                </a:lnTo>
                <a:lnTo>
                  <a:pt x="22450" y="36310"/>
                </a:lnTo>
                <a:lnTo>
                  <a:pt x="22460" y="36320"/>
                </a:lnTo>
                <a:lnTo>
                  <a:pt x="22460" y="36340"/>
                </a:lnTo>
                <a:lnTo>
                  <a:pt x="22460" y="36350"/>
                </a:lnTo>
                <a:lnTo>
                  <a:pt x="22470" y="36390"/>
                </a:lnTo>
                <a:lnTo>
                  <a:pt x="22480" y="36390"/>
                </a:lnTo>
                <a:lnTo>
                  <a:pt x="22490" y="36400"/>
                </a:lnTo>
                <a:lnTo>
                  <a:pt x="22510" y="36420"/>
                </a:lnTo>
                <a:lnTo>
                  <a:pt x="22530" y="36440"/>
                </a:lnTo>
                <a:lnTo>
                  <a:pt x="22540" y="36450"/>
                </a:lnTo>
                <a:lnTo>
                  <a:pt x="22560" y="36460"/>
                </a:lnTo>
                <a:lnTo>
                  <a:pt x="22580" y="36470"/>
                </a:lnTo>
                <a:lnTo>
                  <a:pt x="22590" y="36470"/>
                </a:lnTo>
                <a:lnTo>
                  <a:pt x="22600" y="36470"/>
                </a:lnTo>
                <a:lnTo>
                  <a:pt x="22610" y="36480"/>
                </a:lnTo>
                <a:lnTo>
                  <a:pt x="22620" y="36490"/>
                </a:lnTo>
                <a:lnTo>
                  <a:pt x="22620" y="36510"/>
                </a:lnTo>
                <a:lnTo>
                  <a:pt x="22620" y="36540"/>
                </a:lnTo>
                <a:lnTo>
                  <a:pt x="22610" y="36560"/>
                </a:lnTo>
                <a:lnTo>
                  <a:pt x="22600" y="36580"/>
                </a:lnTo>
                <a:lnTo>
                  <a:pt x="22590" y="36590"/>
                </a:lnTo>
                <a:lnTo>
                  <a:pt x="22550" y="36600"/>
                </a:lnTo>
                <a:lnTo>
                  <a:pt x="22520" y="36620"/>
                </a:lnTo>
                <a:lnTo>
                  <a:pt x="22500" y="36620"/>
                </a:lnTo>
                <a:lnTo>
                  <a:pt x="22490" y="36620"/>
                </a:lnTo>
                <a:lnTo>
                  <a:pt x="22470" y="36610"/>
                </a:lnTo>
                <a:lnTo>
                  <a:pt x="22460" y="36600"/>
                </a:lnTo>
                <a:lnTo>
                  <a:pt x="22440" y="36580"/>
                </a:lnTo>
                <a:lnTo>
                  <a:pt x="22430" y="36560"/>
                </a:lnTo>
                <a:lnTo>
                  <a:pt x="22420" y="36520"/>
                </a:lnTo>
                <a:lnTo>
                  <a:pt x="22420" y="36500"/>
                </a:lnTo>
                <a:lnTo>
                  <a:pt x="22410" y="36490"/>
                </a:lnTo>
                <a:lnTo>
                  <a:pt x="22410" y="36480"/>
                </a:lnTo>
                <a:lnTo>
                  <a:pt x="22380" y="36430"/>
                </a:lnTo>
                <a:lnTo>
                  <a:pt x="22370" y="36410"/>
                </a:lnTo>
                <a:lnTo>
                  <a:pt x="22350" y="36400"/>
                </a:lnTo>
                <a:lnTo>
                  <a:pt x="22340" y="36390"/>
                </a:lnTo>
                <a:lnTo>
                  <a:pt x="22330" y="36370"/>
                </a:lnTo>
                <a:lnTo>
                  <a:pt x="22320" y="36350"/>
                </a:lnTo>
                <a:lnTo>
                  <a:pt x="22310" y="36330"/>
                </a:lnTo>
                <a:lnTo>
                  <a:pt x="22290" y="36300"/>
                </a:lnTo>
                <a:lnTo>
                  <a:pt x="22280" y="36280"/>
                </a:lnTo>
                <a:lnTo>
                  <a:pt x="22260" y="36260"/>
                </a:lnTo>
                <a:lnTo>
                  <a:pt x="22250" y="36230"/>
                </a:lnTo>
                <a:lnTo>
                  <a:pt x="22240" y="36230"/>
                </a:lnTo>
                <a:lnTo>
                  <a:pt x="22230" y="36220"/>
                </a:lnTo>
                <a:lnTo>
                  <a:pt x="22230" y="36210"/>
                </a:lnTo>
                <a:lnTo>
                  <a:pt x="22230" y="36180"/>
                </a:lnTo>
                <a:lnTo>
                  <a:pt x="22230" y="36140"/>
                </a:lnTo>
                <a:lnTo>
                  <a:pt x="22230" y="36130"/>
                </a:lnTo>
                <a:lnTo>
                  <a:pt x="22220" y="36120"/>
                </a:lnTo>
                <a:lnTo>
                  <a:pt x="22210" y="36110"/>
                </a:lnTo>
                <a:lnTo>
                  <a:pt x="22200" y="36100"/>
                </a:lnTo>
                <a:lnTo>
                  <a:pt x="22200" y="36070"/>
                </a:lnTo>
                <a:lnTo>
                  <a:pt x="22190" y="36070"/>
                </a:lnTo>
                <a:lnTo>
                  <a:pt x="22190" y="36090"/>
                </a:lnTo>
                <a:lnTo>
                  <a:pt x="22200" y="36110"/>
                </a:lnTo>
                <a:lnTo>
                  <a:pt x="22200" y="36120"/>
                </a:lnTo>
                <a:lnTo>
                  <a:pt x="22210" y="36130"/>
                </a:lnTo>
                <a:lnTo>
                  <a:pt x="22220" y="36140"/>
                </a:lnTo>
                <a:lnTo>
                  <a:pt x="22220" y="36150"/>
                </a:lnTo>
                <a:lnTo>
                  <a:pt x="22220" y="36160"/>
                </a:lnTo>
                <a:lnTo>
                  <a:pt x="22220" y="36170"/>
                </a:lnTo>
                <a:lnTo>
                  <a:pt x="22210" y="36180"/>
                </a:lnTo>
                <a:lnTo>
                  <a:pt x="22180" y="36150"/>
                </a:lnTo>
                <a:lnTo>
                  <a:pt x="22140" y="36120"/>
                </a:lnTo>
                <a:lnTo>
                  <a:pt x="22100" y="36100"/>
                </a:lnTo>
                <a:lnTo>
                  <a:pt x="22080" y="36080"/>
                </a:lnTo>
                <a:lnTo>
                  <a:pt x="22070" y="36060"/>
                </a:lnTo>
                <a:lnTo>
                  <a:pt x="22070" y="36040"/>
                </a:lnTo>
                <a:lnTo>
                  <a:pt x="22070" y="36030"/>
                </a:lnTo>
                <a:lnTo>
                  <a:pt x="22070" y="36000"/>
                </a:lnTo>
                <a:lnTo>
                  <a:pt x="22070" y="35980"/>
                </a:lnTo>
                <a:lnTo>
                  <a:pt x="22070" y="35950"/>
                </a:lnTo>
                <a:lnTo>
                  <a:pt x="22070" y="35940"/>
                </a:lnTo>
                <a:lnTo>
                  <a:pt x="22070" y="35920"/>
                </a:lnTo>
                <a:lnTo>
                  <a:pt x="22060" y="35880"/>
                </a:lnTo>
                <a:lnTo>
                  <a:pt x="22060" y="35870"/>
                </a:lnTo>
                <a:lnTo>
                  <a:pt x="22040" y="35850"/>
                </a:lnTo>
                <a:lnTo>
                  <a:pt x="22030" y="35820"/>
                </a:lnTo>
                <a:lnTo>
                  <a:pt x="22030" y="35810"/>
                </a:lnTo>
                <a:lnTo>
                  <a:pt x="22030" y="35800"/>
                </a:lnTo>
                <a:lnTo>
                  <a:pt x="22040" y="35780"/>
                </a:lnTo>
                <a:lnTo>
                  <a:pt x="22050" y="35770"/>
                </a:lnTo>
                <a:lnTo>
                  <a:pt x="22060" y="35760"/>
                </a:lnTo>
                <a:lnTo>
                  <a:pt x="22080" y="35760"/>
                </a:lnTo>
                <a:lnTo>
                  <a:pt x="22090" y="35760"/>
                </a:lnTo>
                <a:lnTo>
                  <a:pt x="22100" y="35760"/>
                </a:lnTo>
                <a:lnTo>
                  <a:pt x="22110" y="35770"/>
                </a:lnTo>
                <a:lnTo>
                  <a:pt x="22110" y="35790"/>
                </a:lnTo>
                <a:lnTo>
                  <a:pt x="22100" y="35820"/>
                </a:lnTo>
                <a:lnTo>
                  <a:pt x="22100" y="35840"/>
                </a:lnTo>
                <a:lnTo>
                  <a:pt x="22110" y="35850"/>
                </a:lnTo>
                <a:lnTo>
                  <a:pt x="22120" y="35860"/>
                </a:lnTo>
                <a:lnTo>
                  <a:pt x="22130" y="35860"/>
                </a:lnTo>
                <a:close/>
                <a:moveTo>
                  <a:pt x="21780" y="35800"/>
                </a:moveTo>
                <a:lnTo>
                  <a:pt x="21770" y="35800"/>
                </a:lnTo>
                <a:lnTo>
                  <a:pt x="21760" y="35790"/>
                </a:lnTo>
                <a:lnTo>
                  <a:pt x="21760" y="35780"/>
                </a:lnTo>
                <a:lnTo>
                  <a:pt x="21760" y="35760"/>
                </a:lnTo>
                <a:lnTo>
                  <a:pt x="21770" y="35760"/>
                </a:lnTo>
                <a:lnTo>
                  <a:pt x="21780" y="35770"/>
                </a:lnTo>
                <a:lnTo>
                  <a:pt x="21780" y="35790"/>
                </a:lnTo>
                <a:lnTo>
                  <a:pt x="21780" y="35800"/>
                </a:lnTo>
                <a:close/>
                <a:moveTo>
                  <a:pt x="22820" y="35720"/>
                </a:moveTo>
                <a:lnTo>
                  <a:pt x="22830" y="35720"/>
                </a:lnTo>
                <a:lnTo>
                  <a:pt x="22860" y="35720"/>
                </a:lnTo>
                <a:lnTo>
                  <a:pt x="22870" y="35720"/>
                </a:lnTo>
                <a:lnTo>
                  <a:pt x="22880" y="35730"/>
                </a:lnTo>
                <a:lnTo>
                  <a:pt x="22880" y="35740"/>
                </a:lnTo>
                <a:lnTo>
                  <a:pt x="22890" y="35750"/>
                </a:lnTo>
                <a:lnTo>
                  <a:pt x="22890" y="35770"/>
                </a:lnTo>
                <a:lnTo>
                  <a:pt x="22880" y="35780"/>
                </a:lnTo>
                <a:lnTo>
                  <a:pt x="22880" y="35790"/>
                </a:lnTo>
                <a:lnTo>
                  <a:pt x="22870" y="35800"/>
                </a:lnTo>
                <a:lnTo>
                  <a:pt x="22870" y="35810"/>
                </a:lnTo>
                <a:lnTo>
                  <a:pt x="22860" y="35830"/>
                </a:lnTo>
                <a:lnTo>
                  <a:pt x="22860" y="35840"/>
                </a:lnTo>
                <a:lnTo>
                  <a:pt x="22850" y="35850"/>
                </a:lnTo>
                <a:lnTo>
                  <a:pt x="22830" y="35850"/>
                </a:lnTo>
                <a:lnTo>
                  <a:pt x="22810" y="35860"/>
                </a:lnTo>
                <a:lnTo>
                  <a:pt x="22780" y="35880"/>
                </a:lnTo>
                <a:lnTo>
                  <a:pt x="22770" y="35890"/>
                </a:lnTo>
                <a:lnTo>
                  <a:pt x="22750" y="35910"/>
                </a:lnTo>
                <a:lnTo>
                  <a:pt x="22730" y="35910"/>
                </a:lnTo>
                <a:lnTo>
                  <a:pt x="22720" y="35920"/>
                </a:lnTo>
                <a:lnTo>
                  <a:pt x="22700" y="35910"/>
                </a:lnTo>
                <a:lnTo>
                  <a:pt x="22690" y="35910"/>
                </a:lnTo>
                <a:lnTo>
                  <a:pt x="22650" y="35890"/>
                </a:lnTo>
                <a:lnTo>
                  <a:pt x="22640" y="35880"/>
                </a:lnTo>
                <a:lnTo>
                  <a:pt x="22640" y="35870"/>
                </a:lnTo>
                <a:lnTo>
                  <a:pt x="22650" y="35870"/>
                </a:lnTo>
                <a:lnTo>
                  <a:pt x="22660" y="35860"/>
                </a:lnTo>
                <a:lnTo>
                  <a:pt x="22670" y="35860"/>
                </a:lnTo>
                <a:lnTo>
                  <a:pt x="22680" y="35860"/>
                </a:lnTo>
                <a:lnTo>
                  <a:pt x="22700" y="35830"/>
                </a:lnTo>
                <a:lnTo>
                  <a:pt x="22750" y="35760"/>
                </a:lnTo>
                <a:lnTo>
                  <a:pt x="22780" y="35700"/>
                </a:lnTo>
                <a:lnTo>
                  <a:pt x="22780" y="35690"/>
                </a:lnTo>
                <a:lnTo>
                  <a:pt x="22790" y="35690"/>
                </a:lnTo>
                <a:lnTo>
                  <a:pt x="22800" y="35690"/>
                </a:lnTo>
                <a:lnTo>
                  <a:pt x="22800" y="35700"/>
                </a:lnTo>
                <a:lnTo>
                  <a:pt x="22810" y="35710"/>
                </a:lnTo>
                <a:lnTo>
                  <a:pt x="22820" y="35720"/>
                </a:lnTo>
                <a:close/>
                <a:moveTo>
                  <a:pt x="23900" y="35770"/>
                </a:moveTo>
                <a:lnTo>
                  <a:pt x="23890" y="35760"/>
                </a:lnTo>
                <a:lnTo>
                  <a:pt x="23900" y="35750"/>
                </a:lnTo>
                <a:lnTo>
                  <a:pt x="23900" y="35730"/>
                </a:lnTo>
                <a:lnTo>
                  <a:pt x="23910" y="35720"/>
                </a:lnTo>
                <a:lnTo>
                  <a:pt x="23910" y="35710"/>
                </a:lnTo>
                <a:lnTo>
                  <a:pt x="23920" y="35690"/>
                </a:lnTo>
                <a:lnTo>
                  <a:pt x="23920" y="35680"/>
                </a:lnTo>
                <a:lnTo>
                  <a:pt x="23930" y="35680"/>
                </a:lnTo>
                <a:lnTo>
                  <a:pt x="23940" y="35680"/>
                </a:lnTo>
                <a:lnTo>
                  <a:pt x="23950" y="35670"/>
                </a:lnTo>
                <a:lnTo>
                  <a:pt x="23960" y="35670"/>
                </a:lnTo>
                <a:lnTo>
                  <a:pt x="23970" y="35670"/>
                </a:lnTo>
                <a:lnTo>
                  <a:pt x="23970" y="35680"/>
                </a:lnTo>
                <a:lnTo>
                  <a:pt x="23960" y="35690"/>
                </a:lnTo>
                <a:lnTo>
                  <a:pt x="23940" y="35720"/>
                </a:lnTo>
                <a:lnTo>
                  <a:pt x="23920" y="35740"/>
                </a:lnTo>
                <a:lnTo>
                  <a:pt x="23910" y="35760"/>
                </a:lnTo>
                <a:lnTo>
                  <a:pt x="23900" y="35770"/>
                </a:lnTo>
                <a:close/>
                <a:moveTo>
                  <a:pt x="21720" y="35730"/>
                </a:moveTo>
                <a:lnTo>
                  <a:pt x="21710" y="35720"/>
                </a:lnTo>
                <a:lnTo>
                  <a:pt x="21710" y="35710"/>
                </a:lnTo>
                <a:lnTo>
                  <a:pt x="21700" y="35700"/>
                </a:lnTo>
                <a:lnTo>
                  <a:pt x="21690" y="35680"/>
                </a:lnTo>
                <a:lnTo>
                  <a:pt x="21700" y="35670"/>
                </a:lnTo>
                <a:lnTo>
                  <a:pt x="21710" y="35680"/>
                </a:lnTo>
                <a:lnTo>
                  <a:pt x="21720" y="35690"/>
                </a:lnTo>
                <a:lnTo>
                  <a:pt x="21730" y="35700"/>
                </a:lnTo>
                <a:lnTo>
                  <a:pt x="21730" y="35710"/>
                </a:lnTo>
                <a:lnTo>
                  <a:pt x="21730" y="35720"/>
                </a:lnTo>
                <a:lnTo>
                  <a:pt x="21720" y="35730"/>
                </a:lnTo>
                <a:close/>
                <a:moveTo>
                  <a:pt x="23830" y="35670"/>
                </a:moveTo>
                <a:lnTo>
                  <a:pt x="23840" y="35670"/>
                </a:lnTo>
                <a:lnTo>
                  <a:pt x="23870" y="35690"/>
                </a:lnTo>
                <a:lnTo>
                  <a:pt x="23880" y="35690"/>
                </a:lnTo>
                <a:lnTo>
                  <a:pt x="23880" y="35700"/>
                </a:lnTo>
                <a:lnTo>
                  <a:pt x="23890" y="35710"/>
                </a:lnTo>
                <a:lnTo>
                  <a:pt x="23870" y="35770"/>
                </a:lnTo>
                <a:lnTo>
                  <a:pt x="23860" y="35790"/>
                </a:lnTo>
                <a:lnTo>
                  <a:pt x="23860" y="35810"/>
                </a:lnTo>
                <a:lnTo>
                  <a:pt x="23860" y="35840"/>
                </a:lnTo>
                <a:lnTo>
                  <a:pt x="23870" y="35900"/>
                </a:lnTo>
                <a:lnTo>
                  <a:pt x="23870" y="35910"/>
                </a:lnTo>
                <a:lnTo>
                  <a:pt x="23870" y="35930"/>
                </a:lnTo>
                <a:lnTo>
                  <a:pt x="23880" y="35950"/>
                </a:lnTo>
                <a:lnTo>
                  <a:pt x="23880" y="35980"/>
                </a:lnTo>
                <a:lnTo>
                  <a:pt x="23870" y="35990"/>
                </a:lnTo>
                <a:lnTo>
                  <a:pt x="23860" y="35970"/>
                </a:lnTo>
                <a:lnTo>
                  <a:pt x="23850" y="35960"/>
                </a:lnTo>
                <a:lnTo>
                  <a:pt x="23840" y="35950"/>
                </a:lnTo>
                <a:lnTo>
                  <a:pt x="23830" y="35950"/>
                </a:lnTo>
                <a:lnTo>
                  <a:pt x="23820" y="35920"/>
                </a:lnTo>
                <a:lnTo>
                  <a:pt x="23820" y="35910"/>
                </a:lnTo>
                <a:lnTo>
                  <a:pt x="23820" y="35900"/>
                </a:lnTo>
                <a:lnTo>
                  <a:pt x="23830" y="35900"/>
                </a:lnTo>
                <a:lnTo>
                  <a:pt x="23840" y="35890"/>
                </a:lnTo>
                <a:lnTo>
                  <a:pt x="23840" y="35880"/>
                </a:lnTo>
                <a:lnTo>
                  <a:pt x="23840" y="35870"/>
                </a:lnTo>
                <a:lnTo>
                  <a:pt x="23840" y="35860"/>
                </a:lnTo>
                <a:lnTo>
                  <a:pt x="23830" y="35850"/>
                </a:lnTo>
                <a:lnTo>
                  <a:pt x="23830" y="35870"/>
                </a:lnTo>
                <a:lnTo>
                  <a:pt x="23820" y="35890"/>
                </a:lnTo>
                <a:lnTo>
                  <a:pt x="23810" y="35900"/>
                </a:lnTo>
                <a:lnTo>
                  <a:pt x="23800" y="35910"/>
                </a:lnTo>
                <a:lnTo>
                  <a:pt x="23800" y="35920"/>
                </a:lnTo>
                <a:lnTo>
                  <a:pt x="23810" y="35930"/>
                </a:lnTo>
                <a:lnTo>
                  <a:pt x="23820" y="35950"/>
                </a:lnTo>
                <a:lnTo>
                  <a:pt x="23830" y="35960"/>
                </a:lnTo>
                <a:lnTo>
                  <a:pt x="23840" y="35970"/>
                </a:lnTo>
                <a:lnTo>
                  <a:pt x="23860" y="36000"/>
                </a:lnTo>
                <a:lnTo>
                  <a:pt x="23870" y="36000"/>
                </a:lnTo>
                <a:lnTo>
                  <a:pt x="23880" y="35990"/>
                </a:lnTo>
                <a:lnTo>
                  <a:pt x="23880" y="35980"/>
                </a:lnTo>
                <a:lnTo>
                  <a:pt x="23890" y="35960"/>
                </a:lnTo>
                <a:lnTo>
                  <a:pt x="23900" y="35980"/>
                </a:lnTo>
                <a:lnTo>
                  <a:pt x="23950" y="36040"/>
                </a:lnTo>
                <a:lnTo>
                  <a:pt x="23970" y="36070"/>
                </a:lnTo>
                <a:lnTo>
                  <a:pt x="23980" y="36100"/>
                </a:lnTo>
                <a:lnTo>
                  <a:pt x="24000" y="36120"/>
                </a:lnTo>
                <a:lnTo>
                  <a:pt x="24010" y="36130"/>
                </a:lnTo>
                <a:lnTo>
                  <a:pt x="24020" y="36130"/>
                </a:lnTo>
                <a:lnTo>
                  <a:pt x="24020" y="36140"/>
                </a:lnTo>
                <a:lnTo>
                  <a:pt x="24020" y="36150"/>
                </a:lnTo>
                <a:lnTo>
                  <a:pt x="24020" y="36170"/>
                </a:lnTo>
                <a:lnTo>
                  <a:pt x="24010" y="36200"/>
                </a:lnTo>
                <a:lnTo>
                  <a:pt x="24000" y="36230"/>
                </a:lnTo>
                <a:lnTo>
                  <a:pt x="23990" y="36260"/>
                </a:lnTo>
                <a:lnTo>
                  <a:pt x="23990" y="36270"/>
                </a:lnTo>
                <a:lnTo>
                  <a:pt x="23990" y="36280"/>
                </a:lnTo>
                <a:lnTo>
                  <a:pt x="23980" y="36290"/>
                </a:lnTo>
                <a:lnTo>
                  <a:pt x="23980" y="36300"/>
                </a:lnTo>
                <a:lnTo>
                  <a:pt x="23970" y="36310"/>
                </a:lnTo>
                <a:lnTo>
                  <a:pt x="23970" y="36300"/>
                </a:lnTo>
                <a:lnTo>
                  <a:pt x="23960" y="36300"/>
                </a:lnTo>
                <a:lnTo>
                  <a:pt x="23960" y="36290"/>
                </a:lnTo>
                <a:lnTo>
                  <a:pt x="23950" y="36270"/>
                </a:lnTo>
                <a:lnTo>
                  <a:pt x="23940" y="36260"/>
                </a:lnTo>
                <a:lnTo>
                  <a:pt x="23930" y="36260"/>
                </a:lnTo>
                <a:lnTo>
                  <a:pt x="23910" y="36260"/>
                </a:lnTo>
                <a:lnTo>
                  <a:pt x="23890" y="36280"/>
                </a:lnTo>
                <a:lnTo>
                  <a:pt x="23870" y="36280"/>
                </a:lnTo>
                <a:lnTo>
                  <a:pt x="23860" y="36280"/>
                </a:lnTo>
                <a:lnTo>
                  <a:pt x="23860" y="36270"/>
                </a:lnTo>
                <a:lnTo>
                  <a:pt x="23860" y="36260"/>
                </a:lnTo>
                <a:lnTo>
                  <a:pt x="23870" y="36240"/>
                </a:lnTo>
                <a:lnTo>
                  <a:pt x="23870" y="36230"/>
                </a:lnTo>
                <a:lnTo>
                  <a:pt x="23870" y="36220"/>
                </a:lnTo>
                <a:lnTo>
                  <a:pt x="23860" y="36210"/>
                </a:lnTo>
                <a:lnTo>
                  <a:pt x="23840" y="36200"/>
                </a:lnTo>
                <a:lnTo>
                  <a:pt x="23830" y="36190"/>
                </a:lnTo>
                <a:lnTo>
                  <a:pt x="23820" y="36190"/>
                </a:lnTo>
                <a:lnTo>
                  <a:pt x="23830" y="36200"/>
                </a:lnTo>
                <a:lnTo>
                  <a:pt x="23860" y="36220"/>
                </a:lnTo>
                <a:lnTo>
                  <a:pt x="23860" y="36230"/>
                </a:lnTo>
                <a:lnTo>
                  <a:pt x="23850" y="36270"/>
                </a:lnTo>
                <a:lnTo>
                  <a:pt x="23850" y="36280"/>
                </a:lnTo>
                <a:lnTo>
                  <a:pt x="23860" y="36290"/>
                </a:lnTo>
                <a:lnTo>
                  <a:pt x="23870" y="36290"/>
                </a:lnTo>
                <a:lnTo>
                  <a:pt x="23880" y="36290"/>
                </a:lnTo>
                <a:lnTo>
                  <a:pt x="23900" y="36280"/>
                </a:lnTo>
                <a:lnTo>
                  <a:pt x="23920" y="36270"/>
                </a:lnTo>
                <a:lnTo>
                  <a:pt x="23930" y="36270"/>
                </a:lnTo>
                <a:lnTo>
                  <a:pt x="23940" y="36280"/>
                </a:lnTo>
                <a:lnTo>
                  <a:pt x="23950" y="36290"/>
                </a:lnTo>
                <a:lnTo>
                  <a:pt x="23950" y="36300"/>
                </a:lnTo>
                <a:lnTo>
                  <a:pt x="23960" y="36310"/>
                </a:lnTo>
                <a:lnTo>
                  <a:pt x="23980" y="36330"/>
                </a:lnTo>
                <a:lnTo>
                  <a:pt x="23980" y="36340"/>
                </a:lnTo>
                <a:lnTo>
                  <a:pt x="23980" y="36350"/>
                </a:lnTo>
                <a:lnTo>
                  <a:pt x="23980" y="36370"/>
                </a:lnTo>
                <a:lnTo>
                  <a:pt x="23970" y="36400"/>
                </a:lnTo>
                <a:lnTo>
                  <a:pt x="23960" y="36440"/>
                </a:lnTo>
                <a:lnTo>
                  <a:pt x="23960" y="36450"/>
                </a:lnTo>
                <a:lnTo>
                  <a:pt x="23960" y="36470"/>
                </a:lnTo>
                <a:lnTo>
                  <a:pt x="23950" y="36510"/>
                </a:lnTo>
                <a:lnTo>
                  <a:pt x="23950" y="36520"/>
                </a:lnTo>
                <a:lnTo>
                  <a:pt x="23950" y="36530"/>
                </a:lnTo>
                <a:lnTo>
                  <a:pt x="23940" y="36540"/>
                </a:lnTo>
                <a:lnTo>
                  <a:pt x="23930" y="36540"/>
                </a:lnTo>
                <a:lnTo>
                  <a:pt x="23920" y="36550"/>
                </a:lnTo>
                <a:lnTo>
                  <a:pt x="23900" y="36540"/>
                </a:lnTo>
                <a:lnTo>
                  <a:pt x="23900" y="36550"/>
                </a:lnTo>
                <a:lnTo>
                  <a:pt x="23900" y="36560"/>
                </a:lnTo>
                <a:lnTo>
                  <a:pt x="23910" y="36570"/>
                </a:lnTo>
                <a:lnTo>
                  <a:pt x="23900" y="36580"/>
                </a:lnTo>
                <a:lnTo>
                  <a:pt x="23880" y="36580"/>
                </a:lnTo>
                <a:lnTo>
                  <a:pt x="23860" y="36590"/>
                </a:lnTo>
                <a:lnTo>
                  <a:pt x="23840" y="36590"/>
                </a:lnTo>
                <a:lnTo>
                  <a:pt x="23820" y="36600"/>
                </a:lnTo>
                <a:lnTo>
                  <a:pt x="23790" y="36590"/>
                </a:lnTo>
                <a:lnTo>
                  <a:pt x="23780" y="36590"/>
                </a:lnTo>
                <a:lnTo>
                  <a:pt x="23770" y="36590"/>
                </a:lnTo>
                <a:lnTo>
                  <a:pt x="23760" y="36590"/>
                </a:lnTo>
                <a:lnTo>
                  <a:pt x="23750" y="36580"/>
                </a:lnTo>
                <a:lnTo>
                  <a:pt x="23710" y="36560"/>
                </a:lnTo>
                <a:lnTo>
                  <a:pt x="23700" y="36560"/>
                </a:lnTo>
                <a:lnTo>
                  <a:pt x="23700" y="36540"/>
                </a:lnTo>
                <a:lnTo>
                  <a:pt x="23700" y="36520"/>
                </a:lnTo>
                <a:lnTo>
                  <a:pt x="23710" y="36500"/>
                </a:lnTo>
                <a:lnTo>
                  <a:pt x="23720" y="36480"/>
                </a:lnTo>
                <a:lnTo>
                  <a:pt x="23730" y="36470"/>
                </a:lnTo>
                <a:lnTo>
                  <a:pt x="23750" y="36460"/>
                </a:lnTo>
                <a:lnTo>
                  <a:pt x="23770" y="36450"/>
                </a:lnTo>
                <a:lnTo>
                  <a:pt x="23790" y="36450"/>
                </a:lnTo>
                <a:lnTo>
                  <a:pt x="23800" y="36450"/>
                </a:lnTo>
                <a:lnTo>
                  <a:pt x="23810" y="36440"/>
                </a:lnTo>
                <a:lnTo>
                  <a:pt x="23820" y="36430"/>
                </a:lnTo>
                <a:lnTo>
                  <a:pt x="23820" y="36410"/>
                </a:lnTo>
                <a:lnTo>
                  <a:pt x="23820" y="36400"/>
                </a:lnTo>
                <a:lnTo>
                  <a:pt x="23810" y="36380"/>
                </a:lnTo>
                <a:lnTo>
                  <a:pt x="23780" y="36350"/>
                </a:lnTo>
                <a:lnTo>
                  <a:pt x="23770" y="36350"/>
                </a:lnTo>
                <a:lnTo>
                  <a:pt x="23770" y="36360"/>
                </a:lnTo>
                <a:lnTo>
                  <a:pt x="23780" y="36370"/>
                </a:lnTo>
                <a:lnTo>
                  <a:pt x="23790" y="36380"/>
                </a:lnTo>
                <a:lnTo>
                  <a:pt x="23810" y="36400"/>
                </a:lnTo>
                <a:lnTo>
                  <a:pt x="23810" y="36410"/>
                </a:lnTo>
                <a:lnTo>
                  <a:pt x="23810" y="36420"/>
                </a:lnTo>
                <a:lnTo>
                  <a:pt x="23810" y="36430"/>
                </a:lnTo>
                <a:lnTo>
                  <a:pt x="23800" y="36440"/>
                </a:lnTo>
                <a:lnTo>
                  <a:pt x="23780" y="36440"/>
                </a:lnTo>
                <a:lnTo>
                  <a:pt x="23770" y="36440"/>
                </a:lnTo>
                <a:lnTo>
                  <a:pt x="23750" y="36450"/>
                </a:lnTo>
                <a:lnTo>
                  <a:pt x="23730" y="36450"/>
                </a:lnTo>
                <a:lnTo>
                  <a:pt x="23720" y="36460"/>
                </a:lnTo>
                <a:lnTo>
                  <a:pt x="23720" y="36470"/>
                </a:lnTo>
                <a:lnTo>
                  <a:pt x="23710" y="36480"/>
                </a:lnTo>
                <a:lnTo>
                  <a:pt x="23710" y="36490"/>
                </a:lnTo>
                <a:lnTo>
                  <a:pt x="23700" y="36510"/>
                </a:lnTo>
                <a:lnTo>
                  <a:pt x="23690" y="36520"/>
                </a:lnTo>
                <a:lnTo>
                  <a:pt x="23680" y="36520"/>
                </a:lnTo>
                <a:lnTo>
                  <a:pt x="23670" y="36520"/>
                </a:lnTo>
                <a:lnTo>
                  <a:pt x="23650" y="36520"/>
                </a:lnTo>
                <a:lnTo>
                  <a:pt x="23600" y="36500"/>
                </a:lnTo>
                <a:lnTo>
                  <a:pt x="23590" y="36500"/>
                </a:lnTo>
                <a:lnTo>
                  <a:pt x="23580" y="36490"/>
                </a:lnTo>
                <a:lnTo>
                  <a:pt x="23570" y="36480"/>
                </a:lnTo>
                <a:lnTo>
                  <a:pt x="23580" y="36470"/>
                </a:lnTo>
                <a:lnTo>
                  <a:pt x="23630" y="36420"/>
                </a:lnTo>
                <a:lnTo>
                  <a:pt x="23630" y="36410"/>
                </a:lnTo>
                <a:lnTo>
                  <a:pt x="23630" y="36400"/>
                </a:lnTo>
                <a:lnTo>
                  <a:pt x="23630" y="36390"/>
                </a:lnTo>
                <a:lnTo>
                  <a:pt x="23630" y="36380"/>
                </a:lnTo>
                <a:lnTo>
                  <a:pt x="23630" y="36360"/>
                </a:lnTo>
                <a:lnTo>
                  <a:pt x="23620" y="36350"/>
                </a:lnTo>
                <a:lnTo>
                  <a:pt x="23630" y="36330"/>
                </a:lnTo>
                <a:lnTo>
                  <a:pt x="23640" y="36300"/>
                </a:lnTo>
                <a:lnTo>
                  <a:pt x="23650" y="36290"/>
                </a:lnTo>
                <a:lnTo>
                  <a:pt x="23660" y="36290"/>
                </a:lnTo>
                <a:lnTo>
                  <a:pt x="23660" y="36250"/>
                </a:lnTo>
                <a:lnTo>
                  <a:pt x="23660" y="36240"/>
                </a:lnTo>
                <a:lnTo>
                  <a:pt x="23670" y="36220"/>
                </a:lnTo>
                <a:lnTo>
                  <a:pt x="23680" y="36190"/>
                </a:lnTo>
                <a:lnTo>
                  <a:pt x="23680" y="36170"/>
                </a:lnTo>
                <a:lnTo>
                  <a:pt x="23680" y="36150"/>
                </a:lnTo>
                <a:lnTo>
                  <a:pt x="23680" y="36130"/>
                </a:lnTo>
                <a:lnTo>
                  <a:pt x="23680" y="36110"/>
                </a:lnTo>
                <a:lnTo>
                  <a:pt x="23680" y="36070"/>
                </a:lnTo>
                <a:lnTo>
                  <a:pt x="23670" y="36060"/>
                </a:lnTo>
                <a:lnTo>
                  <a:pt x="23670" y="36040"/>
                </a:lnTo>
                <a:lnTo>
                  <a:pt x="23670" y="35990"/>
                </a:lnTo>
                <a:lnTo>
                  <a:pt x="23680" y="35990"/>
                </a:lnTo>
                <a:lnTo>
                  <a:pt x="23680" y="35980"/>
                </a:lnTo>
                <a:lnTo>
                  <a:pt x="23680" y="35990"/>
                </a:lnTo>
                <a:lnTo>
                  <a:pt x="23700" y="35990"/>
                </a:lnTo>
                <a:lnTo>
                  <a:pt x="23710" y="36000"/>
                </a:lnTo>
                <a:lnTo>
                  <a:pt x="23730" y="36000"/>
                </a:lnTo>
                <a:lnTo>
                  <a:pt x="23740" y="35990"/>
                </a:lnTo>
                <a:lnTo>
                  <a:pt x="23740" y="35980"/>
                </a:lnTo>
                <a:lnTo>
                  <a:pt x="23740" y="35970"/>
                </a:lnTo>
                <a:lnTo>
                  <a:pt x="23730" y="35950"/>
                </a:lnTo>
                <a:lnTo>
                  <a:pt x="23730" y="35940"/>
                </a:lnTo>
                <a:lnTo>
                  <a:pt x="23730" y="35920"/>
                </a:lnTo>
                <a:lnTo>
                  <a:pt x="23730" y="35900"/>
                </a:lnTo>
                <a:lnTo>
                  <a:pt x="23740" y="35900"/>
                </a:lnTo>
                <a:lnTo>
                  <a:pt x="23760" y="35910"/>
                </a:lnTo>
                <a:lnTo>
                  <a:pt x="23770" y="35900"/>
                </a:lnTo>
                <a:lnTo>
                  <a:pt x="23780" y="35900"/>
                </a:lnTo>
                <a:lnTo>
                  <a:pt x="23780" y="35890"/>
                </a:lnTo>
                <a:lnTo>
                  <a:pt x="23780" y="35870"/>
                </a:lnTo>
                <a:lnTo>
                  <a:pt x="23770" y="35860"/>
                </a:lnTo>
                <a:lnTo>
                  <a:pt x="23760" y="35860"/>
                </a:lnTo>
                <a:lnTo>
                  <a:pt x="23750" y="35860"/>
                </a:lnTo>
                <a:lnTo>
                  <a:pt x="23740" y="35860"/>
                </a:lnTo>
                <a:lnTo>
                  <a:pt x="23720" y="35860"/>
                </a:lnTo>
                <a:lnTo>
                  <a:pt x="23710" y="35860"/>
                </a:lnTo>
                <a:lnTo>
                  <a:pt x="23700" y="35860"/>
                </a:lnTo>
                <a:lnTo>
                  <a:pt x="23700" y="35850"/>
                </a:lnTo>
                <a:lnTo>
                  <a:pt x="23700" y="35840"/>
                </a:lnTo>
                <a:lnTo>
                  <a:pt x="23690" y="35840"/>
                </a:lnTo>
                <a:lnTo>
                  <a:pt x="23690" y="35850"/>
                </a:lnTo>
                <a:lnTo>
                  <a:pt x="23690" y="35860"/>
                </a:lnTo>
                <a:lnTo>
                  <a:pt x="23700" y="35870"/>
                </a:lnTo>
                <a:lnTo>
                  <a:pt x="23710" y="35870"/>
                </a:lnTo>
                <a:lnTo>
                  <a:pt x="23750" y="35860"/>
                </a:lnTo>
                <a:lnTo>
                  <a:pt x="23760" y="35860"/>
                </a:lnTo>
                <a:lnTo>
                  <a:pt x="23770" y="35870"/>
                </a:lnTo>
                <a:lnTo>
                  <a:pt x="23780" y="35880"/>
                </a:lnTo>
                <a:lnTo>
                  <a:pt x="23780" y="35890"/>
                </a:lnTo>
                <a:lnTo>
                  <a:pt x="23770" y="35890"/>
                </a:lnTo>
                <a:lnTo>
                  <a:pt x="23760" y="35900"/>
                </a:lnTo>
                <a:lnTo>
                  <a:pt x="23750" y="35900"/>
                </a:lnTo>
                <a:lnTo>
                  <a:pt x="23740" y="35890"/>
                </a:lnTo>
                <a:lnTo>
                  <a:pt x="23730" y="35890"/>
                </a:lnTo>
                <a:lnTo>
                  <a:pt x="23720" y="35890"/>
                </a:lnTo>
                <a:lnTo>
                  <a:pt x="23720" y="35900"/>
                </a:lnTo>
                <a:lnTo>
                  <a:pt x="23710" y="35920"/>
                </a:lnTo>
                <a:lnTo>
                  <a:pt x="23710" y="35940"/>
                </a:lnTo>
                <a:lnTo>
                  <a:pt x="23730" y="35970"/>
                </a:lnTo>
                <a:lnTo>
                  <a:pt x="23740" y="35980"/>
                </a:lnTo>
                <a:lnTo>
                  <a:pt x="23730" y="35990"/>
                </a:lnTo>
                <a:lnTo>
                  <a:pt x="23720" y="35990"/>
                </a:lnTo>
                <a:lnTo>
                  <a:pt x="23700" y="35980"/>
                </a:lnTo>
                <a:lnTo>
                  <a:pt x="23670" y="35970"/>
                </a:lnTo>
                <a:lnTo>
                  <a:pt x="23650" y="35950"/>
                </a:lnTo>
                <a:lnTo>
                  <a:pt x="23630" y="35930"/>
                </a:lnTo>
                <a:lnTo>
                  <a:pt x="23620" y="35910"/>
                </a:lnTo>
                <a:lnTo>
                  <a:pt x="23590" y="35880"/>
                </a:lnTo>
                <a:lnTo>
                  <a:pt x="23600" y="35870"/>
                </a:lnTo>
                <a:lnTo>
                  <a:pt x="23620" y="35850"/>
                </a:lnTo>
                <a:lnTo>
                  <a:pt x="23630" y="35850"/>
                </a:lnTo>
                <a:lnTo>
                  <a:pt x="23640" y="35840"/>
                </a:lnTo>
                <a:lnTo>
                  <a:pt x="23650" y="35830"/>
                </a:lnTo>
                <a:lnTo>
                  <a:pt x="23670" y="35820"/>
                </a:lnTo>
                <a:lnTo>
                  <a:pt x="23680" y="35810"/>
                </a:lnTo>
                <a:lnTo>
                  <a:pt x="23670" y="35800"/>
                </a:lnTo>
                <a:lnTo>
                  <a:pt x="23670" y="35780"/>
                </a:lnTo>
                <a:lnTo>
                  <a:pt x="23660" y="35770"/>
                </a:lnTo>
                <a:lnTo>
                  <a:pt x="23660" y="35760"/>
                </a:lnTo>
                <a:lnTo>
                  <a:pt x="23660" y="35750"/>
                </a:lnTo>
                <a:lnTo>
                  <a:pt x="23670" y="35740"/>
                </a:lnTo>
                <a:lnTo>
                  <a:pt x="23690" y="35720"/>
                </a:lnTo>
                <a:lnTo>
                  <a:pt x="23710" y="35700"/>
                </a:lnTo>
                <a:lnTo>
                  <a:pt x="23720" y="35690"/>
                </a:lnTo>
                <a:lnTo>
                  <a:pt x="23730" y="35690"/>
                </a:lnTo>
                <a:lnTo>
                  <a:pt x="23730" y="35680"/>
                </a:lnTo>
                <a:lnTo>
                  <a:pt x="23740" y="35670"/>
                </a:lnTo>
                <a:lnTo>
                  <a:pt x="23750" y="35670"/>
                </a:lnTo>
                <a:lnTo>
                  <a:pt x="23760" y="35670"/>
                </a:lnTo>
                <a:lnTo>
                  <a:pt x="23770" y="35670"/>
                </a:lnTo>
                <a:lnTo>
                  <a:pt x="23780" y="35670"/>
                </a:lnTo>
                <a:lnTo>
                  <a:pt x="23800" y="35660"/>
                </a:lnTo>
                <a:lnTo>
                  <a:pt x="23810" y="35650"/>
                </a:lnTo>
                <a:lnTo>
                  <a:pt x="23820" y="35650"/>
                </a:lnTo>
                <a:lnTo>
                  <a:pt x="23830" y="35660"/>
                </a:lnTo>
                <a:lnTo>
                  <a:pt x="23830" y="35670"/>
                </a:lnTo>
                <a:close/>
                <a:moveTo>
                  <a:pt x="22410" y="35700"/>
                </a:moveTo>
                <a:lnTo>
                  <a:pt x="22410" y="35720"/>
                </a:lnTo>
                <a:lnTo>
                  <a:pt x="22410" y="35750"/>
                </a:lnTo>
                <a:lnTo>
                  <a:pt x="22420" y="35800"/>
                </a:lnTo>
                <a:lnTo>
                  <a:pt x="22430" y="35810"/>
                </a:lnTo>
                <a:lnTo>
                  <a:pt x="22430" y="35830"/>
                </a:lnTo>
                <a:lnTo>
                  <a:pt x="22420" y="35850"/>
                </a:lnTo>
                <a:lnTo>
                  <a:pt x="22420" y="35910"/>
                </a:lnTo>
                <a:lnTo>
                  <a:pt x="22430" y="35930"/>
                </a:lnTo>
                <a:lnTo>
                  <a:pt x="22440" y="35960"/>
                </a:lnTo>
                <a:lnTo>
                  <a:pt x="22450" y="35970"/>
                </a:lnTo>
                <a:lnTo>
                  <a:pt x="22450" y="35990"/>
                </a:lnTo>
                <a:lnTo>
                  <a:pt x="22460" y="36000"/>
                </a:lnTo>
                <a:lnTo>
                  <a:pt x="22460" y="36010"/>
                </a:lnTo>
                <a:lnTo>
                  <a:pt x="22470" y="36030"/>
                </a:lnTo>
                <a:lnTo>
                  <a:pt x="22470" y="36060"/>
                </a:lnTo>
                <a:lnTo>
                  <a:pt x="22470" y="36070"/>
                </a:lnTo>
                <a:lnTo>
                  <a:pt x="22450" y="36110"/>
                </a:lnTo>
                <a:lnTo>
                  <a:pt x="22420" y="36190"/>
                </a:lnTo>
                <a:lnTo>
                  <a:pt x="22420" y="36210"/>
                </a:lnTo>
                <a:lnTo>
                  <a:pt x="22420" y="36220"/>
                </a:lnTo>
                <a:lnTo>
                  <a:pt x="22420" y="36240"/>
                </a:lnTo>
                <a:lnTo>
                  <a:pt x="22410" y="36250"/>
                </a:lnTo>
                <a:lnTo>
                  <a:pt x="22390" y="36270"/>
                </a:lnTo>
                <a:lnTo>
                  <a:pt x="22380" y="36270"/>
                </a:lnTo>
                <a:lnTo>
                  <a:pt x="22370" y="36260"/>
                </a:lnTo>
                <a:lnTo>
                  <a:pt x="22360" y="36250"/>
                </a:lnTo>
                <a:lnTo>
                  <a:pt x="22360" y="36230"/>
                </a:lnTo>
                <a:lnTo>
                  <a:pt x="22350" y="36210"/>
                </a:lnTo>
                <a:lnTo>
                  <a:pt x="22340" y="36190"/>
                </a:lnTo>
                <a:lnTo>
                  <a:pt x="22330" y="36180"/>
                </a:lnTo>
                <a:lnTo>
                  <a:pt x="22310" y="36160"/>
                </a:lnTo>
                <a:lnTo>
                  <a:pt x="22290" y="36140"/>
                </a:lnTo>
                <a:lnTo>
                  <a:pt x="22280" y="36130"/>
                </a:lnTo>
                <a:lnTo>
                  <a:pt x="22280" y="36120"/>
                </a:lnTo>
                <a:lnTo>
                  <a:pt x="22280" y="36110"/>
                </a:lnTo>
                <a:lnTo>
                  <a:pt x="22290" y="36090"/>
                </a:lnTo>
                <a:lnTo>
                  <a:pt x="22310" y="36060"/>
                </a:lnTo>
                <a:lnTo>
                  <a:pt x="22330" y="36040"/>
                </a:lnTo>
                <a:lnTo>
                  <a:pt x="22340" y="36030"/>
                </a:lnTo>
                <a:lnTo>
                  <a:pt x="22340" y="36020"/>
                </a:lnTo>
                <a:lnTo>
                  <a:pt x="22340" y="36000"/>
                </a:lnTo>
                <a:lnTo>
                  <a:pt x="22340" y="35980"/>
                </a:lnTo>
                <a:lnTo>
                  <a:pt x="22340" y="35960"/>
                </a:lnTo>
                <a:lnTo>
                  <a:pt x="22340" y="35950"/>
                </a:lnTo>
                <a:lnTo>
                  <a:pt x="22340" y="35940"/>
                </a:lnTo>
                <a:lnTo>
                  <a:pt x="22360" y="35900"/>
                </a:lnTo>
                <a:lnTo>
                  <a:pt x="22360" y="35890"/>
                </a:lnTo>
                <a:lnTo>
                  <a:pt x="22360" y="35880"/>
                </a:lnTo>
                <a:lnTo>
                  <a:pt x="22350" y="35870"/>
                </a:lnTo>
                <a:lnTo>
                  <a:pt x="22330" y="35860"/>
                </a:lnTo>
                <a:lnTo>
                  <a:pt x="22320" y="35860"/>
                </a:lnTo>
                <a:lnTo>
                  <a:pt x="22310" y="35860"/>
                </a:lnTo>
                <a:lnTo>
                  <a:pt x="22300" y="35860"/>
                </a:lnTo>
                <a:lnTo>
                  <a:pt x="22230" y="35840"/>
                </a:lnTo>
                <a:lnTo>
                  <a:pt x="22210" y="35830"/>
                </a:lnTo>
                <a:lnTo>
                  <a:pt x="22210" y="35820"/>
                </a:lnTo>
                <a:lnTo>
                  <a:pt x="22210" y="35810"/>
                </a:lnTo>
                <a:lnTo>
                  <a:pt x="22220" y="35790"/>
                </a:lnTo>
                <a:lnTo>
                  <a:pt x="22240" y="35780"/>
                </a:lnTo>
                <a:lnTo>
                  <a:pt x="22260" y="35770"/>
                </a:lnTo>
                <a:lnTo>
                  <a:pt x="22280" y="35760"/>
                </a:lnTo>
                <a:lnTo>
                  <a:pt x="22290" y="35760"/>
                </a:lnTo>
                <a:lnTo>
                  <a:pt x="22300" y="35760"/>
                </a:lnTo>
                <a:lnTo>
                  <a:pt x="22320" y="35770"/>
                </a:lnTo>
                <a:lnTo>
                  <a:pt x="22330" y="35770"/>
                </a:lnTo>
                <a:lnTo>
                  <a:pt x="22330" y="35760"/>
                </a:lnTo>
                <a:lnTo>
                  <a:pt x="22340" y="35760"/>
                </a:lnTo>
                <a:lnTo>
                  <a:pt x="22320" y="35750"/>
                </a:lnTo>
                <a:lnTo>
                  <a:pt x="22300" y="35750"/>
                </a:lnTo>
                <a:lnTo>
                  <a:pt x="22270" y="35750"/>
                </a:lnTo>
                <a:lnTo>
                  <a:pt x="22250" y="35760"/>
                </a:lnTo>
                <a:lnTo>
                  <a:pt x="22240" y="35760"/>
                </a:lnTo>
                <a:lnTo>
                  <a:pt x="22230" y="35770"/>
                </a:lnTo>
                <a:lnTo>
                  <a:pt x="22210" y="35790"/>
                </a:lnTo>
                <a:lnTo>
                  <a:pt x="22200" y="35800"/>
                </a:lnTo>
                <a:lnTo>
                  <a:pt x="22200" y="35810"/>
                </a:lnTo>
                <a:lnTo>
                  <a:pt x="22200" y="35820"/>
                </a:lnTo>
                <a:lnTo>
                  <a:pt x="22210" y="35830"/>
                </a:lnTo>
                <a:lnTo>
                  <a:pt x="22220" y="35840"/>
                </a:lnTo>
                <a:lnTo>
                  <a:pt x="22240" y="35850"/>
                </a:lnTo>
                <a:lnTo>
                  <a:pt x="22270" y="35860"/>
                </a:lnTo>
                <a:lnTo>
                  <a:pt x="22300" y="35870"/>
                </a:lnTo>
                <a:lnTo>
                  <a:pt x="22320" y="35880"/>
                </a:lnTo>
                <a:lnTo>
                  <a:pt x="22330" y="35880"/>
                </a:lnTo>
                <a:lnTo>
                  <a:pt x="22340" y="35880"/>
                </a:lnTo>
                <a:lnTo>
                  <a:pt x="22350" y="35880"/>
                </a:lnTo>
                <a:lnTo>
                  <a:pt x="22350" y="35890"/>
                </a:lnTo>
                <a:lnTo>
                  <a:pt x="22350" y="35900"/>
                </a:lnTo>
                <a:lnTo>
                  <a:pt x="22340" y="35920"/>
                </a:lnTo>
                <a:lnTo>
                  <a:pt x="22330" y="35930"/>
                </a:lnTo>
                <a:lnTo>
                  <a:pt x="22320" y="35930"/>
                </a:lnTo>
                <a:lnTo>
                  <a:pt x="22310" y="35930"/>
                </a:lnTo>
                <a:lnTo>
                  <a:pt x="22300" y="35930"/>
                </a:lnTo>
                <a:lnTo>
                  <a:pt x="22280" y="35920"/>
                </a:lnTo>
                <a:lnTo>
                  <a:pt x="22270" y="35910"/>
                </a:lnTo>
                <a:lnTo>
                  <a:pt x="22260" y="35920"/>
                </a:lnTo>
                <a:lnTo>
                  <a:pt x="22250" y="35920"/>
                </a:lnTo>
                <a:lnTo>
                  <a:pt x="22240" y="35940"/>
                </a:lnTo>
                <a:lnTo>
                  <a:pt x="22240" y="35950"/>
                </a:lnTo>
                <a:lnTo>
                  <a:pt x="22240" y="35960"/>
                </a:lnTo>
                <a:lnTo>
                  <a:pt x="22230" y="35970"/>
                </a:lnTo>
                <a:lnTo>
                  <a:pt x="22210" y="35970"/>
                </a:lnTo>
                <a:lnTo>
                  <a:pt x="22200" y="35970"/>
                </a:lnTo>
                <a:lnTo>
                  <a:pt x="22190" y="35970"/>
                </a:lnTo>
                <a:lnTo>
                  <a:pt x="22190" y="35940"/>
                </a:lnTo>
                <a:lnTo>
                  <a:pt x="22200" y="35920"/>
                </a:lnTo>
                <a:lnTo>
                  <a:pt x="22190" y="35900"/>
                </a:lnTo>
                <a:lnTo>
                  <a:pt x="22190" y="35880"/>
                </a:lnTo>
                <a:lnTo>
                  <a:pt x="22190" y="35870"/>
                </a:lnTo>
                <a:lnTo>
                  <a:pt x="22180" y="35860"/>
                </a:lnTo>
                <a:lnTo>
                  <a:pt x="22170" y="35850"/>
                </a:lnTo>
                <a:lnTo>
                  <a:pt x="22160" y="35850"/>
                </a:lnTo>
                <a:lnTo>
                  <a:pt x="22140" y="35860"/>
                </a:lnTo>
                <a:lnTo>
                  <a:pt x="22130" y="35860"/>
                </a:lnTo>
                <a:lnTo>
                  <a:pt x="22120" y="35850"/>
                </a:lnTo>
                <a:lnTo>
                  <a:pt x="22110" y="35850"/>
                </a:lnTo>
                <a:lnTo>
                  <a:pt x="22110" y="35840"/>
                </a:lnTo>
                <a:lnTo>
                  <a:pt x="22110" y="35830"/>
                </a:lnTo>
                <a:lnTo>
                  <a:pt x="22120" y="35800"/>
                </a:lnTo>
                <a:lnTo>
                  <a:pt x="22120" y="35790"/>
                </a:lnTo>
                <a:lnTo>
                  <a:pt x="22110" y="35760"/>
                </a:lnTo>
                <a:lnTo>
                  <a:pt x="22110" y="35750"/>
                </a:lnTo>
                <a:lnTo>
                  <a:pt x="22100" y="35750"/>
                </a:lnTo>
                <a:lnTo>
                  <a:pt x="22080" y="35750"/>
                </a:lnTo>
                <a:lnTo>
                  <a:pt x="22070" y="35750"/>
                </a:lnTo>
                <a:lnTo>
                  <a:pt x="22070" y="35740"/>
                </a:lnTo>
                <a:lnTo>
                  <a:pt x="22060" y="35730"/>
                </a:lnTo>
                <a:lnTo>
                  <a:pt x="22070" y="35710"/>
                </a:lnTo>
                <a:lnTo>
                  <a:pt x="22070" y="35700"/>
                </a:lnTo>
                <a:lnTo>
                  <a:pt x="22080" y="35700"/>
                </a:lnTo>
                <a:lnTo>
                  <a:pt x="22090" y="35690"/>
                </a:lnTo>
                <a:lnTo>
                  <a:pt x="22100" y="35680"/>
                </a:lnTo>
                <a:lnTo>
                  <a:pt x="22120" y="35680"/>
                </a:lnTo>
                <a:lnTo>
                  <a:pt x="22130" y="35660"/>
                </a:lnTo>
                <a:lnTo>
                  <a:pt x="22150" y="35650"/>
                </a:lnTo>
                <a:lnTo>
                  <a:pt x="22160" y="35650"/>
                </a:lnTo>
                <a:lnTo>
                  <a:pt x="22170" y="35650"/>
                </a:lnTo>
                <a:lnTo>
                  <a:pt x="22190" y="35650"/>
                </a:lnTo>
                <a:lnTo>
                  <a:pt x="22200" y="35660"/>
                </a:lnTo>
                <a:lnTo>
                  <a:pt x="22220" y="35690"/>
                </a:lnTo>
                <a:lnTo>
                  <a:pt x="22230" y="35700"/>
                </a:lnTo>
                <a:lnTo>
                  <a:pt x="22240" y="35710"/>
                </a:lnTo>
                <a:lnTo>
                  <a:pt x="22250" y="35710"/>
                </a:lnTo>
                <a:lnTo>
                  <a:pt x="22270" y="35700"/>
                </a:lnTo>
                <a:lnTo>
                  <a:pt x="22310" y="35680"/>
                </a:lnTo>
                <a:lnTo>
                  <a:pt x="22330" y="35670"/>
                </a:lnTo>
                <a:lnTo>
                  <a:pt x="22360" y="35640"/>
                </a:lnTo>
                <a:lnTo>
                  <a:pt x="22370" y="35630"/>
                </a:lnTo>
                <a:lnTo>
                  <a:pt x="22390" y="35620"/>
                </a:lnTo>
                <a:lnTo>
                  <a:pt x="22410" y="35620"/>
                </a:lnTo>
                <a:lnTo>
                  <a:pt x="22430" y="35620"/>
                </a:lnTo>
                <a:lnTo>
                  <a:pt x="22440" y="35620"/>
                </a:lnTo>
                <a:lnTo>
                  <a:pt x="22450" y="35630"/>
                </a:lnTo>
                <a:lnTo>
                  <a:pt x="22440" y="35640"/>
                </a:lnTo>
                <a:lnTo>
                  <a:pt x="22440" y="35650"/>
                </a:lnTo>
                <a:lnTo>
                  <a:pt x="22430" y="35670"/>
                </a:lnTo>
                <a:lnTo>
                  <a:pt x="22430" y="35680"/>
                </a:lnTo>
                <a:lnTo>
                  <a:pt x="22410" y="35700"/>
                </a:lnTo>
                <a:close/>
                <a:moveTo>
                  <a:pt x="23320" y="35660"/>
                </a:moveTo>
                <a:lnTo>
                  <a:pt x="23310" y="35690"/>
                </a:lnTo>
                <a:lnTo>
                  <a:pt x="23300" y="35700"/>
                </a:lnTo>
                <a:lnTo>
                  <a:pt x="23300" y="35720"/>
                </a:lnTo>
                <a:lnTo>
                  <a:pt x="23310" y="35740"/>
                </a:lnTo>
                <a:lnTo>
                  <a:pt x="23310" y="35770"/>
                </a:lnTo>
                <a:lnTo>
                  <a:pt x="23320" y="35810"/>
                </a:lnTo>
                <a:lnTo>
                  <a:pt x="23320" y="35820"/>
                </a:lnTo>
                <a:lnTo>
                  <a:pt x="23310" y="35820"/>
                </a:lnTo>
                <a:lnTo>
                  <a:pt x="23290" y="35810"/>
                </a:lnTo>
                <a:lnTo>
                  <a:pt x="23280" y="35800"/>
                </a:lnTo>
                <a:lnTo>
                  <a:pt x="23250" y="35790"/>
                </a:lnTo>
                <a:lnTo>
                  <a:pt x="23220" y="35770"/>
                </a:lnTo>
                <a:lnTo>
                  <a:pt x="23200" y="35760"/>
                </a:lnTo>
                <a:lnTo>
                  <a:pt x="23170" y="35730"/>
                </a:lnTo>
                <a:lnTo>
                  <a:pt x="23150" y="35710"/>
                </a:lnTo>
                <a:lnTo>
                  <a:pt x="23130" y="35680"/>
                </a:lnTo>
                <a:lnTo>
                  <a:pt x="23130" y="35670"/>
                </a:lnTo>
                <a:lnTo>
                  <a:pt x="23130" y="35660"/>
                </a:lnTo>
                <a:lnTo>
                  <a:pt x="23140" y="35660"/>
                </a:lnTo>
                <a:lnTo>
                  <a:pt x="23140" y="35650"/>
                </a:lnTo>
                <a:lnTo>
                  <a:pt x="23150" y="35650"/>
                </a:lnTo>
                <a:lnTo>
                  <a:pt x="23170" y="35650"/>
                </a:lnTo>
                <a:lnTo>
                  <a:pt x="23180" y="35660"/>
                </a:lnTo>
                <a:lnTo>
                  <a:pt x="23190" y="35660"/>
                </a:lnTo>
                <a:lnTo>
                  <a:pt x="23210" y="35650"/>
                </a:lnTo>
                <a:lnTo>
                  <a:pt x="23230" y="35650"/>
                </a:lnTo>
                <a:lnTo>
                  <a:pt x="23240" y="35640"/>
                </a:lnTo>
                <a:lnTo>
                  <a:pt x="23250" y="35620"/>
                </a:lnTo>
                <a:lnTo>
                  <a:pt x="23260" y="35600"/>
                </a:lnTo>
                <a:lnTo>
                  <a:pt x="23260" y="35590"/>
                </a:lnTo>
                <a:lnTo>
                  <a:pt x="23270" y="35580"/>
                </a:lnTo>
                <a:lnTo>
                  <a:pt x="23290" y="35590"/>
                </a:lnTo>
                <a:lnTo>
                  <a:pt x="23290" y="35600"/>
                </a:lnTo>
                <a:lnTo>
                  <a:pt x="23320" y="35640"/>
                </a:lnTo>
                <a:lnTo>
                  <a:pt x="23320" y="35650"/>
                </a:lnTo>
                <a:lnTo>
                  <a:pt x="23320" y="35660"/>
                </a:lnTo>
                <a:close/>
                <a:moveTo>
                  <a:pt x="21190" y="35590"/>
                </a:moveTo>
                <a:lnTo>
                  <a:pt x="21180" y="35580"/>
                </a:lnTo>
                <a:lnTo>
                  <a:pt x="21190" y="35580"/>
                </a:lnTo>
                <a:lnTo>
                  <a:pt x="21190" y="35590"/>
                </a:lnTo>
                <a:close/>
                <a:moveTo>
                  <a:pt x="21690" y="35630"/>
                </a:moveTo>
                <a:lnTo>
                  <a:pt x="21690" y="35640"/>
                </a:lnTo>
                <a:lnTo>
                  <a:pt x="21670" y="35630"/>
                </a:lnTo>
                <a:lnTo>
                  <a:pt x="21660" y="35620"/>
                </a:lnTo>
                <a:lnTo>
                  <a:pt x="21640" y="35600"/>
                </a:lnTo>
                <a:lnTo>
                  <a:pt x="21620" y="35590"/>
                </a:lnTo>
                <a:lnTo>
                  <a:pt x="21620" y="35580"/>
                </a:lnTo>
                <a:lnTo>
                  <a:pt x="21610" y="35570"/>
                </a:lnTo>
                <a:lnTo>
                  <a:pt x="21620" y="35560"/>
                </a:lnTo>
                <a:lnTo>
                  <a:pt x="21630" y="35570"/>
                </a:lnTo>
                <a:lnTo>
                  <a:pt x="21650" y="35590"/>
                </a:lnTo>
                <a:lnTo>
                  <a:pt x="21670" y="35600"/>
                </a:lnTo>
                <a:lnTo>
                  <a:pt x="21690" y="35610"/>
                </a:lnTo>
                <a:lnTo>
                  <a:pt x="21690" y="35620"/>
                </a:lnTo>
                <a:lnTo>
                  <a:pt x="21690" y="35630"/>
                </a:lnTo>
                <a:close/>
                <a:moveTo>
                  <a:pt x="21420" y="35810"/>
                </a:moveTo>
                <a:lnTo>
                  <a:pt x="21430" y="35820"/>
                </a:lnTo>
                <a:lnTo>
                  <a:pt x="21430" y="35830"/>
                </a:lnTo>
                <a:lnTo>
                  <a:pt x="21420" y="35860"/>
                </a:lnTo>
                <a:lnTo>
                  <a:pt x="21420" y="35880"/>
                </a:lnTo>
                <a:lnTo>
                  <a:pt x="21420" y="35910"/>
                </a:lnTo>
                <a:lnTo>
                  <a:pt x="21410" y="35920"/>
                </a:lnTo>
                <a:lnTo>
                  <a:pt x="21410" y="35950"/>
                </a:lnTo>
                <a:lnTo>
                  <a:pt x="21420" y="35970"/>
                </a:lnTo>
                <a:lnTo>
                  <a:pt x="21410" y="35990"/>
                </a:lnTo>
                <a:lnTo>
                  <a:pt x="21410" y="36020"/>
                </a:lnTo>
                <a:lnTo>
                  <a:pt x="21410" y="36040"/>
                </a:lnTo>
                <a:lnTo>
                  <a:pt x="21400" y="36040"/>
                </a:lnTo>
                <a:lnTo>
                  <a:pt x="21390" y="36050"/>
                </a:lnTo>
                <a:lnTo>
                  <a:pt x="21380" y="36050"/>
                </a:lnTo>
                <a:lnTo>
                  <a:pt x="21370" y="36040"/>
                </a:lnTo>
                <a:lnTo>
                  <a:pt x="21360" y="36030"/>
                </a:lnTo>
                <a:lnTo>
                  <a:pt x="21350" y="36020"/>
                </a:lnTo>
                <a:lnTo>
                  <a:pt x="21330" y="36010"/>
                </a:lnTo>
                <a:lnTo>
                  <a:pt x="21320" y="36020"/>
                </a:lnTo>
                <a:lnTo>
                  <a:pt x="21310" y="36020"/>
                </a:lnTo>
                <a:lnTo>
                  <a:pt x="21300" y="36030"/>
                </a:lnTo>
                <a:lnTo>
                  <a:pt x="21290" y="36030"/>
                </a:lnTo>
                <a:lnTo>
                  <a:pt x="21290" y="36020"/>
                </a:lnTo>
                <a:lnTo>
                  <a:pt x="21280" y="35990"/>
                </a:lnTo>
                <a:lnTo>
                  <a:pt x="21270" y="35950"/>
                </a:lnTo>
                <a:lnTo>
                  <a:pt x="21250" y="35930"/>
                </a:lnTo>
                <a:lnTo>
                  <a:pt x="21240" y="35920"/>
                </a:lnTo>
                <a:lnTo>
                  <a:pt x="21230" y="35910"/>
                </a:lnTo>
                <a:lnTo>
                  <a:pt x="21210" y="35910"/>
                </a:lnTo>
                <a:lnTo>
                  <a:pt x="21190" y="35900"/>
                </a:lnTo>
                <a:lnTo>
                  <a:pt x="21180" y="35890"/>
                </a:lnTo>
                <a:lnTo>
                  <a:pt x="21160" y="35870"/>
                </a:lnTo>
                <a:lnTo>
                  <a:pt x="21160" y="35860"/>
                </a:lnTo>
                <a:lnTo>
                  <a:pt x="21160" y="35850"/>
                </a:lnTo>
                <a:lnTo>
                  <a:pt x="21170" y="35840"/>
                </a:lnTo>
                <a:lnTo>
                  <a:pt x="21180" y="35840"/>
                </a:lnTo>
                <a:lnTo>
                  <a:pt x="21190" y="35830"/>
                </a:lnTo>
                <a:lnTo>
                  <a:pt x="21210" y="35830"/>
                </a:lnTo>
                <a:lnTo>
                  <a:pt x="21210" y="35820"/>
                </a:lnTo>
                <a:lnTo>
                  <a:pt x="21220" y="35820"/>
                </a:lnTo>
                <a:lnTo>
                  <a:pt x="21210" y="35810"/>
                </a:lnTo>
                <a:lnTo>
                  <a:pt x="21200" y="35810"/>
                </a:lnTo>
                <a:lnTo>
                  <a:pt x="21180" y="35820"/>
                </a:lnTo>
                <a:lnTo>
                  <a:pt x="21170" y="35830"/>
                </a:lnTo>
                <a:lnTo>
                  <a:pt x="21160" y="35840"/>
                </a:lnTo>
                <a:lnTo>
                  <a:pt x="21150" y="35840"/>
                </a:lnTo>
                <a:lnTo>
                  <a:pt x="21140" y="35840"/>
                </a:lnTo>
                <a:lnTo>
                  <a:pt x="21130" y="35830"/>
                </a:lnTo>
                <a:lnTo>
                  <a:pt x="21110" y="35830"/>
                </a:lnTo>
                <a:lnTo>
                  <a:pt x="21110" y="35820"/>
                </a:lnTo>
                <a:lnTo>
                  <a:pt x="21110" y="35810"/>
                </a:lnTo>
                <a:lnTo>
                  <a:pt x="21110" y="35800"/>
                </a:lnTo>
                <a:lnTo>
                  <a:pt x="21120" y="35780"/>
                </a:lnTo>
                <a:lnTo>
                  <a:pt x="21120" y="35770"/>
                </a:lnTo>
                <a:lnTo>
                  <a:pt x="21120" y="35760"/>
                </a:lnTo>
                <a:lnTo>
                  <a:pt x="21110" y="35750"/>
                </a:lnTo>
                <a:lnTo>
                  <a:pt x="21110" y="35740"/>
                </a:lnTo>
                <a:lnTo>
                  <a:pt x="21110" y="35710"/>
                </a:lnTo>
                <a:lnTo>
                  <a:pt x="21110" y="35690"/>
                </a:lnTo>
                <a:lnTo>
                  <a:pt x="21120" y="35680"/>
                </a:lnTo>
                <a:lnTo>
                  <a:pt x="21130" y="35660"/>
                </a:lnTo>
                <a:lnTo>
                  <a:pt x="21140" y="35650"/>
                </a:lnTo>
                <a:lnTo>
                  <a:pt x="21150" y="35630"/>
                </a:lnTo>
                <a:lnTo>
                  <a:pt x="21150" y="35610"/>
                </a:lnTo>
                <a:lnTo>
                  <a:pt x="21150" y="35590"/>
                </a:lnTo>
                <a:lnTo>
                  <a:pt x="21160" y="35580"/>
                </a:lnTo>
                <a:lnTo>
                  <a:pt x="21160" y="35560"/>
                </a:lnTo>
                <a:lnTo>
                  <a:pt x="21170" y="35560"/>
                </a:lnTo>
                <a:lnTo>
                  <a:pt x="21170" y="35570"/>
                </a:lnTo>
                <a:lnTo>
                  <a:pt x="21170" y="35580"/>
                </a:lnTo>
                <a:lnTo>
                  <a:pt x="21180" y="35590"/>
                </a:lnTo>
                <a:lnTo>
                  <a:pt x="21190" y="35620"/>
                </a:lnTo>
                <a:lnTo>
                  <a:pt x="21200" y="35640"/>
                </a:lnTo>
                <a:lnTo>
                  <a:pt x="21210" y="35650"/>
                </a:lnTo>
                <a:lnTo>
                  <a:pt x="21230" y="35660"/>
                </a:lnTo>
                <a:lnTo>
                  <a:pt x="21240" y="35670"/>
                </a:lnTo>
                <a:lnTo>
                  <a:pt x="21270" y="35690"/>
                </a:lnTo>
                <a:lnTo>
                  <a:pt x="21310" y="35730"/>
                </a:lnTo>
                <a:lnTo>
                  <a:pt x="21320" y="35740"/>
                </a:lnTo>
                <a:lnTo>
                  <a:pt x="21340" y="35760"/>
                </a:lnTo>
                <a:lnTo>
                  <a:pt x="21350" y="35760"/>
                </a:lnTo>
                <a:lnTo>
                  <a:pt x="21380" y="35780"/>
                </a:lnTo>
                <a:lnTo>
                  <a:pt x="21400" y="35790"/>
                </a:lnTo>
                <a:lnTo>
                  <a:pt x="21420" y="35800"/>
                </a:lnTo>
                <a:lnTo>
                  <a:pt x="21420" y="35810"/>
                </a:lnTo>
                <a:close/>
                <a:moveTo>
                  <a:pt x="21170" y="35540"/>
                </a:moveTo>
                <a:lnTo>
                  <a:pt x="21160" y="35530"/>
                </a:lnTo>
                <a:lnTo>
                  <a:pt x="21170" y="35520"/>
                </a:lnTo>
                <a:lnTo>
                  <a:pt x="21170" y="35510"/>
                </a:lnTo>
                <a:lnTo>
                  <a:pt x="21180" y="35500"/>
                </a:lnTo>
                <a:lnTo>
                  <a:pt x="21180" y="35510"/>
                </a:lnTo>
                <a:lnTo>
                  <a:pt x="21180" y="35520"/>
                </a:lnTo>
                <a:lnTo>
                  <a:pt x="21170" y="35540"/>
                </a:lnTo>
                <a:close/>
                <a:moveTo>
                  <a:pt x="21620" y="35510"/>
                </a:moveTo>
                <a:lnTo>
                  <a:pt x="21610" y="35510"/>
                </a:lnTo>
                <a:lnTo>
                  <a:pt x="21610" y="35500"/>
                </a:lnTo>
                <a:lnTo>
                  <a:pt x="21620" y="35500"/>
                </a:lnTo>
                <a:lnTo>
                  <a:pt x="21620" y="35510"/>
                </a:lnTo>
                <a:close/>
                <a:moveTo>
                  <a:pt x="21820" y="35490"/>
                </a:moveTo>
                <a:lnTo>
                  <a:pt x="21830" y="35500"/>
                </a:lnTo>
                <a:lnTo>
                  <a:pt x="21830" y="35520"/>
                </a:lnTo>
                <a:lnTo>
                  <a:pt x="21830" y="35530"/>
                </a:lnTo>
                <a:lnTo>
                  <a:pt x="21820" y="35550"/>
                </a:lnTo>
                <a:lnTo>
                  <a:pt x="21820" y="35560"/>
                </a:lnTo>
                <a:lnTo>
                  <a:pt x="21830" y="35580"/>
                </a:lnTo>
                <a:lnTo>
                  <a:pt x="21830" y="35590"/>
                </a:lnTo>
                <a:lnTo>
                  <a:pt x="21840" y="35610"/>
                </a:lnTo>
                <a:lnTo>
                  <a:pt x="21850" y="35620"/>
                </a:lnTo>
                <a:lnTo>
                  <a:pt x="21880" y="35660"/>
                </a:lnTo>
                <a:lnTo>
                  <a:pt x="21890" y="35670"/>
                </a:lnTo>
                <a:lnTo>
                  <a:pt x="21890" y="35690"/>
                </a:lnTo>
                <a:lnTo>
                  <a:pt x="21890" y="35700"/>
                </a:lnTo>
                <a:lnTo>
                  <a:pt x="21910" y="35770"/>
                </a:lnTo>
                <a:lnTo>
                  <a:pt x="21920" y="35810"/>
                </a:lnTo>
                <a:lnTo>
                  <a:pt x="21940" y="35830"/>
                </a:lnTo>
                <a:lnTo>
                  <a:pt x="21970" y="35860"/>
                </a:lnTo>
                <a:lnTo>
                  <a:pt x="21990" y="35890"/>
                </a:lnTo>
                <a:lnTo>
                  <a:pt x="21990" y="35900"/>
                </a:lnTo>
                <a:lnTo>
                  <a:pt x="21980" y="35910"/>
                </a:lnTo>
                <a:lnTo>
                  <a:pt x="21940" y="35910"/>
                </a:lnTo>
                <a:lnTo>
                  <a:pt x="21930" y="35900"/>
                </a:lnTo>
                <a:lnTo>
                  <a:pt x="21920" y="35900"/>
                </a:lnTo>
                <a:lnTo>
                  <a:pt x="21910" y="35900"/>
                </a:lnTo>
                <a:lnTo>
                  <a:pt x="21900" y="35910"/>
                </a:lnTo>
                <a:lnTo>
                  <a:pt x="21870" y="35920"/>
                </a:lnTo>
                <a:lnTo>
                  <a:pt x="21860" y="35930"/>
                </a:lnTo>
                <a:lnTo>
                  <a:pt x="21840" y="35930"/>
                </a:lnTo>
                <a:lnTo>
                  <a:pt x="21830" y="35930"/>
                </a:lnTo>
                <a:lnTo>
                  <a:pt x="21820" y="35930"/>
                </a:lnTo>
                <a:lnTo>
                  <a:pt x="21810" y="35910"/>
                </a:lnTo>
                <a:lnTo>
                  <a:pt x="21800" y="35890"/>
                </a:lnTo>
                <a:lnTo>
                  <a:pt x="21800" y="35870"/>
                </a:lnTo>
                <a:lnTo>
                  <a:pt x="21800" y="35850"/>
                </a:lnTo>
                <a:lnTo>
                  <a:pt x="21800" y="35810"/>
                </a:lnTo>
                <a:lnTo>
                  <a:pt x="21800" y="35790"/>
                </a:lnTo>
                <a:lnTo>
                  <a:pt x="21790" y="35750"/>
                </a:lnTo>
                <a:lnTo>
                  <a:pt x="21780" y="35720"/>
                </a:lnTo>
                <a:lnTo>
                  <a:pt x="21780" y="35700"/>
                </a:lnTo>
                <a:lnTo>
                  <a:pt x="21760" y="35680"/>
                </a:lnTo>
                <a:lnTo>
                  <a:pt x="21750" y="35670"/>
                </a:lnTo>
                <a:lnTo>
                  <a:pt x="21740" y="35650"/>
                </a:lnTo>
                <a:lnTo>
                  <a:pt x="21730" y="35640"/>
                </a:lnTo>
                <a:lnTo>
                  <a:pt x="21720" y="35620"/>
                </a:lnTo>
                <a:lnTo>
                  <a:pt x="21710" y="35610"/>
                </a:lnTo>
                <a:lnTo>
                  <a:pt x="21700" y="35590"/>
                </a:lnTo>
                <a:lnTo>
                  <a:pt x="21680" y="35580"/>
                </a:lnTo>
                <a:lnTo>
                  <a:pt x="21650" y="35560"/>
                </a:lnTo>
                <a:lnTo>
                  <a:pt x="21640" y="35550"/>
                </a:lnTo>
                <a:lnTo>
                  <a:pt x="21640" y="35540"/>
                </a:lnTo>
                <a:lnTo>
                  <a:pt x="21640" y="35520"/>
                </a:lnTo>
                <a:lnTo>
                  <a:pt x="21640" y="35500"/>
                </a:lnTo>
                <a:lnTo>
                  <a:pt x="21650" y="35500"/>
                </a:lnTo>
                <a:lnTo>
                  <a:pt x="21660" y="35490"/>
                </a:lnTo>
                <a:lnTo>
                  <a:pt x="21670" y="35490"/>
                </a:lnTo>
                <a:lnTo>
                  <a:pt x="21690" y="35490"/>
                </a:lnTo>
                <a:lnTo>
                  <a:pt x="21700" y="35490"/>
                </a:lnTo>
                <a:lnTo>
                  <a:pt x="21720" y="35490"/>
                </a:lnTo>
                <a:lnTo>
                  <a:pt x="21740" y="35490"/>
                </a:lnTo>
                <a:lnTo>
                  <a:pt x="21740" y="35480"/>
                </a:lnTo>
                <a:lnTo>
                  <a:pt x="21780" y="35470"/>
                </a:lnTo>
                <a:lnTo>
                  <a:pt x="21790" y="35470"/>
                </a:lnTo>
                <a:lnTo>
                  <a:pt x="21800" y="35470"/>
                </a:lnTo>
                <a:lnTo>
                  <a:pt x="21810" y="35480"/>
                </a:lnTo>
                <a:lnTo>
                  <a:pt x="21820" y="35490"/>
                </a:lnTo>
                <a:close/>
                <a:moveTo>
                  <a:pt x="23180" y="35800"/>
                </a:moveTo>
                <a:lnTo>
                  <a:pt x="23170" y="35810"/>
                </a:lnTo>
                <a:lnTo>
                  <a:pt x="23160" y="35810"/>
                </a:lnTo>
                <a:lnTo>
                  <a:pt x="23150" y="35810"/>
                </a:lnTo>
                <a:lnTo>
                  <a:pt x="23140" y="35820"/>
                </a:lnTo>
                <a:lnTo>
                  <a:pt x="23130" y="35820"/>
                </a:lnTo>
                <a:lnTo>
                  <a:pt x="23120" y="35810"/>
                </a:lnTo>
                <a:lnTo>
                  <a:pt x="23110" y="35810"/>
                </a:lnTo>
                <a:lnTo>
                  <a:pt x="23100" y="35800"/>
                </a:lnTo>
                <a:lnTo>
                  <a:pt x="23080" y="35800"/>
                </a:lnTo>
                <a:lnTo>
                  <a:pt x="23070" y="35810"/>
                </a:lnTo>
                <a:lnTo>
                  <a:pt x="23050" y="35820"/>
                </a:lnTo>
                <a:lnTo>
                  <a:pt x="23040" y="35820"/>
                </a:lnTo>
                <a:lnTo>
                  <a:pt x="23020" y="35830"/>
                </a:lnTo>
                <a:lnTo>
                  <a:pt x="22990" y="35840"/>
                </a:lnTo>
                <a:lnTo>
                  <a:pt x="22950" y="35840"/>
                </a:lnTo>
                <a:lnTo>
                  <a:pt x="22920" y="35850"/>
                </a:lnTo>
                <a:lnTo>
                  <a:pt x="22910" y="35850"/>
                </a:lnTo>
                <a:lnTo>
                  <a:pt x="22900" y="35850"/>
                </a:lnTo>
                <a:lnTo>
                  <a:pt x="22890" y="35850"/>
                </a:lnTo>
                <a:lnTo>
                  <a:pt x="22880" y="35840"/>
                </a:lnTo>
                <a:lnTo>
                  <a:pt x="22880" y="35830"/>
                </a:lnTo>
                <a:lnTo>
                  <a:pt x="22880" y="35810"/>
                </a:lnTo>
                <a:lnTo>
                  <a:pt x="22890" y="35800"/>
                </a:lnTo>
                <a:lnTo>
                  <a:pt x="22900" y="35790"/>
                </a:lnTo>
                <a:lnTo>
                  <a:pt x="22910" y="35780"/>
                </a:lnTo>
                <a:lnTo>
                  <a:pt x="22910" y="35770"/>
                </a:lnTo>
                <a:lnTo>
                  <a:pt x="22910" y="35760"/>
                </a:lnTo>
                <a:lnTo>
                  <a:pt x="22900" y="35750"/>
                </a:lnTo>
                <a:lnTo>
                  <a:pt x="22890" y="35730"/>
                </a:lnTo>
                <a:lnTo>
                  <a:pt x="22890" y="35720"/>
                </a:lnTo>
                <a:lnTo>
                  <a:pt x="22880" y="35710"/>
                </a:lnTo>
                <a:lnTo>
                  <a:pt x="22870" y="35700"/>
                </a:lnTo>
                <a:lnTo>
                  <a:pt x="22880" y="35690"/>
                </a:lnTo>
                <a:lnTo>
                  <a:pt x="22880" y="35680"/>
                </a:lnTo>
                <a:lnTo>
                  <a:pt x="22890" y="35660"/>
                </a:lnTo>
                <a:lnTo>
                  <a:pt x="22910" y="35630"/>
                </a:lnTo>
                <a:lnTo>
                  <a:pt x="22920" y="35600"/>
                </a:lnTo>
                <a:lnTo>
                  <a:pt x="22930" y="35580"/>
                </a:lnTo>
                <a:lnTo>
                  <a:pt x="22930" y="35560"/>
                </a:lnTo>
                <a:lnTo>
                  <a:pt x="22920" y="35560"/>
                </a:lnTo>
                <a:lnTo>
                  <a:pt x="22910" y="35550"/>
                </a:lnTo>
                <a:lnTo>
                  <a:pt x="22890" y="35540"/>
                </a:lnTo>
                <a:lnTo>
                  <a:pt x="22890" y="35530"/>
                </a:lnTo>
                <a:lnTo>
                  <a:pt x="22890" y="35520"/>
                </a:lnTo>
                <a:lnTo>
                  <a:pt x="22900" y="35500"/>
                </a:lnTo>
                <a:lnTo>
                  <a:pt x="22920" y="35490"/>
                </a:lnTo>
                <a:lnTo>
                  <a:pt x="22930" y="35480"/>
                </a:lnTo>
                <a:lnTo>
                  <a:pt x="22950" y="35480"/>
                </a:lnTo>
                <a:lnTo>
                  <a:pt x="22960" y="35470"/>
                </a:lnTo>
                <a:lnTo>
                  <a:pt x="22970" y="35470"/>
                </a:lnTo>
                <a:lnTo>
                  <a:pt x="22980" y="35470"/>
                </a:lnTo>
                <a:lnTo>
                  <a:pt x="22990" y="35480"/>
                </a:lnTo>
                <a:lnTo>
                  <a:pt x="22990" y="35490"/>
                </a:lnTo>
                <a:lnTo>
                  <a:pt x="22990" y="35510"/>
                </a:lnTo>
                <a:lnTo>
                  <a:pt x="23000" y="35530"/>
                </a:lnTo>
                <a:lnTo>
                  <a:pt x="23010" y="35540"/>
                </a:lnTo>
                <a:lnTo>
                  <a:pt x="23030" y="35560"/>
                </a:lnTo>
                <a:lnTo>
                  <a:pt x="23040" y="35560"/>
                </a:lnTo>
                <a:lnTo>
                  <a:pt x="23050" y="35570"/>
                </a:lnTo>
                <a:lnTo>
                  <a:pt x="23060" y="35600"/>
                </a:lnTo>
                <a:lnTo>
                  <a:pt x="23080" y="35620"/>
                </a:lnTo>
                <a:lnTo>
                  <a:pt x="23080" y="35650"/>
                </a:lnTo>
                <a:lnTo>
                  <a:pt x="23090" y="35670"/>
                </a:lnTo>
                <a:lnTo>
                  <a:pt x="23090" y="35690"/>
                </a:lnTo>
                <a:lnTo>
                  <a:pt x="23110" y="35730"/>
                </a:lnTo>
                <a:lnTo>
                  <a:pt x="23140" y="35760"/>
                </a:lnTo>
                <a:lnTo>
                  <a:pt x="23150" y="35780"/>
                </a:lnTo>
                <a:lnTo>
                  <a:pt x="23180" y="35800"/>
                </a:lnTo>
                <a:close/>
                <a:moveTo>
                  <a:pt x="22270" y="35510"/>
                </a:moveTo>
                <a:lnTo>
                  <a:pt x="22250" y="35540"/>
                </a:lnTo>
                <a:lnTo>
                  <a:pt x="22240" y="35580"/>
                </a:lnTo>
                <a:lnTo>
                  <a:pt x="22240" y="35630"/>
                </a:lnTo>
                <a:lnTo>
                  <a:pt x="22240" y="35650"/>
                </a:lnTo>
                <a:lnTo>
                  <a:pt x="22240" y="35660"/>
                </a:lnTo>
                <a:lnTo>
                  <a:pt x="22250" y="35670"/>
                </a:lnTo>
                <a:lnTo>
                  <a:pt x="22260" y="35680"/>
                </a:lnTo>
                <a:lnTo>
                  <a:pt x="22260" y="35690"/>
                </a:lnTo>
                <a:lnTo>
                  <a:pt x="22260" y="35700"/>
                </a:lnTo>
                <a:lnTo>
                  <a:pt x="22250" y="35700"/>
                </a:lnTo>
                <a:lnTo>
                  <a:pt x="22240" y="35700"/>
                </a:lnTo>
                <a:lnTo>
                  <a:pt x="22230" y="35690"/>
                </a:lnTo>
                <a:lnTo>
                  <a:pt x="22220" y="35670"/>
                </a:lnTo>
                <a:lnTo>
                  <a:pt x="22210" y="35660"/>
                </a:lnTo>
                <a:lnTo>
                  <a:pt x="22190" y="35640"/>
                </a:lnTo>
                <a:lnTo>
                  <a:pt x="22180" y="35640"/>
                </a:lnTo>
                <a:lnTo>
                  <a:pt x="22170" y="35630"/>
                </a:lnTo>
                <a:lnTo>
                  <a:pt x="22150" y="35630"/>
                </a:lnTo>
                <a:lnTo>
                  <a:pt x="22140" y="35640"/>
                </a:lnTo>
                <a:lnTo>
                  <a:pt x="22130" y="35640"/>
                </a:lnTo>
                <a:lnTo>
                  <a:pt x="22120" y="35640"/>
                </a:lnTo>
                <a:lnTo>
                  <a:pt x="22110" y="35630"/>
                </a:lnTo>
                <a:lnTo>
                  <a:pt x="22100" y="35620"/>
                </a:lnTo>
                <a:lnTo>
                  <a:pt x="22090" y="35610"/>
                </a:lnTo>
                <a:lnTo>
                  <a:pt x="22070" y="35600"/>
                </a:lnTo>
                <a:lnTo>
                  <a:pt x="22040" y="35580"/>
                </a:lnTo>
                <a:lnTo>
                  <a:pt x="22040" y="35570"/>
                </a:lnTo>
                <a:lnTo>
                  <a:pt x="22040" y="35560"/>
                </a:lnTo>
                <a:lnTo>
                  <a:pt x="22070" y="35540"/>
                </a:lnTo>
                <a:lnTo>
                  <a:pt x="22070" y="35520"/>
                </a:lnTo>
                <a:lnTo>
                  <a:pt x="22070" y="35510"/>
                </a:lnTo>
                <a:lnTo>
                  <a:pt x="22070" y="35500"/>
                </a:lnTo>
                <a:lnTo>
                  <a:pt x="22070" y="35490"/>
                </a:lnTo>
                <a:lnTo>
                  <a:pt x="22070" y="35480"/>
                </a:lnTo>
                <a:lnTo>
                  <a:pt x="22080" y="35470"/>
                </a:lnTo>
                <a:lnTo>
                  <a:pt x="22100" y="35470"/>
                </a:lnTo>
                <a:lnTo>
                  <a:pt x="22110" y="35480"/>
                </a:lnTo>
                <a:lnTo>
                  <a:pt x="22110" y="35490"/>
                </a:lnTo>
                <a:lnTo>
                  <a:pt x="22110" y="35500"/>
                </a:lnTo>
                <a:lnTo>
                  <a:pt x="22120" y="35510"/>
                </a:lnTo>
                <a:lnTo>
                  <a:pt x="22140" y="35520"/>
                </a:lnTo>
                <a:lnTo>
                  <a:pt x="22150" y="35530"/>
                </a:lnTo>
                <a:lnTo>
                  <a:pt x="22160" y="35520"/>
                </a:lnTo>
                <a:lnTo>
                  <a:pt x="22170" y="35520"/>
                </a:lnTo>
                <a:lnTo>
                  <a:pt x="22190" y="35510"/>
                </a:lnTo>
                <a:lnTo>
                  <a:pt x="22200" y="35500"/>
                </a:lnTo>
                <a:lnTo>
                  <a:pt x="22220" y="35480"/>
                </a:lnTo>
                <a:lnTo>
                  <a:pt x="22230" y="35470"/>
                </a:lnTo>
                <a:lnTo>
                  <a:pt x="22240" y="35470"/>
                </a:lnTo>
                <a:lnTo>
                  <a:pt x="22250" y="35470"/>
                </a:lnTo>
                <a:lnTo>
                  <a:pt x="22260" y="35480"/>
                </a:lnTo>
                <a:lnTo>
                  <a:pt x="22270" y="35490"/>
                </a:lnTo>
                <a:lnTo>
                  <a:pt x="22270" y="35500"/>
                </a:lnTo>
                <a:lnTo>
                  <a:pt x="22270" y="35510"/>
                </a:lnTo>
                <a:close/>
                <a:moveTo>
                  <a:pt x="21350" y="35480"/>
                </a:moveTo>
                <a:lnTo>
                  <a:pt x="21340" y="35480"/>
                </a:lnTo>
                <a:lnTo>
                  <a:pt x="21330" y="35480"/>
                </a:lnTo>
                <a:lnTo>
                  <a:pt x="21320" y="35470"/>
                </a:lnTo>
                <a:lnTo>
                  <a:pt x="21330" y="35470"/>
                </a:lnTo>
                <a:lnTo>
                  <a:pt x="21350" y="35470"/>
                </a:lnTo>
                <a:lnTo>
                  <a:pt x="21350" y="35480"/>
                </a:lnTo>
                <a:close/>
                <a:moveTo>
                  <a:pt x="22000" y="35530"/>
                </a:moveTo>
                <a:lnTo>
                  <a:pt x="22010" y="35530"/>
                </a:lnTo>
                <a:lnTo>
                  <a:pt x="22020" y="35530"/>
                </a:lnTo>
                <a:lnTo>
                  <a:pt x="22030" y="35520"/>
                </a:lnTo>
                <a:lnTo>
                  <a:pt x="22040" y="35510"/>
                </a:lnTo>
                <a:lnTo>
                  <a:pt x="22050" y="35490"/>
                </a:lnTo>
                <a:lnTo>
                  <a:pt x="22060" y="35490"/>
                </a:lnTo>
                <a:lnTo>
                  <a:pt x="22060" y="35500"/>
                </a:lnTo>
                <a:lnTo>
                  <a:pt x="22060" y="35510"/>
                </a:lnTo>
                <a:lnTo>
                  <a:pt x="22060" y="35520"/>
                </a:lnTo>
                <a:lnTo>
                  <a:pt x="22060" y="35530"/>
                </a:lnTo>
                <a:lnTo>
                  <a:pt x="22040" y="35550"/>
                </a:lnTo>
                <a:lnTo>
                  <a:pt x="22030" y="35560"/>
                </a:lnTo>
                <a:lnTo>
                  <a:pt x="22030" y="35570"/>
                </a:lnTo>
                <a:lnTo>
                  <a:pt x="22020" y="35580"/>
                </a:lnTo>
                <a:lnTo>
                  <a:pt x="22030" y="35590"/>
                </a:lnTo>
                <a:lnTo>
                  <a:pt x="22040" y="35600"/>
                </a:lnTo>
                <a:lnTo>
                  <a:pt x="22080" y="35620"/>
                </a:lnTo>
                <a:lnTo>
                  <a:pt x="22110" y="35640"/>
                </a:lnTo>
                <a:lnTo>
                  <a:pt x="22120" y="35640"/>
                </a:lnTo>
                <a:lnTo>
                  <a:pt x="22120" y="35650"/>
                </a:lnTo>
                <a:lnTo>
                  <a:pt x="22120" y="35660"/>
                </a:lnTo>
                <a:lnTo>
                  <a:pt x="22110" y="35670"/>
                </a:lnTo>
                <a:lnTo>
                  <a:pt x="22100" y="35670"/>
                </a:lnTo>
                <a:lnTo>
                  <a:pt x="22080" y="35680"/>
                </a:lnTo>
                <a:lnTo>
                  <a:pt x="22070" y="35690"/>
                </a:lnTo>
                <a:lnTo>
                  <a:pt x="22060" y="35700"/>
                </a:lnTo>
                <a:lnTo>
                  <a:pt x="22060" y="35720"/>
                </a:lnTo>
                <a:lnTo>
                  <a:pt x="22050" y="35740"/>
                </a:lnTo>
                <a:lnTo>
                  <a:pt x="22050" y="35750"/>
                </a:lnTo>
                <a:lnTo>
                  <a:pt x="22040" y="35770"/>
                </a:lnTo>
                <a:lnTo>
                  <a:pt x="22030" y="35780"/>
                </a:lnTo>
                <a:lnTo>
                  <a:pt x="22020" y="35790"/>
                </a:lnTo>
                <a:lnTo>
                  <a:pt x="22000" y="35790"/>
                </a:lnTo>
                <a:lnTo>
                  <a:pt x="21990" y="35790"/>
                </a:lnTo>
                <a:lnTo>
                  <a:pt x="21980" y="35790"/>
                </a:lnTo>
                <a:lnTo>
                  <a:pt x="21970" y="35780"/>
                </a:lnTo>
                <a:lnTo>
                  <a:pt x="21960" y="35770"/>
                </a:lnTo>
                <a:lnTo>
                  <a:pt x="21960" y="35730"/>
                </a:lnTo>
                <a:lnTo>
                  <a:pt x="21950" y="35700"/>
                </a:lnTo>
                <a:lnTo>
                  <a:pt x="21940" y="35670"/>
                </a:lnTo>
                <a:lnTo>
                  <a:pt x="21930" y="35660"/>
                </a:lnTo>
                <a:lnTo>
                  <a:pt x="21930" y="35640"/>
                </a:lnTo>
                <a:lnTo>
                  <a:pt x="21920" y="35630"/>
                </a:lnTo>
                <a:lnTo>
                  <a:pt x="21900" y="35620"/>
                </a:lnTo>
                <a:lnTo>
                  <a:pt x="21890" y="35610"/>
                </a:lnTo>
                <a:lnTo>
                  <a:pt x="21880" y="35600"/>
                </a:lnTo>
                <a:lnTo>
                  <a:pt x="21870" y="35590"/>
                </a:lnTo>
                <a:lnTo>
                  <a:pt x="21870" y="35570"/>
                </a:lnTo>
                <a:lnTo>
                  <a:pt x="21880" y="35560"/>
                </a:lnTo>
                <a:lnTo>
                  <a:pt x="21890" y="35550"/>
                </a:lnTo>
                <a:lnTo>
                  <a:pt x="21900" y="35540"/>
                </a:lnTo>
                <a:lnTo>
                  <a:pt x="21920" y="35530"/>
                </a:lnTo>
                <a:lnTo>
                  <a:pt x="21930" y="35520"/>
                </a:lnTo>
                <a:lnTo>
                  <a:pt x="21940" y="35510"/>
                </a:lnTo>
                <a:lnTo>
                  <a:pt x="21940" y="35500"/>
                </a:lnTo>
                <a:lnTo>
                  <a:pt x="21940" y="35470"/>
                </a:lnTo>
                <a:lnTo>
                  <a:pt x="21950" y="35460"/>
                </a:lnTo>
                <a:lnTo>
                  <a:pt x="21960" y="35450"/>
                </a:lnTo>
                <a:lnTo>
                  <a:pt x="21970" y="35460"/>
                </a:lnTo>
                <a:lnTo>
                  <a:pt x="21990" y="35460"/>
                </a:lnTo>
                <a:lnTo>
                  <a:pt x="22000" y="35470"/>
                </a:lnTo>
                <a:lnTo>
                  <a:pt x="22000" y="35480"/>
                </a:lnTo>
                <a:lnTo>
                  <a:pt x="22000" y="35520"/>
                </a:lnTo>
                <a:lnTo>
                  <a:pt x="22000" y="35530"/>
                </a:lnTo>
                <a:close/>
                <a:moveTo>
                  <a:pt x="21480" y="35500"/>
                </a:moveTo>
                <a:lnTo>
                  <a:pt x="21490" y="35500"/>
                </a:lnTo>
                <a:lnTo>
                  <a:pt x="21510" y="35500"/>
                </a:lnTo>
                <a:lnTo>
                  <a:pt x="21520" y="35500"/>
                </a:lnTo>
                <a:lnTo>
                  <a:pt x="21540" y="35490"/>
                </a:lnTo>
                <a:lnTo>
                  <a:pt x="21550" y="35490"/>
                </a:lnTo>
                <a:lnTo>
                  <a:pt x="21560" y="35490"/>
                </a:lnTo>
                <a:lnTo>
                  <a:pt x="21570" y="35510"/>
                </a:lnTo>
                <a:lnTo>
                  <a:pt x="21570" y="35520"/>
                </a:lnTo>
                <a:lnTo>
                  <a:pt x="21580" y="35560"/>
                </a:lnTo>
                <a:lnTo>
                  <a:pt x="21580" y="35570"/>
                </a:lnTo>
                <a:lnTo>
                  <a:pt x="21590" y="35580"/>
                </a:lnTo>
                <a:lnTo>
                  <a:pt x="21600" y="35590"/>
                </a:lnTo>
                <a:lnTo>
                  <a:pt x="21620" y="35610"/>
                </a:lnTo>
                <a:lnTo>
                  <a:pt x="21640" y="35630"/>
                </a:lnTo>
                <a:lnTo>
                  <a:pt x="21650" y="35630"/>
                </a:lnTo>
                <a:lnTo>
                  <a:pt x="21660" y="35640"/>
                </a:lnTo>
                <a:lnTo>
                  <a:pt x="21670" y="35650"/>
                </a:lnTo>
                <a:lnTo>
                  <a:pt x="21690" y="35710"/>
                </a:lnTo>
                <a:lnTo>
                  <a:pt x="21710" y="35730"/>
                </a:lnTo>
                <a:lnTo>
                  <a:pt x="21710" y="35740"/>
                </a:lnTo>
                <a:lnTo>
                  <a:pt x="21720" y="35760"/>
                </a:lnTo>
                <a:lnTo>
                  <a:pt x="21720" y="35770"/>
                </a:lnTo>
                <a:lnTo>
                  <a:pt x="21720" y="35790"/>
                </a:lnTo>
                <a:lnTo>
                  <a:pt x="21730" y="35820"/>
                </a:lnTo>
                <a:lnTo>
                  <a:pt x="21730" y="35840"/>
                </a:lnTo>
                <a:lnTo>
                  <a:pt x="21740" y="35890"/>
                </a:lnTo>
                <a:lnTo>
                  <a:pt x="21740" y="35910"/>
                </a:lnTo>
                <a:lnTo>
                  <a:pt x="21740" y="35920"/>
                </a:lnTo>
                <a:lnTo>
                  <a:pt x="21740" y="35950"/>
                </a:lnTo>
                <a:lnTo>
                  <a:pt x="21750" y="35960"/>
                </a:lnTo>
                <a:lnTo>
                  <a:pt x="21760" y="35990"/>
                </a:lnTo>
                <a:lnTo>
                  <a:pt x="21780" y="36000"/>
                </a:lnTo>
                <a:lnTo>
                  <a:pt x="21780" y="36010"/>
                </a:lnTo>
                <a:lnTo>
                  <a:pt x="21800" y="36010"/>
                </a:lnTo>
                <a:lnTo>
                  <a:pt x="21810" y="36020"/>
                </a:lnTo>
                <a:lnTo>
                  <a:pt x="21820" y="36030"/>
                </a:lnTo>
                <a:lnTo>
                  <a:pt x="21830" y="36050"/>
                </a:lnTo>
                <a:lnTo>
                  <a:pt x="21830" y="36060"/>
                </a:lnTo>
                <a:lnTo>
                  <a:pt x="21830" y="36070"/>
                </a:lnTo>
                <a:lnTo>
                  <a:pt x="21830" y="36090"/>
                </a:lnTo>
                <a:lnTo>
                  <a:pt x="21830" y="36100"/>
                </a:lnTo>
                <a:lnTo>
                  <a:pt x="21830" y="36130"/>
                </a:lnTo>
                <a:lnTo>
                  <a:pt x="21850" y="36160"/>
                </a:lnTo>
                <a:lnTo>
                  <a:pt x="21850" y="36170"/>
                </a:lnTo>
                <a:lnTo>
                  <a:pt x="21840" y="36180"/>
                </a:lnTo>
                <a:lnTo>
                  <a:pt x="21830" y="36180"/>
                </a:lnTo>
                <a:lnTo>
                  <a:pt x="21810" y="36180"/>
                </a:lnTo>
                <a:lnTo>
                  <a:pt x="21800" y="36180"/>
                </a:lnTo>
                <a:lnTo>
                  <a:pt x="21790" y="36180"/>
                </a:lnTo>
                <a:lnTo>
                  <a:pt x="21780" y="36160"/>
                </a:lnTo>
                <a:lnTo>
                  <a:pt x="21780" y="36140"/>
                </a:lnTo>
                <a:lnTo>
                  <a:pt x="21770" y="36120"/>
                </a:lnTo>
                <a:lnTo>
                  <a:pt x="21750" y="36090"/>
                </a:lnTo>
                <a:lnTo>
                  <a:pt x="21740" y="36080"/>
                </a:lnTo>
                <a:lnTo>
                  <a:pt x="21730" y="36060"/>
                </a:lnTo>
                <a:lnTo>
                  <a:pt x="21710" y="36040"/>
                </a:lnTo>
                <a:lnTo>
                  <a:pt x="21700" y="36030"/>
                </a:lnTo>
                <a:lnTo>
                  <a:pt x="21700" y="36010"/>
                </a:lnTo>
                <a:lnTo>
                  <a:pt x="21690" y="35990"/>
                </a:lnTo>
                <a:lnTo>
                  <a:pt x="21680" y="35970"/>
                </a:lnTo>
                <a:lnTo>
                  <a:pt x="21660" y="35970"/>
                </a:lnTo>
                <a:lnTo>
                  <a:pt x="21650" y="35970"/>
                </a:lnTo>
                <a:lnTo>
                  <a:pt x="21640" y="35970"/>
                </a:lnTo>
                <a:lnTo>
                  <a:pt x="21610" y="35990"/>
                </a:lnTo>
                <a:lnTo>
                  <a:pt x="21600" y="35990"/>
                </a:lnTo>
                <a:lnTo>
                  <a:pt x="21570" y="36010"/>
                </a:lnTo>
                <a:lnTo>
                  <a:pt x="21560" y="36010"/>
                </a:lnTo>
                <a:lnTo>
                  <a:pt x="21540" y="36010"/>
                </a:lnTo>
                <a:lnTo>
                  <a:pt x="21530" y="36010"/>
                </a:lnTo>
                <a:lnTo>
                  <a:pt x="21520" y="36000"/>
                </a:lnTo>
                <a:lnTo>
                  <a:pt x="21510" y="35990"/>
                </a:lnTo>
                <a:lnTo>
                  <a:pt x="21500" y="35980"/>
                </a:lnTo>
                <a:lnTo>
                  <a:pt x="21510" y="35970"/>
                </a:lnTo>
                <a:lnTo>
                  <a:pt x="21520" y="35970"/>
                </a:lnTo>
                <a:lnTo>
                  <a:pt x="21530" y="35980"/>
                </a:lnTo>
                <a:lnTo>
                  <a:pt x="21540" y="35980"/>
                </a:lnTo>
                <a:lnTo>
                  <a:pt x="21560" y="35990"/>
                </a:lnTo>
                <a:lnTo>
                  <a:pt x="21570" y="35980"/>
                </a:lnTo>
                <a:lnTo>
                  <a:pt x="21580" y="35980"/>
                </a:lnTo>
                <a:lnTo>
                  <a:pt x="21580" y="35960"/>
                </a:lnTo>
                <a:lnTo>
                  <a:pt x="21570" y="35960"/>
                </a:lnTo>
                <a:lnTo>
                  <a:pt x="21550" y="35940"/>
                </a:lnTo>
                <a:lnTo>
                  <a:pt x="21550" y="35930"/>
                </a:lnTo>
                <a:lnTo>
                  <a:pt x="21550" y="35920"/>
                </a:lnTo>
                <a:lnTo>
                  <a:pt x="21560" y="35910"/>
                </a:lnTo>
                <a:lnTo>
                  <a:pt x="21570" y="35910"/>
                </a:lnTo>
                <a:lnTo>
                  <a:pt x="21580" y="35900"/>
                </a:lnTo>
                <a:lnTo>
                  <a:pt x="21590" y="35890"/>
                </a:lnTo>
                <a:lnTo>
                  <a:pt x="21580" y="35880"/>
                </a:lnTo>
                <a:lnTo>
                  <a:pt x="21570" y="35870"/>
                </a:lnTo>
                <a:lnTo>
                  <a:pt x="21560" y="35860"/>
                </a:lnTo>
                <a:lnTo>
                  <a:pt x="21550" y="35850"/>
                </a:lnTo>
                <a:lnTo>
                  <a:pt x="21550" y="35840"/>
                </a:lnTo>
                <a:lnTo>
                  <a:pt x="21540" y="35850"/>
                </a:lnTo>
                <a:lnTo>
                  <a:pt x="21540" y="35860"/>
                </a:lnTo>
                <a:lnTo>
                  <a:pt x="21550" y="35870"/>
                </a:lnTo>
                <a:lnTo>
                  <a:pt x="21560" y="35870"/>
                </a:lnTo>
                <a:lnTo>
                  <a:pt x="21570" y="35880"/>
                </a:lnTo>
                <a:lnTo>
                  <a:pt x="21570" y="35890"/>
                </a:lnTo>
                <a:lnTo>
                  <a:pt x="21560" y="35900"/>
                </a:lnTo>
                <a:lnTo>
                  <a:pt x="21550" y="35910"/>
                </a:lnTo>
                <a:lnTo>
                  <a:pt x="21540" y="35910"/>
                </a:lnTo>
                <a:lnTo>
                  <a:pt x="21540" y="35920"/>
                </a:lnTo>
                <a:lnTo>
                  <a:pt x="21540" y="35930"/>
                </a:lnTo>
                <a:lnTo>
                  <a:pt x="21540" y="35940"/>
                </a:lnTo>
                <a:lnTo>
                  <a:pt x="21560" y="35970"/>
                </a:lnTo>
                <a:lnTo>
                  <a:pt x="21560" y="35980"/>
                </a:lnTo>
                <a:lnTo>
                  <a:pt x="21550" y="35980"/>
                </a:lnTo>
                <a:lnTo>
                  <a:pt x="21550" y="35970"/>
                </a:lnTo>
                <a:lnTo>
                  <a:pt x="21530" y="35960"/>
                </a:lnTo>
                <a:lnTo>
                  <a:pt x="21520" y="35960"/>
                </a:lnTo>
                <a:lnTo>
                  <a:pt x="21510" y="35960"/>
                </a:lnTo>
                <a:lnTo>
                  <a:pt x="21500" y="35960"/>
                </a:lnTo>
                <a:lnTo>
                  <a:pt x="21490" y="35980"/>
                </a:lnTo>
                <a:lnTo>
                  <a:pt x="21490" y="35990"/>
                </a:lnTo>
                <a:lnTo>
                  <a:pt x="21500" y="36000"/>
                </a:lnTo>
                <a:lnTo>
                  <a:pt x="21510" y="36010"/>
                </a:lnTo>
                <a:lnTo>
                  <a:pt x="21530" y="36020"/>
                </a:lnTo>
                <a:lnTo>
                  <a:pt x="21550" y="36020"/>
                </a:lnTo>
                <a:lnTo>
                  <a:pt x="21570" y="36020"/>
                </a:lnTo>
                <a:lnTo>
                  <a:pt x="21580" y="36020"/>
                </a:lnTo>
                <a:lnTo>
                  <a:pt x="21590" y="36010"/>
                </a:lnTo>
                <a:lnTo>
                  <a:pt x="21620" y="36000"/>
                </a:lnTo>
                <a:lnTo>
                  <a:pt x="21630" y="35990"/>
                </a:lnTo>
                <a:lnTo>
                  <a:pt x="21650" y="35980"/>
                </a:lnTo>
                <a:lnTo>
                  <a:pt x="21660" y="35980"/>
                </a:lnTo>
                <a:lnTo>
                  <a:pt x="21670" y="35980"/>
                </a:lnTo>
                <a:lnTo>
                  <a:pt x="21680" y="36000"/>
                </a:lnTo>
                <a:lnTo>
                  <a:pt x="21680" y="36010"/>
                </a:lnTo>
                <a:lnTo>
                  <a:pt x="21680" y="36030"/>
                </a:lnTo>
                <a:lnTo>
                  <a:pt x="21680" y="36040"/>
                </a:lnTo>
                <a:lnTo>
                  <a:pt x="21710" y="36090"/>
                </a:lnTo>
                <a:lnTo>
                  <a:pt x="21730" y="36120"/>
                </a:lnTo>
                <a:lnTo>
                  <a:pt x="21750" y="36140"/>
                </a:lnTo>
                <a:lnTo>
                  <a:pt x="21760" y="36150"/>
                </a:lnTo>
                <a:lnTo>
                  <a:pt x="21770" y="36170"/>
                </a:lnTo>
                <a:lnTo>
                  <a:pt x="21770" y="36180"/>
                </a:lnTo>
                <a:lnTo>
                  <a:pt x="21770" y="36190"/>
                </a:lnTo>
                <a:lnTo>
                  <a:pt x="21760" y="36200"/>
                </a:lnTo>
                <a:lnTo>
                  <a:pt x="21720" y="36220"/>
                </a:lnTo>
                <a:lnTo>
                  <a:pt x="21700" y="36240"/>
                </a:lnTo>
                <a:lnTo>
                  <a:pt x="21680" y="36260"/>
                </a:lnTo>
                <a:lnTo>
                  <a:pt x="21670" y="36280"/>
                </a:lnTo>
                <a:lnTo>
                  <a:pt x="21670" y="36290"/>
                </a:lnTo>
                <a:lnTo>
                  <a:pt x="21670" y="36300"/>
                </a:lnTo>
                <a:lnTo>
                  <a:pt x="21670" y="36310"/>
                </a:lnTo>
                <a:lnTo>
                  <a:pt x="21680" y="36320"/>
                </a:lnTo>
                <a:lnTo>
                  <a:pt x="21670" y="36330"/>
                </a:lnTo>
                <a:lnTo>
                  <a:pt x="21650" y="36340"/>
                </a:lnTo>
                <a:lnTo>
                  <a:pt x="21630" y="36350"/>
                </a:lnTo>
                <a:lnTo>
                  <a:pt x="21610" y="36350"/>
                </a:lnTo>
                <a:lnTo>
                  <a:pt x="21590" y="36340"/>
                </a:lnTo>
                <a:lnTo>
                  <a:pt x="21590" y="36330"/>
                </a:lnTo>
                <a:lnTo>
                  <a:pt x="21580" y="36320"/>
                </a:lnTo>
                <a:lnTo>
                  <a:pt x="21580" y="36310"/>
                </a:lnTo>
                <a:lnTo>
                  <a:pt x="21580" y="36300"/>
                </a:lnTo>
                <a:lnTo>
                  <a:pt x="21590" y="36290"/>
                </a:lnTo>
                <a:lnTo>
                  <a:pt x="21600" y="36270"/>
                </a:lnTo>
                <a:lnTo>
                  <a:pt x="21610" y="36260"/>
                </a:lnTo>
                <a:lnTo>
                  <a:pt x="21620" y="36240"/>
                </a:lnTo>
                <a:lnTo>
                  <a:pt x="21630" y="36230"/>
                </a:lnTo>
                <a:lnTo>
                  <a:pt x="21650" y="36200"/>
                </a:lnTo>
                <a:lnTo>
                  <a:pt x="21650" y="36190"/>
                </a:lnTo>
                <a:lnTo>
                  <a:pt x="21650" y="36170"/>
                </a:lnTo>
                <a:lnTo>
                  <a:pt x="21640" y="36150"/>
                </a:lnTo>
                <a:lnTo>
                  <a:pt x="21630" y="36130"/>
                </a:lnTo>
                <a:lnTo>
                  <a:pt x="21620" y="36110"/>
                </a:lnTo>
                <a:lnTo>
                  <a:pt x="21600" y="36100"/>
                </a:lnTo>
                <a:lnTo>
                  <a:pt x="21580" y="36100"/>
                </a:lnTo>
                <a:lnTo>
                  <a:pt x="21520" y="36100"/>
                </a:lnTo>
                <a:lnTo>
                  <a:pt x="21480" y="36080"/>
                </a:lnTo>
                <a:lnTo>
                  <a:pt x="21470" y="36060"/>
                </a:lnTo>
                <a:lnTo>
                  <a:pt x="21450" y="36040"/>
                </a:lnTo>
                <a:lnTo>
                  <a:pt x="21440" y="36020"/>
                </a:lnTo>
                <a:lnTo>
                  <a:pt x="21440" y="36010"/>
                </a:lnTo>
                <a:lnTo>
                  <a:pt x="21440" y="35970"/>
                </a:lnTo>
                <a:lnTo>
                  <a:pt x="21440" y="35930"/>
                </a:lnTo>
                <a:lnTo>
                  <a:pt x="21450" y="35870"/>
                </a:lnTo>
                <a:lnTo>
                  <a:pt x="21450" y="35830"/>
                </a:lnTo>
                <a:lnTo>
                  <a:pt x="21450" y="35820"/>
                </a:lnTo>
                <a:lnTo>
                  <a:pt x="21440" y="35810"/>
                </a:lnTo>
                <a:lnTo>
                  <a:pt x="21440" y="35800"/>
                </a:lnTo>
                <a:lnTo>
                  <a:pt x="21430" y="35790"/>
                </a:lnTo>
                <a:lnTo>
                  <a:pt x="21430" y="35780"/>
                </a:lnTo>
                <a:lnTo>
                  <a:pt x="21440" y="35780"/>
                </a:lnTo>
                <a:lnTo>
                  <a:pt x="21460" y="35770"/>
                </a:lnTo>
                <a:lnTo>
                  <a:pt x="21470" y="35770"/>
                </a:lnTo>
                <a:lnTo>
                  <a:pt x="21470" y="35760"/>
                </a:lnTo>
                <a:lnTo>
                  <a:pt x="21470" y="35740"/>
                </a:lnTo>
                <a:lnTo>
                  <a:pt x="21470" y="35720"/>
                </a:lnTo>
                <a:lnTo>
                  <a:pt x="21460" y="35710"/>
                </a:lnTo>
                <a:lnTo>
                  <a:pt x="21450" y="35700"/>
                </a:lnTo>
                <a:lnTo>
                  <a:pt x="21440" y="35690"/>
                </a:lnTo>
                <a:lnTo>
                  <a:pt x="21430" y="35680"/>
                </a:lnTo>
                <a:lnTo>
                  <a:pt x="21430" y="35660"/>
                </a:lnTo>
                <a:lnTo>
                  <a:pt x="21430" y="35640"/>
                </a:lnTo>
                <a:lnTo>
                  <a:pt x="21430" y="35610"/>
                </a:lnTo>
                <a:lnTo>
                  <a:pt x="21440" y="35590"/>
                </a:lnTo>
                <a:lnTo>
                  <a:pt x="21440" y="35560"/>
                </a:lnTo>
                <a:lnTo>
                  <a:pt x="21440" y="35550"/>
                </a:lnTo>
                <a:lnTo>
                  <a:pt x="21440" y="35540"/>
                </a:lnTo>
                <a:lnTo>
                  <a:pt x="21420" y="35530"/>
                </a:lnTo>
                <a:lnTo>
                  <a:pt x="21400" y="35520"/>
                </a:lnTo>
                <a:lnTo>
                  <a:pt x="21380" y="35510"/>
                </a:lnTo>
                <a:lnTo>
                  <a:pt x="21370" y="35510"/>
                </a:lnTo>
                <a:lnTo>
                  <a:pt x="21350" y="35500"/>
                </a:lnTo>
                <a:lnTo>
                  <a:pt x="21350" y="35490"/>
                </a:lnTo>
                <a:lnTo>
                  <a:pt x="21360" y="35480"/>
                </a:lnTo>
                <a:lnTo>
                  <a:pt x="21390" y="35470"/>
                </a:lnTo>
                <a:lnTo>
                  <a:pt x="21420" y="35460"/>
                </a:lnTo>
                <a:lnTo>
                  <a:pt x="21440" y="35450"/>
                </a:lnTo>
                <a:lnTo>
                  <a:pt x="21450" y="35450"/>
                </a:lnTo>
                <a:lnTo>
                  <a:pt x="21460" y="35460"/>
                </a:lnTo>
                <a:lnTo>
                  <a:pt x="21470" y="35480"/>
                </a:lnTo>
                <a:lnTo>
                  <a:pt x="21470" y="35490"/>
                </a:lnTo>
                <a:lnTo>
                  <a:pt x="21480" y="35500"/>
                </a:lnTo>
                <a:close/>
                <a:moveTo>
                  <a:pt x="21270" y="35460"/>
                </a:moveTo>
                <a:lnTo>
                  <a:pt x="21260" y="35450"/>
                </a:lnTo>
                <a:lnTo>
                  <a:pt x="21270" y="35450"/>
                </a:lnTo>
                <a:lnTo>
                  <a:pt x="21270" y="35460"/>
                </a:lnTo>
                <a:close/>
                <a:moveTo>
                  <a:pt x="21440" y="35770"/>
                </a:moveTo>
                <a:lnTo>
                  <a:pt x="21420" y="35770"/>
                </a:lnTo>
                <a:lnTo>
                  <a:pt x="21400" y="35760"/>
                </a:lnTo>
                <a:lnTo>
                  <a:pt x="21390" y="35750"/>
                </a:lnTo>
                <a:lnTo>
                  <a:pt x="21360" y="35740"/>
                </a:lnTo>
                <a:lnTo>
                  <a:pt x="21350" y="35740"/>
                </a:lnTo>
                <a:lnTo>
                  <a:pt x="21340" y="35720"/>
                </a:lnTo>
                <a:lnTo>
                  <a:pt x="21320" y="35690"/>
                </a:lnTo>
                <a:lnTo>
                  <a:pt x="21310" y="35690"/>
                </a:lnTo>
                <a:lnTo>
                  <a:pt x="21300" y="35680"/>
                </a:lnTo>
                <a:lnTo>
                  <a:pt x="21270" y="35670"/>
                </a:lnTo>
                <a:lnTo>
                  <a:pt x="21260" y="35660"/>
                </a:lnTo>
                <a:lnTo>
                  <a:pt x="21250" y="35650"/>
                </a:lnTo>
                <a:lnTo>
                  <a:pt x="21220" y="35630"/>
                </a:lnTo>
                <a:lnTo>
                  <a:pt x="21210" y="35620"/>
                </a:lnTo>
                <a:lnTo>
                  <a:pt x="21210" y="35600"/>
                </a:lnTo>
                <a:lnTo>
                  <a:pt x="21190" y="35570"/>
                </a:lnTo>
                <a:lnTo>
                  <a:pt x="21180" y="35530"/>
                </a:lnTo>
                <a:lnTo>
                  <a:pt x="21180" y="35510"/>
                </a:lnTo>
                <a:lnTo>
                  <a:pt x="21190" y="35470"/>
                </a:lnTo>
                <a:lnTo>
                  <a:pt x="21200" y="35450"/>
                </a:lnTo>
                <a:lnTo>
                  <a:pt x="21210" y="35450"/>
                </a:lnTo>
                <a:lnTo>
                  <a:pt x="21220" y="35450"/>
                </a:lnTo>
                <a:lnTo>
                  <a:pt x="21230" y="35460"/>
                </a:lnTo>
                <a:lnTo>
                  <a:pt x="21240" y="35470"/>
                </a:lnTo>
                <a:lnTo>
                  <a:pt x="21270" y="35480"/>
                </a:lnTo>
                <a:lnTo>
                  <a:pt x="21290" y="35480"/>
                </a:lnTo>
                <a:lnTo>
                  <a:pt x="21300" y="35480"/>
                </a:lnTo>
                <a:lnTo>
                  <a:pt x="21320" y="35490"/>
                </a:lnTo>
                <a:lnTo>
                  <a:pt x="21330" y="35510"/>
                </a:lnTo>
                <a:lnTo>
                  <a:pt x="21340" y="35520"/>
                </a:lnTo>
                <a:lnTo>
                  <a:pt x="21350" y="35520"/>
                </a:lnTo>
                <a:lnTo>
                  <a:pt x="21380" y="35530"/>
                </a:lnTo>
                <a:lnTo>
                  <a:pt x="21390" y="35530"/>
                </a:lnTo>
                <a:lnTo>
                  <a:pt x="21410" y="35540"/>
                </a:lnTo>
                <a:lnTo>
                  <a:pt x="21420" y="35550"/>
                </a:lnTo>
                <a:lnTo>
                  <a:pt x="21430" y="35570"/>
                </a:lnTo>
                <a:lnTo>
                  <a:pt x="21430" y="35580"/>
                </a:lnTo>
                <a:lnTo>
                  <a:pt x="21420" y="35590"/>
                </a:lnTo>
                <a:lnTo>
                  <a:pt x="21410" y="35620"/>
                </a:lnTo>
                <a:lnTo>
                  <a:pt x="21420" y="35660"/>
                </a:lnTo>
                <a:lnTo>
                  <a:pt x="21420" y="35680"/>
                </a:lnTo>
                <a:lnTo>
                  <a:pt x="21420" y="35690"/>
                </a:lnTo>
                <a:lnTo>
                  <a:pt x="21430" y="35700"/>
                </a:lnTo>
                <a:lnTo>
                  <a:pt x="21440" y="35710"/>
                </a:lnTo>
                <a:lnTo>
                  <a:pt x="21450" y="35720"/>
                </a:lnTo>
                <a:lnTo>
                  <a:pt x="21460" y="35720"/>
                </a:lnTo>
                <a:lnTo>
                  <a:pt x="21470" y="35740"/>
                </a:lnTo>
                <a:lnTo>
                  <a:pt x="21470" y="35760"/>
                </a:lnTo>
                <a:lnTo>
                  <a:pt x="21460" y="35760"/>
                </a:lnTo>
                <a:lnTo>
                  <a:pt x="21450" y="35770"/>
                </a:lnTo>
                <a:lnTo>
                  <a:pt x="21440" y="35770"/>
                </a:lnTo>
                <a:close/>
                <a:moveTo>
                  <a:pt x="23450" y="35450"/>
                </a:moveTo>
                <a:lnTo>
                  <a:pt x="23460" y="35450"/>
                </a:lnTo>
                <a:lnTo>
                  <a:pt x="23480" y="35450"/>
                </a:lnTo>
                <a:lnTo>
                  <a:pt x="23490" y="35450"/>
                </a:lnTo>
                <a:lnTo>
                  <a:pt x="23500" y="35450"/>
                </a:lnTo>
                <a:lnTo>
                  <a:pt x="23510" y="35450"/>
                </a:lnTo>
                <a:lnTo>
                  <a:pt x="23520" y="35450"/>
                </a:lnTo>
                <a:lnTo>
                  <a:pt x="23520" y="35460"/>
                </a:lnTo>
                <a:lnTo>
                  <a:pt x="23510" y="35460"/>
                </a:lnTo>
                <a:lnTo>
                  <a:pt x="23500" y="35460"/>
                </a:lnTo>
                <a:lnTo>
                  <a:pt x="23490" y="35470"/>
                </a:lnTo>
                <a:lnTo>
                  <a:pt x="23480" y="35490"/>
                </a:lnTo>
                <a:lnTo>
                  <a:pt x="23460" y="35530"/>
                </a:lnTo>
                <a:lnTo>
                  <a:pt x="23460" y="35550"/>
                </a:lnTo>
                <a:lnTo>
                  <a:pt x="23460" y="35560"/>
                </a:lnTo>
                <a:lnTo>
                  <a:pt x="23460" y="35570"/>
                </a:lnTo>
                <a:lnTo>
                  <a:pt x="23470" y="35570"/>
                </a:lnTo>
                <a:lnTo>
                  <a:pt x="23480" y="35560"/>
                </a:lnTo>
                <a:lnTo>
                  <a:pt x="23500" y="35570"/>
                </a:lnTo>
                <a:lnTo>
                  <a:pt x="23510" y="35570"/>
                </a:lnTo>
                <a:lnTo>
                  <a:pt x="23520" y="35570"/>
                </a:lnTo>
                <a:lnTo>
                  <a:pt x="23520" y="35580"/>
                </a:lnTo>
                <a:lnTo>
                  <a:pt x="23510" y="35590"/>
                </a:lnTo>
                <a:lnTo>
                  <a:pt x="23500" y="35600"/>
                </a:lnTo>
                <a:lnTo>
                  <a:pt x="23490" y="35620"/>
                </a:lnTo>
                <a:lnTo>
                  <a:pt x="23480" y="35630"/>
                </a:lnTo>
                <a:lnTo>
                  <a:pt x="23470" y="35630"/>
                </a:lnTo>
                <a:lnTo>
                  <a:pt x="23460" y="35630"/>
                </a:lnTo>
                <a:lnTo>
                  <a:pt x="23440" y="35630"/>
                </a:lnTo>
                <a:lnTo>
                  <a:pt x="23430" y="35620"/>
                </a:lnTo>
                <a:lnTo>
                  <a:pt x="23430" y="35630"/>
                </a:lnTo>
                <a:lnTo>
                  <a:pt x="23440" y="35640"/>
                </a:lnTo>
                <a:lnTo>
                  <a:pt x="23460" y="35640"/>
                </a:lnTo>
                <a:lnTo>
                  <a:pt x="23470" y="35650"/>
                </a:lnTo>
                <a:lnTo>
                  <a:pt x="23460" y="35650"/>
                </a:lnTo>
                <a:lnTo>
                  <a:pt x="23460" y="35670"/>
                </a:lnTo>
                <a:lnTo>
                  <a:pt x="23460" y="35680"/>
                </a:lnTo>
                <a:lnTo>
                  <a:pt x="23460" y="35690"/>
                </a:lnTo>
                <a:lnTo>
                  <a:pt x="23450" y="35700"/>
                </a:lnTo>
                <a:lnTo>
                  <a:pt x="23450" y="35710"/>
                </a:lnTo>
                <a:lnTo>
                  <a:pt x="23430" y="35720"/>
                </a:lnTo>
                <a:lnTo>
                  <a:pt x="23420" y="35740"/>
                </a:lnTo>
                <a:lnTo>
                  <a:pt x="23420" y="35760"/>
                </a:lnTo>
                <a:lnTo>
                  <a:pt x="23410" y="35820"/>
                </a:lnTo>
                <a:lnTo>
                  <a:pt x="23400" y="35830"/>
                </a:lnTo>
                <a:lnTo>
                  <a:pt x="23390" y="35840"/>
                </a:lnTo>
                <a:lnTo>
                  <a:pt x="23380" y="35840"/>
                </a:lnTo>
                <a:lnTo>
                  <a:pt x="23370" y="35840"/>
                </a:lnTo>
                <a:lnTo>
                  <a:pt x="23360" y="35830"/>
                </a:lnTo>
                <a:lnTo>
                  <a:pt x="23350" y="35820"/>
                </a:lnTo>
                <a:lnTo>
                  <a:pt x="23350" y="35800"/>
                </a:lnTo>
                <a:lnTo>
                  <a:pt x="23360" y="35780"/>
                </a:lnTo>
                <a:lnTo>
                  <a:pt x="23370" y="35750"/>
                </a:lnTo>
                <a:lnTo>
                  <a:pt x="23380" y="35730"/>
                </a:lnTo>
                <a:lnTo>
                  <a:pt x="23380" y="35710"/>
                </a:lnTo>
                <a:lnTo>
                  <a:pt x="23370" y="35670"/>
                </a:lnTo>
                <a:lnTo>
                  <a:pt x="23360" y="35630"/>
                </a:lnTo>
                <a:lnTo>
                  <a:pt x="23350" y="35610"/>
                </a:lnTo>
                <a:lnTo>
                  <a:pt x="23320" y="35550"/>
                </a:lnTo>
                <a:lnTo>
                  <a:pt x="23310" y="35540"/>
                </a:lnTo>
                <a:lnTo>
                  <a:pt x="23310" y="35530"/>
                </a:lnTo>
                <a:lnTo>
                  <a:pt x="23320" y="35520"/>
                </a:lnTo>
                <a:lnTo>
                  <a:pt x="23330" y="35510"/>
                </a:lnTo>
                <a:lnTo>
                  <a:pt x="23340" y="35500"/>
                </a:lnTo>
                <a:lnTo>
                  <a:pt x="23400" y="35470"/>
                </a:lnTo>
                <a:lnTo>
                  <a:pt x="23410" y="35460"/>
                </a:lnTo>
                <a:lnTo>
                  <a:pt x="23420" y="35450"/>
                </a:lnTo>
                <a:lnTo>
                  <a:pt x="23440" y="35440"/>
                </a:lnTo>
                <a:lnTo>
                  <a:pt x="23450" y="35450"/>
                </a:lnTo>
                <a:close/>
                <a:moveTo>
                  <a:pt x="21420" y="35440"/>
                </a:moveTo>
                <a:lnTo>
                  <a:pt x="21420" y="35430"/>
                </a:lnTo>
                <a:lnTo>
                  <a:pt x="21430" y="35430"/>
                </a:lnTo>
                <a:lnTo>
                  <a:pt x="21430" y="35440"/>
                </a:lnTo>
                <a:lnTo>
                  <a:pt x="21420" y="35440"/>
                </a:lnTo>
                <a:close/>
                <a:moveTo>
                  <a:pt x="23590" y="35510"/>
                </a:moveTo>
                <a:lnTo>
                  <a:pt x="23590" y="35520"/>
                </a:lnTo>
                <a:lnTo>
                  <a:pt x="23580" y="35520"/>
                </a:lnTo>
                <a:lnTo>
                  <a:pt x="23570" y="35520"/>
                </a:lnTo>
                <a:lnTo>
                  <a:pt x="23560" y="35510"/>
                </a:lnTo>
                <a:lnTo>
                  <a:pt x="23550" y="35510"/>
                </a:lnTo>
                <a:lnTo>
                  <a:pt x="23540" y="35520"/>
                </a:lnTo>
                <a:lnTo>
                  <a:pt x="23530" y="35530"/>
                </a:lnTo>
                <a:lnTo>
                  <a:pt x="23530" y="35550"/>
                </a:lnTo>
                <a:lnTo>
                  <a:pt x="23540" y="35560"/>
                </a:lnTo>
                <a:lnTo>
                  <a:pt x="23550" y="35570"/>
                </a:lnTo>
                <a:lnTo>
                  <a:pt x="23560" y="35570"/>
                </a:lnTo>
                <a:lnTo>
                  <a:pt x="23570" y="35580"/>
                </a:lnTo>
                <a:lnTo>
                  <a:pt x="23580" y="35580"/>
                </a:lnTo>
                <a:lnTo>
                  <a:pt x="23580" y="35590"/>
                </a:lnTo>
                <a:lnTo>
                  <a:pt x="23580" y="35600"/>
                </a:lnTo>
                <a:lnTo>
                  <a:pt x="23560" y="35630"/>
                </a:lnTo>
                <a:lnTo>
                  <a:pt x="23560" y="35640"/>
                </a:lnTo>
                <a:lnTo>
                  <a:pt x="23560" y="35660"/>
                </a:lnTo>
                <a:lnTo>
                  <a:pt x="23570" y="35680"/>
                </a:lnTo>
                <a:lnTo>
                  <a:pt x="23580" y="35700"/>
                </a:lnTo>
                <a:lnTo>
                  <a:pt x="23590" y="35710"/>
                </a:lnTo>
                <a:lnTo>
                  <a:pt x="23600" y="35720"/>
                </a:lnTo>
                <a:lnTo>
                  <a:pt x="23590" y="35730"/>
                </a:lnTo>
                <a:lnTo>
                  <a:pt x="23580" y="35730"/>
                </a:lnTo>
                <a:lnTo>
                  <a:pt x="23560" y="35740"/>
                </a:lnTo>
                <a:lnTo>
                  <a:pt x="23550" y="35740"/>
                </a:lnTo>
                <a:lnTo>
                  <a:pt x="23540" y="35730"/>
                </a:lnTo>
                <a:lnTo>
                  <a:pt x="23520" y="35720"/>
                </a:lnTo>
                <a:lnTo>
                  <a:pt x="23510" y="35710"/>
                </a:lnTo>
                <a:lnTo>
                  <a:pt x="23490" y="35700"/>
                </a:lnTo>
                <a:lnTo>
                  <a:pt x="23480" y="35690"/>
                </a:lnTo>
                <a:lnTo>
                  <a:pt x="23470" y="35680"/>
                </a:lnTo>
                <a:lnTo>
                  <a:pt x="23470" y="35670"/>
                </a:lnTo>
                <a:lnTo>
                  <a:pt x="23470" y="35660"/>
                </a:lnTo>
                <a:lnTo>
                  <a:pt x="23500" y="35630"/>
                </a:lnTo>
                <a:lnTo>
                  <a:pt x="23510" y="35610"/>
                </a:lnTo>
                <a:lnTo>
                  <a:pt x="23520" y="35590"/>
                </a:lnTo>
                <a:lnTo>
                  <a:pt x="23530" y="35580"/>
                </a:lnTo>
                <a:lnTo>
                  <a:pt x="23530" y="35570"/>
                </a:lnTo>
                <a:lnTo>
                  <a:pt x="23530" y="35560"/>
                </a:lnTo>
                <a:lnTo>
                  <a:pt x="23520" y="35560"/>
                </a:lnTo>
                <a:lnTo>
                  <a:pt x="23500" y="35560"/>
                </a:lnTo>
                <a:lnTo>
                  <a:pt x="23490" y="35560"/>
                </a:lnTo>
                <a:lnTo>
                  <a:pt x="23480" y="35560"/>
                </a:lnTo>
                <a:lnTo>
                  <a:pt x="23470" y="35560"/>
                </a:lnTo>
                <a:lnTo>
                  <a:pt x="23470" y="35550"/>
                </a:lnTo>
                <a:lnTo>
                  <a:pt x="23470" y="35540"/>
                </a:lnTo>
                <a:lnTo>
                  <a:pt x="23480" y="35510"/>
                </a:lnTo>
                <a:lnTo>
                  <a:pt x="23490" y="35490"/>
                </a:lnTo>
                <a:lnTo>
                  <a:pt x="23500" y="35480"/>
                </a:lnTo>
                <a:lnTo>
                  <a:pt x="23500" y="35470"/>
                </a:lnTo>
                <a:lnTo>
                  <a:pt x="23520" y="35470"/>
                </a:lnTo>
                <a:lnTo>
                  <a:pt x="23530" y="35460"/>
                </a:lnTo>
                <a:lnTo>
                  <a:pt x="23530" y="35450"/>
                </a:lnTo>
                <a:lnTo>
                  <a:pt x="23530" y="35440"/>
                </a:lnTo>
                <a:lnTo>
                  <a:pt x="23550" y="35430"/>
                </a:lnTo>
                <a:lnTo>
                  <a:pt x="23560" y="35430"/>
                </a:lnTo>
                <a:lnTo>
                  <a:pt x="23570" y="35450"/>
                </a:lnTo>
                <a:lnTo>
                  <a:pt x="23570" y="35470"/>
                </a:lnTo>
                <a:lnTo>
                  <a:pt x="23570" y="35480"/>
                </a:lnTo>
                <a:lnTo>
                  <a:pt x="23580" y="35500"/>
                </a:lnTo>
                <a:lnTo>
                  <a:pt x="23590" y="35510"/>
                </a:lnTo>
                <a:close/>
                <a:moveTo>
                  <a:pt x="21510" y="35490"/>
                </a:moveTo>
                <a:lnTo>
                  <a:pt x="21500" y="35490"/>
                </a:lnTo>
                <a:lnTo>
                  <a:pt x="21490" y="35490"/>
                </a:lnTo>
                <a:lnTo>
                  <a:pt x="21480" y="35490"/>
                </a:lnTo>
                <a:lnTo>
                  <a:pt x="21470" y="35480"/>
                </a:lnTo>
                <a:lnTo>
                  <a:pt x="21470" y="35460"/>
                </a:lnTo>
                <a:lnTo>
                  <a:pt x="21470" y="35450"/>
                </a:lnTo>
                <a:lnTo>
                  <a:pt x="21460" y="35440"/>
                </a:lnTo>
                <a:lnTo>
                  <a:pt x="21450" y="35440"/>
                </a:lnTo>
                <a:lnTo>
                  <a:pt x="21450" y="35430"/>
                </a:lnTo>
                <a:lnTo>
                  <a:pt x="21470" y="35420"/>
                </a:lnTo>
                <a:lnTo>
                  <a:pt x="21480" y="35410"/>
                </a:lnTo>
                <a:lnTo>
                  <a:pt x="21490" y="35410"/>
                </a:lnTo>
                <a:lnTo>
                  <a:pt x="21510" y="35420"/>
                </a:lnTo>
                <a:lnTo>
                  <a:pt x="21520" y="35430"/>
                </a:lnTo>
                <a:lnTo>
                  <a:pt x="21540" y="35460"/>
                </a:lnTo>
                <a:lnTo>
                  <a:pt x="21540" y="35470"/>
                </a:lnTo>
                <a:lnTo>
                  <a:pt x="21520" y="35480"/>
                </a:lnTo>
                <a:lnTo>
                  <a:pt x="21510" y="35490"/>
                </a:lnTo>
                <a:close/>
                <a:moveTo>
                  <a:pt x="21440" y="35430"/>
                </a:moveTo>
                <a:lnTo>
                  <a:pt x="21430" y="35430"/>
                </a:lnTo>
                <a:lnTo>
                  <a:pt x="21420" y="35420"/>
                </a:lnTo>
                <a:lnTo>
                  <a:pt x="21430" y="35420"/>
                </a:lnTo>
                <a:lnTo>
                  <a:pt x="21440" y="35420"/>
                </a:lnTo>
                <a:lnTo>
                  <a:pt x="21450" y="35410"/>
                </a:lnTo>
                <a:lnTo>
                  <a:pt x="21460" y="35410"/>
                </a:lnTo>
                <a:lnTo>
                  <a:pt x="21460" y="35420"/>
                </a:lnTo>
                <a:lnTo>
                  <a:pt x="21440" y="35430"/>
                </a:lnTo>
                <a:close/>
                <a:moveTo>
                  <a:pt x="21250" y="35450"/>
                </a:moveTo>
                <a:lnTo>
                  <a:pt x="21230" y="35440"/>
                </a:lnTo>
                <a:lnTo>
                  <a:pt x="21220" y="35430"/>
                </a:lnTo>
                <a:lnTo>
                  <a:pt x="21220" y="35420"/>
                </a:lnTo>
                <a:lnTo>
                  <a:pt x="21220" y="35410"/>
                </a:lnTo>
                <a:lnTo>
                  <a:pt x="21230" y="35410"/>
                </a:lnTo>
                <a:lnTo>
                  <a:pt x="21240" y="35420"/>
                </a:lnTo>
                <a:lnTo>
                  <a:pt x="21240" y="35430"/>
                </a:lnTo>
                <a:lnTo>
                  <a:pt x="21250" y="35430"/>
                </a:lnTo>
                <a:lnTo>
                  <a:pt x="21260" y="35440"/>
                </a:lnTo>
                <a:lnTo>
                  <a:pt x="21250" y="35450"/>
                </a:lnTo>
                <a:close/>
                <a:moveTo>
                  <a:pt x="22740" y="35450"/>
                </a:moveTo>
                <a:lnTo>
                  <a:pt x="22750" y="35490"/>
                </a:lnTo>
                <a:lnTo>
                  <a:pt x="22750" y="35500"/>
                </a:lnTo>
                <a:lnTo>
                  <a:pt x="22760" y="35510"/>
                </a:lnTo>
                <a:lnTo>
                  <a:pt x="22770" y="35530"/>
                </a:lnTo>
                <a:lnTo>
                  <a:pt x="22780" y="35540"/>
                </a:lnTo>
                <a:lnTo>
                  <a:pt x="22780" y="35560"/>
                </a:lnTo>
                <a:lnTo>
                  <a:pt x="22790" y="35570"/>
                </a:lnTo>
                <a:lnTo>
                  <a:pt x="22780" y="35580"/>
                </a:lnTo>
                <a:lnTo>
                  <a:pt x="22780" y="35600"/>
                </a:lnTo>
                <a:lnTo>
                  <a:pt x="22770" y="35610"/>
                </a:lnTo>
                <a:lnTo>
                  <a:pt x="22780" y="35620"/>
                </a:lnTo>
                <a:lnTo>
                  <a:pt x="22800" y="35660"/>
                </a:lnTo>
                <a:lnTo>
                  <a:pt x="22800" y="35670"/>
                </a:lnTo>
                <a:lnTo>
                  <a:pt x="22790" y="35680"/>
                </a:lnTo>
                <a:lnTo>
                  <a:pt x="22780" y="35670"/>
                </a:lnTo>
                <a:lnTo>
                  <a:pt x="22770" y="35670"/>
                </a:lnTo>
                <a:lnTo>
                  <a:pt x="22770" y="35680"/>
                </a:lnTo>
                <a:lnTo>
                  <a:pt x="22760" y="35690"/>
                </a:lnTo>
                <a:lnTo>
                  <a:pt x="22760" y="35700"/>
                </a:lnTo>
                <a:lnTo>
                  <a:pt x="22750" y="35720"/>
                </a:lnTo>
                <a:lnTo>
                  <a:pt x="22740" y="35740"/>
                </a:lnTo>
                <a:lnTo>
                  <a:pt x="22720" y="35770"/>
                </a:lnTo>
                <a:lnTo>
                  <a:pt x="22710" y="35780"/>
                </a:lnTo>
                <a:lnTo>
                  <a:pt x="22710" y="35800"/>
                </a:lnTo>
                <a:lnTo>
                  <a:pt x="22690" y="35810"/>
                </a:lnTo>
                <a:lnTo>
                  <a:pt x="22680" y="35820"/>
                </a:lnTo>
                <a:lnTo>
                  <a:pt x="22670" y="35840"/>
                </a:lnTo>
                <a:lnTo>
                  <a:pt x="22650" y="35850"/>
                </a:lnTo>
                <a:lnTo>
                  <a:pt x="22640" y="35850"/>
                </a:lnTo>
                <a:lnTo>
                  <a:pt x="22590" y="35850"/>
                </a:lnTo>
                <a:lnTo>
                  <a:pt x="22580" y="35840"/>
                </a:lnTo>
                <a:lnTo>
                  <a:pt x="22570" y="35840"/>
                </a:lnTo>
                <a:lnTo>
                  <a:pt x="22560" y="35840"/>
                </a:lnTo>
                <a:lnTo>
                  <a:pt x="22550" y="35830"/>
                </a:lnTo>
                <a:lnTo>
                  <a:pt x="22540" y="35820"/>
                </a:lnTo>
                <a:lnTo>
                  <a:pt x="22540" y="35810"/>
                </a:lnTo>
                <a:lnTo>
                  <a:pt x="22540" y="35790"/>
                </a:lnTo>
                <a:lnTo>
                  <a:pt x="22540" y="35770"/>
                </a:lnTo>
                <a:lnTo>
                  <a:pt x="22540" y="35760"/>
                </a:lnTo>
                <a:lnTo>
                  <a:pt x="22550" y="35740"/>
                </a:lnTo>
                <a:lnTo>
                  <a:pt x="22560" y="35730"/>
                </a:lnTo>
                <a:lnTo>
                  <a:pt x="22580" y="35710"/>
                </a:lnTo>
                <a:lnTo>
                  <a:pt x="22590" y="35700"/>
                </a:lnTo>
                <a:lnTo>
                  <a:pt x="22600" y="35690"/>
                </a:lnTo>
                <a:lnTo>
                  <a:pt x="22610" y="35680"/>
                </a:lnTo>
                <a:lnTo>
                  <a:pt x="22620" y="35660"/>
                </a:lnTo>
                <a:lnTo>
                  <a:pt x="22630" y="35650"/>
                </a:lnTo>
                <a:lnTo>
                  <a:pt x="22640" y="35630"/>
                </a:lnTo>
                <a:lnTo>
                  <a:pt x="22650" y="35580"/>
                </a:lnTo>
                <a:lnTo>
                  <a:pt x="22660" y="35570"/>
                </a:lnTo>
                <a:lnTo>
                  <a:pt x="22660" y="35560"/>
                </a:lnTo>
                <a:lnTo>
                  <a:pt x="22670" y="35560"/>
                </a:lnTo>
                <a:lnTo>
                  <a:pt x="22670" y="35550"/>
                </a:lnTo>
                <a:lnTo>
                  <a:pt x="22660" y="35540"/>
                </a:lnTo>
                <a:lnTo>
                  <a:pt x="22650" y="35540"/>
                </a:lnTo>
                <a:lnTo>
                  <a:pt x="22650" y="35520"/>
                </a:lnTo>
                <a:lnTo>
                  <a:pt x="22650" y="35510"/>
                </a:lnTo>
                <a:lnTo>
                  <a:pt x="22650" y="35490"/>
                </a:lnTo>
                <a:lnTo>
                  <a:pt x="22640" y="35490"/>
                </a:lnTo>
                <a:lnTo>
                  <a:pt x="22630" y="35490"/>
                </a:lnTo>
                <a:lnTo>
                  <a:pt x="22630" y="35480"/>
                </a:lnTo>
                <a:lnTo>
                  <a:pt x="22620" y="35470"/>
                </a:lnTo>
                <a:lnTo>
                  <a:pt x="22620" y="35460"/>
                </a:lnTo>
                <a:lnTo>
                  <a:pt x="22620" y="35450"/>
                </a:lnTo>
                <a:lnTo>
                  <a:pt x="22630" y="35430"/>
                </a:lnTo>
                <a:lnTo>
                  <a:pt x="22640" y="35410"/>
                </a:lnTo>
                <a:lnTo>
                  <a:pt x="22660" y="35400"/>
                </a:lnTo>
                <a:lnTo>
                  <a:pt x="22680" y="35400"/>
                </a:lnTo>
                <a:lnTo>
                  <a:pt x="22690" y="35400"/>
                </a:lnTo>
                <a:lnTo>
                  <a:pt x="22740" y="35430"/>
                </a:lnTo>
                <a:lnTo>
                  <a:pt x="22740" y="35440"/>
                </a:lnTo>
                <a:lnTo>
                  <a:pt x="22740" y="35450"/>
                </a:lnTo>
                <a:close/>
                <a:moveTo>
                  <a:pt x="23170" y="35410"/>
                </a:moveTo>
                <a:lnTo>
                  <a:pt x="23180" y="35410"/>
                </a:lnTo>
                <a:lnTo>
                  <a:pt x="23200" y="35410"/>
                </a:lnTo>
                <a:lnTo>
                  <a:pt x="23210" y="35410"/>
                </a:lnTo>
                <a:lnTo>
                  <a:pt x="23220" y="35410"/>
                </a:lnTo>
                <a:lnTo>
                  <a:pt x="23210" y="35420"/>
                </a:lnTo>
                <a:lnTo>
                  <a:pt x="23200" y="35430"/>
                </a:lnTo>
                <a:lnTo>
                  <a:pt x="23190" y="35440"/>
                </a:lnTo>
                <a:lnTo>
                  <a:pt x="23180" y="35460"/>
                </a:lnTo>
                <a:lnTo>
                  <a:pt x="23180" y="35470"/>
                </a:lnTo>
                <a:lnTo>
                  <a:pt x="23190" y="35480"/>
                </a:lnTo>
                <a:lnTo>
                  <a:pt x="23190" y="35490"/>
                </a:lnTo>
                <a:lnTo>
                  <a:pt x="23200" y="35490"/>
                </a:lnTo>
                <a:lnTo>
                  <a:pt x="23210" y="35490"/>
                </a:lnTo>
                <a:lnTo>
                  <a:pt x="23220" y="35490"/>
                </a:lnTo>
                <a:lnTo>
                  <a:pt x="23230" y="35500"/>
                </a:lnTo>
                <a:lnTo>
                  <a:pt x="23240" y="35510"/>
                </a:lnTo>
                <a:lnTo>
                  <a:pt x="23250" y="35520"/>
                </a:lnTo>
                <a:lnTo>
                  <a:pt x="23250" y="35550"/>
                </a:lnTo>
                <a:lnTo>
                  <a:pt x="23250" y="35570"/>
                </a:lnTo>
                <a:lnTo>
                  <a:pt x="23240" y="35580"/>
                </a:lnTo>
                <a:lnTo>
                  <a:pt x="23240" y="35590"/>
                </a:lnTo>
                <a:lnTo>
                  <a:pt x="23230" y="35610"/>
                </a:lnTo>
                <a:lnTo>
                  <a:pt x="23220" y="35620"/>
                </a:lnTo>
                <a:lnTo>
                  <a:pt x="23210" y="35630"/>
                </a:lnTo>
                <a:lnTo>
                  <a:pt x="23200" y="35640"/>
                </a:lnTo>
                <a:lnTo>
                  <a:pt x="23190" y="35640"/>
                </a:lnTo>
                <a:lnTo>
                  <a:pt x="23140" y="35630"/>
                </a:lnTo>
                <a:lnTo>
                  <a:pt x="23130" y="35630"/>
                </a:lnTo>
                <a:lnTo>
                  <a:pt x="23120" y="35630"/>
                </a:lnTo>
                <a:lnTo>
                  <a:pt x="23110" y="35600"/>
                </a:lnTo>
                <a:lnTo>
                  <a:pt x="23100" y="35590"/>
                </a:lnTo>
                <a:lnTo>
                  <a:pt x="23090" y="35570"/>
                </a:lnTo>
                <a:lnTo>
                  <a:pt x="23080" y="35550"/>
                </a:lnTo>
                <a:lnTo>
                  <a:pt x="23060" y="35530"/>
                </a:lnTo>
                <a:lnTo>
                  <a:pt x="23020" y="35510"/>
                </a:lnTo>
                <a:lnTo>
                  <a:pt x="23020" y="35500"/>
                </a:lnTo>
                <a:lnTo>
                  <a:pt x="23020" y="35490"/>
                </a:lnTo>
                <a:lnTo>
                  <a:pt x="23020" y="35480"/>
                </a:lnTo>
                <a:lnTo>
                  <a:pt x="23020" y="35460"/>
                </a:lnTo>
                <a:lnTo>
                  <a:pt x="23030" y="35450"/>
                </a:lnTo>
                <a:lnTo>
                  <a:pt x="23040" y="35440"/>
                </a:lnTo>
                <a:lnTo>
                  <a:pt x="23060" y="35420"/>
                </a:lnTo>
                <a:lnTo>
                  <a:pt x="23070" y="35420"/>
                </a:lnTo>
                <a:lnTo>
                  <a:pt x="23080" y="35420"/>
                </a:lnTo>
                <a:lnTo>
                  <a:pt x="23090" y="35420"/>
                </a:lnTo>
                <a:lnTo>
                  <a:pt x="23100" y="35420"/>
                </a:lnTo>
                <a:lnTo>
                  <a:pt x="23120" y="35400"/>
                </a:lnTo>
                <a:lnTo>
                  <a:pt x="23130" y="35400"/>
                </a:lnTo>
                <a:lnTo>
                  <a:pt x="23140" y="35400"/>
                </a:lnTo>
                <a:lnTo>
                  <a:pt x="23170" y="35410"/>
                </a:lnTo>
                <a:close/>
                <a:moveTo>
                  <a:pt x="21210" y="35420"/>
                </a:moveTo>
                <a:lnTo>
                  <a:pt x="21200" y="35420"/>
                </a:lnTo>
                <a:lnTo>
                  <a:pt x="21200" y="35410"/>
                </a:lnTo>
                <a:lnTo>
                  <a:pt x="21190" y="35400"/>
                </a:lnTo>
                <a:lnTo>
                  <a:pt x="21190" y="35390"/>
                </a:lnTo>
                <a:lnTo>
                  <a:pt x="21200" y="35390"/>
                </a:lnTo>
                <a:lnTo>
                  <a:pt x="21210" y="35400"/>
                </a:lnTo>
                <a:lnTo>
                  <a:pt x="21210" y="35420"/>
                </a:lnTo>
                <a:close/>
                <a:moveTo>
                  <a:pt x="22860" y="35710"/>
                </a:moveTo>
                <a:lnTo>
                  <a:pt x="22850" y="35720"/>
                </a:lnTo>
                <a:lnTo>
                  <a:pt x="22840" y="35710"/>
                </a:lnTo>
                <a:lnTo>
                  <a:pt x="22820" y="35690"/>
                </a:lnTo>
                <a:lnTo>
                  <a:pt x="22810" y="35680"/>
                </a:lnTo>
                <a:lnTo>
                  <a:pt x="22810" y="35650"/>
                </a:lnTo>
                <a:lnTo>
                  <a:pt x="22800" y="35630"/>
                </a:lnTo>
                <a:lnTo>
                  <a:pt x="22790" y="35620"/>
                </a:lnTo>
                <a:lnTo>
                  <a:pt x="22790" y="35610"/>
                </a:lnTo>
                <a:lnTo>
                  <a:pt x="22790" y="35600"/>
                </a:lnTo>
                <a:lnTo>
                  <a:pt x="22800" y="35570"/>
                </a:lnTo>
                <a:lnTo>
                  <a:pt x="22800" y="35560"/>
                </a:lnTo>
                <a:lnTo>
                  <a:pt x="22790" y="35550"/>
                </a:lnTo>
                <a:lnTo>
                  <a:pt x="22770" y="35520"/>
                </a:lnTo>
                <a:lnTo>
                  <a:pt x="22760" y="35500"/>
                </a:lnTo>
                <a:lnTo>
                  <a:pt x="22760" y="35490"/>
                </a:lnTo>
                <a:lnTo>
                  <a:pt x="22760" y="35470"/>
                </a:lnTo>
                <a:lnTo>
                  <a:pt x="22750" y="35450"/>
                </a:lnTo>
                <a:lnTo>
                  <a:pt x="22750" y="35440"/>
                </a:lnTo>
                <a:lnTo>
                  <a:pt x="22750" y="35430"/>
                </a:lnTo>
                <a:lnTo>
                  <a:pt x="22740" y="35430"/>
                </a:lnTo>
                <a:lnTo>
                  <a:pt x="22740" y="35420"/>
                </a:lnTo>
                <a:lnTo>
                  <a:pt x="22730" y="35410"/>
                </a:lnTo>
                <a:lnTo>
                  <a:pt x="22730" y="35400"/>
                </a:lnTo>
                <a:lnTo>
                  <a:pt x="22730" y="35380"/>
                </a:lnTo>
                <a:lnTo>
                  <a:pt x="22740" y="35370"/>
                </a:lnTo>
                <a:lnTo>
                  <a:pt x="22760" y="35360"/>
                </a:lnTo>
                <a:lnTo>
                  <a:pt x="22780" y="35360"/>
                </a:lnTo>
                <a:lnTo>
                  <a:pt x="22790" y="35360"/>
                </a:lnTo>
                <a:lnTo>
                  <a:pt x="22800" y="35350"/>
                </a:lnTo>
                <a:lnTo>
                  <a:pt x="22810" y="35350"/>
                </a:lnTo>
                <a:lnTo>
                  <a:pt x="22820" y="35350"/>
                </a:lnTo>
                <a:lnTo>
                  <a:pt x="22840" y="35370"/>
                </a:lnTo>
                <a:lnTo>
                  <a:pt x="22870" y="35370"/>
                </a:lnTo>
                <a:lnTo>
                  <a:pt x="22890" y="35380"/>
                </a:lnTo>
                <a:lnTo>
                  <a:pt x="22900" y="35390"/>
                </a:lnTo>
                <a:lnTo>
                  <a:pt x="22910" y="35400"/>
                </a:lnTo>
                <a:lnTo>
                  <a:pt x="22910" y="35430"/>
                </a:lnTo>
                <a:lnTo>
                  <a:pt x="22910" y="35460"/>
                </a:lnTo>
                <a:lnTo>
                  <a:pt x="22910" y="35480"/>
                </a:lnTo>
                <a:lnTo>
                  <a:pt x="22900" y="35490"/>
                </a:lnTo>
                <a:lnTo>
                  <a:pt x="22880" y="35510"/>
                </a:lnTo>
                <a:lnTo>
                  <a:pt x="22870" y="35520"/>
                </a:lnTo>
                <a:lnTo>
                  <a:pt x="22870" y="35540"/>
                </a:lnTo>
                <a:lnTo>
                  <a:pt x="22880" y="35550"/>
                </a:lnTo>
                <a:lnTo>
                  <a:pt x="22910" y="35550"/>
                </a:lnTo>
                <a:lnTo>
                  <a:pt x="22920" y="35570"/>
                </a:lnTo>
                <a:lnTo>
                  <a:pt x="22910" y="35580"/>
                </a:lnTo>
                <a:lnTo>
                  <a:pt x="22910" y="35590"/>
                </a:lnTo>
                <a:lnTo>
                  <a:pt x="22890" y="35630"/>
                </a:lnTo>
                <a:lnTo>
                  <a:pt x="22880" y="35640"/>
                </a:lnTo>
                <a:lnTo>
                  <a:pt x="22870" y="35660"/>
                </a:lnTo>
                <a:lnTo>
                  <a:pt x="22860" y="35680"/>
                </a:lnTo>
                <a:lnTo>
                  <a:pt x="22860" y="35710"/>
                </a:lnTo>
                <a:close/>
                <a:moveTo>
                  <a:pt x="24160" y="35360"/>
                </a:moveTo>
                <a:lnTo>
                  <a:pt x="24150" y="35360"/>
                </a:lnTo>
                <a:lnTo>
                  <a:pt x="24140" y="35350"/>
                </a:lnTo>
                <a:lnTo>
                  <a:pt x="24130" y="35350"/>
                </a:lnTo>
                <a:lnTo>
                  <a:pt x="24140" y="35340"/>
                </a:lnTo>
                <a:lnTo>
                  <a:pt x="24150" y="35340"/>
                </a:lnTo>
                <a:lnTo>
                  <a:pt x="24160" y="35340"/>
                </a:lnTo>
                <a:lnTo>
                  <a:pt x="24170" y="35340"/>
                </a:lnTo>
                <a:lnTo>
                  <a:pt x="24180" y="35340"/>
                </a:lnTo>
                <a:lnTo>
                  <a:pt x="24180" y="35350"/>
                </a:lnTo>
                <a:lnTo>
                  <a:pt x="24170" y="35360"/>
                </a:lnTo>
                <a:lnTo>
                  <a:pt x="24160" y="35360"/>
                </a:lnTo>
                <a:close/>
                <a:moveTo>
                  <a:pt x="21200" y="35380"/>
                </a:moveTo>
                <a:lnTo>
                  <a:pt x="21190" y="35380"/>
                </a:lnTo>
                <a:lnTo>
                  <a:pt x="21180" y="35370"/>
                </a:lnTo>
                <a:lnTo>
                  <a:pt x="21180" y="35360"/>
                </a:lnTo>
                <a:lnTo>
                  <a:pt x="21180" y="35350"/>
                </a:lnTo>
                <a:lnTo>
                  <a:pt x="21180" y="35340"/>
                </a:lnTo>
                <a:lnTo>
                  <a:pt x="21190" y="35330"/>
                </a:lnTo>
                <a:lnTo>
                  <a:pt x="21190" y="35340"/>
                </a:lnTo>
                <a:lnTo>
                  <a:pt x="21200" y="35350"/>
                </a:lnTo>
                <a:lnTo>
                  <a:pt x="21200" y="35370"/>
                </a:lnTo>
                <a:lnTo>
                  <a:pt x="21200" y="35380"/>
                </a:lnTo>
                <a:close/>
                <a:moveTo>
                  <a:pt x="21880" y="35330"/>
                </a:moveTo>
                <a:lnTo>
                  <a:pt x="21880" y="35350"/>
                </a:lnTo>
                <a:lnTo>
                  <a:pt x="21870" y="35360"/>
                </a:lnTo>
                <a:lnTo>
                  <a:pt x="21870" y="35370"/>
                </a:lnTo>
                <a:lnTo>
                  <a:pt x="21870" y="35380"/>
                </a:lnTo>
                <a:lnTo>
                  <a:pt x="21860" y="35390"/>
                </a:lnTo>
                <a:lnTo>
                  <a:pt x="21860" y="35410"/>
                </a:lnTo>
                <a:lnTo>
                  <a:pt x="21850" y="35420"/>
                </a:lnTo>
                <a:lnTo>
                  <a:pt x="21850" y="35440"/>
                </a:lnTo>
                <a:lnTo>
                  <a:pt x="21860" y="35450"/>
                </a:lnTo>
                <a:lnTo>
                  <a:pt x="21880" y="35460"/>
                </a:lnTo>
                <a:lnTo>
                  <a:pt x="21890" y="35470"/>
                </a:lnTo>
                <a:lnTo>
                  <a:pt x="21900" y="35470"/>
                </a:lnTo>
                <a:lnTo>
                  <a:pt x="21920" y="35480"/>
                </a:lnTo>
                <a:lnTo>
                  <a:pt x="21930" y="35480"/>
                </a:lnTo>
                <a:lnTo>
                  <a:pt x="21930" y="35490"/>
                </a:lnTo>
                <a:lnTo>
                  <a:pt x="21930" y="35500"/>
                </a:lnTo>
                <a:lnTo>
                  <a:pt x="21900" y="35520"/>
                </a:lnTo>
                <a:lnTo>
                  <a:pt x="21890" y="35530"/>
                </a:lnTo>
                <a:lnTo>
                  <a:pt x="21880" y="35550"/>
                </a:lnTo>
                <a:lnTo>
                  <a:pt x="21870" y="35550"/>
                </a:lnTo>
                <a:lnTo>
                  <a:pt x="21860" y="35550"/>
                </a:lnTo>
                <a:lnTo>
                  <a:pt x="21860" y="35540"/>
                </a:lnTo>
                <a:lnTo>
                  <a:pt x="21860" y="35520"/>
                </a:lnTo>
                <a:lnTo>
                  <a:pt x="21860" y="35500"/>
                </a:lnTo>
                <a:lnTo>
                  <a:pt x="21850" y="35480"/>
                </a:lnTo>
                <a:lnTo>
                  <a:pt x="21840" y="35470"/>
                </a:lnTo>
                <a:lnTo>
                  <a:pt x="21820" y="35460"/>
                </a:lnTo>
                <a:lnTo>
                  <a:pt x="21800" y="35450"/>
                </a:lnTo>
                <a:lnTo>
                  <a:pt x="21780" y="35450"/>
                </a:lnTo>
                <a:lnTo>
                  <a:pt x="21760" y="35450"/>
                </a:lnTo>
                <a:lnTo>
                  <a:pt x="21750" y="35450"/>
                </a:lnTo>
                <a:lnTo>
                  <a:pt x="21740" y="35450"/>
                </a:lnTo>
                <a:lnTo>
                  <a:pt x="21730" y="35440"/>
                </a:lnTo>
                <a:lnTo>
                  <a:pt x="21730" y="35430"/>
                </a:lnTo>
                <a:lnTo>
                  <a:pt x="21740" y="35400"/>
                </a:lnTo>
                <a:lnTo>
                  <a:pt x="21740" y="35390"/>
                </a:lnTo>
                <a:lnTo>
                  <a:pt x="21740" y="35370"/>
                </a:lnTo>
                <a:lnTo>
                  <a:pt x="21740" y="35360"/>
                </a:lnTo>
                <a:lnTo>
                  <a:pt x="21740" y="35350"/>
                </a:lnTo>
                <a:lnTo>
                  <a:pt x="21750" y="35340"/>
                </a:lnTo>
                <a:lnTo>
                  <a:pt x="21770" y="35340"/>
                </a:lnTo>
                <a:lnTo>
                  <a:pt x="21780" y="35340"/>
                </a:lnTo>
                <a:lnTo>
                  <a:pt x="21790" y="35340"/>
                </a:lnTo>
                <a:lnTo>
                  <a:pt x="21800" y="35330"/>
                </a:lnTo>
                <a:lnTo>
                  <a:pt x="21810" y="35320"/>
                </a:lnTo>
                <a:lnTo>
                  <a:pt x="21820" y="35320"/>
                </a:lnTo>
                <a:lnTo>
                  <a:pt x="21840" y="35320"/>
                </a:lnTo>
                <a:lnTo>
                  <a:pt x="21860" y="35320"/>
                </a:lnTo>
                <a:lnTo>
                  <a:pt x="21870" y="35320"/>
                </a:lnTo>
                <a:lnTo>
                  <a:pt x="21870" y="35330"/>
                </a:lnTo>
                <a:lnTo>
                  <a:pt x="21880" y="35330"/>
                </a:lnTo>
                <a:close/>
                <a:moveTo>
                  <a:pt x="21800" y="35300"/>
                </a:moveTo>
                <a:lnTo>
                  <a:pt x="21800" y="35310"/>
                </a:lnTo>
                <a:lnTo>
                  <a:pt x="21800" y="35320"/>
                </a:lnTo>
                <a:lnTo>
                  <a:pt x="21780" y="35330"/>
                </a:lnTo>
                <a:lnTo>
                  <a:pt x="21760" y="35330"/>
                </a:lnTo>
                <a:lnTo>
                  <a:pt x="21750" y="35330"/>
                </a:lnTo>
                <a:lnTo>
                  <a:pt x="21740" y="35340"/>
                </a:lnTo>
                <a:lnTo>
                  <a:pt x="21730" y="35350"/>
                </a:lnTo>
                <a:lnTo>
                  <a:pt x="21730" y="35370"/>
                </a:lnTo>
                <a:lnTo>
                  <a:pt x="21730" y="35390"/>
                </a:lnTo>
                <a:lnTo>
                  <a:pt x="21730" y="35400"/>
                </a:lnTo>
                <a:lnTo>
                  <a:pt x="21720" y="35410"/>
                </a:lnTo>
                <a:lnTo>
                  <a:pt x="21720" y="35430"/>
                </a:lnTo>
                <a:lnTo>
                  <a:pt x="21710" y="35450"/>
                </a:lnTo>
                <a:lnTo>
                  <a:pt x="21720" y="35460"/>
                </a:lnTo>
                <a:lnTo>
                  <a:pt x="21720" y="35470"/>
                </a:lnTo>
                <a:lnTo>
                  <a:pt x="21710" y="35470"/>
                </a:lnTo>
                <a:lnTo>
                  <a:pt x="21700" y="35460"/>
                </a:lnTo>
                <a:lnTo>
                  <a:pt x="21690" y="35460"/>
                </a:lnTo>
                <a:lnTo>
                  <a:pt x="21680" y="35460"/>
                </a:lnTo>
                <a:lnTo>
                  <a:pt x="21660" y="35470"/>
                </a:lnTo>
                <a:lnTo>
                  <a:pt x="21650" y="35470"/>
                </a:lnTo>
                <a:lnTo>
                  <a:pt x="21630" y="35490"/>
                </a:lnTo>
                <a:lnTo>
                  <a:pt x="21620" y="35490"/>
                </a:lnTo>
                <a:lnTo>
                  <a:pt x="21610" y="35480"/>
                </a:lnTo>
                <a:lnTo>
                  <a:pt x="21600" y="35480"/>
                </a:lnTo>
                <a:lnTo>
                  <a:pt x="21600" y="35470"/>
                </a:lnTo>
                <a:lnTo>
                  <a:pt x="21600" y="35460"/>
                </a:lnTo>
                <a:lnTo>
                  <a:pt x="21600" y="35440"/>
                </a:lnTo>
                <a:lnTo>
                  <a:pt x="21600" y="35420"/>
                </a:lnTo>
                <a:lnTo>
                  <a:pt x="21600" y="35410"/>
                </a:lnTo>
                <a:lnTo>
                  <a:pt x="21590" y="35400"/>
                </a:lnTo>
                <a:lnTo>
                  <a:pt x="21580" y="35390"/>
                </a:lnTo>
                <a:lnTo>
                  <a:pt x="21580" y="35370"/>
                </a:lnTo>
                <a:lnTo>
                  <a:pt x="21570" y="35350"/>
                </a:lnTo>
                <a:lnTo>
                  <a:pt x="21570" y="35340"/>
                </a:lnTo>
                <a:lnTo>
                  <a:pt x="21570" y="35330"/>
                </a:lnTo>
                <a:lnTo>
                  <a:pt x="21580" y="35320"/>
                </a:lnTo>
                <a:lnTo>
                  <a:pt x="21580" y="35310"/>
                </a:lnTo>
                <a:lnTo>
                  <a:pt x="21590" y="35310"/>
                </a:lnTo>
                <a:lnTo>
                  <a:pt x="21610" y="35320"/>
                </a:lnTo>
                <a:lnTo>
                  <a:pt x="21630" y="35310"/>
                </a:lnTo>
                <a:lnTo>
                  <a:pt x="21640" y="35310"/>
                </a:lnTo>
                <a:lnTo>
                  <a:pt x="21660" y="35310"/>
                </a:lnTo>
                <a:lnTo>
                  <a:pt x="21670" y="35310"/>
                </a:lnTo>
                <a:lnTo>
                  <a:pt x="21690" y="35310"/>
                </a:lnTo>
                <a:lnTo>
                  <a:pt x="21700" y="35310"/>
                </a:lnTo>
                <a:lnTo>
                  <a:pt x="21710" y="35300"/>
                </a:lnTo>
                <a:lnTo>
                  <a:pt x="21730" y="35290"/>
                </a:lnTo>
                <a:lnTo>
                  <a:pt x="21740" y="35280"/>
                </a:lnTo>
                <a:lnTo>
                  <a:pt x="21750" y="35280"/>
                </a:lnTo>
                <a:lnTo>
                  <a:pt x="21770" y="35280"/>
                </a:lnTo>
                <a:lnTo>
                  <a:pt x="21780" y="35290"/>
                </a:lnTo>
                <a:lnTo>
                  <a:pt x="21800" y="35300"/>
                </a:lnTo>
                <a:close/>
                <a:moveTo>
                  <a:pt x="21700" y="35290"/>
                </a:moveTo>
                <a:lnTo>
                  <a:pt x="21690" y="35290"/>
                </a:lnTo>
                <a:lnTo>
                  <a:pt x="21680" y="35290"/>
                </a:lnTo>
                <a:lnTo>
                  <a:pt x="21680" y="35280"/>
                </a:lnTo>
                <a:lnTo>
                  <a:pt x="21690" y="35280"/>
                </a:lnTo>
                <a:lnTo>
                  <a:pt x="21700" y="35280"/>
                </a:lnTo>
                <a:lnTo>
                  <a:pt x="21700" y="35290"/>
                </a:lnTo>
                <a:close/>
                <a:moveTo>
                  <a:pt x="22720" y="35370"/>
                </a:moveTo>
                <a:lnTo>
                  <a:pt x="22710" y="35400"/>
                </a:lnTo>
                <a:lnTo>
                  <a:pt x="22700" y="35400"/>
                </a:lnTo>
                <a:lnTo>
                  <a:pt x="22690" y="35390"/>
                </a:lnTo>
                <a:lnTo>
                  <a:pt x="22680" y="35390"/>
                </a:lnTo>
                <a:lnTo>
                  <a:pt x="22660" y="35400"/>
                </a:lnTo>
                <a:lnTo>
                  <a:pt x="22640" y="35410"/>
                </a:lnTo>
                <a:lnTo>
                  <a:pt x="22630" y="35420"/>
                </a:lnTo>
                <a:lnTo>
                  <a:pt x="22620" y="35430"/>
                </a:lnTo>
                <a:lnTo>
                  <a:pt x="22610" y="35440"/>
                </a:lnTo>
                <a:lnTo>
                  <a:pt x="22600" y="35430"/>
                </a:lnTo>
                <a:lnTo>
                  <a:pt x="22580" y="35430"/>
                </a:lnTo>
                <a:lnTo>
                  <a:pt x="22570" y="35410"/>
                </a:lnTo>
                <a:lnTo>
                  <a:pt x="22560" y="35410"/>
                </a:lnTo>
                <a:lnTo>
                  <a:pt x="22560" y="35400"/>
                </a:lnTo>
                <a:lnTo>
                  <a:pt x="22570" y="35390"/>
                </a:lnTo>
                <a:lnTo>
                  <a:pt x="22580" y="35390"/>
                </a:lnTo>
                <a:lnTo>
                  <a:pt x="22600" y="35360"/>
                </a:lnTo>
                <a:lnTo>
                  <a:pt x="22590" y="35340"/>
                </a:lnTo>
                <a:lnTo>
                  <a:pt x="22590" y="35330"/>
                </a:lnTo>
                <a:lnTo>
                  <a:pt x="22590" y="35320"/>
                </a:lnTo>
                <a:lnTo>
                  <a:pt x="22590" y="35310"/>
                </a:lnTo>
                <a:lnTo>
                  <a:pt x="22590" y="35300"/>
                </a:lnTo>
                <a:lnTo>
                  <a:pt x="22590" y="35250"/>
                </a:lnTo>
                <a:lnTo>
                  <a:pt x="22600" y="35240"/>
                </a:lnTo>
                <a:lnTo>
                  <a:pt x="22600" y="35250"/>
                </a:lnTo>
                <a:lnTo>
                  <a:pt x="22610" y="35260"/>
                </a:lnTo>
                <a:lnTo>
                  <a:pt x="22620" y="35270"/>
                </a:lnTo>
                <a:lnTo>
                  <a:pt x="22640" y="35270"/>
                </a:lnTo>
                <a:lnTo>
                  <a:pt x="22650" y="35280"/>
                </a:lnTo>
                <a:lnTo>
                  <a:pt x="22660" y="35300"/>
                </a:lnTo>
                <a:lnTo>
                  <a:pt x="22680" y="35310"/>
                </a:lnTo>
                <a:lnTo>
                  <a:pt x="22750" y="35350"/>
                </a:lnTo>
                <a:lnTo>
                  <a:pt x="22750" y="35360"/>
                </a:lnTo>
                <a:lnTo>
                  <a:pt x="22740" y="35370"/>
                </a:lnTo>
                <a:lnTo>
                  <a:pt x="22730" y="35370"/>
                </a:lnTo>
                <a:lnTo>
                  <a:pt x="22720" y="35370"/>
                </a:lnTo>
                <a:close/>
                <a:moveTo>
                  <a:pt x="22030" y="35280"/>
                </a:moveTo>
                <a:lnTo>
                  <a:pt x="22040" y="35280"/>
                </a:lnTo>
                <a:lnTo>
                  <a:pt x="22050" y="35280"/>
                </a:lnTo>
                <a:lnTo>
                  <a:pt x="22070" y="35280"/>
                </a:lnTo>
                <a:lnTo>
                  <a:pt x="22090" y="35270"/>
                </a:lnTo>
                <a:lnTo>
                  <a:pt x="22100" y="35260"/>
                </a:lnTo>
                <a:lnTo>
                  <a:pt x="22130" y="35240"/>
                </a:lnTo>
                <a:lnTo>
                  <a:pt x="22140" y="35240"/>
                </a:lnTo>
                <a:lnTo>
                  <a:pt x="22150" y="35250"/>
                </a:lnTo>
                <a:lnTo>
                  <a:pt x="22160" y="35260"/>
                </a:lnTo>
                <a:lnTo>
                  <a:pt x="22160" y="35270"/>
                </a:lnTo>
                <a:lnTo>
                  <a:pt x="22150" y="35290"/>
                </a:lnTo>
                <a:lnTo>
                  <a:pt x="22140" y="35300"/>
                </a:lnTo>
                <a:lnTo>
                  <a:pt x="22130" y="35320"/>
                </a:lnTo>
                <a:lnTo>
                  <a:pt x="22100" y="35360"/>
                </a:lnTo>
                <a:lnTo>
                  <a:pt x="22090" y="35410"/>
                </a:lnTo>
                <a:lnTo>
                  <a:pt x="22090" y="35420"/>
                </a:lnTo>
                <a:lnTo>
                  <a:pt x="22090" y="35440"/>
                </a:lnTo>
                <a:lnTo>
                  <a:pt x="22090" y="35450"/>
                </a:lnTo>
                <a:lnTo>
                  <a:pt x="22090" y="35460"/>
                </a:lnTo>
                <a:lnTo>
                  <a:pt x="22080" y="35460"/>
                </a:lnTo>
                <a:lnTo>
                  <a:pt x="22050" y="35480"/>
                </a:lnTo>
                <a:lnTo>
                  <a:pt x="22040" y="35480"/>
                </a:lnTo>
                <a:lnTo>
                  <a:pt x="22040" y="35490"/>
                </a:lnTo>
                <a:lnTo>
                  <a:pt x="22030" y="35500"/>
                </a:lnTo>
                <a:lnTo>
                  <a:pt x="22020" y="35510"/>
                </a:lnTo>
                <a:lnTo>
                  <a:pt x="22010" y="35510"/>
                </a:lnTo>
                <a:lnTo>
                  <a:pt x="22010" y="35500"/>
                </a:lnTo>
                <a:lnTo>
                  <a:pt x="22010" y="35490"/>
                </a:lnTo>
                <a:lnTo>
                  <a:pt x="22010" y="35470"/>
                </a:lnTo>
                <a:lnTo>
                  <a:pt x="22000" y="35460"/>
                </a:lnTo>
                <a:lnTo>
                  <a:pt x="21990" y="35460"/>
                </a:lnTo>
                <a:lnTo>
                  <a:pt x="21970" y="35450"/>
                </a:lnTo>
                <a:lnTo>
                  <a:pt x="21960" y="35450"/>
                </a:lnTo>
                <a:lnTo>
                  <a:pt x="21950" y="35450"/>
                </a:lnTo>
                <a:lnTo>
                  <a:pt x="21940" y="35450"/>
                </a:lnTo>
                <a:lnTo>
                  <a:pt x="21920" y="35460"/>
                </a:lnTo>
                <a:lnTo>
                  <a:pt x="21910" y="35460"/>
                </a:lnTo>
                <a:lnTo>
                  <a:pt x="21880" y="35450"/>
                </a:lnTo>
                <a:lnTo>
                  <a:pt x="21870" y="35440"/>
                </a:lnTo>
                <a:lnTo>
                  <a:pt x="21880" y="35430"/>
                </a:lnTo>
                <a:lnTo>
                  <a:pt x="21890" y="35430"/>
                </a:lnTo>
                <a:lnTo>
                  <a:pt x="21920" y="35430"/>
                </a:lnTo>
                <a:lnTo>
                  <a:pt x="21930" y="35430"/>
                </a:lnTo>
                <a:lnTo>
                  <a:pt x="21930" y="35420"/>
                </a:lnTo>
                <a:lnTo>
                  <a:pt x="21930" y="35390"/>
                </a:lnTo>
                <a:lnTo>
                  <a:pt x="21920" y="35380"/>
                </a:lnTo>
                <a:lnTo>
                  <a:pt x="21920" y="35370"/>
                </a:lnTo>
                <a:lnTo>
                  <a:pt x="21920" y="35360"/>
                </a:lnTo>
                <a:lnTo>
                  <a:pt x="21930" y="35360"/>
                </a:lnTo>
                <a:lnTo>
                  <a:pt x="21960" y="35350"/>
                </a:lnTo>
                <a:lnTo>
                  <a:pt x="21970" y="35340"/>
                </a:lnTo>
                <a:lnTo>
                  <a:pt x="21970" y="35330"/>
                </a:lnTo>
                <a:lnTo>
                  <a:pt x="21960" y="35320"/>
                </a:lnTo>
                <a:lnTo>
                  <a:pt x="21950" y="35300"/>
                </a:lnTo>
                <a:lnTo>
                  <a:pt x="21930" y="35290"/>
                </a:lnTo>
                <a:lnTo>
                  <a:pt x="21900" y="35270"/>
                </a:lnTo>
                <a:lnTo>
                  <a:pt x="21890" y="35270"/>
                </a:lnTo>
                <a:lnTo>
                  <a:pt x="21890" y="35260"/>
                </a:lnTo>
                <a:lnTo>
                  <a:pt x="21900" y="35250"/>
                </a:lnTo>
                <a:lnTo>
                  <a:pt x="21900" y="35240"/>
                </a:lnTo>
                <a:lnTo>
                  <a:pt x="21900" y="35230"/>
                </a:lnTo>
                <a:lnTo>
                  <a:pt x="21910" y="35220"/>
                </a:lnTo>
                <a:lnTo>
                  <a:pt x="21950" y="35220"/>
                </a:lnTo>
                <a:lnTo>
                  <a:pt x="21970" y="35210"/>
                </a:lnTo>
                <a:lnTo>
                  <a:pt x="21980" y="35210"/>
                </a:lnTo>
                <a:lnTo>
                  <a:pt x="21990" y="35220"/>
                </a:lnTo>
                <a:lnTo>
                  <a:pt x="21990" y="35240"/>
                </a:lnTo>
                <a:lnTo>
                  <a:pt x="22010" y="35260"/>
                </a:lnTo>
                <a:lnTo>
                  <a:pt x="22020" y="35270"/>
                </a:lnTo>
                <a:lnTo>
                  <a:pt x="22030" y="35280"/>
                </a:lnTo>
                <a:close/>
                <a:moveTo>
                  <a:pt x="22690" y="35300"/>
                </a:moveTo>
                <a:lnTo>
                  <a:pt x="22680" y="35300"/>
                </a:lnTo>
                <a:lnTo>
                  <a:pt x="22670" y="35290"/>
                </a:lnTo>
                <a:lnTo>
                  <a:pt x="22660" y="35270"/>
                </a:lnTo>
                <a:lnTo>
                  <a:pt x="22650" y="35260"/>
                </a:lnTo>
                <a:lnTo>
                  <a:pt x="22650" y="35250"/>
                </a:lnTo>
                <a:lnTo>
                  <a:pt x="22650" y="35230"/>
                </a:lnTo>
                <a:lnTo>
                  <a:pt x="22660" y="35220"/>
                </a:lnTo>
                <a:lnTo>
                  <a:pt x="22660" y="35210"/>
                </a:lnTo>
                <a:lnTo>
                  <a:pt x="22670" y="35200"/>
                </a:lnTo>
                <a:lnTo>
                  <a:pt x="22680" y="35200"/>
                </a:lnTo>
                <a:lnTo>
                  <a:pt x="22690" y="35210"/>
                </a:lnTo>
                <a:lnTo>
                  <a:pt x="22700" y="35210"/>
                </a:lnTo>
                <a:lnTo>
                  <a:pt x="22710" y="35220"/>
                </a:lnTo>
                <a:lnTo>
                  <a:pt x="22720" y="35230"/>
                </a:lnTo>
                <a:lnTo>
                  <a:pt x="22720" y="35240"/>
                </a:lnTo>
                <a:lnTo>
                  <a:pt x="22710" y="35240"/>
                </a:lnTo>
                <a:lnTo>
                  <a:pt x="22710" y="35260"/>
                </a:lnTo>
                <a:lnTo>
                  <a:pt x="22700" y="35270"/>
                </a:lnTo>
                <a:lnTo>
                  <a:pt x="22700" y="35280"/>
                </a:lnTo>
                <a:lnTo>
                  <a:pt x="22700" y="35290"/>
                </a:lnTo>
                <a:lnTo>
                  <a:pt x="22690" y="35300"/>
                </a:lnTo>
                <a:close/>
                <a:moveTo>
                  <a:pt x="23080" y="35240"/>
                </a:moveTo>
                <a:lnTo>
                  <a:pt x="23080" y="35250"/>
                </a:lnTo>
                <a:lnTo>
                  <a:pt x="23100" y="35280"/>
                </a:lnTo>
                <a:lnTo>
                  <a:pt x="23100" y="35300"/>
                </a:lnTo>
                <a:lnTo>
                  <a:pt x="23100" y="35310"/>
                </a:lnTo>
                <a:lnTo>
                  <a:pt x="23090" y="35330"/>
                </a:lnTo>
                <a:lnTo>
                  <a:pt x="23080" y="35350"/>
                </a:lnTo>
                <a:lnTo>
                  <a:pt x="23070" y="35360"/>
                </a:lnTo>
                <a:lnTo>
                  <a:pt x="23050" y="35370"/>
                </a:lnTo>
                <a:lnTo>
                  <a:pt x="23040" y="35380"/>
                </a:lnTo>
                <a:lnTo>
                  <a:pt x="23010" y="35420"/>
                </a:lnTo>
                <a:lnTo>
                  <a:pt x="23000" y="35440"/>
                </a:lnTo>
                <a:lnTo>
                  <a:pt x="23000" y="35460"/>
                </a:lnTo>
                <a:lnTo>
                  <a:pt x="22990" y="35460"/>
                </a:lnTo>
                <a:lnTo>
                  <a:pt x="22980" y="35450"/>
                </a:lnTo>
                <a:lnTo>
                  <a:pt x="22970" y="35450"/>
                </a:lnTo>
                <a:lnTo>
                  <a:pt x="22960" y="35450"/>
                </a:lnTo>
                <a:lnTo>
                  <a:pt x="22960" y="35460"/>
                </a:lnTo>
                <a:lnTo>
                  <a:pt x="22950" y="35460"/>
                </a:lnTo>
                <a:lnTo>
                  <a:pt x="22940" y="35460"/>
                </a:lnTo>
                <a:lnTo>
                  <a:pt x="22930" y="35460"/>
                </a:lnTo>
                <a:lnTo>
                  <a:pt x="22930" y="35440"/>
                </a:lnTo>
                <a:lnTo>
                  <a:pt x="22930" y="35420"/>
                </a:lnTo>
                <a:lnTo>
                  <a:pt x="22920" y="35400"/>
                </a:lnTo>
                <a:lnTo>
                  <a:pt x="22920" y="35390"/>
                </a:lnTo>
                <a:lnTo>
                  <a:pt x="22910" y="35380"/>
                </a:lnTo>
                <a:lnTo>
                  <a:pt x="22890" y="35370"/>
                </a:lnTo>
                <a:lnTo>
                  <a:pt x="22870" y="35360"/>
                </a:lnTo>
                <a:lnTo>
                  <a:pt x="22840" y="35350"/>
                </a:lnTo>
                <a:lnTo>
                  <a:pt x="22830" y="35340"/>
                </a:lnTo>
                <a:lnTo>
                  <a:pt x="22820" y="35330"/>
                </a:lnTo>
                <a:lnTo>
                  <a:pt x="22820" y="35320"/>
                </a:lnTo>
                <a:lnTo>
                  <a:pt x="22830" y="35320"/>
                </a:lnTo>
                <a:lnTo>
                  <a:pt x="22840" y="35310"/>
                </a:lnTo>
                <a:lnTo>
                  <a:pt x="22840" y="35300"/>
                </a:lnTo>
                <a:lnTo>
                  <a:pt x="22840" y="35290"/>
                </a:lnTo>
                <a:lnTo>
                  <a:pt x="22830" y="35290"/>
                </a:lnTo>
                <a:lnTo>
                  <a:pt x="22820" y="35280"/>
                </a:lnTo>
                <a:lnTo>
                  <a:pt x="22810" y="35270"/>
                </a:lnTo>
                <a:lnTo>
                  <a:pt x="22810" y="35260"/>
                </a:lnTo>
                <a:lnTo>
                  <a:pt x="22820" y="35250"/>
                </a:lnTo>
                <a:lnTo>
                  <a:pt x="22820" y="35240"/>
                </a:lnTo>
                <a:lnTo>
                  <a:pt x="22830" y="35230"/>
                </a:lnTo>
                <a:lnTo>
                  <a:pt x="22840" y="35210"/>
                </a:lnTo>
                <a:lnTo>
                  <a:pt x="22850" y="35200"/>
                </a:lnTo>
                <a:lnTo>
                  <a:pt x="22850" y="35210"/>
                </a:lnTo>
                <a:lnTo>
                  <a:pt x="22860" y="35210"/>
                </a:lnTo>
                <a:lnTo>
                  <a:pt x="22880" y="35230"/>
                </a:lnTo>
                <a:lnTo>
                  <a:pt x="22900" y="35230"/>
                </a:lnTo>
                <a:lnTo>
                  <a:pt x="22910" y="35240"/>
                </a:lnTo>
                <a:lnTo>
                  <a:pt x="22930" y="35240"/>
                </a:lnTo>
                <a:lnTo>
                  <a:pt x="22960" y="35240"/>
                </a:lnTo>
                <a:lnTo>
                  <a:pt x="22980" y="35240"/>
                </a:lnTo>
                <a:lnTo>
                  <a:pt x="22990" y="35230"/>
                </a:lnTo>
                <a:lnTo>
                  <a:pt x="23010" y="35220"/>
                </a:lnTo>
                <a:lnTo>
                  <a:pt x="23030" y="35200"/>
                </a:lnTo>
                <a:lnTo>
                  <a:pt x="23050" y="35190"/>
                </a:lnTo>
                <a:lnTo>
                  <a:pt x="23050" y="35200"/>
                </a:lnTo>
                <a:lnTo>
                  <a:pt x="23070" y="35200"/>
                </a:lnTo>
                <a:lnTo>
                  <a:pt x="23070" y="35220"/>
                </a:lnTo>
                <a:lnTo>
                  <a:pt x="23080" y="35240"/>
                </a:lnTo>
                <a:close/>
                <a:moveTo>
                  <a:pt x="21180" y="35310"/>
                </a:moveTo>
                <a:lnTo>
                  <a:pt x="21170" y="35310"/>
                </a:lnTo>
                <a:lnTo>
                  <a:pt x="21160" y="35310"/>
                </a:lnTo>
                <a:lnTo>
                  <a:pt x="21150" y="35290"/>
                </a:lnTo>
                <a:lnTo>
                  <a:pt x="21140" y="35260"/>
                </a:lnTo>
                <a:lnTo>
                  <a:pt x="21130" y="35250"/>
                </a:lnTo>
                <a:lnTo>
                  <a:pt x="21130" y="35240"/>
                </a:lnTo>
                <a:lnTo>
                  <a:pt x="21130" y="35230"/>
                </a:lnTo>
                <a:lnTo>
                  <a:pt x="21140" y="35190"/>
                </a:lnTo>
                <a:lnTo>
                  <a:pt x="21150" y="35180"/>
                </a:lnTo>
                <a:lnTo>
                  <a:pt x="21160" y="35190"/>
                </a:lnTo>
                <a:lnTo>
                  <a:pt x="21160" y="35200"/>
                </a:lnTo>
                <a:lnTo>
                  <a:pt x="21160" y="35210"/>
                </a:lnTo>
                <a:lnTo>
                  <a:pt x="21170" y="35220"/>
                </a:lnTo>
                <a:lnTo>
                  <a:pt x="21170" y="35230"/>
                </a:lnTo>
                <a:lnTo>
                  <a:pt x="21170" y="35250"/>
                </a:lnTo>
                <a:lnTo>
                  <a:pt x="21180" y="35270"/>
                </a:lnTo>
                <a:lnTo>
                  <a:pt x="21180" y="35280"/>
                </a:lnTo>
                <a:lnTo>
                  <a:pt x="21180" y="35290"/>
                </a:lnTo>
                <a:lnTo>
                  <a:pt x="21180" y="35310"/>
                </a:lnTo>
                <a:close/>
                <a:moveTo>
                  <a:pt x="21920" y="35420"/>
                </a:moveTo>
                <a:lnTo>
                  <a:pt x="21910" y="35430"/>
                </a:lnTo>
                <a:lnTo>
                  <a:pt x="21900" y="35420"/>
                </a:lnTo>
                <a:lnTo>
                  <a:pt x="21880" y="35420"/>
                </a:lnTo>
                <a:lnTo>
                  <a:pt x="21870" y="35420"/>
                </a:lnTo>
                <a:lnTo>
                  <a:pt x="21870" y="35410"/>
                </a:lnTo>
                <a:lnTo>
                  <a:pt x="21890" y="35350"/>
                </a:lnTo>
                <a:lnTo>
                  <a:pt x="21890" y="35340"/>
                </a:lnTo>
                <a:lnTo>
                  <a:pt x="21890" y="35330"/>
                </a:lnTo>
                <a:lnTo>
                  <a:pt x="21880" y="35320"/>
                </a:lnTo>
                <a:lnTo>
                  <a:pt x="21880" y="35310"/>
                </a:lnTo>
                <a:lnTo>
                  <a:pt x="21860" y="35310"/>
                </a:lnTo>
                <a:lnTo>
                  <a:pt x="21830" y="35310"/>
                </a:lnTo>
                <a:lnTo>
                  <a:pt x="21820" y="35300"/>
                </a:lnTo>
                <a:lnTo>
                  <a:pt x="21810" y="35290"/>
                </a:lnTo>
                <a:lnTo>
                  <a:pt x="21810" y="35280"/>
                </a:lnTo>
                <a:lnTo>
                  <a:pt x="21810" y="35260"/>
                </a:lnTo>
                <a:lnTo>
                  <a:pt x="21810" y="35250"/>
                </a:lnTo>
                <a:lnTo>
                  <a:pt x="21810" y="35230"/>
                </a:lnTo>
                <a:lnTo>
                  <a:pt x="21810" y="35210"/>
                </a:lnTo>
                <a:lnTo>
                  <a:pt x="21820" y="35200"/>
                </a:lnTo>
                <a:lnTo>
                  <a:pt x="21840" y="35190"/>
                </a:lnTo>
                <a:lnTo>
                  <a:pt x="21850" y="35180"/>
                </a:lnTo>
                <a:lnTo>
                  <a:pt x="21880" y="35180"/>
                </a:lnTo>
                <a:lnTo>
                  <a:pt x="21890" y="35180"/>
                </a:lnTo>
                <a:lnTo>
                  <a:pt x="21900" y="35190"/>
                </a:lnTo>
                <a:lnTo>
                  <a:pt x="21900" y="35200"/>
                </a:lnTo>
                <a:lnTo>
                  <a:pt x="21900" y="35220"/>
                </a:lnTo>
                <a:lnTo>
                  <a:pt x="21880" y="35230"/>
                </a:lnTo>
                <a:lnTo>
                  <a:pt x="21890" y="35240"/>
                </a:lnTo>
                <a:lnTo>
                  <a:pt x="21880" y="35250"/>
                </a:lnTo>
                <a:lnTo>
                  <a:pt x="21880" y="35260"/>
                </a:lnTo>
                <a:lnTo>
                  <a:pt x="21880" y="35270"/>
                </a:lnTo>
                <a:lnTo>
                  <a:pt x="21890" y="35270"/>
                </a:lnTo>
                <a:lnTo>
                  <a:pt x="21900" y="35280"/>
                </a:lnTo>
                <a:lnTo>
                  <a:pt x="21940" y="35300"/>
                </a:lnTo>
                <a:lnTo>
                  <a:pt x="21950" y="35320"/>
                </a:lnTo>
                <a:lnTo>
                  <a:pt x="21960" y="35330"/>
                </a:lnTo>
                <a:lnTo>
                  <a:pt x="21960" y="35340"/>
                </a:lnTo>
                <a:lnTo>
                  <a:pt x="21950" y="35340"/>
                </a:lnTo>
                <a:lnTo>
                  <a:pt x="21940" y="35340"/>
                </a:lnTo>
                <a:lnTo>
                  <a:pt x="21930" y="35350"/>
                </a:lnTo>
                <a:lnTo>
                  <a:pt x="21920" y="35350"/>
                </a:lnTo>
                <a:lnTo>
                  <a:pt x="21910" y="35360"/>
                </a:lnTo>
                <a:lnTo>
                  <a:pt x="21910" y="35370"/>
                </a:lnTo>
                <a:lnTo>
                  <a:pt x="21910" y="35380"/>
                </a:lnTo>
                <a:lnTo>
                  <a:pt x="21910" y="35390"/>
                </a:lnTo>
                <a:lnTo>
                  <a:pt x="21920" y="35410"/>
                </a:lnTo>
                <a:lnTo>
                  <a:pt x="21920" y="35420"/>
                </a:lnTo>
                <a:close/>
                <a:moveTo>
                  <a:pt x="22790" y="35350"/>
                </a:moveTo>
                <a:lnTo>
                  <a:pt x="22780" y="35350"/>
                </a:lnTo>
                <a:lnTo>
                  <a:pt x="22770" y="35350"/>
                </a:lnTo>
                <a:lnTo>
                  <a:pt x="22750" y="35340"/>
                </a:lnTo>
                <a:lnTo>
                  <a:pt x="22740" y="35330"/>
                </a:lnTo>
                <a:lnTo>
                  <a:pt x="22730" y="35320"/>
                </a:lnTo>
                <a:lnTo>
                  <a:pt x="22710" y="35310"/>
                </a:lnTo>
                <a:lnTo>
                  <a:pt x="22700" y="35300"/>
                </a:lnTo>
                <a:lnTo>
                  <a:pt x="22710" y="35280"/>
                </a:lnTo>
                <a:lnTo>
                  <a:pt x="22720" y="35250"/>
                </a:lnTo>
                <a:lnTo>
                  <a:pt x="22730" y="35240"/>
                </a:lnTo>
                <a:lnTo>
                  <a:pt x="22740" y="35240"/>
                </a:lnTo>
                <a:lnTo>
                  <a:pt x="22760" y="35240"/>
                </a:lnTo>
                <a:lnTo>
                  <a:pt x="22760" y="35230"/>
                </a:lnTo>
                <a:lnTo>
                  <a:pt x="22770" y="35220"/>
                </a:lnTo>
                <a:lnTo>
                  <a:pt x="22780" y="35210"/>
                </a:lnTo>
                <a:lnTo>
                  <a:pt x="22780" y="35190"/>
                </a:lnTo>
                <a:lnTo>
                  <a:pt x="22770" y="35170"/>
                </a:lnTo>
                <a:lnTo>
                  <a:pt x="22780" y="35160"/>
                </a:lnTo>
                <a:lnTo>
                  <a:pt x="22790" y="35150"/>
                </a:lnTo>
                <a:lnTo>
                  <a:pt x="22800" y="35150"/>
                </a:lnTo>
                <a:lnTo>
                  <a:pt x="22810" y="35150"/>
                </a:lnTo>
                <a:lnTo>
                  <a:pt x="22820" y="35150"/>
                </a:lnTo>
                <a:lnTo>
                  <a:pt x="22830" y="35150"/>
                </a:lnTo>
                <a:lnTo>
                  <a:pt x="22840" y="35160"/>
                </a:lnTo>
                <a:lnTo>
                  <a:pt x="22840" y="35170"/>
                </a:lnTo>
                <a:lnTo>
                  <a:pt x="22840" y="35190"/>
                </a:lnTo>
                <a:lnTo>
                  <a:pt x="22820" y="35210"/>
                </a:lnTo>
                <a:lnTo>
                  <a:pt x="22820" y="35220"/>
                </a:lnTo>
                <a:lnTo>
                  <a:pt x="22810" y="35250"/>
                </a:lnTo>
                <a:lnTo>
                  <a:pt x="22810" y="35260"/>
                </a:lnTo>
                <a:lnTo>
                  <a:pt x="22800" y="35270"/>
                </a:lnTo>
                <a:lnTo>
                  <a:pt x="22800" y="35280"/>
                </a:lnTo>
                <a:lnTo>
                  <a:pt x="22810" y="35280"/>
                </a:lnTo>
                <a:lnTo>
                  <a:pt x="22820" y="35290"/>
                </a:lnTo>
                <a:lnTo>
                  <a:pt x="22830" y="35290"/>
                </a:lnTo>
                <a:lnTo>
                  <a:pt x="22830" y="35300"/>
                </a:lnTo>
                <a:lnTo>
                  <a:pt x="22830" y="35310"/>
                </a:lnTo>
                <a:lnTo>
                  <a:pt x="22820" y="35310"/>
                </a:lnTo>
                <a:lnTo>
                  <a:pt x="22810" y="35310"/>
                </a:lnTo>
                <a:lnTo>
                  <a:pt x="22810" y="35320"/>
                </a:lnTo>
                <a:lnTo>
                  <a:pt x="22810" y="35330"/>
                </a:lnTo>
                <a:lnTo>
                  <a:pt x="22800" y="35340"/>
                </a:lnTo>
                <a:lnTo>
                  <a:pt x="22790" y="35350"/>
                </a:lnTo>
                <a:close/>
                <a:moveTo>
                  <a:pt x="22610" y="35200"/>
                </a:moveTo>
                <a:lnTo>
                  <a:pt x="22600" y="35200"/>
                </a:lnTo>
                <a:lnTo>
                  <a:pt x="22590" y="35200"/>
                </a:lnTo>
                <a:lnTo>
                  <a:pt x="22580" y="35210"/>
                </a:lnTo>
                <a:lnTo>
                  <a:pt x="22570" y="35220"/>
                </a:lnTo>
                <a:lnTo>
                  <a:pt x="22560" y="35220"/>
                </a:lnTo>
                <a:lnTo>
                  <a:pt x="22560" y="35230"/>
                </a:lnTo>
                <a:lnTo>
                  <a:pt x="22560" y="35240"/>
                </a:lnTo>
                <a:lnTo>
                  <a:pt x="22560" y="35250"/>
                </a:lnTo>
                <a:lnTo>
                  <a:pt x="22550" y="35250"/>
                </a:lnTo>
                <a:lnTo>
                  <a:pt x="22550" y="35240"/>
                </a:lnTo>
                <a:lnTo>
                  <a:pt x="22550" y="35230"/>
                </a:lnTo>
                <a:lnTo>
                  <a:pt x="22540" y="35200"/>
                </a:lnTo>
                <a:lnTo>
                  <a:pt x="22530" y="35190"/>
                </a:lnTo>
                <a:lnTo>
                  <a:pt x="22530" y="35180"/>
                </a:lnTo>
                <a:lnTo>
                  <a:pt x="22530" y="35170"/>
                </a:lnTo>
                <a:lnTo>
                  <a:pt x="22550" y="35160"/>
                </a:lnTo>
                <a:lnTo>
                  <a:pt x="22560" y="35160"/>
                </a:lnTo>
                <a:lnTo>
                  <a:pt x="22590" y="35150"/>
                </a:lnTo>
                <a:lnTo>
                  <a:pt x="22590" y="35140"/>
                </a:lnTo>
                <a:lnTo>
                  <a:pt x="22600" y="35140"/>
                </a:lnTo>
                <a:lnTo>
                  <a:pt x="22610" y="35130"/>
                </a:lnTo>
                <a:lnTo>
                  <a:pt x="22620" y="35130"/>
                </a:lnTo>
                <a:lnTo>
                  <a:pt x="22630" y="35140"/>
                </a:lnTo>
                <a:lnTo>
                  <a:pt x="22620" y="35160"/>
                </a:lnTo>
                <a:lnTo>
                  <a:pt x="22620" y="35180"/>
                </a:lnTo>
                <a:lnTo>
                  <a:pt x="22620" y="35190"/>
                </a:lnTo>
                <a:lnTo>
                  <a:pt x="22610" y="35200"/>
                </a:lnTo>
                <a:close/>
                <a:moveTo>
                  <a:pt x="21240" y="35110"/>
                </a:moveTo>
                <a:lnTo>
                  <a:pt x="21230" y="35110"/>
                </a:lnTo>
                <a:lnTo>
                  <a:pt x="21240" y="35100"/>
                </a:lnTo>
                <a:lnTo>
                  <a:pt x="21240" y="35110"/>
                </a:lnTo>
                <a:close/>
                <a:moveTo>
                  <a:pt x="21300" y="35110"/>
                </a:moveTo>
                <a:lnTo>
                  <a:pt x="21280" y="35130"/>
                </a:lnTo>
                <a:lnTo>
                  <a:pt x="21280" y="35140"/>
                </a:lnTo>
                <a:lnTo>
                  <a:pt x="21270" y="35150"/>
                </a:lnTo>
                <a:lnTo>
                  <a:pt x="21270" y="35160"/>
                </a:lnTo>
                <a:lnTo>
                  <a:pt x="21280" y="35170"/>
                </a:lnTo>
                <a:lnTo>
                  <a:pt x="21290" y="35180"/>
                </a:lnTo>
                <a:lnTo>
                  <a:pt x="21300" y="35200"/>
                </a:lnTo>
                <a:lnTo>
                  <a:pt x="21300" y="35210"/>
                </a:lnTo>
                <a:lnTo>
                  <a:pt x="21310" y="35220"/>
                </a:lnTo>
                <a:lnTo>
                  <a:pt x="21320" y="35220"/>
                </a:lnTo>
                <a:lnTo>
                  <a:pt x="21330" y="35220"/>
                </a:lnTo>
                <a:lnTo>
                  <a:pt x="21340" y="35220"/>
                </a:lnTo>
                <a:lnTo>
                  <a:pt x="21350" y="35230"/>
                </a:lnTo>
                <a:lnTo>
                  <a:pt x="21360" y="35240"/>
                </a:lnTo>
                <a:lnTo>
                  <a:pt x="21360" y="35250"/>
                </a:lnTo>
                <a:lnTo>
                  <a:pt x="21360" y="35260"/>
                </a:lnTo>
                <a:lnTo>
                  <a:pt x="21340" y="35290"/>
                </a:lnTo>
                <a:lnTo>
                  <a:pt x="21330" y="35300"/>
                </a:lnTo>
                <a:lnTo>
                  <a:pt x="21330" y="35310"/>
                </a:lnTo>
                <a:lnTo>
                  <a:pt x="21340" y="35320"/>
                </a:lnTo>
                <a:lnTo>
                  <a:pt x="21350" y="35310"/>
                </a:lnTo>
                <a:lnTo>
                  <a:pt x="21350" y="35290"/>
                </a:lnTo>
                <a:lnTo>
                  <a:pt x="21350" y="35280"/>
                </a:lnTo>
                <a:lnTo>
                  <a:pt x="21360" y="35280"/>
                </a:lnTo>
                <a:lnTo>
                  <a:pt x="21370" y="35280"/>
                </a:lnTo>
                <a:lnTo>
                  <a:pt x="21400" y="35290"/>
                </a:lnTo>
                <a:lnTo>
                  <a:pt x="21410" y="35290"/>
                </a:lnTo>
                <a:lnTo>
                  <a:pt x="21420" y="35290"/>
                </a:lnTo>
                <a:lnTo>
                  <a:pt x="21430" y="35280"/>
                </a:lnTo>
                <a:lnTo>
                  <a:pt x="21440" y="35280"/>
                </a:lnTo>
                <a:lnTo>
                  <a:pt x="21450" y="35280"/>
                </a:lnTo>
                <a:lnTo>
                  <a:pt x="21460" y="35280"/>
                </a:lnTo>
                <a:lnTo>
                  <a:pt x="21470" y="35290"/>
                </a:lnTo>
                <a:lnTo>
                  <a:pt x="21500" y="35310"/>
                </a:lnTo>
                <a:lnTo>
                  <a:pt x="21510" y="35320"/>
                </a:lnTo>
                <a:lnTo>
                  <a:pt x="21520" y="35330"/>
                </a:lnTo>
                <a:lnTo>
                  <a:pt x="21540" y="35360"/>
                </a:lnTo>
                <a:lnTo>
                  <a:pt x="21570" y="35400"/>
                </a:lnTo>
                <a:lnTo>
                  <a:pt x="21580" y="35410"/>
                </a:lnTo>
                <a:lnTo>
                  <a:pt x="21580" y="35420"/>
                </a:lnTo>
                <a:lnTo>
                  <a:pt x="21580" y="35440"/>
                </a:lnTo>
                <a:lnTo>
                  <a:pt x="21580" y="35450"/>
                </a:lnTo>
                <a:lnTo>
                  <a:pt x="21580" y="35470"/>
                </a:lnTo>
                <a:lnTo>
                  <a:pt x="21580" y="35480"/>
                </a:lnTo>
                <a:lnTo>
                  <a:pt x="21570" y="35480"/>
                </a:lnTo>
                <a:lnTo>
                  <a:pt x="21560" y="35470"/>
                </a:lnTo>
                <a:lnTo>
                  <a:pt x="21560" y="35450"/>
                </a:lnTo>
                <a:lnTo>
                  <a:pt x="21550" y="35430"/>
                </a:lnTo>
                <a:lnTo>
                  <a:pt x="21540" y="35410"/>
                </a:lnTo>
                <a:lnTo>
                  <a:pt x="21530" y="35400"/>
                </a:lnTo>
                <a:lnTo>
                  <a:pt x="21510" y="35390"/>
                </a:lnTo>
                <a:lnTo>
                  <a:pt x="21500" y="35390"/>
                </a:lnTo>
                <a:lnTo>
                  <a:pt x="21480" y="35400"/>
                </a:lnTo>
                <a:lnTo>
                  <a:pt x="21460" y="35400"/>
                </a:lnTo>
                <a:lnTo>
                  <a:pt x="21410" y="35410"/>
                </a:lnTo>
                <a:lnTo>
                  <a:pt x="21410" y="35420"/>
                </a:lnTo>
                <a:lnTo>
                  <a:pt x="21390" y="35440"/>
                </a:lnTo>
                <a:lnTo>
                  <a:pt x="21360" y="35450"/>
                </a:lnTo>
                <a:lnTo>
                  <a:pt x="21340" y="35460"/>
                </a:lnTo>
                <a:lnTo>
                  <a:pt x="21320" y="35460"/>
                </a:lnTo>
                <a:lnTo>
                  <a:pt x="21310" y="35460"/>
                </a:lnTo>
                <a:lnTo>
                  <a:pt x="21300" y="35460"/>
                </a:lnTo>
                <a:lnTo>
                  <a:pt x="21280" y="35450"/>
                </a:lnTo>
                <a:lnTo>
                  <a:pt x="21260" y="35430"/>
                </a:lnTo>
                <a:lnTo>
                  <a:pt x="21230" y="35400"/>
                </a:lnTo>
                <a:lnTo>
                  <a:pt x="21220" y="35390"/>
                </a:lnTo>
                <a:lnTo>
                  <a:pt x="21220" y="35380"/>
                </a:lnTo>
                <a:lnTo>
                  <a:pt x="21210" y="35370"/>
                </a:lnTo>
                <a:lnTo>
                  <a:pt x="21210" y="35350"/>
                </a:lnTo>
                <a:lnTo>
                  <a:pt x="21200" y="35320"/>
                </a:lnTo>
                <a:lnTo>
                  <a:pt x="21200" y="35310"/>
                </a:lnTo>
                <a:lnTo>
                  <a:pt x="21190" y="35290"/>
                </a:lnTo>
                <a:lnTo>
                  <a:pt x="21190" y="35240"/>
                </a:lnTo>
                <a:lnTo>
                  <a:pt x="21180" y="35230"/>
                </a:lnTo>
                <a:lnTo>
                  <a:pt x="21160" y="35180"/>
                </a:lnTo>
                <a:lnTo>
                  <a:pt x="21150" y="35160"/>
                </a:lnTo>
                <a:lnTo>
                  <a:pt x="21150" y="35150"/>
                </a:lnTo>
                <a:lnTo>
                  <a:pt x="21150" y="35140"/>
                </a:lnTo>
                <a:lnTo>
                  <a:pt x="21150" y="35120"/>
                </a:lnTo>
                <a:lnTo>
                  <a:pt x="21150" y="35100"/>
                </a:lnTo>
                <a:lnTo>
                  <a:pt x="21150" y="35090"/>
                </a:lnTo>
                <a:lnTo>
                  <a:pt x="21160" y="35090"/>
                </a:lnTo>
                <a:lnTo>
                  <a:pt x="21170" y="35090"/>
                </a:lnTo>
                <a:lnTo>
                  <a:pt x="21180" y="35100"/>
                </a:lnTo>
                <a:lnTo>
                  <a:pt x="21200" y="35110"/>
                </a:lnTo>
                <a:lnTo>
                  <a:pt x="21220" y="35110"/>
                </a:lnTo>
                <a:lnTo>
                  <a:pt x="21230" y="35120"/>
                </a:lnTo>
                <a:lnTo>
                  <a:pt x="21240" y="35120"/>
                </a:lnTo>
                <a:lnTo>
                  <a:pt x="21240" y="35110"/>
                </a:lnTo>
                <a:lnTo>
                  <a:pt x="21250" y="35100"/>
                </a:lnTo>
                <a:lnTo>
                  <a:pt x="21260" y="35080"/>
                </a:lnTo>
                <a:lnTo>
                  <a:pt x="21260" y="35070"/>
                </a:lnTo>
                <a:lnTo>
                  <a:pt x="21280" y="35060"/>
                </a:lnTo>
                <a:lnTo>
                  <a:pt x="21280" y="35050"/>
                </a:lnTo>
                <a:lnTo>
                  <a:pt x="21290" y="35050"/>
                </a:lnTo>
                <a:lnTo>
                  <a:pt x="21300" y="35060"/>
                </a:lnTo>
                <a:lnTo>
                  <a:pt x="21310" y="35070"/>
                </a:lnTo>
                <a:lnTo>
                  <a:pt x="21310" y="35080"/>
                </a:lnTo>
                <a:lnTo>
                  <a:pt x="21300" y="35110"/>
                </a:lnTo>
                <a:close/>
                <a:moveTo>
                  <a:pt x="21130" y="35040"/>
                </a:moveTo>
                <a:lnTo>
                  <a:pt x="21120" y="35050"/>
                </a:lnTo>
                <a:lnTo>
                  <a:pt x="21100" y="35030"/>
                </a:lnTo>
                <a:lnTo>
                  <a:pt x="21090" y="35010"/>
                </a:lnTo>
                <a:lnTo>
                  <a:pt x="21090" y="35000"/>
                </a:lnTo>
                <a:lnTo>
                  <a:pt x="21100" y="35000"/>
                </a:lnTo>
                <a:lnTo>
                  <a:pt x="21110" y="35010"/>
                </a:lnTo>
                <a:lnTo>
                  <a:pt x="21120" y="35020"/>
                </a:lnTo>
                <a:lnTo>
                  <a:pt x="21120" y="35040"/>
                </a:lnTo>
                <a:lnTo>
                  <a:pt x="21130" y="35040"/>
                </a:lnTo>
                <a:close/>
                <a:moveTo>
                  <a:pt x="23070" y="34960"/>
                </a:moveTo>
                <a:lnTo>
                  <a:pt x="23060" y="34980"/>
                </a:lnTo>
                <a:lnTo>
                  <a:pt x="23050" y="35010"/>
                </a:lnTo>
                <a:lnTo>
                  <a:pt x="23040" y="35030"/>
                </a:lnTo>
                <a:lnTo>
                  <a:pt x="23040" y="35040"/>
                </a:lnTo>
                <a:lnTo>
                  <a:pt x="23030" y="35040"/>
                </a:lnTo>
                <a:lnTo>
                  <a:pt x="23020" y="35030"/>
                </a:lnTo>
                <a:lnTo>
                  <a:pt x="23000" y="35010"/>
                </a:lnTo>
                <a:lnTo>
                  <a:pt x="22990" y="34990"/>
                </a:lnTo>
                <a:lnTo>
                  <a:pt x="22980" y="34980"/>
                </a:lnTo>
                <a:lnTo>
                  <a:pt x="22980" y="34970"/>
                </a:lnTo>
                <a:lnTo>
                  <a:pt x="22990" y="34960"/>
                </a:lnTo>
                <a:lnTo>
                  <a:pt x="23000" y="34960"/>
                </a:lnTo>
                <a:lnTo>
                  <a:pt x="23010" y="34960"/>
                </a:lnTo>
                <a:lnTo>
                  <a:pt x="23020" y="34960"/>
                </a:lnTo>
                <a:lnTo>
                  <a:pt x="23030" y="34960"/>
                </a:lnTo>
                <a:lnTo>
                  <a:pt x="23040" y="34960"/>
                </a:lnTo>
                <a:lnTo>
                  <a:pt x="23060" y="34960"/>
                </a:lnTo>
                <a:lnTo>
                  <a:pt x="23070" y="34960"/>
                </a:lnTo>
                <a:close/>
                <a:moveTo>
                  <a:pt x="21530" y="34950"/>
                </a:moveTo>
                <a:lnTo>
                  <a:pt x="21540" y="34960"/>
                </a:lnTo>
                <a:lnTo>
                  <a:pt x="21550" y="34970"/>
                </a:lnTo>
                <a:lnTo>
                  <a:pt x="21560" y="34970"/>
                </a:lnTo>
                <a:lnTo>
                  <a:pt x="21570" y="34980"/>
                </a:lnTo>
                <a:lnTo>
                  <a:pt x="21590" y="34980"/>
                </a:lnTo>
                <a:lnTo>
                  <a:pt x="21610" y="34980"/>
                </a:lnTo>
                <a:lnTo>
                  <a:pt x="21630" y="34980"/>
                </a:lnTo>
                <a:lnTo>
                  <a:pt x="21640" y="34980"/>
                </a:lnTo>
                <a:lnTo>
                  <a:pt x="21660" y="34980"/>
                </a:lnTo>
                <a:lnTo>
                  <a:pt x="21670" y="34970"/>
                </a:lnTo>
                <a:lnTo>
                  <a:pt x="21680" y="34970"/>
                </a:lnTo>
                <a:lnTo>
                  <a:pt x="21690" y="34960"/>
                </a:lnTo>
                <a:lnTo>
                  <a:pt x="21710" y="34960"/>
                </a:lnTo>
                <a:lnTo>
                  <a:pt x="21720" y="34960"/>
                </a:lnTo>
                <a:lnTo>
                  <a:pt x="21750" y="34950"/>
                </a:lnTo>
                <a:lnTo>
                  <a:pt x="21760" y="34940"/>
                </a:lnTo>
                <a:lnTo>
                  <a:pt x="21760" y="34930"/>
                </a:lnTo>
                <a:lnTo>
                  <a:pt x="21770" y="34920"/>
                </a:lnTo>
                <a:lnTo>
                  <a:pt x="21780" y="34910"/>
                </a:lnTo>
                <a:lnTo>
                  <a:pt x="21790" y="34910"/>
                </a:lnTo>
                <a:lnTo>
                  <a:pt x="21810" y="34910"/>
                </a:lnTo>
                <a:lnTo>
                  <a:pt x="21850" y="34910"/>
                </a:lnTo>
                <a:lnTo>
                  <a:pt x="21880" y="34920"/>
                </a:lnTo>
                <a:lnTo>
                  <a:pt x="21890" y="34920"/>
                </a:lnTo>
                <a:lnTo>
                  <a:pt x="21890" y="34930"/>
                </a:lnTo>
                <a:lnTo>
                  <a:pt x="21890" y="34940"/>
                </a:lnTo>
                <a:lnTo>
                  <a:pt x="21880" y="34960"/>
                </a:lnTo>
                <a:lnTo>
                  <a:pt x="21880" y="34970"/>
                </a:lnTo>
                <a:lnTo>
                  <a:pt x="21880" y="34980"/>
                </a:lnTo>
                <a:lnTo>
                  <a:pt x="21880" y="34990"/>
                </a:lnTo>
                <a:lnTo>
                  <a:pt x="21880" y="35000"/>
                </a:lnTo>
                <a:lnTo>
                  <a:pt x="21880" y="35030"/>
                </a:lnTo>
                <a:lnTo>
                  <a:pt x="21880" y="35040"/>
                </a:lnTo>
                <a:lnTo>
                  <a:pt x="21890" y="35040"/>
                </a:lnTo>
                <a:lnTo>
                  <a:pt x="21900" y="35050"/>
                </a:lnTo>
                <a:lnTo>
                  <a:pt x="21930" y="35060"/>
                </a:lnTo>
                <a:lnTo>
                  <a:pt x="21950" y="35060"/>
                </a:lnTo>
                <a:lnTo>
                  <a:pt x="21960" y="35070"/>
                </a:lnTo>
                <a:lnTo>
                  <a:pt x="21960" y="35080"/>
                </a:lnTo>
                <a:lnTo>
                  <a:pt x="21960" y="35090"/>
                </a:lnTo>
                <a:lnTo>
                  <a:pt x="21950" y="35090"/>
                </a:lnTo>
                <a:lnTo>
                  <a:pt x="21940" y="35090"/>
                </a:lnTo>
                <a:lnTo>
                  <a:pt x="21920" y="35090"/>
                </a:lnTo>
                <a:lnTo>
                  <a:pt x="21910" y="35080"/>
                </a:lnTo>
                <a:lnTo>
                  <a:pt x="21900" y="35080"/>
                </a:lnTo>
                <a:lnTo>
                  <a:pt x="21880" y="35080"/>
                </a:lnTo>
                <a:lnTo>
                  <a:pt x="21880" y="35090"/>
                </a:lnTo>
                <a:lnTo>
                  <a:pt x="21880" y="35100"/>
                </a:lnTo>
                <a:lnTo>
                  <a:pt x="21880" y="35110"/>
                </a:lnTo>
                <a:lnTo>
                  <a:pt x="21890" y="35120"/>
                </a:lnTo>
                <a:lnTo>
                  <a:pt x="21900" y="35120"/>
                </a:lnTo>
                <a:lnTo>
                  <a:pt x="21910" y="35130"/>
                </a:lnTo>
                <a:lnTo>
                  <a:pt x="21920" y="35140"/>
                </a:lnTo>
                <a:lnTo>
                  <a:pt x="21920" y="35150"/>
                </a:lnTo>
                <a:lnTo>
                  <a:pt x="21900" y="35170"/>
                </a:lnTo>
                <a:lnTo>
                  <a:pt x="21890" y="35170"/>
                </a:lnTo>
                <a:lnTo>
                  <a:pt x="21860" y="35170"/>
                </a:lnTo>
                <a:lnTo>
                  <a:pt x="21850" y="35170"/>
                </a:lnTo>
                <a:lnTo>
                  <a:pt x="21840" y="35180"/>
                </a:lnTo>
                <a:lnTo>
                  <a:pt x="21830" y="35180"/>
                </a:lnTo>
                <a:lnTo>
                  <a:pt x="21810" y="35200"/>
                </a:lnTo>
                <a:lnTo>
                  <a:pt x="21810" y="35210"/>
                </a:lnTo>
                <a:lnTo>
                  <a:pt x="21800" y="35220"/>
                </a:lnTo>
                <a:lnTo>
                  <a:pt x="21800" y="35240"/>
                </a:lnTo>
                <a:lnTo>
                  <a:pt x="21800" y="35260"/>
                </a:lnTo>
                <a:lnTo>
                  <a:pt x="21800" y="35270"/>
                </a:lnTo>
                <a:lnTo>
                  <a:pt x="21790" y="35270"/>
                </a:lnTo>
                <a:lnTo>
                  <a:pt x="21780" y="35270"/>
                </a:lnTo>
                <a:lnTo>
                  <a:pt x="21770" y="35270"/>
                </a:lnTo>
                <a:lnTo>
                  <a:pt x="21770" y="35260"/>
                </a:lnTo>
                <a:lnTo>
                  <a:pt x="21760" y="35260"/>
                </a:lnTo>
                <a:lnTo>
                  <a:pt x="21760" y="35250"/>
                </a:lnTo>
                <a:lnTo>
                  <a:pt x="21750" y="35250"/>
                </a:lnTo>
                <a:lnTo>
                  <a:pt x="21750" y="35260"/>
                </a:lnTo>
                <a:lnTo>
                  <a:pt x="21750" y="35270"/>
                </a:lnTo>
                <a:lnTo>
                  <a:pt x="21740" y="35270"/>
                </a:lnTo>
                <a:lnTo>
                  <a:pt x="21730" y="35280"/>
                </a:lnTo>
                <a:lnTo>
                  <a:pt x="21720" y="35280"/>
                </a:lnTo>
                <a:lnTo>
                  <a:pt x="21710" y="35280"/>
                </a:lnTo>
                <a:lnTo>
                  <a:pt x="21700" y="35270"/>
                </a:lnTo>
                <a:lnTo>
                  <a:pt x="21690" y="35260"/>
                </a:lnTo>
                <a:lnTo>
                  <a:pt x="21690" y="35250"/>
                </a:lnTo>
                <a:lnTo>
                  <a:pt x="21680" y="35260"/>
                </a:lnTo>
                <a:lnTo>
                  <a:pt x="21680" y="35280"/>
                </a:lnTo>
                <a:lnTo>
                  <a:pt x="21670" y="35290"/>
                </a:lnTo>
                <a:lnTo>
                  <a:pt x="21660" y="35300"/>
                </a:lnTo>
                <a:lnTo>
                  <a:pt x="21640" y="35300"/>
                </a:lnTo>
                <a:lnTo>
                  <a:pt x="21630" y="35300"/>
                </a:lnTo>
                <a:lnTo>
                  <a:pt x="21610" y="35300"/>
                </a:lnTo>
                <a:lnTo>
                  <a:pt x="21600" y="35300"/>
                </a:lnTo>
                <a:lnTo>
                  <a:pt x="21580" y="35300"/>
                </a:lnTo>
                <a:lnTo>
                  <a:pt x="21570" y="35300"/>
                </a:lnTo>
                <a:lnTo>
                  <a:pt x="21570" y="35320"/>
                </a:lnTo>
                <a:lnTo>
                  <a:pt x="21560" y="35320"/>
                </a:lnTo>
                <a:lnTo>
                  <a:pt x="21560" y="35330"/>
                </a:lnTo>
                <a:lnTo>
                  <a:pt x="21550" y="35330"/>
                </a:lnTo>
                <a:lnTo>
                  <a:pt x="21540" y="35330"/>
                </a:lnTo>
                <a:lnTo>
                  <a:pt x="21530" y="35320"/>
                </a:lnTo>
                <a:lnTo>
                  <a:pt x="21510" y="35290"/>
                </a:lnTo>
                <a:lnTo>
                  <a:pt x="21500" y="35280"/>
                </a:lnTo>
                <a:lnTo>
                  <a:pt x="21490" y="35270"/>
                </a:lnTo>
                <a:lnTo>
                  <a:pt x="21480" y="35270"/>
                </a:lnTo>
                <a:lnTo>
                  <a:pt x="21440" y="35270"/>
                </a:lnTo>
                <a:lnTo>
                  <a:pt x="21430" y="35270"/>
                </a:lnTo>
                <a:lnTo>
                  <a:pt x="21400" y="35270"/>
                </a:lnTo>
                <a:lnTo>
                  <a:pt x="21380" y="35270"/>
                </a:lnTo>
                <a:lnTo>
                  <a:pt x="21370" y="35260"/>
                </a:lnTo>
                <a:lnTo>
                  <a:pt x="21370" y="35240"/>
                </a:lnTo>
                <a:lnTo>
                  <a:pt x="21370" y="35220"/>
                </a:lnTo>
                <a:lnTo>
                  <a:pt x="21360" y="35220"/>
                </a:lnTo>
                <a:lnTo>
                  <a:pt x="21350" y="35210"/>
                </a:lnTo>
                <a:lnTo>
                  <a:pt x="21340" y="35200"/>
                </a:lnTo>
                <a:lnTo>
                  <a:pt x="21330" y="35200"/>
                </a:lnTo>
                <a:lnTo>
                  <a:pt x="21320" y="35200"/>
                </a:lnTo>
                <a:lnTo>
                  <a:pt x="21310" y="35190"/>
                </a:lnTo>
                <a:lnTo>
                  <a:pt x="21310" y="35180"/>
                </a:lnTo>
                <a:lnTo>
                  <a:pt x="21300" y="35170"/>
                </a:lnTo>
                <a:lnTo>
                  <a:pt x="21300" y="35150"/>
                </a:lnTo>
                <a:lnTo>
                  <a:pt x="21300" y="35130"/>
                </a:lnTo>
                <a:lnTo>
                  <a:pt x="21320" y="35090"/>
                </a:lnTo>
                <a:lnTo>
                  <a:pt x="21320" y="35080"/>
                </a:lnTo>
                <a:lnTo>
                  <a:pt x="21320" y="35060"/>
                </a:lnTo>
                <a:lnTo>
                  <a:pt x="21310" y="35050"/>
                </a:lnTo>
                <a:lnTo>
                  <a:pt x="21290" y="35040"/>
                </a:lnTo>
                <a:lnTo>
                  <a:pt x="21280" y="35040"/>
                </a:lnTo>
                <a:lnTo>
                  <a:pt x="21270" y="35040"/>
                </a:lnTo>
                <a:lnTo>
                  <a:pt x="21260" y="35050"/>
                </a:lnTo>
                <a:lnTo>
                  <a:pt x="21250" y="35060"/>
                </a:lnTo>
                <a:lnTo>
                  <a:pt x="21240" y="35070"/>
                </a:lnTo>
                <a:lnTo>
                  <a:pt x="21240" y="35080"/>
                </a:lnTo>
                <a:lnTo>
                  <a:pt x="21230" y="35090"/>
                </a:lnTo>
                <a:lnTo>
                  <a:pt x="21230" y="35100"/>
                </a:lnTo>
                <a:lnTo>
                  <a:pt x="21210" y="35100"/>
                </a:lnTo>
                <a:lnTo>
                  <a:pt x="21200" y="35100"/>
                </a:lnTo>
                <a:lnTo>
                  <a:pt x="21190" y="35090"/>
                </a:lnTo>
                <a:lnTo>
                  <a:pt x="21180" y="35090"/>
                </a:lnTo>
                <a:lnTo>
                  <a:pt x="21170" y="35070"/>
                </a:lnTo>
                <a:lnTo>
                  <a:pt x="21160" y="35060"/>
                </a:lnTo>
                <a:lnTo>
                  <a:pt x="21150" y="35050"/>
                </a:lnTo>
                <a:lnTo>
                  <a:pt x="21150" y="35040"/>
                </a:lnTo>
                <a:lnTo>
                  <a:pt x="21150" y="35020"/>
                </a:lnTo>
                <a:lnTo>
                  <a:pt x="21150" y="35010"/>
                </a:lnTo>
                <a:lnTo>
                  <a:pt x="21170" y="34980"/>
                </a:lnTo>
                <a:lnTo>
                  <a:pt x="21180" y="34970"/>
                </a:lnTo>
                <a:lnTo>
                  <a:pt x="21190" y="34960"/>
                </a:lnTo>
                <a:lnTo>
                  <a:pt x="21190" y="34950"/>
                </a:lnTo>
                <a:lnTo>
                  <a:pt x="21200" y="34950"/>
                </a:lnTo>
                <a:lnTo>
                  <a:pt x="21210" y="34960"/>
                </a:lnTo>
                <a:lnTo>
                  <a:pt x="21210" y="34970"/>
                </a:lnTo>
                <a:lnTo>
                  <a:pt x="21220" y="34990"/>
                </a:lnTo>
                <a:lnTo>
                  <a:pt x="21230" y="34990"/>
                </a:lnTo>
                <a:lnTo>
                  <a:pt x="21240" y="35000"/>
                </a:lnTo>
                <a:lnTo>
                  <a:pt x="21250" y="35000"/>
                </a:lnTo>
                <a:lnTo>
                  <a:pt x="21260" y="35000"/>
                </a:lnTo>
                <a:lnTo>
                  <a:pt x="21270" y="34990"/>
                </a:lnTo>
                <a:lnTo>
                  <a:pt x="21270" y="34980"/>
                </a:lnTo>
                <a:lnTo>
                  <a:pt x="21280" y="34960"/>
                </a:lnTo>
                <a:lnTo>
                  <a:pt x="21280" y="34950"/>
                </a:lnTo>
                <a:lnTo>
                  <a:pt x="21290" y="34950"/>
                </a:lnTo>
                <a:lnTo>
                  <a:pt x="21310" y="34960"/>
                </a:lnTo>
                <a:lnTo>
                  <a:pt x="21320" y="34960"/>
                </a:lnTo>
                <a:lnTo>
                  <a:pt x="21330" y="34960"/>
                </a:lnTo>
                <a:lnTo>
                  <a:pt x="21390" y="34920"/>
                </a:lnTo>
                <a:lnTo>
                  <a:pt x="21400" y="34910"/>
                </a:lnTo>
                <a:lnTo>
                  <a:pt x="21420" y="34910"/>
                </a:lnTo>
                <a:lnTo>
                  <a:pt x="21430" y="34910"/>
                </a:lnTo>
                <a:lnTo>
                  <a:pt x="21450" y="34900"/>
                </a:lnTo>
                <a:lnTo>
                  <a:pt x="21460" y="34890"/>
                </a:lnTo>
                <a:lnTo>
                  <a:pt x="21480" y="34890"/>
                </a:lnTo>
                <a:lnTo>
                  <a:pt x="21490" y="34890"/>
                </a:lnTo>
                <a:lnTo>
                  <a:pt x="21500" y="34890"/>
                </a:lnTo>
                <a:lnTo>
                  <a:pt x="21510" y="34900"/>
                </a:lnTo>
                <a:lnTo>
                  <a:pt x="21510" y="34910"/>
                </a:lnTo>
                <a:lnTo>
                  <a:pt x="21530" y="34950"/>
                </a:lnTo>
                <a:close/>
                <a:moveTo>
                  <a:pt x="22210" y="34890"/>
                </a:moveTo>
                <a:lnTo>
                  <a:pt x="22220" y="34920"/>
                </a:lnTo>
                <a:lnTo>
                  <a:pt x="22220" y="34940"/>
                </a:lnTo>
                <a:lnTo>
                  <a:pt x="22210" y="34970"/>
                </a:lnTo>
                <a:lnTo>
                  <a:pt x="22220" y="34980"/>
                </a:lnTo>
                <a:lnTo>
                  <a:pt x="22230" y="35000"/>
                </a:lnTo>
                <a:lnTo>
                  <a:pt x="22250" y="35010"/>
                </a:lnTo>
                <a:lnTo>
                  <a:pt x="22260" y="35010"/>
                </a:lnTo>
                <a:lnTo>
                  <a:pt x="22260" y="35020"/>
                </a:lnTo>
                <a:lnTo>
                  <a:pt x="22250" y="35020"/>
                </a:lnTo>
                <a:lnTo>
                  <a:pt x="22210" y="35060"/>
                </a:lnTo>
                <a:lnTo>
                  <a:pt x="22200" y="35070"/>
                </a:lnTo>
                <a:lnTo>
                  <a:pt x="22170" y="35080"/>
                </a:lnTo>
                <a:lnTo>
                  <a:pt x="22160" y="35090"/>
                </a:lnTo>
                <a:lnTo>
                  <a:pt x="22150" y="35090"/>
                </a:lnTo>
                <a:lnTo>
                  <a:pt x="22140" y="35110"/>
                </a:lnTo>
                <a:lnTo>
                  <a:pt x="22140" y="35130"/>
                </a:lnTo>
                <a:lnTo>
                  <a:pt x="22140" y="35150"/>
                </a:lnTo>
                <a:lnTo>
                  <a:pt x="22150" y="35150"/>
                </a:lnTo>
                <a:lnTo>
                  <a:pt x="22160" y="35160"/>
                </a:lnTo>
                <a:lnTo>
                  <a:pt x="22170" y="35170"/>
                </a:lnTo>
                <a:lnTo>
                  <a:pt x="22210" y="35180"/>
                </a:lnTo>
                <a:lnTo>
                  <a:pt x="22230" y="35180"/>
                </a:lnTo>
                <a:lnTo>
                  <a:pt x="22250" y="35170"/>
                </a:lnTo>
                <a:lnTo>
                  <a:pt x="22270" y="35160"/>
                </a:lnTo>
                <a:lnTo>
                  <a:pt x="22280" y="35140"/>
                </a:lnTo>
                <a:lnTo>
                  <a:pt x="22300" y="35130"/>
                </a:lnTo>
                <a:lnTo>
                  <a:pt x="22310" y="35120"/>
                </a:lnTo>
                <a:lnTo>
                  <a:pt x="22320" y="35120"/>
                </a:lnTo>
                <a:lnTo>
                  <a:pt x="22340" y="35130"/>
                </a:lnTo>
                <a:lnTo>
                  <a:pt x="22350" y="35130"/>
                </a:lnTo>
                <a:lnTo>
                  <a:pt x="22350" y="35140"/>
                </a:lnTo>
                <a:lnTo>
                  <a:pt x="22360" y="35150"/>
                </a:lnTo>
                <a:lnTo>
                  <a:pt x="22360" y="35160"/>
                </a:lnTo>
                <a:lnTo>
                  <a:pt x="22350" y="35170"/>
                </a:lnTo>
                <a:lnTo>
                  <a:pt x="22340" y="35220"/>
                </a:lnTo>
                <a:lnTo>
                  <a:pt x="22330" y="35260"/>
                </a:lnTo>
                <a:lnTo>
                  <a:pt x="22330" y="35280"/>
                </a:lnTo>
                <a:lnTo>
                  <a:pt x="22340" y="35300"/>
                </a:lnTo>
                <a:lnTo>
                  <a:pt x="22340" y="35320"/>
                </a:lnTo>
                <a:lnTo>
                  <a:pt x="22360" y="35340"/>
                </a:lnTo>
                <a:lnTo>
                  <a:pt x="22370" y="35350"/>
                </a:lnTo>
                <a:lnTo>
                  <a:pt x="22400" y="35360"/>
                </a:lnTo>
                <a:lnTo>
                  <a:pt x="22410" y="35360"/>
                </a:lnTo>
                <a:lnTo>
                  <a:pt x="22430" y="35370"/>
                </a:lnTo>
                <a:lnTo>
                  <a:pt x="22460" y="35360"/>
                </a:lnTo>
                <a:lnTo>
                  <a:pt x="22470" y="35370"/>
                </a:lnTo>
                <a:lnTo>
                  <a:pt x="22480" y="35370"/>
                </a:lnTo>
                <a:lnTo>
                  <a:pt x="22500" y="35380"/>
                </a:lnTo>
                <a:lnTo>
                  <a:pt x="22510" y="35390"/>
                </a:lnTo>
                <a:lnTo>
                  <a:pt x="22510" y="35410"/>
                </a:lnTo>
                <a:lnTo>
                  <a:pt x="22520" y="35420"/>
                </a:lnTo>
                <a:lnTo>
                  <a:pt x="22550" y="35450"/>
                </a:lnTo>
                <a:lnTo>
                  <a:pt x="22570" y="35470"/>
                </a:lnTo>
                <a:lnTo>
                  <a:pt x="22590" y="35490"/>
                </a:lnTo>
                <a:lnTo>
                  <a:pt x="22610" y="35510"/>
                </a:lnTo>
                <a:lnTo>
                  <a:pt x="22610" y="35530"/>
                </a:lnTo>
                <a:lnTo>
                  <a:pt x="22620" y="35550"/>
                </a:lnTo>
                <a:lnTo>
                  <a:pt x="22620" y="35560"/>
                </a:lnTo>
                <a:lnTo>
                  <a:pt x="22610" y="35570"/>
                </a:lnTo>
                <a:lnTo>
                  <a:pt x="22600" y="35580"/>
                </a:lnTo>
                <a:lnTo>
                  <a:pt x="22580" y="35600"/>
                </a:lnTo>
                <a:lnTo>
                  <a:pt x="22560" y="35620"/>
                </a:lnTo>
                <a:lnTo>
                  <a:pt x="22550" y="35640"/>
                </a:lnTo>
                <a:lnTo>
                  <a:pt x="22530" y="35670"/>
                </a:lnTo>
                <a:lnTo>
                  <a:pt x="22510" y="35680"/>
                </a:lnTo>
                <a:lnTo>
                  <a:pt x="22480" y="35720"/>
                </a:lnTo>
                <a:lnTo>
                  <a:pt x="22470" y="35720"/>
                </a:lnTo>
                <a:lnTo>
                  <a:pt x="22480" y="35700"/>
                </a:lnTo>
                <a:lnTo>
                  <a:pt x="22480" y="35680"/>
                </a:lnTo>
                <a:lnTo>
                  <a:pt x="22480" y="35650"/>
                </a:lnTo>
                <a:lnTo>
                  <a:pt x="22470" y="35630"/>
                </a:lnTo>
                <a:lnTo>
                  <a:pt x="22460" y="35610"/>
                </a:lnTo>
                <a:lnTo>
                  <a:pt x="22450" y="35600"/>
                </a:lnTo>
                <a:lnTo>
                  <a:pt x="22430" y="35600"/>
                </a:lnTo>
                <a:lnTo>
                  <a:pt x="22400" y="35600"/>
                </a:lnTo>
                <a:lnTo>
                  <a:pt x="22390" y="35600"/>
                </a:lnTo>
                <a:lnTo>
                  <a:pt x="22380" y="35600"/>
                </a:lnTo>
                <a:lnTo>
                  <a:pt x="22370" y="35600"/>
                </a:lnTo>
                <a:lnTo>
                  <a:pt x="22380" y="35580"/>
                </a:lnTo>
                <a:lnTo>
                  <a:pt x="22380" y="35570"/>
                </a:lnTo>
                <a:lnTo>
                  <a:pt x="22370" y="35560"/>
                </a:lnTo>
                <a:lnTo>
                  <a:pt x="22370" y="35550"/>
                </a:lnTo>
                <a:lnTo>
                  <a:pt x="22380" y="35540"/>
                </a:lnTo>
                <a:lnTo>
                  <a:pt x="22390" y="35530"/>
                </a:lnTo>
                <a:lnTo>
                  <a:pt x="22410" y="35520"/>
                </a:lnTo>
                <a:lnTo>
                  <a:pt x="22420" y="35510"/>
                </a:lnTo>
                <a:lnTo>
                  <a:pt x="22430" y="35510"/>
                </a:lnTo>
                <a:lnTo>
                  <a:pt x="22440" y="35510"/>
                </a:lnTo>
                <a:lnTo>
                  <a:pt x="22440" y="35500"/>
                </a:lnTo>
                <a:lnTo>
                  <a:pt x="22450" y="35490"/>
                </a:lnTo>
                <a:lnTo>
                  <a:pt x="22440" y="35510"/>
                </a:lnTo>
                <a:lnTo>
                  <a:pt x="22430" y="35510"/>
                </a:lnTo>
                <a:lnTo>
                  <a:pt x="22410" y="35510"/>
                </a:lnTo>
                <a:lnTo>
                  <a:pt x="22400" y="35510"/>
                </a:lnTo>
                <a:lnTo>
                  <a:pt x="22390" y="35520"/>
                </a:lnTo>
                <a:lnTo>
                  <a:pt x="22380" y="35530"/>
                </a:lnTo>
                <a:lnTo>
                  <a:pt x="22370" y="35540"/>
                </a:lnTo>
                <a:lnTo>
                  <a:pt x="22360" y="35550"/>
                </a:lnTo>
                <a:lnTo>
                  <a:pt x="22360" y="35560"/>
                </a:lnTo>
                <a:lnTo>
                  <a:pt x="22370" y="35570"/>
                </a:lnTo>
                <a:lnTo>
                  <a:pt x="22370" y="35580"/>
                </a:lnTo>
                <a:lnTo>
                  <a:pt x="22370" y="35600"/>
                </a:lnTo>
                <a:lnTo>
                  <a:pt x="22360" y="35600"/>
                </a:lnTo>
                <a:lnTo>
                  <a:pt x="22340" y="35620"/>
                </a:lnTo>
                <a:lnTo>
                  <a:pt x="22310" y="35650"/>
                </a:lnTo>
                <a:lnTo>
                  <a:pt x="22290" y="35660"/>
                </a:lnTo>
                <a:lnTo>
                  <a:pt x="22280" y="35660"/>
                </a:lnTo>
                <a:lnTo>
                  <a:pt x="22270" y="35660"/>
                </a:lnTo>
                <a:lnTo>
                  <a:pt x="22260" y="35650"/>
                </a:lnTo>
                <a:lnTo>
                  <a:pt x="22260" y="35640"/>
                </a:lnTo>
                <a:lnTo>
                  <a:pt x="22270" y="35610"/>
                </a:lnTo>
                <a:lnTo>
                  <a:pt x="22270" y="35590"/>
                </a:lnTo>
                <a:lnTo>
                  <a:pt x="22280" y="35570"/>
                </a:lnTo>
                <a:lnTo>
                  <a:pt x="22290" y="35540"/>
                </a:lnTo>
                <a:lnTo>
                  <a:pt x="22290" y="35510"/>
                </a:lnTo>
                <a:lnTo>
                  <a:pt x="22290" y="35490"/>
                </a:lnTo>
                <a:lnTo>
                  <a:pt x="22290" y="35480"/>
                </a:lnTo>
                <a:lnTo>
                  <a:pt x="22280" y="35470"/>
                </a:lnTo>
                <a:lnTo>
                  <a:pt x="22270" y="35450"/>
                </a:lnTo>
                <a:lnTo>
                  <a:pt x="22250" y="35450"/>
                </a:lnTo>
                <a:lnTo>
                  <a:pt x="22230" y="35450"/>
                </a:lnTo>
                <a:lnTo>
                  <a:pt x="22220" y="35450"/>
                </a:lnTo>
                <a:lnTo>
                  <a:pt x="22210" y="35460"/>
                </a:lnTo>
                <a:lnTo>
                  <a:pt x="22200" y="35470"/>
                </a:lnTo>
                <a:lnTo>
                  <a:pt x="22180" y="35480"/>
                </a:lnTo>
                <a:lnTo>
                  <a:pt x="22160" y="35500"/>
                </a:lnTo>
                <a:lnTo>
                  <a:pt x="22150" y="35500"/>
                </a:lnTo>
                <a:lnTo>
                  <a:pt x="22140" y="35500"/>
                </a:lnTo>
                <a:lnTo>
                  <a:pt x="22130" y="35490"/>
                </a:lnTo>
                <a:lnTo>
                  <a:pt x="22120" y="35480"/>
                </a:lnTo>
                <a:lnTo>
                  <a:pt x="22120" y="35460"/>
                </a:lnTo>
                <a:lnTo>
                  <a:pt x="22110" y="35430"/>
                </a:lnTo>
                <a:lnTo>
                  <a:pt x="22110" y="35390"/>
                </a:lnTo>
                <a:lnTo>
                  <a:pt x="22110" y="35380"/>
                </a:lnTo>
                <a:lnTo>
                  <a:pt x="22120" y="35360"/>
                </a:lnTo>
                <a:lnTo>
                  <a:pt x="22130" y="35340"/>
                </a:lnTo>
                <a:lnTo>
                  <a:pt x="22140" y="35320"/>
                </a:lnTo>
                <a:lnTo>
                  <a:pt x="22160" y="35300"/>
                </a:lnTo>
                <a:lnTo>
                  <a:pt x="22180" y="35280"/>
                </a:lnTo>
                <a:lnTo>
                  <a:pt x="22180" y="35260"/>
                </a:lnTo>
                <a:lnTo>
                  <a:pt x="22170" y="35260"/>
                </a:lnTo>
                <a:lnTo>
                  <a:pt x="22160" y="35240"/>
                </a:lnTo>
                <a:lnTo>
                  <a:pt x="22160" y="35230"/>
                </a:lnTo>
                <a:lnTo>
                  <a:pt x="22140" y="35230"/>
                </a:lnTo>
                <a:lnTo>
                  <a:pt x="22130" y="35230"/>
                </a:lnTo>
                <a:lnTo>
                  <a:pt x="22120" y="35230"/>
                </a:lnTo>
                <a:lnTo>
                  <a:pt x="22110" y="35230"/>
                </a:lnTo>
                <a:lnTo>
                  <a:pt x="22070" y="35260"/>
                </a:lnTo>
                <a:lnTo>
                  <a:pt x="22060" y="35270"/>
                </a:lnTo>
                <a:lnTo>
                  <a:pt x="22050" y="35270"/>
                </a:lnTo>
                <a:lnTo>
                  <a:pt x="22040" y="35270"/>
                </a:lnTo>
                <a:lnTo>
                  <a:pt x="22030" y="35260"/>
                </a:lnTo>
                <a:lnTo>
                  <a:pt x="22020" y="35250"/>
                </a:lnTo>
                <a:lnTo>
                  <a:pt x="22010" y="35230"/>
                </a:lnTo>
                <a:lnTo>
                  <a:pt x="22000" y="35220"/>
                </a:lnTo>
                <a:lnTo>
                  <a:pt x="21990" y="35210"/>
                </a:lnTo>
                <a:lnTo>
                  <a:pt x="21960" y="35190"/>
                </a:lnTo>
                <a:lnTo>
                  <a:pt x="21950" y="35200"/>
                </a:lnTo>
                <a:lnTo>
                  <a:pt x="21940" y="35200"/>
                </a:lnTo>
                <a:lnTo>
                  <a:pt x="21930" y="35200"/>
                </a:lnTo>
                <a:lnTo>
                  <a:pt x="21920" y="35200"/>
                </a:lnTo>
                <a:lnTo>
                  <a:pt x="21920" y="35190"/>
                </a:lnTo>
                <a:lnTo>
                  <a:pt x="21920" y="35180"/>
                </a:lnTo>
                <a:lnTo>
                  <a:pt x="21930" y="35160"/>
                </a:lnTo>
                <a:lnTo>
                  <a:pt x="21930" y="35150"/>
                </a:lnTo>
                <a:lnTo>
                  <a:pt x="21930" y="35140"/>
                </a:lnTo>
                <a:lnTo>
                  <a:pt x="21920" y="35130"/>
                </a:lnTo>
                <a:lnTo>
                  <a:pt x="21900" y="35100"/>
                </a:lnTo>
                <a:lnTo>
                  <a:pt x="21890" y="35100"/>
                </a:lnTo>
                <a:lnTo>
                  <a:pt x="21900" y="35090"/>
                </a:lnTo>
                <a:lnTo>
                  <a:pt x="21910" y="35090"/>
                </a:lnTo>
                <a:lnTo>
                  <a:pt x="21920" y="35100"/>
                </a:lnTo>
                <a:lnTo>
                  <a:pt x="21940" y="35110"/>
                </a:lnTo>
                <a:lnTo>
                  <a:pt x="21950" y="35110"/>
                </a:lnTo>
                <a:lnTo>
                  <a:pt x="21960" y="35100"/>
                </a:lnTo>
                <a:lnTo>
                  <a:pt x="21970" y="35090"/>
                </a:lnTo>
                <a:lnTo>
                  <a:pt x="21970" y="35080"/>
                </a:lnTo>
                <a:lnTo>
                  <a:pt x="21970" y="35070"/>
                </a:lnTo>
                <a:lnTo>
                  <a:pt x="21960" y="35060"/>
                </a:lnTo>
                <a:lnTo>
                  <a:pt x="21950" y="35050"/>
                </a:lnTo>
                <a:lnTo>
                  <a:pt x="21930" y="35050"/>
                </a:lnTo>
                <a:lnTo>
                  <a:pt x="21920" y="35040"/>
                </a:lnTo>
                <a:lnTo>
                  <a:pt x="21900" y="35040"/>
                </a:lnTo>
                <a:lnTo>
                  <a:pt x="21890" y="35030"/>
                </a:lnTo>
                <a:lnTo>
                  <a:pt x="21890" y="35010"/>
                </a:lnTo>
                <a:lnTo>
                  <a:pt x="21890" y="35000"/>
                </a:lnTo>
                <a:lnTo>
                  <a:pt x="21890" y="34970"/>
                </a:lnTo>
                <a:lnTo>
                  <a:pt x="21890" y="34960"/>
                </a:lnTo>
                <a:lnTo>
                  <a:pt x="21900" y="34950"/>
                </a:lnTo>
                <a:lnTo>
                  <a:pt x="21900" y="34940"/>
                </a:lnTo>
                <a:lnTo>
                  <a:pt x="21910" y="34930"/>
                </a:lnTo>
                <a:lnTo>
                  <a:pt x="21910" y="34920"/>
                </a:lnTo>
                <a:lnTo>
                  <a:pt x="21920" y="34920"/>
                </a:lnTo>
                <a:lnTo>
                  <a:pt x="21930" y="34910"/>
                </a:lnTo>
                <a:lnTo>
                  <a:pt x="21940" y="34920"/>
                </a:lnTo>
                <a:lnTo>
                  <a:pt x="21950" y="34930"/>
                </a:lnTo>
                <a:lnTo>
                  <a:pt x="21950" y="34940"/>
                </a:lnTo>
                <a:lnTo>
                  <a:pt x="21960" y="34940"/>
                </a:lnTo>
                <a:lnTo>
                  <a:pt x="21970" y="34940"/>
                </a:lnTo>
                <a:lnTo>
                  <a:pt x="21980" y="34940"/>
                </a:lnTo>
                <a:lnTo>
                  <a:pt x="21990" y="34930"/>
                </a:lnTo>
                <a:lnTo>
                  <a:pt x="22000" y="34920"/>
                </a:lnTo>
                <a:lnTo>
                  <a:pt x="22020" y="34910"/>
                </a:lnTo>
                <a:lnTo>
                  <a:pt x="22030" y="34900"/>
                </a:lnTo>
                <a:lnTo>
                  <a:pt x="22040" y="34900"/>
                </a:lnTo>
                <a:lnTo>
                  <a:pt x="22050" y="34900"/>
                </a:lnTo>
                <a:lnTo>
                  <a:pt x="22060" y="34900"/>
                </a:lnTo>
                <a:lnTo>
                  <a:pt x="22070" y="34900"/>
                </a:lnTo>
                <a:lnTo>
                  <a:pt x="22080" y="34900"/>
                </a:lnTo>
                <a:lnTo>
                  <a:pt x="22090" y="34890"/>
                </a:lnTo>
                <a:lnTo>
                  <a:pt x="22100" y="34880"/>
                </a:lnTo>
                <a:lnTo>
                  <a:pt x="22100" y="34860"/>
                </a:lnTo>
                <a:lnTo>
                  <a:pt x="22100" y="34850"/>
                </a:lnTo>
                <a:lnTo>
                  <a:pt x="22110" y="34840"/>
                </a:lnTo>
                <a:lnTo>
                  <a:pt x="22140" y="34840"/>
                </a:lnTo>
                <a:lnTo>
                  <a:pt x="22160" y="34840"/>
                </a:lnTo>
                <a:lnTo>
                  <a:pt x="22180" y="34850"/>
                </a:lnTo>
                <a:lnTo>
                  <a:pt x="22190" y="34860"/>
                </a:lnTo>
                <a:lnTo>
                  <a:pt x="22210" y="34890"/>
                </a:lnTo>
                <a:close/>
                <a:moveTo>
                  <a:pt x="20840" y="34570"/>
                </a:moveTo>
                <a:lnTo>
                  <a:pt x="20830" y="34590"/>
                </a:lnTo>
                <a:lnTo>
                  <a:pt x="20830" y="34580"/>
                </a:lnTo>
                <a:lnTo>
                  <a:pt x="20820" y="34560"/>
                </a:lnTo>
                <a:lnTo>
                  <a:pt x="20830" y="34560"/>
                </a:lnTo>
                <a:lnTo>
                  <a:pt x="20840" y="34570"/>
                </a:lnTo>
                <a:close/>
                <a:moveTo>
                  <a:pt x="32840" y="36990"/>
                </a:moveTo>
                <a:lnTo>
                  <a:pt x="32840" y="37000"/>
                </a:lnTo>
                <a:lnTo>
                  <a:pt x="32820" y="37020"/>
                </a:lnTo>
                <a:lnTo>
                  <a:pt x="32830" y="37030"/>
                </a:lnTo>
                <a:lnTo>
                  <a:pt x="32820" y="37040"/>
                </a:lnTo>
                <a:lnTo>
                  <a:pt x="32810" y="37040"/>
                </a:lnTo>
                <a:lnTo>
                  <a:pt x="32800" y="37050"/>
                </a:lnTo>
                <a:lnTo>
                  <a:pt x="32800" y="37060"/>
                </a:lnTo>
                <a:lnTo>
                  <a:pt x="32790" y="37070"/>
                </a:lnTo>
                <a:lnTo>
                  <a:pt x="32770" y="37080"/>
                </a:lnTo>
                <a:lnTo>
                  <a:pt x="32760" y="37090"/>
                </a:lnTo>
                <a:lnTo>
                  <a:pt x="32750" y="37100"/>
                </a:lnTo>
                <a:lnTo>
                  <a:pt x="32740" y="37110"/>
                </a:lnTo>
                <a:lnTo>
                  <a:pt x="32740" y="37120"/>
                </a:lnTo>
                <a:lnTo>
                  <a:pt x="32730" y="37120"/>
                </a:lnTo>
                <a:lnTo>
                  <a:pt x="32700" y="37140"/>
                </a:lnTo>
                <a:lnTo>
                  <a:pt x="32700" y="37150"/>
                </a:lnTo>
                <a:lnTo>
                  <a:pt x="32690" y="37160"/>
                </a:lnTo>
                <a:lnTo>
                  <a:pt x="32680" y="37160"/>
                </a:lnTo>
                <a:lnTo>
                  <a:pt x="32680" y="37150"/>
                </a:lnTo>
                <a:lnTo>
                  <a:pt x="32670" y="37140"/>
                </a:lnTo>
                <a:lnTo>
                  <a:pt x="32640" y="37130"/>
                </a:lnTo>
                <a:lnTo>
                  <a:pt x="32640" y="37140"/>
                </a:lnTo>
                <a:lnTo>
                  <a:pt x="32640" y="37150"/>
                </a:lnTo>
                <a:lnTo>
                  <a:pt x="32630" y="37160"/>
                </a:lnTo>
                <a:lnTo>
                  <a:pt x="32620" y="37160"/>
                </a:lnTo>
                <a:lnTo>
                  <a:pt x="32610" y="37180"/>
                </a:lnTo>
                <a:lnTo>
                  <a:pt x="32600" y="37190"/>
                </a:lnTo>
                <a:lnTo>
                  <a:pt x="32590" y="37200"/>
                </a:lnTo>
                <a:lnTo>
                  <a:pt x="32580" y="37200"/>
                </a:lnTo>
                <a:lnTo>
                  <a:pt x="32570" y="37200"/>
                </a:lnTo>
                <a:lnTo>
                  <a:pt x="32560" y="37190"/>
                </a:lnTo>
                <a:lnTo>
                  <a:pt x="32560" y="37180"/>
                </a:lnTo>
                <a:lnTo>
                  <a:pt x="32550" y="37170"/>
                </a:lnTo>
                <a:lnTo>
                  <a:pt x="32540" y="37160"/>
                </a:lnTo>
                <a:lnTo>
                  <a:pt x="32520" y="37170"/>
                </a:lnTo>
                <a:lnTo>
                  <a:pt x="32500" y="37180"/>
                </a:lnTo>
                <a:lnTo>
                  <a:pt x="32490" y="37190"/>
                </a:lnTo>
                <a:lnTo>
                  <a:pt x="32490" y="37210"/>
                </a:lnTo>
                <a:lnTo>
                  <a:pt x="32480" y="37220"/>
                </a:lnTo>
                <a:lnTo>
                  <a:pt x="32470" y="37220"/>
                </a:lnTo>
                <a:lnTo>
                  <a:pt x="32460" y="37220"/>
                </a:lnTo>
                <a:lnTo>
                  <a:pt x="32450" y="37220"/>
                </a:lnTo>
                <a:lnTo>
                  <a:pt x="32440" y="37210"/>
                </a:lnTo>
                <a:lnTo>
                  <a:pt x="32420" y="37210"/>
                </a:lnTo>
                <a:lnTo>
                  <a:pt x="32390" y="37220"/>
                </a:lnTo>
                <a:lnTo>
                  <a:pt x="32380" y="37220"/>
                </a:lnTo>
                <a:lnTo>
                  <a:pt x="32370" y="37230"/>
                </a:lnTo>
                <a:lnTo>
                  <a:pt x="32370" y="37260"/>
                </a:lnTo>
                <a:lnTo>
                  <a:pt x="32360" y="37270"/>
                </a:lnTo>
                <a:lnTo>
                  <a:pt x="32350" y="37280"/>
                </a:lnTo>
                <a:lnTo>
                  <a:pt x="32340" y="37280"/>
                </a:lnTo>
                <a:lnTo>
                  <a:pt x="32330" y="37290"/>
                </a:lnTo>
                <a:lnTo>
                  <a:pt x="32330" y="37300"/>
                </a:lnTo>
                <a:lnTo>
                  <a:pt x="32320" y="37310"/>
                </a:lnTo>
                <a:lnTo>
                  <a:pt x="32310" y="37320"/>
                </a:lnTo>
                <a:lnTo>
                  <a:pt x="32290" y="37340"/>
                </a:lnTo>
                <a:lnTo>
                  <a:pt x="32280" y="37350"/>
                </a:lnTo>
                <a:lnTo>
                  <a:pt x="32270" y="37360"/>
                </a:lnTo>
                <a:lnTo>
                  <a:pt x="32260" y="37370"/>
                </a:lnTo>
                <a:lnTo>
                  <a:pt x="32250" y="37380"/>
                </a:lnTo>
                <a:lnTo>
                  <a:pt x="32240" y="37390"/>
                </a:lnTo>
                <a:lnTo>
                  <a:pt x="32230" y="37390"/>
                </a:lnTo>
                <a:lnTo>
                  <a:pt x="32230" y="37400"/>
                </a:lnTo>
                <a:lnTo>
                  <a:pt x="32240" y="37410"/>
                </a:lnTo>
                <a:lnTo>
                  <a:pt x="32240" y="37420"/>
                </a:lnTo>
                <a:lnTo>
                  <a:pt x="32240" y="37430"/>
                </a:lnTo>
                <a:lnTo>
                  <a:pt x="32230" y="37440"/>
                </a:lnTo>
                <a:lnTo>
                  <a:pt x="32220" y="37440"/>
                </a:lnTo>
                <a:lnTo>
                  <a:pt x="32220" y="37450"/>
                </a:lnTo>
                <a:lnTo>
                  <a:pt x="32230" y="37450"/>
                </a:lnTo>
                <a:lnTo>
                  <a:pt x="32240" y="37450"/>
                </a:lnTo>
                <a:lnTo>
                  <a:pt x="32240" y="37460"/>
                </a:lnTo>
                <a:lnTo>
                  <a:pt x="32230" y="37460"/>
                </a:lnTo>
                <a:lnTo>
                  <a:pt x="32230" y="37470"/>
                </a:lnTo>
                <a:lnTo>
                  <a:pt x="32230" y="37490"/>
                </a:lnTo>
                <a:lnTo>
                  <a:pt x="32220" y="37490"/>
                </a:lnTo>
                <a:lnTo>
                  <a:pt x="32220" y="37500"/>
                </a:lnTo>
                <a:lnTo>
                  <a:pt x="32210" y="37510"/>
                </a:lnTo>
                <a:lnTo>
                  <a:pt x="32220" y="37520"/>
                </a:lnTo>
                <a:lnTo>
                  <a:pt x="32230" y="37530"/>
                </a:lnTo>
                <a:lnTo>
                  <a:pt x="32230" y="37550"/>
                </a:lnTo>
                <a:lnTo>
                  <a:pt x="32200" y="37580"/>
                </a:lnTo>
                <a:lnTo>
                  <a:pt x="32190" y="37580"/>
                </a:lnTo>
                <a:lnTo>
                  <a:pt x="32190" y="37590"/>
                </a:lnTo>
                <a:lnTo>
                  <a:pt x="32180" y="37580"/>
                </a:lnTo>
                <a:lnTo>
                  <a:pt x="32180" y="37570"/>
                </a:lnTo>
                <a:lnTo>
                  <a:pt x="32170" y="37570"/>
                </a:lnTo>
                <a:lnTo>
                  <a:pt x="32170" y="37580"/>
                </a:lnTo>
                <a:lnTo>
                  <a:pt x="32170" y="37600"/>
                </a:lnTo>
                <a:lnTo>
                  <a:pt x="32150" y="37620"/>
                </a:lnTo>
                <a:lnTo>
                  <a:pt x="32140" y="37600"/>
                </a:lnTo>
                <a:lnTo>
                  <a:pt x="32130" y="37600"/>
                </a:lnTo>
                <a:lnTo>
                  <a:pt x="32130" y="37620"/>
                </a:lnTo>
                <a:lnTo>
                  <a:pt x="32130" y="37630"/>
                </a:lnTo>
                <a:lnTo>
                  <a:pt x="32120" y="37630"/>
                </a:lnTo>
                <a:lnTo>
                  <a:pt x="32110" y="37620"/>
                </a:lnTo>
                <a:lnTo>
                  <a:pt x="32110" y="37630"/>
                </a:lnTo>
                <a:lnTo>
                  <a:pt x="32110" y="37640"/>
                </a:lnTo>
                <a:lnTo>
                  <a:pt x="32100" y="37650"/>
                </a:lnTo>
                <a:lnTo>
                  <a:pt x="32080" y="37650"/>
                </a:lnTo>
                <a:lnTo>
                  <a:pt x="32080" y="37660"/>
                </a:lnTo>
                <a:lnTo>
                  <a:pt x="32060" y="37670"/>
                </a:lnTo>
                <a:lnTo>
                  <a:pt x="32060" y="37680"/>
                </a:lnTo>
                <a:lnTo>
                  <a:pt x="32060" y="37690"/>
                </a:lnTo>
                <a:lnTo>
                  <a:pt x="32060" y="37700"/>
                </a:lnTo>
                <a:lnTo>
                  <a:pt x="32050" y="37700"/>
                </a:lnTo>
                <a:lnTo>
                  <a:pt x="32040" y="37700"/>
                </a:lnTo>
                <a:lnTo>
                  <a:pt x="32030" y="37700"/>
                </a:lnTo>
                <a:lnTo>
                  <a:pt x="32030" y="37710"/>
                </a:lnTo>
                <a:lnTo>
                  <a:pt x="32010" y="37710"/>
                </a:lnTo>
                <a:lnTo>
                  <a:pt x="31990" y="37710"/>
                </a:lnTo>
                <a:lnTo>
                  <a:pt x="31980" y="37710"/>
                </a:lnTo>
                <a:lnTo>
                  <a:pt x="31970" y="37710"/>
                </a:lnTo>
                <a:lnTo>
                  <a:pt x="31950" y="37710"/>
                </a:lnTo>
                <a:lnTo>
                  <a:pt x="31940" y="37710"/>
                </a:lnTo>
                <a:lnTo>
                  <a:pt x="31930" y="37700"/>
                </a:lnTo>
                <a:lnTo>
                  <a:pt x="31930" y="37690"/>
                </a:lnTo>
                <a:lnTo>
                  <a:pt x="31920" y="37680"/>
                </a:lnTo>
                <a:lnTo>
                  <a:pt x="31890" y="37680"/>
                </a:lnTo>
                <a:lnTo>
                  <a:pt x="31880" y="37670"/>
                </a:lnTo>
                <a:lnTo>
                  <a:pt x="31870" y="37680"/>
                </a:lnTo>
                <a:lnTo>
                  <a:pt x="31870" y="37690"/>
                </a:lnTo>
                <a:lnTo>
                  <a:pt x="31870" y="37680"/>
                </a:lnTo>
                <a:lnTo>
                  <a:pt x="31860" y="37680"/>
                </a:lnTo>
                <a:lnTo>
                  <a:pt x="31860" y="37690"/>
                </a:lnTo>
                <a:lnTo>
                  <a:pt x="31860" y="37700"/>
                </a:lnTo>
                <a:lnTo>
                  <a:pt x="31850" y="37710"/>
                </a:lnTo>
                <a:lnTo>
                  <a:pt x="31840" y="37700"/>
                </a:lnTo>
                <a:lnTo>
                  <a:pt x="31830" y="37700"/>
                </a:lnTo>
                <a:lnTo>
                  <a:pt x="31820" y="37700"/>
                </a:lnTo>
                <a:lnTo>
                  <a:pt x="31810" y="37700"/>
                </a:lnTo>
                <a:lnTo>
                  <a:pt x="31800" y="37720"/>
                </a:lnTo>
                <a:lnTo>
                  <a:pt x="31560" y="37720"/>
                </a:lnTo>
                <a:lnTo>
                  <a:pt x="31560" y="38570"/>
                </a:lnTo>
                <a:lnTo>
                  <a:pt x="31560" y="39140"/>
                </a:lnTo>
                <a:lnTo>
                  <a:pt x="31560" y="40520"/>
                </a:lnTo>
                <a:lnTo>
                  <a:pt x="31560" y="41050"/>
                </a:lnTo>
                <a:lnTo>
                  <a:pt x="31560" y="41040"/>
                </a:lnTo>
                <a:lnTo>
                  <a:pt x="31540" y="41040"/>
                </a:lnTo>
                <a:lnTo>
                  <a:pt x="31530" y="41030"/>
                </a:lnTo>
                <a:lnTo>
                  <a:pt x="31530" y="41020"/>
                </a:lnTo>
                <a:lnTo>
                  <a:pt x="31510" y="41000"/>
                </a:lnTo>
                <a:lnTo>
                  <a:pt x="31500" y="40990"/>
                </a:lnTo>
                <a:lnTo>
                  <a:pt x="31490" y="40980"/>
                </a:lnTo>
                <a:lnTo>
                  <a:pt x="31490" y="40970"/>
                </a:lnTo>
                <a:lnTo>
                  <a:pt x="31480" y="40970"/>
                </a:lnTo>
                <a:lnTo>
                  <a:pt x="31470" y="40950"/>
                </a:lnTo>
                <a:lnTo>
                  <a:pt x="31470" y="40940"/>
                </a:lnTo>
                <a:lnTo>
                  <a:pt x="31450" y="40930"/>
                </a:lnTo>
                <a:lnTo>
                  <a:pt x="31440" y="40890"/>
                </a:lnTo>
                <a:lnTo>
                  <a:pt x="31430" y="40890"/>
                </a:lnTo>
                <a:lnTo>
                  <a:pt x="31420" y="40870"/>
                </a:lnTo>
                <a:lnTo>
                  <a:pt x="31410" y="40860"/>
                </a:lnTo>
                <a:lnTo>
                  <a:pt x="31390" y="40850"/>
                </a:lnTo>
                <a:lnTo>
                  <a:pt x="31380" y="40840"/>
                </a:lnTo>
                <a:lnTo>
                  <a:pt x="31380" y="40820"/>
                </a:lnTo>
                <a:lnTo>
                  <a:pt x="31370" y="40810"/>
                </a:lnTo>
                <a:lnTo>
                  <a:pt x="31340" y="40790"/>
                </a:lnTo>
                <a:lnTo>
                  <a:pt x="31340" y="40770"/>
                </a:lnTo>
                <a:lnTo>
                  <a:pt x="31330" y="40760"/>
                </a:lnTo>
                <a:lnTo>
                  <a:pt x="31320" y="40740"/>
                </a:lnTo>
                <a:lnTo>
                  <a:pt x="31310" y="40730"/>
                </a:lnTo>
                <a:lnTo>
                  <a:pt x="31310" y="40710"/>
                </a:lnTo>
                <a:lnTo>
                  <a:pt x="31300" y="40700"/>
                </a:lnTo>
                <a:lnTo>
                  <a:pt x="31280" y="40690"/>
                </a:lnTo>
                <a:lnTo>
                  <a:pt x="31260" y="40650"/>
                </a:lnTo>
                <a:lnTo>
                  <a:pt x="31260" y="40640"/>
                </a:lnTo>
                <a:lnTo>
                  <a:pt x="31250" y="40630"/>
                </a:lnTo>
                <a:lnTo>
                  <a:pt x="31250" y="40620"/>
                </a:lnTo>
                <a:lnTo>
                  <a:pt x="31240" y="40590"/>
                </a:lnTo>
                <a:lnTo>
                  <a:pt x="31220" y="40570"/>
                </a:lnTo>
                <a:lnTo>
                  <a:pt x="31210" y="40560"/>
                </a:lnTo>
                <a:lnTo>
                  <a:pt x="31200" y="40550"/>
                </a:lnTo>
                <a:lnTo>
                  <a:pt x="31200" y="40540"/>
                </a:lnTo>
                <a:lnTo>
                  <a:pt x="31190" y="40530"/>
                </a:lnTo>
                <a:lnTo>
                  <a:pt x="31170" y="40500"/>
                </a:lnTo>
                <a:lnTo>
                  <a:pt x="31160" y="40500"/>
                </a:lnTo>
                <a:lnTo>
                  <a:pt x="31160" y="40480"/>
                </a:lnTo>
                <a:lnTo>
                  <a:pt x="31150" y="40460"/>
                </a:lnTo>
                <a:lnTo>
                  <a:pt x="31140" y="40440"/>
                </a:lnTo>
                <a:lnTo>
                  <a:pt x="31130" y="40420"/>
                </a:lnTo>
                <a:lnTo>
                  <a:pt x="31130" y="40410"/>
                </a:lnTo>
                <a:lnTo>
                  <a:pt x="31120" y="40400"/>
                </a:lnTo>
                <a:lnTo>
                  <a:pt x="31120" y="40390"/>
                </a:lnTo>
                <a:lnTo>
                  <a:pt x="31110" y="40380"/>
                </a:lnTo>
                <a:lnTo>
                  <a:pt x="31100" y="40360"/>
                </a:lnTo>
                <a:lnTo>
                  <a:pt x="31090" y="40340"/>
                </a:lnTo>
                <a:lnTo>
                  <a:pt x="31090" y="40330"/>
                </a:lnTo>
                <a:lnTo>
                  <a:pt x="31090" y="40310"/>
                </a:lnTo>
                <a:lnTo>
                  <a:pt x="31080" y="40300"/>
                </a:lnTo>
                <a:lnTo>
                  <a:pt x="31080" y="40290"/>
                </a:lnTo>
                <a:lnTo>
                  <a:pt x="31070" y="40270"/>
                </a:lnTo>
                <a:lnTo>
                  <a:pt x="31060" y="40260"/>
                </a:lnTo>
                <a:lnTo>
                  <a:pt x="31060" y="40240"/>
                </a:lnTo>
                <a:lnTo>
                  <a:pt x="31060" y="40230"/>
                </a:lnTo>
                <a:lnTo>
                  <a:pt x="31050" y="40220"/>
                </a:lnTo>
                <a:lnTo>
                  <a:pt x="31050" y="40210"/>
                </a:lnTo>
                <a:lnTo>
                  <a:pt x="31030" y="40190"/>
                </a:lnTo>
                <a:lnTo>
                  <a:pt x="31020" y="40180"/>
                </a:lnTo>
                <a:lnTo>
                  <a:pt x="31000" y="40160"/>
                </a:lnTo>
                <a:lnTo>
                  <a:pt x="30990" y="40140"/>
                </a:lnTo>
                <a:lnTo>
                  <a:pt x="30990" y="40120"/>
                </a:lnTo>
                <a:lnTo>
                  <a:pt x="30990" y="40110"/>
                </a:lnTo>
                <a:lnTo>
                  <a:pt x="30990" y="40090"/>
                </a:lnTo>
                <a:lnTo>
                  <a:pt x="30990" y="40070"/>
                </a:lnTo>
                <a:lnTo>
                  <a:pt x="31010" y="40040"/>
                </a:lnTo>
                <a:lnTo>
                  <a:pt x="31010" y="40010"/>
                </a:lnTo>
                <a:lnTo>
                  <a:pt x="31000" y="39990"/>
                </a:lnTo>
                <a:lnTo>
                  <a:pt x="31010" y="39980"/>
                </a:lnTo>
                <a:lnTo>
                  <a:pt x="31010" y="39970"/>
                </a:lnTo>
                <a:lnTo>
                  <a:pt x="31010" y="39940"/>
                </a:lnTo>
                <a:lnTo>
                  <a:pt x="31010" y="39930"/>
                </a:lnTo>
                <a:lnTo>
                  <a:pt x="31000" y="39920"/>
                </a:lnTo>
                <a:lnTo>
                  <a:pt x="31000" y="39900"/>
                </a:lnTo>
                <a:lnTo>
                  <a:pt x="30990" y="39880"/>
                </a:lnTo>
                <a:lnTo>
                  <a:pt x="31000" y="39880"/>
                </a:lnTo>
                <a:lnTo>
                  <a:pt x="31010" y="39850"/>
                </a:lnTo>
                <a:lnTo>
                  <a:pt x="31020" y="39840"/>
                </a:lnTo>
                <a:lnTo>
                  <a:pt x="31030" y="39840"/>
                </a:lnTo>
                <a:lnTo>
                  <a:pt x="31030" y="39830"/>
                </a:lnTo>
                <a:lnTo>
                  <a:pt x="31020" y="39830"/>
                </a:lnTo>
                <a:lnTo>
                  <a:pt x="31010" y="39830"/>
                </a:lnTo>
                <a:lnTo>
                  <a:pt x="31000" y="39840"/>
                </a:lnTo>
                <a:lnTo>
                  <a:pt x="31000" y="39860"/>
                </a:lnTo>
                <a:lnTo>
                  <a:pt x="30990" y="39850"/>
                </a:lnTo>
                <a:lnTo>
                  <a:pt x="30980" y="39840"/>
                </a:lnTo>
                <a:lnTo>
                  <a:pt x="30980" y="39830"/>
                </a:lnTo>
                <a:lnTo>
                  <a:pt x="30980" y="39810"/>
                </a:lnTo>
                <a:lnTo>
                  <a:pt x="30980" y="39790"/>
                </a:lnTo>
                <a:lnTo>
                  <a:pt x="30970" y="39780"/>
                </a:lnTo>
                <a:lnTo>
                  <a:pt x="30960" y="39770"/>
                </a:lnTo>
                <a:lnTo>
                  <a:pt x="30950" y="39760"/>
                </a:lnTo>
                <a:lnTo>
                  <a:pt x="30940" y="39740"/>
                </a:lnTo>
                <a:lnTo>
                  <a:pt x="30920" y="39730"/>
                </a:lnTo>
                <a:lnTo>
                  <a:pt x="30910" y="39720"/>
                </a:lnTo>
                <a:lnTo>
                  <a:pt x="30900" y="39710"/>
                </a:lnTo>
                <a:lnTo>
                  <a:pt x="30890" y="39700"/>
                </a:lnTo>
                <a:lnTo>
                  <a:pt x="30890" y="39690"/>
                </a:lnTo>
                <a:lnTo>
                  <a:pt x="30890" y="39680"/>
                </a:lnTo>
                <a:lnTo>
                  <a:pt x="30890" y="39670"/>
                </a:lnTo>
                <a:lnTo>
                  <a:pt x="30880" y="39670"/>
                </a:lnTo>
                <a:lnTo>
                  <a:pt x="30880" y="39650"/>
                </a:lnTo>
                <a:lnTo>
                  <a:pt x="30880" y="39620"/>
                </a:lnTo>
                <a:lnTo>
                  <a:pt x="30880" y="39590"/>
                </a:lnTo>
                <a:lnTo>
                  <a:pt x="30880" y="39570"/>
                </a:lnTo>
                <a:lnTo>
                  <a:pt x="30890" y="39570"/>
                </a:lnTo>
                <a:lnTo>
                  <a:pt x="30890" y="39580"/>
                </a:lnTo>
                <a:lnTo>
                  <a:pt x="30890" y="39590"/>
                </a:lnTo>
                <a:lnTo>
                  <a:pt x="30890" y="39600"/>
                </a:lnTo>
                <a:lnTo>
                  <a:pt x="30890" y="39620"/>
                </a:lnTo>
                <a:lnTo>
                  <a:pt x="30890" y="39640"/>
                </a:lnTo>
                <a:lnTo>
                  <a:pt x="30900" y="39640"/>
                </a:lnTo>
                <a:lnTo>
                  <a:pt x="30890" y="39650"/>
                </a:lnTo>
                <a:lnTo>
                  <a:pt x="30900" y="39660"/>
                </a:lnTo>
                <a:lnTo>
                  <a:pt x="30910" y="39650"/>
                </a:lnTo>
                <a:lnTo>
                  <a:pt x="30920" y="39670"/>
                </a:lnTo>
                <a:lnTo>
                  <a:pt x="30930" y="39670"/>
                </a:lnTo>
                <a:lnTo>
                  <a:pt x="30940" y="39680"/>
                </a:lnTo>
                <a:lnTo>
                  <a:pt x="30950" y="39680"/>
                </a:lnTo>
                <a:lnTo>
                  <a:pt x="30960" y="39680"/>
                </a:lnTo>
                <a:lnTo>
                  <a:pt x="30950" y="39670"/>
                </a:lnTo>
                <a:lnTo>
                  <a:pt x="30940" y="39670"/>
                </a:lnTo>
                <a:lnTo>
                  <a:pt x="30930" y="39660"/>
                </a:lnTo>
                <a:lnTo>
                  <a:pt x="30920" y="39660"/>
                </a:lnTo>
                <a:lnTo>
                  <a:pt x="30910" y="39650"/>
                </a:lnTo>
                <a:lnTo>
                  <a:pt x="30910" y="39640"/>
                </a:lnTo>
                <a:lnTo>
                  <a:pt x="30900" y="39630"/>
                </a:lnTo>
                <a:lnTo>
                  <a:pt x="30900" y="39610"/>
                </a:lnTo>
                <a:lnTo>
                  <a:pt x="30900" y="39600"/>
                </a:lnTo>
                <a:lnTo>
                  <a:pt x="30910" y="39600"/>
                </a:lnTo>
                <a:lnTo>
                  <a:pt x="30920" y="39600"/>
                </a:lnTo>
                <a:lnTo>
                  <a:pt x="30930" y="39600"/>
                </a:lnTo>
                <a:lnTo>
                  <a:pt x="30940" y="39600"/>
                </a:lnTo>
                <a:lnTo>
                  <a:pt x="30950" y="39610"/>
                </a:lnTo>
                <a:lnTo>
                  <a:pt x="30960" y="39610"/>
                </a:lnTo>
                <a:lnTo>
                  <a:pt x="30980" y="39620"/>
                </a:lnTo>
                <a:lnTo>
                  <a:pt x="31000" y="39640"/>
                </a:lnTo>
                <a:lnTo>
                  <a:pt x="31030" y="39650"/>
                </a:lnTo>
                <a:lnTo>
                  <a:pt x="31050" y="39660"/>
                </a:lnTo>
                <a:lnTo>
                  <a:pt x="31050" y="39650"/>
                </a:lnTo>
                <a:lnTo>
                  <a:pt x="31040" y="39640"/>
                </a:lnTo>
                <a:lnTo>
                  <a:pt x="31030" y="39640"/>
                </a:lnTo>
                <a:lnTo>
                  <a:pt x="31010" y="39640"/>
                </a:lnTo>
                <a:lnTo>
                  <a:pt x="30980" y="39610"/>
                </a:lnTo>
                <a:lnTo>
                  <a:pt x="30970" y="39600"/>
                </a:lnTo>
                <a:lnTo>
                  <a:pt x="30960" y="39600"/>
                </a:lnTo>
                <a:lnTo>
                  <a:pt x="30940" y="39590"/>
                </a:lnTo>
                <a:lnTo>
                  <a:pt x="30930" y="39580"/>
                </a:lnTo>
                <a:lnTo>
                  <a:pt x="30920" y="39580"/>
                </a:lnTo>
                <a:lnTo>
                  <a:pt x="30910" y="39580"/>
                </a:lnTo>
                <a:lnTo>
                  <a:pt x="30900" y="39570"/>
                </a:lnTo>
                <a:lnTo>
                  <a:pt x="30900" y="39560"/>
                </a:lnTo>
                <a:lnTo>
                  <a:pt x="30900" y="39550"/>
                </a:lnTo>
                <a:lnTo>
                  <a:pt x="30900" y="39540"/>
                </a:lnTo>
                <a:lnTo>
                  <a:pt x="30890" y="39540"/>
                </a:lnTo>
                <a:lnTo>
                  <a:pt x="30890" y="39520"/>
                </a:lnTo>
                <a:lnTo>
                  <a:pt x="30880" y="39510"/>
                </a:lnTo>
                <a:lnTo>
                  <a:pt x="30860" y="39500"/>
                </a:lnTo>
                <a:lnTo>
                  <a:pt x="30840" y="39490"/>
                </a:lnTo>
                <a:lnTo>
                  <a:pt x="30830" y="39480"/>
                </a:lnTo>
                <a:lnTo>
                  <a:pt x="30820" y="39470"/>
                </a:lnTo>
                <a:lnTo>
                  <a:pt x="30810" y="39460"/>
                </a:lnTo>
                <a:lnTo>
                  <a:pt x="30800" y="39450"/>
                </a:lnTo>
                <a:lnTo>
                  <a:pt x="30820" y="39450"/>
                </a:lnTo>
                <a:lnTo>
                  <a:pt x="30820" y="39430"/>
                </a:lnTo>
                <a:lnTo>
                  <a:pt x="30810" y="39430"/>
                </a:lnTo>
                <a:lnTo>
                  <a:pt x="30810" y="39420"/>
                </a:lnTo>
                <a:lnTo>
                  <a:pt x="30800" y="39420"/>
                </a:lnTo>
                <a:lnTo>
                  <a:pt x="30800" y="39410"/>
                </a:lnTo>
                <a:lnTo>
                  <a:pt x="30800" y="39400"/>
                </a:lnTo>
                <a:lnTo>
                  <a:pt x="30800" y="39380"/>
                </a:lnTo>
                <a:lnTo>
                  <a:pt x="30810" y="39370"/>
                </a:lnTo>
                <a:lnTo>
                  <a:pt x="30800" y="39360"/>
                </a:lnTo>
                <a:lnTo>
                  <a:pt x="30790" y="39370"/>
                </a:lnTo>
                <a:lnTo>
                  <a:pt x="30790" y="39380"/>
                </a:lnTo>
                <a:lnTo>
                  <a:pt x="30790" y="39390"/>
                </a:lnTo>
                <a:lnTo>
                  <a:pt x="30780" y="39390"/>
                </a:lnTo>
                <a:lnTo>
                  <a:pt x="30770" y="39390"/>
                </a:lnTo>
                <a:lnTo>
                  <a:pt x="30760" y="39400"/>
                </a:lnTo>
                <a:lnTo>
                  <a:pt x="30780" y="39410"/>
                </a:lnTo>
                <a:lnTo>
                  <a:pt x="30790" y="39420"/>
                </a:lnTo>
                <a:lnTo>
                  <a:pt x="30790" y="39430"/>
                </a:lnTo>
                <a:lnTo>
                  <a:pt x="30780" y="39430"/>
                </a:lnTo>
                <a:lnTo>
                  <a:pt x="30760" y="39410"/>
                </a:lnTo>
                <a:lnTo>
                  <a:pt x="30730" y="39390"/>
                </a:lnTo>
                <a:lnTo>
                  <a:pt x="30710" y="39380"/>
                </a:lnTo>
                <a:lnTo>
                  <a:pt x="30680" y="39360"/>
                </a:lnTo>
                <a:lnTo>
                  <a:pt x="30680" y="39350"/>
                </a:lnTo>
                <a:lnTo>
                  <a:pt x="30680" y="39340"/>
                </a:lnTo>
                <a:lnTo>
                  <a:pt x="30690" y="39340"/>
                </a:lnTo>
                <a:lnTo>
                  <a:pt x="30680" y="39330"/>
                </a:lnTo>
                <a:lnTo>
                  <a:pt x="30680" y="39320"/>
                </a:lnTo>
                <a:lnTo>
                  <a:pt x="30660" y="39330"/>
                </a:lnTo>
                <a:lnTo>
                  <a:pt x="30650" y="39330"/>
                </a:lnTo>
                <a:lnTo>
                  <a:pt x="30640" y="39330"/>
                </a:lnTo>
                <a:lnTo>
                  <a:pt x="30630" y="39320"/>
                </a:lnTo>
                <a:lnTo>
                  <a:pt x="30600" y="39310"/>
                </a:lnTo>
                <a:lnTo>
                  <a:pt x="30590" y="39290"/>
                </a:lnTo>
                <a:lnTo>
                  <a:pt x="30580" y="39280"/>
                </a:lnTo>
                <a:lnTo>
                  <a:pt x="30570" y="39280"/>
                </a:lnTo>
                <a:lnTo>
                  <a:pt x="30560" y="39280"/>
                </a:lnTo>
                <a:lnTo>
                  <a:pt x="30550" y="39280"/>
                </a:lnTo>
                <a:lnTo>
                  <a:pt x="30540" y="39280"/>
                </a:lnTo>
                <a:lnTo>
                  <a:pt x="30530" y="39260"/>
                </a:lnTo>
                <a:lnTo>
                  <a:pt x="30510" y="39250"/>
                </a:lnTo>
                <a:lnTo>
                  <a:pt x="30500" y="39250"/>
                </a:lnTo>
                <a:lnTo>
                  <a:pt x="30490" y="39250"/>
                </a:lnTo>
                <a:lnTo>
                  <a:pt x="30480" y="39240"/>
                </a:lnTo>
                <a:lnTo>
                  <a:pt x="30470" y="39230"/>
                </a:lnTo>
                <a:lnTo>
                  <a:pt x="30470" y="39220"/>
                </a:lnTo>
                <a:lnTo>
                  <a:pt x="30480" y="39220"/>
                </a:lnTo>
                <a:lnTo>
                  <a:pt x="30500" y="39210"/>
                </a:lnTo>
                <a:lnTo>
                  <a:pt x="30510" y="39200"/>
                </a:lnTo>
                <a:lnTo>
                  <a:pt x="30510" y="39190"/>
                </a:lnTo>
                <a:lnTo>
                  <a:pt x="30510" y="39180"/>
                </a:lnTo>
                <a:lnTo>
                  <a:pt x="30500" y="39180"/>
                </a:lnTo>
                <a:lnTo>
                  <a:pt x="30490" y="39190"/>
                </a:lnTo>
                <a:lnTo>
                  <a:pt x="30480" y="39200"/>
                </a:lnTo>
                <a:lnTo>
                  <a:pt x="30470" y="39200"/>
                </a:lnTo>
                <a:lnTo>
                  <a:pt x="30440" y="39200"/>
                </a:lnTo>
                <a:lnTo>
                  <a:pt x="30410" y="39190"/>
                </a:lnTo>
                <a:lnTo>
                  <a:pt x="30390" y="39180"/>
                </a:lnTo>
                <a:lnTo>
                  <a:pt x="30370" y="39170"/>
                </a:lnTo>
                <a:lnTo>
                  <a:pt x="30360" y="39160"/>
                </a:lnTo>
                <a:lnTo>
                  <a:pt x="30350" y="39150"/>
                </a:lnTo>
                <a:lnTo>
                  <a:pt x="30350" y="39140"/>
                </a:lnTo>
                <a:lnTo>
                  <a:pt x="30360" y="39140"/>
                </a:lnTo>
                <a:lnTo>
                  <a:pt x="30350" y="39130"/>
                </a:lnTo>
                <a:lnTo>
                  <a:pt x="30340" y="39140"/>
                </a:lnTo>
                <a:lnTo>
                  <a:pt x="30330" y="39130"/>
                </a:lnTo>
                <a:lnTo>
                  <a:pt x="30300" y="39110"/>
                </a:lnTo>
                <a:lnTo>
                  <a:pt x="30290" y="39100"/>
                </a:lnTo>
                <a:lnTo>
                  <a:pt x="30290" y="39110"/>
                </a:lnTo>
                <a:lnTo>
                  <a:pt x="30300" y="39120"/>
                </a:lnTo>
                <a:lnTo>
                  <a:pt x="30290" y="39120"/>
                </a:lnTo>
                <a:lnTo>
                  <a:pt x="30280" y="39100"/>
                </a:lnTo>
                <a:lnTo>
                  <a:pt x="30230" y="39050"/>
                </a:lnTo>
                <a:lnTo>
                  <a:pt x="30220" y="39050"/>
                </a:lnTo>
                <a:lnTo>
                  <a:pt x="30210" y="39030"/>
                </a:lnTo>
                <a:lnTo>
                  <a:pt x="30180" y="39000"/>
                </a:lnTo>
                <a:lnTo>
                  <a:pt x="30170" y="38980"/>
                </a:lnTo>
                <a:lnTo>
                  <a:pt x="30160" y="38950"/>
                </a:lnTo>
                <a:lnTo>
                  <a:pt x="30150" y="38940"/>
                </a:lnTo>
                <a:lnTo>
                  <a:pt x="30140" y="38920"/>
                </a:lnTo>
                <a:lnTo>
                  <a:pt x="30140" y="38890"/>
                </a:lnTo>
                <a:lnTo>
                  <a:pt x="30140" y="38870"/>
                </a:lnTo>
                <a:lnTo>
                  <a:pt x="30140" y="38860"/>
                </a:lnTo>
                <a:lnTo>
                  <a:pt x="30150" y="38860"/>
                </a:lnTo>
                <a:lnTo>
                  <a:pt x="30160" y="38870"/>
                </a:lnTo>
                <a:lnTo>
                  <a:pt x="30170" y="38870"/>
                </a:lnTo>
                <a:lnTo>
                  <a:pt x="30170" y="38880"/>
                </a:lnTo>
                <a:lnTo>
                  <a:pt x="30190" y="38890"/>
                </a:lnTo>
                <a:lnTo>
                  <a:pt x="30200" y="38900"/>
                </a:lnTo>
                <a:lnTo>
                  <a:pt x="30200" y="38910"/>
                </a:lnTo>
                <a:lnTo>
                  <a:pt x="30210" y="38920"/>
                </a:lnTo>
                <a:lnTo>
                  <a:pt x="30220" y="38950"/>
                </a:lnTo>
                <a:lnTo>
                  <a:pt x="30230" y="38950"/>
                </a:lnTo>
                <a:lnTo>
                  <a:pt x="30240" y="38950"/>
                </a:lnTo>
                <a:lnTo>
                  <a:pt x="30230" y="38930"/>
                </a:lnTo>
                <a:lnTo>
                  <a:pt x="30240" y="38930"/>
                </a:lnTo>
                <a:lnTo>
                  <a:pt x="30230" y="38920"/>
                </a:lnTo>
                <a:lnTo>
                  <a:pt x="30220" y="38910"/>
                </a:lnTo>
                <a:lnTo>
                  <a:pt x="30220" y="38890"/>
                </a:lnTo>
                <a:lnTo>
                  <a:pt x="30240" y="38880"/>
                </a:lnTo>
                <a:lnTo>
                  <a:pt x="30250" y="38890"/>
                </a:lnTo>
                <a:lnTo>
                  <a:pt x="30250" y="38910"/>
                </a:lnTo>
                <a:lnTo>
                  <a:pt x="30260" y="38920"/>
                </a:lnTo>
                <a:lnTo>
                  <a:pt x="30270" y="38930"/>
                </a:lnTo>
                <a:lnTo>
                  <a:pt x="30280" y="38930"/>
                </a:lnTo>
                <a:lnTo>
                  <a:pt x="30290" y="38920"/>
                </a:lnTo>
                <a:lnTo>
                  <a:pt x="30260" y="38910"/>
                </a:lnTo>
                <a:lnTo>
                  <a:pt x="30260" y="38900"/>
                </a:lnTo>
                <a:lnTo>
                  <a:pt x="30260" y="38890"/>
                </a:lnTo>
                <a:lnTo>
                  <a:pt x="30240" y="38870"/>
                </a:lnTo>
                <a:lnTo>
                  <a:pt x="30230" y="38870"/>
                </a:lnTo>
                <a:lnTo>
                  <a:pt x="30230" y="38880"/>
                </a:lnTo>
                <a:lnTo>
                  <a:pt x="30220" y="38880"/>
                </a:lnTo>
                <a:lnTo>
                  <a:pt x="30210" y="38870"/>
                </a:lnTo>
                <a:lnTo>
                  <a:pt x="30200" y="38860"/>
                </a:lnTo>
                <a:lnTo>
                  <a:pt x="30200" y="38840"/>
                </a:lnTo>
                <a:lnTo>
                  <a:pt x="30190" y="38840"/>
                </a:lnTo>
                <a:lnTo>
                  <a:pt x="30180" y="38810"/>
                </a:lnTo>
                <a:lnTo>
                  <a:pt x="30190" y="38790"/>
                </a:lnTo>
                <a:lnTo>
                  <a:pt x="30190" y="38780"/>
                </a:lnTo>
                <a:lnTo>
                  <a:pt x="30180" y="38790"/>
                </a:lnTo>
                <a:lnTo>
                  <a:pt x="30170" y="38790"/>
                </a:lnTo>
                <a:lnTo>
                  <a:pt x="30160" y="38790"/>
                </a:lnTo>
                <a:lnTo>
                  <a:pt x="30150" y="38780"/>
                </a:lnTo>
                <a:lnTo>
                  <a:pt x="30140" y="38770"/>
                </a:lnTo>
                <a:lnTo>
                  <a:pt x="30140" y="38760"/>
                </a:lnTo>
                <a:lnTo>
                  <a:pt x="30130" y="38760"/>
                </a:lnTo>
                <a:lnTo>
                  <a:pt x="30130" y="38770"/>
                </a:lnTo>
                <a:lnTo>
                  <a:pt x="30130" y="38780"/>
                </a:lnTo>
                <a:lnTo>
                  <a:pt x="30140" y="38790"/>
                </a:lnTo>
                <a:lnTo>
                  <a:pt x="30160" y="38800"/>
                </a:lnTo>
                <a:lnTo>
                  <a:pt x="30150" y="38800"/>
                </a:lnTo>
                <a:lnTo>
                  <a:pt x="30150" y="38810"/>
                </a:lnTo>
                <a:lnTo>
                  <a:pt x="30140" y="38800"/>
                </a:lnTo>
                <a:lnTo>
                  <a:pt x="30120" y="38780"/>
                </a:lnTo>
                <a:lnTo>
                  <a:pt x="30120" y="38770"/>
                </a:lnTo>
                <a:lnTo>
                  <a:pt x="30120" y="38760"/>
                </a:lnTo>
                <a:lnTo>
                  <a:pt x="30110" y="38750"/>
                </a:lnTo>
                <a:lnTo>
                  <a:pt x="30100" y="38740"/>
                </a:lnTo>
                <a:lnTo>
                  <a:pt x="30040" y="38680"/>
                </a:lnTo>
                <a:lnTo>
                  <a:pt x="30020" y="38650"/>
                </a:lnTo>
                <a:lnTo>
                  <a:pt x="30010" y="38640"/>
                </a:lnTo>
                <a:lnTo>
                  <a:pt x="30010" y="38630"/>
                </a:lnTo>
                <a:lnTo>
                  <a:pt x="30020" y="38630"/>
                </a:lnTo>
                <a:lnTo>
                  <a:pt x="30030" y="38640"/>
                </a:lnTo>
                <a:lnTo>
                  <a:pt x="30040" y="38640"/>
                </a:lnTo>
                <a:lnTo>
                  <a:pt x="30040" y="38630"/>
                </a:lnTo>
                <a:lnTo>
                  <a:pt x="30050" y="38620"/>
                </a:lnTo>
                <a:lnTo>
                  <a:pt x="30030" y="38590"/>
                </a:lnTo>
                <a:lnTo>
                  <a:pt x="30010" y="38590"/>
                </a:lnTo>
                <a:lnTo>
                  <a:pt x="29960" y="38570"/>
                </a:lnTo>
                <a:lnTo>
                  <a:pt x="29940" y="38550"/>
                </a:lnTo>
                <a:lnTo>
                  <a:pt x="29930" y="38550"/>
                </a:lnTo>
                <a:lnTo>
                  <a:pt x="29920" y="38540"/>
                </a:lnTo>
                <a:lnTo>
                  <a:pt x="29880" y="38510"/>
                </a:lnTo>
                <a:lnTo>
                  <a:pt x="29850" y="38490"/>
                </a:lnTo>
                <a:lnTo>
                  <a:pt x="29820" y="38470"/>
                </a:lnTo>
                <a:lnTo>
                  <a:pt x="29800" y="38460"/>
                </a:lnTo>
                <a:lnTo>
                  <a:pt x="29790" y="38450"/>
                </a:lnTo>
                <a:lnTo>
                  <a:pt x="29720" y="38430"/>
                </a:lnTo>
                <a:lnTo>
                  <a:pt x="29710" y="38430"/>
                </a:lnTo>
                <a:lnTo>
                  <a:pt x="29690" y="38430"/>
                </a:lnTo>
                <a:lnTo>
                  <a:pt x="29680" y="38430"/>
                </a:lnTo>
                <a:lnTo>
                  <a:pt x="29670" y="38430"/>
                </a:lnTo>
                <a:lnTo>
                  <a:pt x="29640" y="38410"/>
                </a:lnTo>
                <a:lnTo>
                  <a:pt x="29630" y="38410"/>
                </a:lnTo>
                <a:lnTo>
                  <a:pt x="29610" y="38410"/>
                </a:lnTo>
                <a:lnTo>
                  <a:pt x="29600" y="38410"/>
                </a:lnTo>
                <a:lnTo>
                  <a:pt x="29560" y="38400"/>
                </a:lnTo>
                <a:lnTo>
                  <a:pt x="29460" y="38390"/>
                </a:lnTo>
                <a:lnTo>
                  <a:pt x="29450" y="38390"/>
                </a:lnTo>
                <a:lnTo>
                  <a:pt x="29440" y="38390"/>
                </a:lnTo>
                <a:lnTo>
                  <a:pt x="29440" y="38380"/>
                </a:lnTo>
                <a:lnTo>
                  <a:pt x="29450" y="38380"/>
                </a:lnTo>
                <a:lnTo>
                  <a:pt x="29440" y="38380"/>
                </a:lnTo>
                <a:lnTo>
                  <a:pt x="29430" y="38370"/>
                </a:lnTo>
                <a:lnTo>
                  <a:pt x="29420" y="38370"/>
                </a:lnTo>
                <a:lnTo>
                  <a:pt x="29400" y="38380"/>
                </a:lnTo>
                <a:lnTo>
                  <a:pt x="29390" y="38390"/>
                </a:lnTo>
                <a:lnTo>
                  <a:pt x="29370" y="38390"/>
                </a:lnTo>
                <a:lnTo>
                  <a:pt x="29340" y="38380"/>
                </a:lnTo>
                <a:lnTo>
                  <a:pt x="29300" y="38380"/>
                </a:lnTo>
                <a:lnTo>
                  <a:pt x="29260" y="38370"/>
                </a:lnTo>
                <a:lnTo>
                  <a:pt x="29240" y="38370"/>
                </a:lnTo>
                <a:lnTo>
                  <a:pt x="29210" y="38360"/>
                </a:lnTo>
                <a:lnTo>
                  <a:pt x="29180" y="38360"/>
                </a:lnTo>
                <a:lnTo>
                  <a:pt x="29180" y="38350"/>
                </a:lnTo>
                <a:lnTo>
                  <a:pt x="29160" y="38360"/>
                </a:lnTo>
                <a:lnTo>
                  <a:pt x="29110" y="38350"/>
                </a:lnTo>
                <a:lnTo>
                  <a:pt x="29090" y="38350"/>
                </a:lnTo>
                <a:lnTo>
                  <a:pt x="29080" y="38350"/>
                </a:lnTo>
                <a:lnTo>
                  <a:pt x="29060" y="38350"/>
                </a:lnTo>
                <a:lnTo>
                  <a:pt x="29050" y="38350"/>
                </a:lnTo>
                <a:lnTo>
                  <a:pt x="29030" y="38340"/>
                </a:lnTo>
                <a:lnTo>
                  <a:pt x="29030" y="38320"/>
                </a:lnTo>
                <a:lnTo>
                  <a:pt x="29010" y="38340"/>
                </a:lnTo>
                <a:lnTo>
                  <a:pt x="28990" y="38340"/>
                </a:lnTo>
                <a:lnTo>
                  <a:pt x="28930" y="38330"/>
                </a:lnTo>
                <a:lnTo>
                  <a:pt x="28910" y="38320"/>
                </a:lnTo>
                <a:lnTo>
                  <a:pt x="28880" y="38310"/>
                </a:lnTo>
                <a:lnTo>
                  <a:pt x="28850" y="38300"/>
                </a:lnTo>
                <a:lnTo>
                  <a:pt x="28840" y="38300"/>
                </a:lnTo>
                <a:lnTo>
                  <a:pt x="28830" y="38290"/>
                </a:lnTo>
                <a:lnTo>
                  <a:pt x="28810" y="38260"/>
                </a:lnTo>
                <a:lnTo>
                  <a:pt x="28780" y="38230"/>
                </a:lnTo>
                <a:lnTo>
                  <a:pt x="28740" y="38200"/>
                </a:lnTo>
                <a:lnTo>
                  <a:pt x="28720" y="38180"/>
                </a:lnTo>
                <a:lnTo>
                  <a:pt x="28700" y="38160"/>
                </a:lnTo>
                <a:lnTo>
                  <a:pt x="28690" y="38150"/>
                </a:lnTo>
                <a:lnTo>
                  <a:pt x="28670" y="38130"/>
                </a:lnTo>
                <a:lnTo>
                  <a:pt x="28650" y="38110"/>
                </a:lnTo>
                <a:lnTo>
                  <a:pt x="28630" y="38080"/>
                </a:lnTo>
                <a:lnTo>
                  <a:pt x="28610" y="38050"/>
                </a:lnTo>
                <a:lnTo>
                  <a:pt x="28610" y="38030"/>
                </a:lnTo>
                <a:lnTo>
                  <a:pt x="28600" y="38020"/>
                </a:lnTo>
                <a:lnTo>
                  <a:pt x="28590" y="38010"/>
                </a:lnTo>
                <a:lnTo>
                  <a:pt x="28570" y="37990"/>
                </a:lnTo>
                <a:lnTo>
                  <a:pt x="28560" y="37990"/>
                </a:lnTo>
                <a:lnTo>
                  <a:pt x="28540" y="37990"/>
                </a:lnTo>
                <a:lnTo>
                  <a:pt x="28520" y="37980"/>
                </a:lnTo>
                <a:lnTo>
                  <a:pt x="28510" y="37980"/>
                </a:lnTo>
                <a:lnTo>
                  <a:pt x="28500" y="37970"/>
                </a:lnTo>
                <a:lnTo>
                  <a:pt x="28500" y="37960"/>
                </a:lnTo>
                <a:lnTo>
                  <a:pt x="28500" y="37950"/>
                </a:lnTo>
                <a:lnTo>
                  <a:pt x="28510" y="37940"/>
                </a:lnTo>
                <a:lnTo>
                  <a:pt x="28520" y="37940"/>
                </a:lnTo>
                <a:lnTo>
                  <a:pt x="28540" y="37940"/>
                </a:lnTo>
                <a:lnTo>
                  <a:pt x="28550" y="37940"/>
                </a:lnTo>
                <a:lnTo>
                  <a:pt x="28560" y="37930"/>
                </a:lnTo>
                <a:lnTo>
                  <a:pt x="28570" y="37930"/>
                </a:lnTo>
                <a:lnTo>
                  <a:pt x="28590" y="37930"/>
                </a:lnTo>
                <a:lnTo>
                  <a:pt x="28600" y="37930"/>
                </a:lnTo>
                <a:lnTo>
                  <a:pt x="28610" y="37920"/>
                </a:lnTo>
                <a:lnTo>
                  <a:pt x="28630" y="37920"/>
                </a:lnTo>
                <a:lnTo>
                  <a:pt x="28650" y="37940"/>
                </a:lnTo>
                <a:lnTo>
                  <a:pt x="28660" y="37950"/>
                </a:lnTo>
                <a:lnTo>
                  <a:pt x="28680" y="37950"/>
                </a:lnTo>
                <a:lnTo>
                  <a:pt x="28700" y="37950"/>
                </a:lnTo>
                <a:lnTo>
                  <a:pt x="28700" y="37960"/>
                </a:lnTo>
                <a:lnTo>
                  <a:pt x="28700" y="37980"/>
                </a:lnTo>
                <a:lnTo>
                  <a:pt x="28690" y="37990"/>
                </a:lnTo>
                <a:lnTo>
                  <a:pt x="28680" y="38000"/>
                </a:lnTo>
                <a:lnTo>
                  <a:pt x="28680" y="38010"/>
                </a:lnTo>
                <a:lnTo>
                  <a:pt x="28680" y="38020"/>
                </a:lnTo>
                <a:lnTo>
                  <a:pt x="28700" y="38040"/>
                </a:lnTo>
                <a:lnTo>
                  <a:pt x="28730" y="38070"/>
                </a:lnTo>
                <a:lnTo>
                  <a:pt x="28740" y="38070"/>
                </a:lnTo>
                <a:lnTo>
                  <a:pt x="28750" y="38070"/>
                </a:lnTo>
                <a:lnTo>
                  <a:pt x="28760" y="38070"/>
                </a:lnTo>
                <a:lnTo>
                  <a:pt x="28780" y="38060"/>
                </a:lnTo>
                <a:lnTo>
                  <a:pt x="28770" y="38050"/>
                </a:lnTo>
                <a:lnTo>
                  <a:pt x="28750" y="38060"/>
                </a:lnTo>
                <a:lnTo>
                  <a:pt x="28740" y="38060"/>
                </a:lnTo>
                <a:lnTo>
                  <a:pt x="28720" y="38040"/>
                </a:lnTo>
                <a:lnTo>
                  <a:pt x="28700" y="38020"/>
                </a:lnTo>
                <a:lnTo>
                  <a:pt x="28700" y="38000"/>
                </a:lnTo>
                <a:lnTo>
                  <a:pt x="28720" y="37990"/>
                </a:lnTo>
                <a:lnTo>
                  <a:pt x="28710" y="37980"/>
                </a:lnTo>
                <a:lnTo>
                  <a:pt x="28710" y="37970"/>
                </a:lnTo>
                <a:lnTo>
                  <a:pt x="28720" y="37960"/>
                </a:lnTo>
                <a:lnTo>
                  <a:pt x="28710" y="37950"/>
                </a:lnTo>
                <a:lnTo>
                  <a:pt x="28710" y="37940"/>
                </a:lnTo>
                <a:lnTo>
                  <a:pt x="28700" y="37930"/>
                </a:lnTo>
                <a:lnTo>
                  <a:pt x="28690" y="37930"/>
                </a:lnTo>
                <a:lnTo>
                  <a:pt x="28680" y="37940"/>
                </a:lnTo>
                <a:lnTo>
                  <a:pt x="28670" y="37940"/>
                </a:lnTo>
                <a:lnTo>
                  <a:pt x="28660" y="37940"/>
                </a:lnTo>
                <a:lnTo>
                  <a:pt x="28670" y="37930"/>
                </a:lnTo>
                <a:lnTo>
                  <a:pt x="28680" y="37920"/>
                </a:lnTo>
                <a:lnTo>
                  <a:pt x="28680" y="37910"/>
                </a:lnTo>
                <a:lnTo>
                  <a:pt x="28670" y="37910"/>
                </a:lnTo>
                <a:lnTo>
                  <a:pt x="28660" y="37920"/>
                </a:lnTo>
                <a:lnTo>
                  <a:pt x="28660" y="37910"/>
                </a:lnTo>
                <a:lnTo>
                  <a:pt x="28650" y="37900"/>
                </a:lnTo>
                <a:lnTo>
                  <a:pt x="28650" y="37890"/>
                </a:lnTo>
                <a:lnTo>
                  <a:pt x="28650" y="37880"/>
                </a:lnTo>
                <a:lnTo>
                  <a:pt x="28610" y="37860"/>
                </a:lnTo>
                <a:lnTo>
                  <a:pt x="28600" y="37860"/>
                </a:lnTo>
                <a:lnTo>
                  <a:pt x="28590" y="37850"/>
                </a:lnTo>
                <a:lnTo>
                  <a:pt x="28580" y="37850"/>
                </a:lnTo>
                <a:lnTo>
                  <a:pt x="28580" y="37840"/>
                </a:lnTo>
                <a:lnTo>
                  <a:pt x="28590" y="37830"/>
                </a:lnTo>
                <a:lnTo>
                  <a:pt x="28600" y="37830"/>
                </a:lnTo>
                <a:lnTo>
                  <a:pt x="28620" y="37810"/>
                </a:lnTo>
                <a:lnTo>
                  <a:pt x="28630" y="37800"/>
                </a:lnTo>
                <a:lnTo>
                  <a:pt x="28640" y="37800"/>
                </a:lnTo>
                <a:lnTo>
                  <a:pt x="28650" y="37790"/>
                </a:lnTo>
                <a:lnTo>
                  <a:pt x="28670" y="37780"/>
                </a:lnTo>
                <a:lnTo>
                  <a:pt x="28670" y="37760"/>
                </a:lnTo>
                <a:lnTo>
                  <a:pt x="28670" y="37750"/>
                </a:lnTo>
                <a:lnTo>
                  <a:pt x="28700" y="37720"/>
                </a:lnTo>
                <a:lnTo>
                  <a:pt x="28710" y="37710"/>
                </a:lnTo>
                <a:lnTo>
                  <a:pt x="28750" y="37680"/>
                </a:lnTo>
                <a:lnTo>
                  <a:pt x="28770" y="37680"/>
                </a:lnTo>
                <a:lnTo>
                  <a:pt x="28780" y="37660"/>
                </a:lnTo>
                <a:lnTo>
                  <a:pt x="28770" y="37660"/>
                </a:lnTo>
                <a:lnTo>
                  <a:pt x="28760" y="37660"/>
                </a:lnTo>
                <a:lnTo>
                  <a:pt x="28750" y="37670"/>
                </a:lnTo>
                <a:lnTo>
                  <a:pt x="28740" y="37660"/>
                </a:lnTo>
                <a:lnTo>
                  <a:pt x="28730" y="37670"/>
                </a:lnTo>
                <a:lnTo>
                  <a:pt x="28720" y="37690"/>
                </a:lnTo>
                <a:lnTo>
                  <a:pt x="28690" y="37700"/>
                </a:lnTo>
                <a:lnTo>
                  <a:pt x="28660" y="37720"/>
                </a:lnTo>
                <a:lnTo>
                  <a:pt x="28640" y="37720"/>
                </a:lnTo>
                <a:lnTo>
                  <a:pt x="28640" y="37730"/>
                </a:lnTo>
                <a:lnTo>
                  <a:pt x="28650" y="37740"/>
                </a:lnTo>
                <a:lnTo>
                  <a:pt x="28640" y="37750"/>
                </a:lnTo>
                <a:lnTo>
                  <a:pt x="28610" y="37790"/>
                </a:lnTo>
                <a:lnTo>
                  <a:pt x="28590" y="37800"/>
                </a:lnTo>
                <a:lnTo>
                  <a:pt x="28570" y="37830"/>
                </a:lnTo>
                <a:lnTo>
                  <a:pt x="28560" y="37850"/>
                </a:lnTo>
                <a:lnTo>
                  <a:pt x="28550" y="37850"/>
                </a:lnTo>
                <a:lnTo>
                  <a:pt x="28520" y="37850"/>
                </a:lnTo>
                <a:lnTo>
                  <a:pt x="28480" y="37840"/>
                </a:lnTo>
                <a:lnTo>
                  <a:pt x="28450" y="37820"/>
                </a:lnTo>
                <a:lnTo>
                  <a:pt x="28440" y="37810"/>
                </a:lnTo>
                <a:lnTo>
                  <a:pt x="28450" y="37800"/>
                </a:lnTo>
                <a:lnTo>
                  <a:pt x="28480" y="37790"/>
                </a:lnTo>
                <a:lnTo>
                  <a:pt x="28480" y="37780"/>
                </a:lnTo>
                <a:lnTo>
                  <a:pt x="28480" y="37760"/>
                </a:lnTo>
                <a:lnTo>
                  <a:pt x="28470" y="37780"/>
                </a:lnTo>
                <a:lnTo>
                  <a:pt x="28450" y="37790"/>
                </a:lnTo>
                <a:lnTo>
                  <a:pt x="28430" y="37800"/>
                </a:lnTo>
                <a:lnTo>
                  <a:pt x="28420" y="37810"/>
                </a:lnTo>
                <a:lnTo>
                  <a:pt x="28410" y="37810"/>
                </a:lnTo>
                <a:lnTo>
                  <a:pt x="28400" y="37810"/>
                </a:lnTo>
                <a:lnTo>
                  <a:pt x="28390" y="37800"/>
                </a:lnTo>
                <a:lnTo>
                  <a:pt x="28390" y="37820"/>
                </a:lnTo>
                <a:lnTo>
                  <a:pt x="28380" y="37820"/>
                </a:lnTo>
                <a:lnTo>
                  <a:pt x="28360" y="37830"/>
                </a:lnTo>
                <a:lnTo>
                  <a:pt x="28340" y="37840"/>
                </a:lnTo>
                <a:lnTo>
                  <a:pt x="28320" y="37860"/>
                </a:lnTo>
                <a:lnTo>
                  <a:pt x="28300" y="37880"/>
                </a:lnTo>
                <a:lnTo>
                  <a:pt x="28320" y="37890"/>
                </a:lnTo>
                <a:lnTo>
                  <a:pt x="28370" y="37880"/>
                </a:lnTo>
                <a:lnTo>
                  <a:pt x="28400" y="37860"/>
                </a:lnTo>
                <a:lnTo>
                  <a:pt x="28420" y="37850"/>
                </a:lnTo>
                <a:lnTo>
                  <a:pt x="28430" y="37840"/>
                </a:lnTo>
                <a:lnTo>
                  <a:pt x="28450" y="37840"/>
                </a:lnTo>
                <a:lnTo>
                  <a:pt x="28460" y="37850"/>
                </a:lnTo>
                <a:lnTo>
                  <a:pt x="28480" y="37870"/>
                </a:lnTo>
                <a:lnTo>
                  <a:pt x="28490" y="37870"/>
                </a:lnTo>
                <a:lnTo>
                  <a:pt x="28490" y="37880"/>
                </a:lnTo>
                <a:lnTo>
                  <a:pt x="28490" y="37890"/>
                </a:lnTo>
                <a:lnTo>
                  <a:pt x="28480" y="37890"/>
                </a:lnTo>
                <a:lnTo>
                  <a:pt x="28470" y="37900"/>
                </a:lnTo>
                <a:lnTo>
                  <a:pt x="28450" y="37900"/>
                </a:lnTo>
                <a:lnTo>
                  <a:pt x="28440" y="37900"/>
                </a:lnTo>
                <a:lnTo>
                  <a:pt x="28420" y="37900"/>
                </a:lnTo>
                <a:lnTo>
                  <a:pt x="28380" y="37910"/>
                </a:lnTo>
                <a:lnTo>
                  <a:pt x="28370" y="37920"/>
                </a:lnTo>
                <a:lnTo>
                  <a:pt x="28360" y="37920"/>
                </a:lnTo>
                <a:lnTo>
                  <a:pt x="28350" y="37920"/>
                </a:lnTo>
                <a:lnTo>
                  <a:pt x="28330" y="37930"/>
                </a:lnTo>
                <a:lnTo>
                  <a:pt x="28300" y="37940"/>
                </a:lnTo>
                <a:lnTo>
                  <a:pt x="28270" y="37940"/>
                </a:lnTo>
                <a:lnTo>
                  <a:pt x="28250" y="37940"/>
                </a:lnTo>
                <a:lnTo>
                  <a:pt x="28210" y="37940"/>
                </a:lnTo>
                <a:lnTo>
                  <a:pt x="28190" y="37930"/>
                </a:lnTo>
                <a:lnTo>
                  <a:pt x="28150" y="37930"/>
                </a:lnTo>
                <a:lnTo>
                  <a:pt x="28120" y="37940"/>
                </a:lnTo>
                <a:lnTo>
                  <a:pt x="28110" y="37940"/>
                </a:lnTo>
                <a:lnTo>
                  <a:pt x="28060" y="37940"/>
                </a:lnTo>
                <a:lnTo>
                  <a:pt x="28050" y="37940"/>
                </a:lnTo>
                <a:lnTo>
                  <a:pt x="28010" y="37940"/>
                </a:lnTo>
                <a:lnTo>
                  <a:pt x="28000" y="37940"/>
                </a:lnTo>
                <a:lnTo>
                  <a:pt x="27990" y="37940"/>
                </a:lnTo>
                <a:lnTo>
                  <a:pt x="27980" y="37940"/>
                </a:lnTo>
                <a:lnTo>
                  <a:pt x="27970" y="37930"/>
                </a:lnTo>
                <a:lnTo>
                  <a:pt x="27970" y="37910"/>
                </a:lnTo>
                <a:lnTo>
                  <a:pt x="27950" y="37900"/>
                </a:lnTo>
                <a:lnTo>
                  <a:pt x="27940" y="37880"/>
                </a:lnTo>
                <a:lnTo>
                  <a:pt x="27930" y="37870"/>
                </a:lnTo>
                <a:lnTo>
                  <a:pt x="27910" y="37860"/>
                </a:lnTo>
                <a:lnTo>
                  <a:pt x="27870" y="37840"/>
                </a:lnTo>
                <a:lnTo>
                  <a:pt x="27860" y="37840"/>
                </a:lnTo>
                <a:lnTo>
                  <a:pt x="27830" y="37830"/>
                </a:lnTo>
                <a:lnTo>
                  <a:pt x="27740" y="37830"/>
                </a:lnTo>
                <a:lnTo>
                  <a:pt x="27730" y="37830"/>
                </a:lnTo>
                <a:lnTo>
                  <a:pt x="27710" y="37830"/>
                </a:lnTo>
                <a:lnTo>
                  <a:pt x="27700" y="37830"/>
                </a:lnTo>
                <a:lnTo>
                  <a:pt x="27690" y="37830"/>
                </a:lnTo>
                <a:lnTo>
                  <a:pt x="27650" y="37840"/>
                </a:lnTo>
                <a:lnTo>
                  <a:pt x="27640" y="37840"/>
                </a:lnTo>
                <a:lnTo>
                  <a:pt x="27600" y="37840"/>
                </a:lnTo>
                <a:lnTo>
                  <a:pt x="27550" y="37850"/>
                </a:lnTo>
                <a:lnTo>
                  <a:pt x="27530" y="37850"/>
                </a:lnTo>
                <a:lnTo>
                  <a:pt x="27500" y="37850"/>
                </a:lnTo>
                <a:lnTo>
                  <a:pt x="27450" y="37870"/>
                </a:lnTo>
                <a:lnTo>
                  <a:pt x="27430" y="37870"/>
                </a:lnTo>
                <a:lnTo>
                  <a:pt x="27390" y="37870"/>
                </a:lnTo>
                <a:lnTo>
                  <a:pt x="27400" y="37860"/>
                </a:lnTo>
                <a:lnTo>
                  <a:pt x="27420" y="37850"/>
                </a:lnTo>
                <a:lnTo>
                  <a:pt x="27400" y="37850"/>
                </a:lnTo>
                <a:lnTo>
                  <a:pt x="27390" y="37870"/>
                </a:lnTo>
                <a:lnTo>
                  <a:pt x="27380" y="37870"/>
                </a:lnTo>
                <a:lnTo>
                  <a:pt x="27350" y="37870"/>
                </a:lnTo>
                <a:lnTo>
                  <a:pt x="27330" y="37870"/>
                </a:lnTo>
                <a:lnTo>
                  <a:pt x="27230" y="37870"/>
                </a:lnTo>
                <a:lnTo>
                  <a:pt x="27210" y="37880"/>
                </a:lnTo>
                <a:lnTo>
                  <a:pt x="27170" y="37870"/>
                </a:lnTo>
                <a:lnTo>
                  <a:pt x="27140" y="37880"/>
                </a:lnTo>
                <a:lnTo>
                  <a:pt x="27120" y="37880"/>
                </a:lnTo>
                <a:lnTo>
                  <a:pt x="27070" y="37890"/>
                </a:lnTo>
                <a:lnTo>
                  <a:pt x="27000" y="37890"/>
                </a:lnTo>
                <a:lnTo>
                  <a:pt x="26980" y="37890"/>
                </a:lnTo>
                <a:lnTo>
                  <a:pt x="26940" y="37890"/>
                </a:lnTo>
                <a:lnTo>
                  <a:pt x="26930" y="37890"/>
                </a:lnTo>
                <a:lnTo>
                  <a:pt x="26900" y="37890"/>
                </a:lnTo>
                <a:lnTo>
                  <a:pt x="26870" y="37900"/>
                </a:lnTo>
                <a:lnTo>
                  <a:pt x="26850" y="37900"/>
                </a:lnTo>
                <a:lnTo>
                  <a:pt x="26840" y="37890"/>
                </a:lnTo>
                <a:lnTo>
                  <a:pt x="26840" y="37880"/>
                </a:lnTo>
                <a:lnTo>
                  <a:pt x="26860" y="37880"/>
                </a:lnTo>
                <a:lnTo>
                  <a:pt x="26880" y="37870"/>
                </a:lnTo>
                <a:lnTo>
                  <a:pt x="26890" y="37860"/>
                </a:lnTo>
                <a:lnTo>
                  <a:pt x="26900" y="37850"/>
                </a:lnTo>
                <a:lnTo>
                  <a:pt x="26920" y="37820"/>
                </a:lnTo>
                <a:lnTo>
                  <a:pt x="26920" y="37800"/>
                </a:lnTo>
                <a:lnTo>
                  <a:pt x="26930" y="37790"/>
                </a:lnTo>
                <a:lnTo>
                  <a:pt x="26930" y="37780"/>
                </a:lnTo>
                <a:lnTo>
                  <a:pt x="26930" y="37770"/>
                </a:lnTo>
                <a:lnTo>
                  <a:pt x="26940" y="37740"/>
                </a:lnTo>
                <a:lnTo>
                  <a:pt x="26930" y="37740"/>
                </a:lnTo>
                <a:lnTo>
                  <a:pt x="26930" y="37730"/>
                </a:lnTo>
                <a:lnTo>
                  <a:pt x="26920" y="37730"/>
                </a:lnTo>
                <a:lnTo>
                  <a:pt x="26900" y="37730"/>
                </a:lnTo>
                <a:lnTo>
                  <a:pt x="26890" y="37730"/>
                </a:lnTo>
                <a:lnTo>
                  <a:pt x="26880" y="37730"/>
                </a:lnTo>
                <a:lnTo>
                  <a:pt x="26860" y="37740"/>
                </a:lnTo>
                <a:lnTo>
                  <a:pt x="26840" y="37740"/>
                </a:lnTo>
                <a:lnTo>
                  <a:pt x="26800" y="37740"/>
                </a:lnTo>
                <a:lnTo>
                  <a:pt x="26790" y="37730"/>
                </a:lnTo>
                <a:lnTo>
                  <a:pt x="26780" y="37720"/>
                </a:lnTo>
                <a:lnTo>
                  <a:pt x="26780" y="37710"/>
                </a:lnTo>
                <a:lnTo>
                  <a:pt x="26770" y="37680"/>
                </a:lnTo>
                <a:lnTo>
                  <a:pt x="26770" y="37670"/>
                </a:lnTo>
                <a:lnTo>
                  <a:pt x="26770" y="37640"/>
                </a:lnTo>
                <a:lnTo>
                  <a:pt x="26780" y="37620"/>
                </a:lnTo>
                <a:lnTo>
                  <a:pt x="26790" y="37620"/>
                </a:lnTo>
                <a:lnTo>
                  <a:pt x="26810" y="37610"/>
                </a:lnTo>
                <a:lnTo>
                  <a:pt x="26820" y="37610"/>
                </a:lnTo>
                <a:lnTo>
                  <a:pt x="26850" y="37600"/>
                </a:lnTo>
                <a:lnTo>
                  <a:pt x="26880" y="37570"/>
                </a:lnTo>
                <a:lnTo>
                  <a:pt x="26880" y="37560"/>
                </a:lnTo>
                <a:lnTo>
                  <a:pt x="26890" y="37550"/>
                </a:lnTo>
                <a:lnTo>
                  <a:pt x="26900" y="37530"/>
                </a:lnTo>
                <a:lnTo>
                  <a:pt x="26900" y="37520"/>
                </a:lnTo>
                <a:lnTo>
                  <a:pt x="26900" y="37510"/>
                </a:lnTo>
                <a:lnTo>
                  <a:pt x="26900" y="37490"/>
                </a:lnTo>
                <a:lnTo>
                  <a:pt x="26890" y="37500"/>
                </a:lnTo>
                <a:lnTo>
                  <a:pt x="26890" y="37510"/>
                </a:lnTo>
                <a:lnTo>
                  <a:pt x="26870" y="37540"/>
                </a:lnTo>
                <a:lnTo>
                  <a:pt x="26860" y="37550"/>
                </a:lnTo>
                <a:lnTo>
                  <a:pt x="26840" y="37580"/>
                </a:lnTo>
                <a:lnTo>
                  <a:pt x="26820" y="37590"/>
                </a:lnTo>
                <a:lnTo>
                  <a:pt x="26790" y="37600"/>
                </a:lnTo>
                <a:lnTo>
                  <a:pt x="26770" y="37610"/>
                </a:lnTo>
                <a:lnTo>
                  <a:pt x="26770" y="37620"/>
                </a:lnTo>
                <a:lnTo>
                  <a:pt x="26760" y="37630"/>
                </a:lnTo>
                <a:lnTo>
                  <a:pt x="26760" y="37650"/>
                </a:lnTo>
                <a:lnTo>
                  <a:pt x="26760" y="37680"/>
                </a:lnTo>
                <a:lnTo>
                  <a:pt x="26760" y="37690"/>
                </a:lnTo>
                <a:lnTo>
                  <a:pt x="26770" y="37730"/>
                </a:lnTo>
                <a:lnTo>
                  <a:pt x="26780" y="37740"/>
                </a:lnTo>
                <a:lnTo>
                  <a:pt x="26800" y="37750"/>
                </a:lnTo>
                <a:lnTo>
                  <a:pt x="26820" y="37760"/>
                </a:lnTo>
                <a:lnTo>
                  <a:pt x="26850" y="37750"/>
                </a:lnTo>
                <a:lnTo>
                  <a:pt x="26860" y="37750"/>
                </a:lnTo>
                <a:lnTo>
                  <a:pt x="26880" y="37750"/>
                </a:lnTo>
                <a:lnTo>
                  <a:pt x="26890" y="37750"/>
                </a:lnTo>
                <a:lnTo>
                  <a:pt x="26900" y="37750"/>
                </a:lnTo>
                <a:lnTo>
                  <a:pt x="26900" y="37760"/>
                </a:lnTo>
                <a:lnTo>
                  <a:pt x="26910" y="37780"/>
                </a:lnTo>
                <a:lnTo>
                  <a:pt x="26910" y="37790"/>
                </a:lnTo>
                <a:lnTo>
                  <a:pt x="26900" y="37800"/>
                </a:lnTo>
                <a:lnTo>
                  <a:pt x="26880" y="37830"/>
                </a:lnTo>
                <a:lnTo>
                  <a:pt x="26870" y="37830"/>
                </a:lnTo>
                <a:lnTo>
                  <a:pt x="26860" y="37830"/>
                </a:lnTo>
                <a:lnTo>
                  <a:pt x="26840" y="37840"/>
                </a:lnTo>
                <a:lnTo>
                  <a:pt x="26830" y="37840"/>
                </a:lnTo>
                <a:lnTo>
                  <a:pt x="26820" y="37840"/>
                </a:lnTo>
                <a:lnTo>
                  <a:pt x="26810" y="37850"/>
                </a:lnTo>
                <a:lnTo>
                  <a:pt x="26810" y="37860"/>
                </a:lnTo>
                <a:lnTo>
                  <a:pt x="26800" y="37860"/>
                </a:lnTo>
                <a:lnTo>
                  <a:pt x="26790" y="37870"/>
                </a:lnTo>
                <a:lnTo>
                  <a:pt x="26780" y="37870"/>
                </a:lnTo>
                <a:lnTo>
                  <a:pt x="26770" y="37860"/>
                </a:lnTo>
                <a:lnTo>
                  <a:pt x="26750" y="37850"/>
                </a:lnTo>
                <a:lnTo>
                  <a:pt x="26740" y="37840"/>
                </a:lnTo>
                <a:lnTo>
                  <a:pt x="26730" y="37820"/>
                </a:lnTo>
                <a:lnTo>
                  <a:pt x="26730" y="37810"/>
                </a:lnTo>
                <a:lnTo>
                  <a:pt x="26740" y="37800"/>
                </a:lnTo>
                <a:lnTo>
                  <a:pt x="26740" y="37770"/>
                </a:lnTo>
                <a:lnTo>
                  <a:pt x="26730" y="37760"/>
                </a:lnTo>
                <a:lnTo>
                  <a:pt x="26740" y="37760"/>
                </a:lnTo>
                <a:lnTo>
                  <a:pt x="26730" y="37740"/>
                </a:lnTo>
                <a:lnTo>
                  <a:pt x="26720" y="37720"/>
                </a:lnTo>
                <a:lnTo>
                  <a:pt x="26720" y="37700"/>
                </a:lnTo>
                <a:lnTo>
                  <a:pt x="26700" y="37700"/>
                </a:lnTo>
                <a:lnTo>
                  <a:pt x="26700" y="37690"/>
                </a:lnTo>
                <a:lnTo>
                  <a:pt x="26700" y="37660"/>
                </a:lnTo>
                <a:lnTo>
                  <a:pt x="26690" y="37650"/>
                </a:lnTo>
                <a:lnTo>
                  <a:pt x="26670" y="37630"/>
                </a:lnTo>
                <a:lnTo>
                  <a:pt x="26620" y="37600"/>
                </a:lnTo>
                <a:lnTo>
                  <a:pt x="26560" y="37550"/>
                </a:lnTo>
                <a:lnTo>
                  <a:pt x="26460" y="37480"/>
                </a:lnTo>
                <a:lnTo>
                  <a:pt x="26400" y="37460"/>
                </a:lnTo>
                <a:lnTo>
                  <a:pt x="26390" y="37450"/>
                </a:lnTo>
                <a:lnTo>
                  <a:pt x="26370" y="37450"/>
                </a:lnTo>
                <a:lnTo>
                  <a:pt x="26350" y="37440"/>
                </a:lnTo>
                <a:lnTo>
                  <a:pt x="26310" y="37440"/>
                </a:lnTo>
                <a:lnTo>
                  <a:pt x="26290" y="37440"/>
                </a:lnTo>
                <a:lnTo>
                  <a:pt x="26280" y="37430"/>
                </a:lnTo>
                <a:lnTo>
                  <a:pt x="26270" y="37430"/>
                </a:lnTo>
                <a:lnTo>
                  <a:pt x="26260" y="37430"/>
                </a:lnTo>
                <a:lnTo>
                  <a:pt x="26190" y="37430"/>
                </a:lnTo>
                <a:lnTo>
                  <a:pt x="26170" y="37440"/>
                </a:lnTo>
                <a:lnTo>
                  <a:pt x="26130" y="37440"/>
                </a:lnTo>
                <a:lnTo>
                  <a:pt x="26110" y="37450"/>
                </a:lnTo>
                <a:lnTo>
                  <a:pt x="26110" y="37440"/>
                </a:lnTo>
                <a:lnTo>
                  <a:pt x="26110" y="37430"/>
                </a:lnTo>
                <a:lnTo>
                  <a:pt x="26080" y="37430"/>
                </a:lnTo>
                <a:lnTo>
                  <a:pt x="26050" y="37440"/>
                </a:lnTo>
                <a:lnTo>
                  <a:pt x="26030" y="37440"/>
                </a:lnTo>
                <a:lnTo>
                  <a:pt x="26020" y="37440"/>
                </a:lnTo>
                <a:lnTo>
                  <a:pt x="26010" y="37440"/>
                </a:lnTo>
                <a:lnTo>
                  <a:pt x="25980" y="37460"/>
                </a:lnTo>
                <a:lnTo>
                  <a:pt x="25960" y="37470"/>
                </a:lnTo>
                <a:lnTo>
                  <a:pt x="25930" y="37460"/>
                </a:lnTo>
                <a:lnTo>
                  <a:pt x="25920" y="37460"/>
                </a:lnTo>
                <a:lnTo>
                  <a:pt x="25910" y="37460"/>
                </a:lnTo>
                <a:lnTo>
                  <a:pt x="25900" y="37440"/>
                </a:lnTo>
                <a:lnTo>
                  <a:pt x="25900" y="37420"/>
                </a:lnTo>
                <a:lnTo>
                  <a:pt x="25890" y="37400"/>
                </a:lnTo>
                <a:lnTo>
                  <a:pt x="25910" y="37420"/>
                </a:lnTo>
                <a:lnTo>
                  <a:pt x="25920" y="37420"/>
                </a:lnTo>
                <a:lnTo>
                  <a:pt x="25930" y="37420"/>
                </a:lnTo>
                <a:lnTo>
                  <a:pt x="25950" y="37410"/>
                </a:lnTo>
                <a:lnTo>
                  <a:pt x="25930" y="37410"/>
                </a:lnTo>
                <a:lnTo>
                  <a:pt x="25910" y="37380"/>
                </a:lnTo>
                <a:lnTo>
                  <a:pt x="25900" y="37380"/>
                </a:lnTo>
                <a:lnTo>
                  <a:pt x="25860" y="37360"/>
                </a:lnTo>
                <a:lnTo>
                  <a:pt x="25850" y="37350"/>
                </a:lnTo>
                <a:lnTo>
                  <a:pt x="25860" y="37340"/>
                </a:lnTo>
                <a:lnTo>
                  <a:pt x="25870" y="37340"/>
                </a:lnTo>
                <a:lnTo>
                  <a:pt x="25890" y="37330"/>
                </a:lnTo>
                <a:lnTo>
                  <a:pt x="25870" y="37320"/>
                </a:lnTo>
                <a:lnTo>
                  <a:pt x="25860" y="37320"/>
                </a:lnTo>
                <a:lnTo>
                  <a:pt x="25860" y="37330"/>
                </a:lnTo>
                <a:lnTo>
                  <a:pt x="25850" y="37320"/>
                </a:lnTo>
                <a:lnTo>
                  <a:pt x="25850" y="37310"/>
                </a:lnTo>
                <a:lnTo>
                  <a:pt x="25840" y="37300"/>
                </a:lnTo>
                <a:lnTo>
                  <a:pt x="25840" y="37290"/>
                </a:lnTo>
                <a:lnTo>
                  <a:pt x="25830" y="37280"/>
                </a:lnTo>
                <a:lnTo>
                  <a:pt x="25790" y="37250"/>
                </a:lnTo>
                <a:lnTo>
                  <a:pt x="25790" y="37240"/>
                </a:lnTo>
                <a:lnTo>
                  <a:pt x="25810" y="37230"/>
                </a:lnTo>
                <a:lnTo>
                  <a:pt x="25780" y="37230"/>
                </a:lnTo>
                <a:lnTo>
                  <a:pt x="25770" y="37230"/>
                </a:lnTo>
                <a:lnTo>
                  <a:pt x="25770" y="37220"/>
                </a:lnTo>
                <a:lnTo>
                  <a:pt x="25770" y="37210"/>
                </a:lnTo>
                <a:lnTo>
                  <a:pt x="25760" y="37190"/>
                </a:lnTo>
                <a:lnTo>
                  <a:pt x="25760" y="37180"/>
                </a:lnTo>
                <a:lnTo>
                  <a:pt x="25750" y="37170"/>
                </a:lnTo>
                <a:lnTo>
                  <a:pt x="25740" y="37160"/>
                </a:lnTo>
                <a:lnTo>
                  <a:pt x="25730" y="37160"/>
                </a:lnTo>
                <a:lnTo>
                  <a:pt x="25720" y="37160"/>
                </a:lnTo>
                <a:lnTo>
                  <a:pt x="25710" y="37160"/>
                </a:lnTo>
                <a:lnTo>
                  <a:pt x="25700" y="37170"/>
                </a:lnTo>
                <a:lnTo>
                  <a:pt x="25700" y="37190"/>
                </a:lnTo>
                <a:lnTo>
                  <a:pt x="25690" y="37190"/>
                </a:lnTo>
                <a:lnTo>
                  <a:pt x="25650" y="37170"/>
                </a:lnTo>
                <a:lnTo>
                  <a:pt x="25620" y="37140"/>
                </a:lnTo>
                <a:lnTo>
                  <a:pt x="25610" y="37130"/>
                </a:lnTo>
                <a:lnTo>
                  <a:pt x="25590" y="37090"/>
                </a:lnTo>
                <a:lnTo>
                  <a:pt x="25580" y="37080"/>
                </a:lnTo>
                <a:lnTo>
                  <a:pt x="25580" y="37060"/>
                </a:lnTo>
                <a:lnTo>
                  <a:pt x="25590" y="37050"/>
                </a:lnTo>
                <a:lnTo>
                  <a:pt x="25590" y="37040"/>
                </a:lnTo>
                <a:lnTo>
                  <a:pt x="25600" y="37040"/>
                </a:lnTo>
                <a:lnTo>
                  <a:pt x="25630" y="37030"/>
                </a:lnTo>
                <a:lnTo>
                  <a:pt x="25700" y="37030"/>
                </a:lnTo>
                <a:lnTo>
                  <a:pt x="25730" y="37020"/>
                </a:lnTo>
                <a:lnTo>
                  <a:pt x="25750" y="37000"/>
                </a:lnTo>
                <a:lnTo>
                  <a:pt x="25720" y="37010"/>
                </a:lnTo>
                <a:lnTo>
                  <a:pt x="25700" y="37020"/>
                </a:lnTo>
                <a:lnTo>
                  <a:pt x="25660" y="37020"/>
                </a:lnTo>
                <a:lnTo>
                  <a:pt x="25650" y="37010"/>
                </a:lnTo>
                <a:lnTo>
                  <a:pt x="25630" y="37010"/>
                </a:lnTo>
                <a:lnTo>
                  <a:pt x="25600" y="37020"/>
                </a:lnTo>
                <a:lnTo>
                  <a:pt x="25580" y="37030"/>
                </a:lnTo>
                <a:lnTo>
                  <a:pt x="25570" y="37050"/>
                </a:lnTo>
                <a:lnTo>
                  <a:pt x="25570" y="37100"/>
                </a:lnTo>
                <a:lnTo>
                  <a:pt x="25590" y="37110"/>
                </a:lnTo>
                <a:lnTo>
                  <a:pt x="25610" y="37150"/>
                </a:lnTo>
                <a:lnTo>
                  <a:pt x="25640" y="37190"/>
                </a:lnTo>
                <a:lnTo>
                  <a:pt x="25650" y="37210"/>
                </a:lnTo>
                <a:lnTo>
                  <a:pt x="25660" y="37240"/>
                </a:lnTo>
                <a:lnTo>
                  <a:pt x="25660" y="37260"/>
                </a:lnTo>
                <a:lnTo>
                  <a:pt x="25660" y="37290"/>
                </a:lnTo>
                <a:lnTo>
                  <a:pt x="25650" y="37310"/>
                </a:lnTo>
                <a:lnTo>
                  <a:pt x="25640" y="37320"/>
                </a:lnTo>
                <a:lnTo>
                  <a:pt x="25640" y="37330"/>
                </a:lnTo>
                <a:lnTo>
                  <a:pt x="25640" y="37350"/>
                </a:lnTo>
                <a:lnTo>
                  <a:pt x="25650" y="37350"/>
                </a:lnTo>
                <a:lnTo>
                  <a:pt x="25650" y="37360"/>
                </a:lnTo>
                <a:lnTo>
                  <a:pt x="25650" y="37370"/>
                </a:lnTo>
                <a:lnTo>
                  <a:pt x="25660" y="37390"/>
                </a:lnTo>
                <a:lnTo>
                  <a:pt x="25650" y="37400"/>
                </a:lnTo>
                <a:lnTo>
                  <a:pt x="25640" y="37410"/>
                </a:lnTo>
                <a:lnTo>
                  <a:pt x="25630" y="37410"/>
                </a:lnTo>
                <a:lnTo>
                  <a:pt x="25610" y="37410"/>
                </a:lnTo>
                <a:lnTo>
                  <a:pt x="25590" y="37410"/>
                </a:lnTo>
                <a:lnTo>
                  <a:pt x="25580" y="37400"/>
                </a:lnTo>
                <a:lnTo>
                  <a:pt x="25570" y="37390"/>
                </a:lnTo>
                <a:lnTo>
                  <a:pt x="25560" y="37370"/>
                </a:lnTo>
                <a:lnTo>
                  <a:pt x="25550" y="37360"/>
                </a:lnTo>
                <a:lnTo>
                  <a:pt x="25550" y="37350"/>
                </a:lnTo>
                <a:lnTo>
                  <a:pt x="25540" y="37350"/>
                </a:lnTo>
                <a:lnTo>
                  <a:pt x="25540" y="37340"/>
                </a:lnTo>
                <a:lnTo>
                  <a:pt x="25540" y="37330"/>
                </a:lnTo>
                <a:lnTo>
                  <a:pt x="25550" y="37330"/>
                </a:lnTo>
                <a:lnTo>
                  <a:pt x="25560" y="37320"/>
                </a:lnTo>
                <a:lnTo>
                  <a:pt x="25540" y="37320"/>
                </a:lnTo>
                <a:lnTo>
                  <a:pt x="25530" y="37310"/>
                </a:lnTo>
                <a:lnTo>
                  <a:pt x="25510" y="37300"/>
                </a:lnTo>
                <a:lnTo>
                  <a:pt x="25500" y="37310"/>
                </a:lnTo>
                <a:lnTo>
                  <a:pt x="25500" y="37300"/>
                </a:lnTo>
                <a:lnTo>
                  <a:pt x="25480" y="37300"/>
                </a:lnTo>
                <a:lnTo>
                  <a:pt x="25470" y="37290"/>
                </a:lnTo>
                <a:lnTo>
                  <a:pt x="25450" y="37280"/>
                </a:lnTo>
                <a:lnTo>
                  <a:pt x="25430" y="37270"/>
                </a:lnTo>
                <a:lnTo>
                  <a:pt x="25410" y="37270"/>
                </a:lnTo>
                <a:lnTo>
                  <a:pt x="25390" y="37260"/>
                </a:lnTo>
                <a:lnTo>
                  <a:pt x="25390" y="37270"/>
                </a:lnTo>
                <a:lnTo>
                  <a:pt x="25400" y="37270"/>
                </a:lnTo>
                <a:lnTo>
                  <a:pt x="25430" y="37290"/>
                </a:lnTo>
                <a:lnTo>
                  <a:pt x="25440" y="37290"/>
                </a:lnTo>
                <a:lnTo>
                  <a:pt x="25450" y="37290"/>
                </a:lnTo>
                <a:lnTo>
                  <a:pt x="25450" y="37300"/>
                </a:lnTo>
                <a:lnTo>
                  <a:pt x="25440" y="37300"/>
                </a:lnTo>
                <a:lnTo>
                  <a:pt x="25430" y="37300"/>
                </a:lnTo>
                <a:lnTo>
                  <a:pt x="25380" y="37280"/>
                </a:lnTo>
                <a:lnTo>
                  <a:pt x="25360" y="37270"/>
                </a:lnTo>
                <a:lnTo>
                  <a:pt x="25350" y="37270"/>
                </a:lnTo>
                <a:lnTo>
                  <a:pt x="25320" y="37260"/>
                </a:lnTo>
                <a:lnTo>
                  <a:pt x="25310" y="37250"/>
                </a:lnTo>
                <a:lnTo>
                  <a:pt x="25300" y="37250"/>
                </a:lnTo>
                <a:lnTo>
                  <a:pt x="25310" y="37230"/>
                </a:lnTo>
                <a:lnTo>
                  <a:pt x="25310" y="37220"/>
                </a:lnTo>
                <a:lnTo>
                  <a:pt x="25320" y="37210"/>
                </a:lnTo>
                <a:lnTo>
                  <a:pt x="25310" y="37200"/>
                </a:lnTo>
                <a:lnTo>
                  <a:pt x="25310" y="37180"/>
                </a:lnTo>
                <a:lnTo>
                  <a:pt x="25300" y="37160"/>
                </a:lnTo>
                <a:lnTo>
                  <a:pt x="25300" y="37140"/>
                </a:lnTo>
                <a:lnTo>
                  <a:pt x="25290" y="37120"/>
                </a:lnTo>
                <a:lnTo>
                  <a:pt x="25270" y="37090"/>
                </a:lnTo>
                <a:lnTo>
                  <a:pt x="25240" y="37050"/>
                </a:lnTo>
                <a:lnTo>
                  <a:pt x="25230" y="37040"/>
                </a:lnTo>
                <a:lnTo>
                  <a:pt x="25220" y="37030"/>
                </a:lnTo>
                <a:lnTo>
                  <a:pt x="25190" y="37010"/>
                </a:lnTo>
                <a:lnTo>
                  <a:pt x="25170" y="37000"/>
                </a:lnTo>
                <a:lnTo>
                  <a:pt x="25170" y="37020"/>
                </a:lnTo>
                <a:lnTo>
                  <a:pt x="25150" y="37020"/>
                </a:lnTo>
                <a:lnTo>
                  <a:pt x="25130" y="37010"/>
                </a:lnTo>
                <a:lnTo>
                  <a:pt x="25090" y="37000"/>
                </a:lnTo>
                <a:lnTo>
                  <a:pt x="25080" y="37000"/>
                </a:lnTo>
                <a:lnTo>
                  <a:pt x="25070" y="36990"/>
                </a:lnTo>
                <a:lnTo>
                  <a:pt x="25070" y="36980"/>
                </a:lnTo>
                <a:lnTo>
                  <a:pt x="25070" y="36970"/>
                </a:lnTo>
                <a:lnTo>
                  <a:pt x="25080" y="36960"/>
                </a:lnTo>
                <a:lnTo>
                  <a:pt x="25060" y="36960"/>
                </a:lnTo>
                <a:lnTo>
                  <a:pt x="25050" y="36980"/>
                </a:lnTo>
                <a:lnTo>
                  <a:pt x="25060" y="36990"/>
                </a:lnTo>
                <a:lnTo>
                  <a:pt x="25070" y="37000"/>
                </a:lnTo>
                <a:lnTo>
                  <a:pt x="25080" y="37010"/>
                </a:lnTo>
                <a:lnTo>
                  <a:pt x="25090" y="37010"/>
                </a:lnTo>
                <a:lnTo>
                  <a:pt x="25120" y="37020"/>
                </a:lnTo>
                <a:lnTo>
                  <a:pt x="25140" y="37030"/>
                </a:lnTo>
                <a:lnTo>
                  <a:pt x="25160" y="37050"/>
                </a:lnTo>
                <a:lnTo>
                  <a:pt x="25160" y="37060"/>
                </a:lnTo>
                <a:lnTo>
                  <a:pt x="25180" y="37070"/>
                </a:lnTo>
                <a:lnTo>
                  <a:pt x="25190" y="37090"/>
                </a:lnTo>
                <a:lnTo>
                  <a:pt x="25200" y="37100"/>
                </a:lnTo>
                <a:lnTo>
                  <a:pt x="25210" y="37120"/>
                </a:lnTo>
                <a:lnTo>
                  <a:pt x="25230" y="37130"/>
                </a:lnTo>
                <a:lnTo>
                  <a:pt x="25230" y="37150"/>
                </a:lnTo>
                <a:lnTo>
                  <a:pt x="25210" y="37160"/>
                </a:lnTo>
                <a:lnTo>
                  <a:pt x="25200" y="37180"/>
                </a:lnTo>
                <a:lnTo>
                  <a:pt x="25190" y="37190"/>
                </a:lnTo>
                <a:lnTo>
                  <a:pt x="25190" y="37200"/>
                </a:lnTo>
                <a:lnTo>
                  <a:pt x="25200" y="37200"/>
                </a:lnTo>
                <a:lnTo>
                  <a:pt x="25220" y="37180"/>
                </a:lnTo>
                <a:lnTo>
                  <a:pt x="25230" y="37170"/>
                </a:lnTo>
                <a:lnTo>
                  <a:pt x="25260" y="37160"/>
                </a:lnTo>
                <a:lnTo>
                  <a:pt x="25270" y="37170"/>
                </a:lnTo>
                <a:lnTo>
                  <a:pt x="25280" y="37170"/>
                </a:lnTo>
                <a:lnTo>
                  <a:pt x="25280" y="37180"/>
                </a:lnTo>
                <a:lnTo>
                  <a:pt x="25280" y="37190"/>
                </a:lnTo>
                <a:lnTo>
                  <a:pt x="25240" y="37210"/>
                </a:lnTo>
                <a:lnTo>
                  <a:pt x="25210" y="37220"/>
                </a:lnTo>
                <a:lnTo>
                  <a:pt x="25190" y="37240"/>
                </a:lnTo>
                <a:lnTo>
                  <a:pt x="25170" y="37250"/>
                </a:lnTo>
                <a:lnTo>
                  <a:pt x="25130" y="37270"/>
                </a:lnTo>
                <a:lnTo>
                  <a:pt x="25120" y="37280"/>
                </a:lnTo>
                <a:lnTo>
                  <a:pt x="25100" y="37290"/>
                </a:lnTo>
                <a:lnTo>
                  <a:pt x="25080" y="37290"/>
                </a:lnTo>
                <a:lnTo>
                  <a:pt x="25070" y="37280"/>
                </a:lnTo>
                <a:lnTo>
                  <a:pt x="25020" y="37250"/>
                </a:lnTo>
                <a:lnTo>
                  <a:pt x="25010" y="37250"/>
                </a:lnTo>
                <a:lnTo>
                  <a:pt x="25000" y="37240"/>
                </a:lnTo>
                <a:lnTo>
                  <a:pt x="24970" y="37220"/>
                </a:lnTo>
                <a:lnTo>
                  <a:pt x="24950" y="37210"/>
                </a:lnTo>
                <a:lnTo>
                  <a:pt x="24940" y="37200"/>
                </a:lnTo>
                <a:lnTo>
                  <a:pt x="24920" y="37170"/>
                </a:lnTo>
                <a:lnTo>
                  <a:pt x="24920" y="37150"/>
                </a:lnTo>
                <a:lnTo>
                  <a:pt x="24930" y="37140"/>
                </a:lnTo>
                <a:lnTo>
                  <a:pt x="24930" y="37120"/>
                </a:lnTo>
                <a:lnTo>
                  <a:pt x="24920" y="37100"/>
                </a:lnTo>
                <a:lnTo>
                  <a:pt x="24920" y="37080"/>
                </a:lnTo>
                <a:lnTo>
                  <a:pt x="24910" y="37120"/>
                </a:lnTo>
                <a:lnTo>
                  <a:pt x="24900" y="37100"/>
                </a:lnTo>
                <a:lnTo>
                  <a:pt x="24910" y="37090"/>
                </a:lnTo>
                <a:lnTo>
                  <a:pt x="24900" y="37080"/>
                </a:lnTo>
                <a:lnTo>
                  <a:pt x="24900" y="37060"/>
                </a:lnTo>
                <a:lnTo>
                  <a:pt x="24880" y="37040"/>
                </a:lnTo>
                <a:lnTo>
                  <a:pt x="24870" y="37020"/>
                </a:lnTo>
                <a:lnTo>
                  <a:pt x="24850" y="37000"/>
                </a:lnTo>
                <a:lnTo>
                  <a:pt x="24840" y="36990"/>
                </a:lnTo>
                <a:lnTo>
                  <a:pt x="24820" y="36980"/>
                </a:lnTo>
                <a:lnTo>
                  <a:pt x="24800" y="36970"/>
                </a:lnTo>
                <a:lnTo>
                  <a:pt x="24790" y="36960"/>
                </a:lnTo>
                <a:lnTo>
                  <a:pt x="24780" y="36950"/>
                </a:lnTo>
                <a:lnTo>
                  <a:pt x="24780" y="36930"/>
                </a:lnTo>
                <a:lnTo>
                  <a:pt x="24770" y="36910"/>
                </a:lnTo>
                <a:lnTo>
                  <a:pt x="24770" y="36900"/>
                </a:lnTo>
                <a:lnTo>
                  <a:pt x="24770" y="36890"/>
                </a:lnTo>
                <a:lnTo>
                  <a:pt x="24790" y="36870"/>
                </a:lnTo>
                <a:lnTo>
                  <a:pt x="24800" y="36860"/>
                </a:lnTo>
                <a:lnTo>
                  <a:pt x="24800" y="36850"/>
                </a:lnTo>
                <a:lnTo>
                  <a:pt x="24800" y="36840"/>
                </a:lnTo>
                <a:lnTo>
                  <a:pt x="24790" y="36830"/>
                </a:lnTo>
                <a:lnTo>
                  <a:pt x="24780" y="36800"/>
                </a:lnTo>
                <a:lnTo>
                  <a:pt x="24770" y="36790"/>
                </a:lnTo>
                <a:lnTo>
                  <a:pt x="24750" y="36790"/>
                </a:lnTo>
                <a:lnTo>
                  <a:pt x="24760" y="36810"/>
                </a:lnTo>
                <a:lnTo>
                  <a:pt x="24770" y="36820"/>
                </a:lnTo>
                <a:lnTo>
                  <a:pt x="24780" y="36840"/>
                </a:lnTo>
                <a:lnTo>
                  <a:pt x="24780" y="36850"/>
                </a:lnTo>
                <a:lnTo>
                  <a:pt x="24780" y="36860"/>
                </a:lnTo>
                <a:lnTo>
                  <a:pt x="24780" y="36870"/>
                </a:lnTo>
                <a:lnTo>
                  <a:pt x="24770" y="36880"/>
                </a:lnTo>
                <a:lnTo>
                  <a:pt x="24760" y="36890"/>
                </a:lnTo>
                <a:lnTo>
                  <a:pt x="24750" y="36900"/>
                </a:lnTo>
                <a:lnTo>
                  <a:pt x="24750" y="36920"/>
                </a:lnTo>
                <a:lnTo>
                  <a:pt x="24780" y="36960"/>
                </a:lnTo>
                <a:lnTo>
                  <a:pt x="24790" y="36970"/>
                </a:lnTo>
                <a:lnTo>
                  <a:pt x="24800" y="36980"/>
                </a:lnTo>
                <a:lnTo>
                  <a:pt x="24810" y="36980"/>
                </a:lnTo>
                <a:lnTo>
                  <a:pt x="24820" y="37000"/>
                </a:lnTo>
                <a:lnTo>
                  <a:pt x="24830" y="37000"/>
                </a:lnTo>
                <a:lnTo>
                  <a:pt x="24840" y="37010"/>
                </a:lnTo>
                <a:lnTo>
                  <a:pt x="24850" y="37020"/>
                </a:lnTo>
                <a:lnTo>
                  <a:pt x="24860" y="37040"/>
                </a:lnTo>
                <a:lnTo>
                  <a:pt x="24870" y="37060"/>
                </a:lnTo>
                <a:lnTo>
                  <a:pt x="24880" y="37070"/>
                </a:lnTo>
                <a:lnTo>
                  <a:pt x="24890" y="37100"/>
                </a:lnTo>
                <a:lnTo>
                  <a:pt x="24890" y="37110"/>
                </a:lnTo>
                <a:lnTo>
                  <a:pt x="24890" y="37120"/>
                </a:lnTo>
                <a:lnTo>
                  <a:pt x="24890" y="37140"/>
                </a:lnTo>
                <a:lnTo>
                  <a:pt x="24890" y="37150"/>
                </a:lnTo>
                <a:lnTo>
                  <a:pt x="24880" y="37160"/>
                </a:lnTo>
                <a:lnTo>
                  <a:pt x="24870" y="37170"/>
                </a:lnTo>
                <a:lnTo>
                  <a:pt x="24860" y="37190"/>
                </a:lnTo>
                <a:lnTo>
                  <a:pt x="24860" y="37200"/>
                </a:lnTo>
                <a:lnTo>
                  <a:pt x="24860" y="37210"/>
                </a:lnTo>
                <a:lnTo>
                  <a:pt x="24860" y="37220"/>
                </a:lnTo>
                <a:lnTo>
                  <a:pt x="24850" y="37220"/>
                </a:lnTo>
                <a:lnTo>
                  <a:pt x="24840" y="37220"/>
                </a:lnTo>
                <a:lnTo>
                  <a:pt x="24840" y="37230"/>
                </a:lnTo>
                <a:lnTo>
                  <a:pt x="24830" y="37240"/>
                </a:lnTo>
                <a:lnTo>
                  <a:pt x="24830" y="37250"/>
                </a:lnTo>
                <a:lnTo>
                  <a:pt x="24820" y="37260"/>
                </a:lnTo>
                <a:lnTo>
                  <a:pt x="24800" y="37260"/>
                </a:lnTo>
                <a:lnTo>
                  <a:pt x="24770" y="37250"/>
                </a:lnTo>
                <a:lnTo>
                  <a:pt x="24750" y="37240"/>
                </a:lnTo>
                <a:lnTo>
                  <a:pt x="24740" y="37230"/>
                </a:lnTo>
                <a:lnTo>
                  <a:pt x="24730" y="37230"/>
                </a:lnTo>
                <a:lnTo>
                  <a:pt x="24720" y="37220"/>
                </a:lnTo>
                <a:lnTo>
                  <a:pt x="24720" y="37210"/>
                </a:lnTo>
                <a:lnTo>
                  <a:pt x="24710" y="37200"/>
                </a:lnTo>
                <a:lnTo>
                  <a:pt x="24710" y="37180"/>
                </a:lnTo>
                <a:lnTo>
                  <a:pt x="24710" y="37170"/>
                </a:lnTo>
                <a:lnTo>
                  <a:pt x="24700" y="37160"/>
                </a:lnTo>
                <a:lnTo>
                  <a:pt x="24690" y="37150"/>
                </a:lnTo>
                <a:lnTo>
                  <a:pt x="24680" y="37130"/>
                </a:lnTo>
                <a:lnTo>
                  <a:pt x="24660" y="37100"/>
                </a:lnTo>
                <a:lnTo>
                  <a:pt x="24640" y="37090"/>
                </a:lnTo>
                <a:lnTo>
                  <a:pt x="24580" y="37040"/>
                </a:lnTo>
                <a:lnTo>
                  <a:pt x="24560" y="37030"/>
                </a:lnTo>
                <a:lnTo>
                  <a:pt x="24550" y="37030"/>
                </a:lnTo>
                <a:lnTo>
                  <a:pt x="24550" y="37020"/>
                </a:lnTo>
                <a:lnTo>
                  <a:pt x="24550" y="37010"/>
                </a:lnTo>
                <a:lnTo>
                  <a:pt x="24560" y="37000"/>
                </a:lnTo>
                <a:lnTo>
                  <a:pt x="24570" y="36980"/>
                </a:lnTo>
                <a:lnTo>
                  <a:pt x="24580" y="36960"/>
                </a:lnTo>
                <a:lnTo>
                  <a:pt x="24590" y="36940"/>
                </a:lnTo>
                <a:lnTo>
                  <a:pt x="24590" y="36930"/>
                </a:lnTo>
                <a:lnTo>
                  <a:pt x="24600" y="36890"/>
                </a:lnTo>
                <a:lnTo>
                  <a:pt x="24610" y="36870"/>
                </a:lnTo>
                <a:lnTo>
                  <a:pt x="24610" y="36850"/>
                </a:lnTo>
                <a:lnTo>
                  <a:pt x="24600" y="36840"/>
                </a:lnTo>
                <a:lnTo>
                  <a:pt x="24590" y="36810"/>
                </a:lnTo>
                <a:lnTo>
                  <a:pt x="24580" y="36790"/>
                </a:lnTo>
                <a:lnTo>
                  <a:pt x="24580" y="36780"/>
                </a:lnTo>
                <a:lnTo>
                  <a:pt x="24570" y="36780"/>
                </a:lnTo>
                <a:lnTo>
                  <a:pt x="24570" y="36790"/>
                </a:lnTo>
                <a:lnTo>
                  <a:pt x="24570" y="36800"/>
                </a:lnTo>
                <a:lnTo>
                  <a:pt x="24580" y="36810"/>
                </a:lnTo>
                <a:lnTo>
                  <a:pt x="24600" y="36840"/>
                </a:lnTo>
                <a:lnTo>
                  <a:pt x="24600" y="36850"/>
                </a:lnTo>
                <a:lnTo>
                  <a:pt x="24600" y="36860"/>
                </a:lnTo>
                <a:lnTo>
                  <a:pt x="24590" y="36860"/>
                </a:lnTo>
                <a:lnTo>
                  <a:pt x="24590" y="36850"/>
                </a:lnTo>
                <a:lnTo>
                  <a:pt x="24580" y="36850"/>
                </a:lnTo>
                <a:lnTo>
                  <a:pt x="24580" y="36860"/>
                </a:lnTo>
                <a:lnTo>
                  <a:pt x="24590" y="36870"/>
                </a:lnTo>
                <a:lnTo>
                  <a:pt x="24590" y="36880"/>
                </a:lnTo>
                <a:lnTo>
                  <a:pt x="24570" y="36920"/>
                </a:lnTo>
                <a:lnTo>
                  <a:pt x="24570" y="36930"/>
                </a:lnTo>
                <a:lnTo>
                  <a:pt x="24570" y="36940"/>
                </a:lnTo>
                <a:lnTo>
                  <a:pt x="24560" y="36960"/>
                </a:lnTo>
                <a:lnTo>
                  <a:pt x="24550" y="36970"/>
                </a:lnTo>
                <a:lnTo>
                  <a:pt x="24550" y="36980"/>
                </a:lnTo>
                <a:lnTo>
                  <a:pt x="24540" y="36980"/>
                </a:lnTo>
                <a:lnTo>
                  <a:pt x="24520" y="37010"/>
                </a:lnTo>
                <a:lnTo>
                  <a:pt x="24510" y="37010"/>
                </a:lnTo>
                <a:lnTo>
                  <a:pt x="24500" y="37000"/>
                </a:lnTo>
                <a:lnTo>
                  <a:pt x="24450" y="36980"/>
                </a:lnTo>
                <a:lnTo>
                  <a:pt x="24440" y="36980"/>
                </a:lnTo>
                <a:lnTo>
                  <a:pt x="24430" y="36970"/>
                </a:lnTo>
                <a:lnTo>
                  <a:pt x="24420" y="36950"/>
                </a:lnTo>
                <a:lnTo>
                  <a:pt x="24420" y="36930"/>
                </a:lnTo>
                <a:lnTo>
                  <a:pt x="24420" y="36900"/>
                </a:lnTo>
                <a:lnTo>
                  <a:pt x="24420" y="36880"/>
                </a:lnTo>
                <a:lnTo>
                  <a:pt x="24430" y="36860"/>
                </a:lnTo>
                <a:lnTo>
                  <a:pt x="24440" y="36850"/>
                </a:lnTo>
                <a:lnTo>
                  <a:pt x="24470" y="36810"/>
                </a:lnTo>
                <a:lnTo>
                  <a:pt x="24480" y="36790"/>
                </a:lnTo>
                <a:lnTo>
                  <a:pt x="24480" y="36780"/>
                </a:lnTo>
                <a:lnTo>
                  <a:pt x="24480" y="36760"/>
                </a:lnTo>
                <a:lnTo>
                  <a:pt x="24490" y="36750"/>
                </a:lnTo>
                <a:lnTo>
                  <a:pt x="24490" y="36740"/>
                </a:lnTo>
                <a:lnTo>
                  <a:pt x="24490" y="36730"/>
                </a:lnTo>
                <a:lnTo>
                  <a:pt x="24490" y="36720"/>
                </a:lnTo>
                <a:lnTo>
                  <a:pt x="24480" y="36720"/>
                </a:lnTo>
                <a:lnTo>
                  <a:pt x="24480" y="36740"/>
                </a:lnTo>
                <a:lnTo>
                  <a:pt x="24480" y="36760"/>
                </a:lnTo>
                <a:lnTo>
                  <a:pt x="24470" y="36790"/>
                </a:lnTo>
                <a:lnTo>
                  <a:pt x="24470" y="36800"/>
                </a:lnTo>
                <a:lnTo>
                  <a:pt x="24460" y="36810"/>
                </a:lnTo>
                <a:lnTo>
                  <a:pt x="24450" y="36820"/>
                </a:lnTo>
                <a:lnTo>
                  <a:pt x="24450" y="36830"/>
                </a:lnTo>
                <a:lnTo>
                  <a:pt x="24440" y="36830"/>
                </a:lnTo>
                <a:lnTo>
                  <a:pt x="24430" y="36810"/>
                </a:lnTo>
                <a:lnTo>
                  <a:pt x="24430" y="36800"/>
                </a:lnTo>
                <a:lnTo>
                  <a:pt x="24420" y="36790"/>
                </a:lnTo>
                <a:lnTo>
                  <a:pt x="24420" y="36780"/>
                </a:lnTo>
                <a:lnTo>
                  <a:pt x="24420" y="36770"/>
                </a:lnTo>
                <a:lnTo>
                  <a:pt x="24420" y="36740"/>
                </a:lnTo>
                <a:lnTo>
                  <a:pt x="24430" y="36720"/>
                </a:lnTo>
                <a:lnTo>
                  <a:pt x="24430" y="36710"/>
                </a:lnTo>
                <a:lnTo>
                  <a:pt x="24440" y="36700"/>
                </a:lnTo>
                <a:lnTo>
                  <a:pt x="24460" y="36690"/>
                </a:lnTo>
                <a:lnTo>
                  <a:pt x="24470" y="36690"/>
                </a:lnTo>
                <a:lnTo>
                  <a:pt x="24480" y="36690"/>
                </a:lnTo>
                <a:lnTo>
                  <a:pt x="24490" y="36670"/>
                </a:lnTo>
                <a:lnTo>
                  <a:pt x="24490" y="36660"/>
                </a:lnTo>
                <a:lnTo>
                  <a:pt x="24460" y="36680"/>
                </a:lnTo>
                <a:lnTo>
                  <a:pt x="24450" y="36690"/>
                </a:lnTo>
                <a:lnTo>
                  <a:pt x="24440" y="36690"/>
                </a:lnTo>
                <a:lnTo>
                  <a:pt x="24430" y="36680"/>
                </a:lnTo>
                <a:lnTo>
                  <a:pt x="24420" y="36670"/>
                </a:lnTo>
                <a:lnTo>
                  <a:pt x="24410" y="36670"/>
                </a:lnTo>
                <a:lnTo>
                  <a:pt x="24400" y="36670"/>
                </a:lnTo>
                <a:lnTo>
                  <a:pt x="24390" y="36670"/>
                </a:lnTo>
                <a:lnTo>
                  <a:pt x="24380" y="36680"/>
                </a:lnTo>
                <a:lnTo>
                  <a:pt x="24360" y="36690"/>
                </a:lnTo>
                <a:lnTo>
                  <a:pt x="24350" y="36690"/>
                </a:lnTo>
                <a:lnTo>
                  <a:pt x="24330" y="36700"/>
                </a:lnTo>
                <a:lnTo>
                  <a:pt x="24320" y="36700"/>
                </a:lnTo>
                <a:lnTo>
                  <a:pt x="24300" y="36690"/>
                </a:lnTo>
                <a:lnTo>
                  <a:pt x="24290" y="36700"/>
                </a:lnTo>
                <a:lnTo>
                  <a:pt x="24280" y="36710"/>
                </a:lnTo>
                <a:lnTo>
                  <a:pt x="24280" y="36720"/>
                </a:lnTo>
                <a:lnTo>
                  <a:pt x="24270" y="36740"/>
                </a:lnTo>
                <a:lnTo>
                  <a:pt x="24260" y="36750"/>
                </a:lnTo>
                <a:lnTo>
                  <a:pt x="24260" y="36770"/>
                </a:lnTo>
                <a:lnTo>
                  <a:pt x="24250" y="36770"/>
                </a:lnTo>
                <a:lnTo>
                  <a:pt x="24230" y="36790"/>
                </a:lnTo>
                <a:lnTo>
                  <a:pt x="24220" y="36800"/>
                </a:lnTo>
                <a:lnTo>
                  <a:pt x="24210" y="36800"/>
                </a:lnTo>
                <a:lnTo>
                  <a:pt x="24200" y="36790"/>
                </a:lnTo>
                <a:lnTo>
                  <a:pt x="24200" y="36780"/>
                </a:lnTo>
                <a:lnTo>
                  <a:pt x="24200" y="36750"/>
                </a:lnTo>
                <a:lnTo>
                  <a:pt x="24200" y="36740"/>
                </a:lnTo>
                <a:lnTo>
                  <a:pt x="24210" y="36720"/>
                </a:lnTo>
                <a:lnTo>
                  <a:pt x="24210" y="36710"/>
                </a:lnTo>
                <a:lnTo>
                  <a:pt x="24220" y="36700"/>
                </a:lnTo>
                <a:lnTo>
                  <a:pt x="24230" y="36700"/>
                </a:lnTo>
                <a:lnTo>
                  <a:pt x="24240" y="36690"/>
                </a:lnTo>
                <a:lnTo>
                  <a:pt x="24250" y="36650"/>
                </a:lnTo>
                <a:lnTo>
                  <a:pt x="24250" y="36610"/>
                </a:lnTo>
                <a:lnTo>
                  <a:pt x="24270" y="36580"/>
                </a:lnTo>
                <a:lnTo>
                  <a:pt x="24270" y="36560"/>
                </a:lnTo>
                <a:lnTo>
                  <a:pt x="24270" y="36550"/>
                </a:lnTo>
                <a:lnTo>
                  <a:pt x="24280" y="36530"/>
                </a:lnTo>
                <a:lnTo>
                  <a:pt x="24270" y="36530"/>
                </a:lnTo>
                <a:lnTo>
                  <a:pt x="24260" y="36540"/>
                </a:lnTo>
                <a:lnTo>
                  <a:pt x="24260" y="36550"/>
                </a:lnTo>
                <a:lnTo>
                  <a:pt x="24260" y="36560"/>
                </a:lnTo>
                <a:lnTo>
                  <a:pt x="24250" y="36590"/>
                </a:lnTo>
                <a:lnTo>
                  <a:pt x="24250" y="36600"/>
                </a:lnTo>
                <a:lnTo>
                  <a:pt x="24240" y="36620"/>
                </a:lnTo>
                <a:lnTo>
                  <a:pt x="24240" y="36660"/>
                </a:lnTo>
                <a:lnTo>
                  <a:pt x="24230" y="36680"/>
                </a:lnTo>
                <a:lnTo>
                  <a:pt x="24230" y="36690"/>
                </a:lnTo>
                <a:lnTo>
                  <a:pt x="24220" y="36690"/>
                </a:lnTo>
                <a:lnTo>
                  <a:pt x="24210" y="36700"/>
                </a:lnTo>
                <a:lnTo>
                  <a:pt x="24200" y="36720"/>
                </a:lnTo>
                <a:lnTo>
                  <a:pt x="24190" y="36740"/>
                </a:lnTo>
                <a:lnTo>
                  <a:pt x="24190" y="36760"/>
                </a:lnTo>
                <a:lnTo>
                  <a:pt x="24190" y="36780"/>
                </a:lnTo>
                <a:lnTo>
                  <a:pt x="24190" y="36800"/>
                </a:lnTo>
                <a:lnTo>
                  <a:pt x="24190" y="36810"/>
                </a:lnTo>
                <a:lnTo>
                  <a:pt x="24180" y="36810"/>
                </a:lnTo>
                <a:lnTo>
                  <a:pt x="24170" y="36810"/>
                </a:lnTo>
                <a:lnTo>
                  <a:pt x="24160" y="36810"/>
                </a:lnTo>
                <a:lnTo>
                  <a:pt x="24150" y="36810"/>
                </a:lnTo>
                <a:lnTo>
                  <a:pt x="24130" y="36800"/>
                </a:lnTo>
                <a:lnTo>
                  <a:pt x="24120" y="36790"/>
                </a:lnTo>
                <a:lnTo>
                  <a:pt x="24110" y="36790"/>
                </a:lnTo>
                <a:lnTo>
                  <a:pt x="24110" y="36770"/>
                </a:lnTo>
                <a:lnTo>
                  <a:pt x="24110" y="36760"/>
                </a:lnTo>
                <a:lnTo>
                  <a:pt x="24110" y="36740"/>
                </a:lnTo>
                <a:lnTo>
                  <a:pt x="24120" y="36740"/>
                </a:lnTo>
                <a:lnTo>
                  <a:pt x="24140" y="36700"/>
                </a:lnTo>
                <a:lnTo>
                  <a:pt x="24160" y="36690"/>
                </a:lnTo>
                <a:lnTo>
                  <a:pt x="24170" y="36690"/>
                </a:lnTo>
                <a:lnTo>
                  <a:pt x="24180" y="36680"/>
                </a:lnTo>
                <a:lnTo>
                  <a:pt x="24170" y="36680"/>
                </a:lnTo>
                <a:lnTo>
                  <a:pt x="24160" y="36680"/>
                </a:lnTo>
                <a:lnTo>
                  <a:pt x="24150" y="36680"/>
                </a:lnTo>
                <a:lnTo>
                  <a:pt x="24150" y="36670"/>
                </a:lnTo>
                <a:lnTo>
                  <a:pt x="24150" y="36650"/>
                </a:lnTo>
                <a:lnTo>
                  <a:pt x="24140" y="36610"/>
                </a:lnTo>
                <a:lnTo>
                  <a:pt x="24130" y="36600"/>
                </a:lnTo>
                <a:lnTo>
                  <a:pt x="24120" y="36590"/>
                </a:lnTo>
                <a:lnTo>
                  <a:pt x="24110" y="36580"/>
                </a:lnTo>
                <a:lnTo>
                  <a:pt x="24110" y="36570"/>
                </a:lnTo>
                <a:lnTo>
                  <a:pt x="24110" y="36560"/>
                </a:lnTo>
                <a:lnTo>
                  <a:pt x="24100" y="36540"/>
                </a:lnTo>
                <a:lnTo>
                  <a:pt x="24090" y="36500"/>
                </a:lnTo>
                <a:lnTo>
                  <a:pt x="24080" y="36490"/>
                </a:lnTo>
                <a:lnTo>
                  <a:pt x="24070" y="36470"/>
                </a:lnTo>
                <a:lnTo>
                  <a:pt x="24060" y="36450"/>
                </a:lnTo>
                <a:lnTo>
                  <a:pt x="24070" y="36440"/>
                </a:lnTo>
                <a:lnTo>
                  <a:pt x="24080" y="36430"/>
                </a:lnTo>
                <a:lnTo>
                  <a:pt x="24090" y="36430"/>
                </a:lnTo>
                <a:lnTo>
                  <a:pt x="24100" y="36430"/>
                </a:lnTo>
                <a:lnTo>
                  <a:pt x="24120" y="36430"/>
                </a:lnTo>
                <a:lnTo>
                  <a:pt x="24130" y="36430"/>
                </a:lnTo>
                <a:lnTo>
                  <a:pt x="24140" y="36430"/>
                </a:lnTo>
                <a:lnTo>
                  <a:pt x="24150" y="36430"/>
                </a:lnTo>
                <a:lnTo>
                  <a:pt x="24160" y="36440"/>
                </a:lnTo>
                <a:lnTo>
                  <a:pt x="24170" y="36440"/>
                </a:lnTo>
                <a:lnTo>
                  <a:pt x="24180" y="36440"/>
                </a:lnTo>
                <a:lnTo>
                  <a:pt x="24180" y="36430"/>
                </a:lnTo>
                <a:lnTo>
                  <a:pt x="24190" y="36420"/>
                </a:lnTo>
                <a:lnTo>
                  <a:pt x="24190" y="36410"/>
                </a:lnTo>
                <a:lnTo>
                  <a:pt x="24200" y="36410"/>
                </a:lnTo>
                <a:lnTo>
                  <a:pt x="24210" y="36420"/>
                </a:lnTo>
                <a:lnTo>
                  <a:pt x="24220" y="36410"/>
                </a:lnTo>
                <a:lnTo>
                  <a:pt x="24220" y="36390"/>
                </a:lnTo>
                <a:lnTo>
                  <a:pt x="24220" y="36370"/>
                </a:lnTo>
                <a:lnTo>
                  <a:pt x="24230" y="36360"/>
                </a:lnTo>
                <a:lnTo>
                  <a:pt x="24240" y="36360"/>
                </a:lnTo>
                <a:lnTo>
                  <a:pt x="24250" y="36370"/>
                </a:lnTo>
                <a:lnTo>
                  <a:pt x="24260" y="36370"/>
                </a:lnTo>
                <a:lnTo>
                  <a:pt x="24270" y="36370"/>
                </a:lnTo>
                <a:lnTo>
                  <a:pt x="24280" y="36360"/>
                </a:lnTo>
                <a:lnTo>
                  <a:pt x="24300" y="36360"/>
                </a:lnTo>
                <a:lnTo>
                  <a:pt x="24310" y="36350"/>
                </a:lnTo>
                <a:lnTo>
                  <a:pt x="24290" y="36350"/>
                </a:lnTo>
                <a:lnTo>
                  <a:pt x="24280" y="36360"/>
                </a:lnTo>
                <a:lnTo>
                  <a:pt x="24250" y="36360"/>
                </a:lnTo>
                <a:lnTo>
                  <a:pt x="24240" y="36360"/>
                </a:lnTo>
                <a:lnTo>
                  <a:pt x="24240" y="36350"/>
                </a:lnTo>
                <a:lnTo>
                  <a:pt x="24230" y="36350"/>
                </a:lnTo>
                <a:lnTo>
                  <a:pt x="24220" y="36350"/>
                </a:lnTo>
                <a:lnTo>
                  <a:pt x="24220" y="36360"/>
                </a:lnTo>
                <a:lnTo>
                  <a:pt x="24220" y="36370"/>
                </a:lnTo>
                <a:lnTo>
                  <a:pt x="24220" y="36390"/>
                </a:lnTo>
                <a:lnTo>
                  <a:pt x="24210" y="36400"/>
                </a:lnTo>
                <a:lnTo>
                  <a:pt x="24210" y="36410"/>
                </a:lnTo>
                <a:lnTo>
                  <a:pt x="24200" y="36410"/>
                </a:lnTo>
                <a:lnTo>
                  <a:pt x="24190" y="36400"/>
                </a:lnTo>
                <a:lnTo>
                  <a:pt x="24180" y="36400"/>
                </a:lnTo>
                <a:lnTo>
                  <a:pt x="24180" y="36410"/>
                </a:lnTo>
                <a:lnTo>
                  <a:pt x="24180" y="36420"/>
                </a:lnTo>
                <a:lnTo>
                  <a:pt x="24180" y="36430"/>
                </a:lnTo>
                <a:lnTo>
                  <a:pt x="24170" y="36430"/>
                </a:lnTo>
                <a:lnTo>
                  <a:pt x="24160" y="36430"/>
                </a:lnTo>
                <a:lnTo>
                  <a:pt x="24150" y="36410"/>
                </a:lnTo>
                <a:lnTo>
                  <a:pt x="24140" y="36410"/>
                </a:lnTo>
                <a:lnTo>
                  <a:pt x="24130" y="36410"/>
                </a:lnTo>
                <a:lnTo>
                  <a:pt x="24110" y="36420"/>
                </a:lnTo>
                <a:lnTo>
                  <a:pt x="24090" y="36420"/>
                </a:lnTo>
                <a:lnTo>
                  <a:pt x="24070" y="36420"/>
                </a:lnTo>
                <a:lnTo>
                  <a:pt x="24060" y="36420"/>
                </a:lnTo>
                <a:lnTo>
                  <a:pt x="24050" y="36420"/>
                </a:lnTo>
                <a:lnTo>
                  <a:pt x="24050" y="36410"/>
                </a:lnTo>
                <a:lnTo>
                  <a:pt x="24050" y="36390"/>
                </a:lnTo>
                <a:lnTo>
                  <a:pt x="24050" y="36360"/>
                </a:lnTo>
                <a:lnTo>
                  <a:pt x="24050" y="36340"/>
                </a:lnTo>
                <a:lnTo>
                  <a:pt x="24060" y="36330"/>
                </a:lnTo>
                <a:lnTo>
                  <a:pt x="24090" y="36320"/>
                </a:lnTo>
                <a:lnTo>
                  <a:pt x="24100" y="36320"/>
                </a:lnTo>
                <a:lnTo>
                  <a:pt x="24120" y="36320"/>
                </a:lnTo>
                <a:lnTo>
                  <a:pt x="24130" y="36320"/>
                </a:lnTo>
                <a:lnTo>
                  <a:pt x="24140" y="36320"/>
                </a:lnTo>
                <a:lnTo>
                  <a:pt x="24150" y="36310"/>
                </a:lnTo>
                <a:lnTo>
                  <a:pt x="24170" y="36310"/>
                </a:lnTo>
                <a:lnTo>
                  <a:pt x="24210" y="36300"/>
                </a:lnTo>
                <a:lnTo>
                  <a:pt x="24220" y="36290"/>
                </a:lnTo>
                <a:lnTo>
                  <a:pt x="24230" y="36280"/>
                </a:lnTo>
                <a:lnTo>
                  <a:pt x="24250" y="36260"/>
                </a:lnTo>
                <a:lnTo>
                  <a:pt x="24260" y="36260"/>
                </a:lnTo>
                <a:lnTo>
                  <a:pt x="24270" y="36250"/>
                </a:lnTo>
                <a:lnTo>
                  <a:pt x="24280" y="36250"/>
                </a:lnTo>
                <a:lnTo>
                  <a:pt x="24290" y="36250"/>
                </a:lnTo>
                <a:lnTo>
                  <a:pt x="24290" y="36240"/>
                </a:lnTo>
                <a:lnTo>
                  <a:pt x="24280" y="36240"/>
                </a:lnTo>
                <a:lnTo>
                  <a:pt x="24270" y="36240"/>
                </a:lnTo>
                <a:lnTo>
                  <a:pt x="24250" y="36250"/>
                </a:lnTo>
                <a:lnTo>
                  <a:pt x="24240" y="36260"/>
                </a:lnTo>
                <a:lnTo>
                  <a:pt x="24220" y="36280"/>
                </a:lnTo>
                <a:lnTo>
                  <a:pt x="24210" y="36280"/>
                </a:lnTo>
                <a:lnTo>
                  <a:pt x="24160" y="36300"/>
                </a:lnTo>
                <a:lnTo>
                  <a:pt x="24140" y="36300"/>
                </a:lnTo>
                <a:lnTo>
                  <a:pt x="24110" y="36310"/>
                </a:lnTo>
                <a:lnTo>
                  <a:pt x="24090" y="36310"/>
                </a:lnTo>
                <a:lnTo>
                  <a:pt x="24080" y="36310"/>
                </a:lnTo>
                <a:lnTo>
                  <a:pt x="24070" y="36310"/>
                </a:lnTo>
                <a:lnTo>
                  <a:pt x="24070" y="36300"/>
                </a:lnTo>
                <a:lnTo>
                  <a:pt x="24060" y="36290"/>
                </a:lnTo>
                <a:lnTo>
                  <a:pt x="24060" y="36270"/>
                </a:lnTo>
                <a:lnTo>
                  <a:pt x="24060" y="36250"/>
                </a:lnTo>
                <a:lnTo>
                  <a:pt x="24060" y="36220"/>
                </a:lnTo>
                <a:lnTo>
                  <a:pt x="24060" y="36190"/>
                </a:lnTo>
                <a:lnTo>
                  <a:pt x="24060" y="36170"/>
                </a:lnTo>
                <a:lnTo>
                  <a:pt x="24070" y="36160"/>
                </a:lnTo>
                <a:lnTo>
                  <a:pt x="24080" y="36140"/>
                </a:lnTo>
                <a:lnTo>
                  <a:pt x="24090" y="36130"/>
                </a:lnTo>
                <a:lnTo>
                  <a:pt x="24110" y="36110"/>
                </a:lnTo>
                <a:lnTo>
                  <a:pt x="24140" y="36090"/>
                </a:lnTo>
                <a:lnTo>
                  <a:pt x="24160" y="36080"/>
                </a:lnTo>
                <a:lnTo>
                  <a:pt x="24180" y="36070"/>
                </a:lnTo>
                <a:lnTo>
                  <a:pt x="24190" y="36070"/>
                </a:lnTo>
                <a:lnTo>
                  <a:pt x="24200" y="36070"/>
                </a:lnTo>
                <a:lnTo>
                  <a:pt x="24220" y="36080"/>
                </a:lnTo>
                <a:lnTo>
                  <a:pt x="24230" y="36080"/>
                </a:lnTo>
                <a:lnTo>
                  <a:pt x="24240" y="36090"/>
                </a:lnTo>
                <a:lnTo>
                  <a:pt x="24240" y="36110"/>
                </a:lnTo>
                <a:lnTo>
                  <a:pt x="24250" y="36130"/>
                </a:lnTo>
                <a:lnTo>
                  <a:pt x="24250" y="36140"/>
                </a:lnTo>
                <a:lnTo>
                  <a:pt x="24260" y="36150"/>
                </a:lnTo>
                <a:lnTo>
                  <a:pt x="24270" y="36150"/>
                </a:lnTo>
                <a:lnTo>
                  <a:pt x="24280" y="36150"/>
                </a:lnTo>
                <a:lnTo>
                  <a:pt x="24290" y="36150"/>
                </a:lnTo>
                <a:lnTo>
                  <a:pt x="24300" y="36160"/>
                </a:lnTo>
                <a:lnTo>
                  <a:pt x="24300" y="36170"/>
                </a:lnTo>
                <a:lnTo>
                  <a:pt x="24310" y="36180"/>
                </a:lnTo>
                <a:lnTo>
                  <a:pt x="24320" y="36190"/>
                </a:lnTo>
                <a:lnTo>
                  <a:pt x="24330" y="36190"/>
                </a:lnTo>
                <a:lnTo>
                  <a:pt x="24380" y="36190"/>
                </a:lnTo>
                <a:lnTo>
                  <a:pt x="24410" y="36180"/>
                </a:lnTo>
                <a:lnTo>
                  <a:pt x="24420" y="36180"/>
                </a:lnTo>
                <a:lnTo>
                  <a:pt x="24430" y="36170"/>
                </a:lnTo>
                <a:lnTo>
                  <a:pt x="24440" y="36160"/>
                </a:lnTo>
                <a:lnTo>
                  <a:pt x="24440" y="36150"/>
                </a:lnTo>
                <a:lnTo>
                  <a:pt x="24440" y="36140"/>
                </a:lnTo>
                <a:lnTo>
                  <a:pt x="24450" y="36130"/>
                </a:lnTo>
                <a:lnTo>
                  <a:pt x="24460" y="36130"/>
                </a:lnTo>
                <a:lnTo>
                  <a:pt x="24470" y="36130"/>
                </a:lnTo>
                <a:lnTo>
                  <a:pt x="24480" y="36130"/>
                </a:lnTo>
                <a:lnTo>
                  <a:pt x="24490" y="36130"/>
                </a:lnTo>
                <a:lnTo>
                  <a:pt x="24500" y="36140"/>
                </a:lnTo>
                <a:lnTo>
                  <a:pt x="24520" y="36140"/>
                </a:lnTo>
                <a:lnTo>
                  <a:pt x="24540" y="36130"/>
                </a:lnTo>
                <a:lnTo>
                  <a:pt x="24550" y="36120"/>
                </a:lnTo>
                <a:lnTo>
                  <a:pt x="24560" y="36110"/>
                </a:lnTo>
                <a:lnTo>
                  <a:pt x="24550" y="36110"/>
                </a:lnTo>
                <a:lnTo>
                  <a:pt x="24550" y="36100"/>
                </a:lnTo>
                <a:lnTo>
                  <a:pt x="24540" y="36110"/>
                </a:lnTo>
                <a:lnTo>
                  <a:pt x="24540" y="36120"/>
                </a:lnTo>
                <a:lnTo>
                  <a:pt x="24520" y="36130"/>
                </a:lnTo>
                <a:lnTo>
                  <a:pt x="24510" y="36130"/>
                </a:lnTo>
                <a:lnTo>
                  <a:pt x="24500" y="36130"/>
                </a:lnTo>
                <a:lnTo>
                  <a:pt x="24490" y="36130"/>
                </a:lnTo>
                <a:lnTo>
                  <a:pt x="24460" y="36120"/>
                </a:lnTo>
                <a:lnTo>
                  <a:pt x="24450" y="36120"/>
                </a:lnTo>
                <a:lnTo>
                  <a:pt x="24440" y="36120"/>
                </a:lnTo>
                <a:lnTo>
                  <a:pt x="24430" y="36120"/>
                </a:lnTo>
                <a:lnTo>
                  <a:pt x="24430" y="36140"/>
                </a:lnTo>
                <a:lnTo>
                  <a:pt x="24430" y="36150"/>
                </a:lnTo>
                <a:lnTo>
                  <a:pt x="24420" y="36160"/>
                </a:lnTo>
                <a:lnTo>
                  <a:pt x="24420" y="36170"/>
                </a:lnTo>
                <a:lnTo>
                  <a:pt x="24400" y="36170"/>
                </a:lnTo>
                <a:lnTo>
                  <a:pt x="24380" y="36170"/>
                </a:lnTo>
                <a:lnTo>
                  <a:pt x="24360" y="36180"/>
                </a:lnTo>
                <a:lnTo>
                  <a:pt x="24350" y="36180"/>
                </a:lnTo>
                <a:lnTo>
                  <a:pt x="24330" y="36180"/>
                </a:lnTo>
                <a:lnTo>
                  <a:pt x="24320" y="36180"/>
                </a:lnTo>
                <a:lnTo>
                  <a:pt x="24310" y="36150"/>
                </a:lnTo>
                <a:lnTo>
                  <a:pt x="24300" y="36150"/>
                </a:lnTo>
                <a:lnTo>
                  <a:pt x="24290" y="36140"/>
                </a:lnTo>
                <a:lnTo>
                  <a:pt x="24270" y="36140"/>
                </a:lnTo>
                <a:lnTo>
                  <a:pt x="24260" y="36130"/>
                </a:lnTo>
                <a:lnTo>
                  <a:pt x="24260" y="36110"/>
                </a:lnTo>
                <a:lnTo>
                  <a:pt x="24250" y="36100"/>
                </a:lnTo>
                <a:lnTo>
                  <a:pt x="24240" y="36080"/>
                </a:lnTo>
                <a:lnTo>
                  <a:pt x="24220" y="36070"/>
                </a:lnTo>
                <a:lnTo>
                  <a:pt x="24210" y="36060"/>
                </a:lnTo>
                <a:lnTo>
                  <a:pt x="24200" y="36060"/>
                </a:lnTo>
                <a:lnTo>
                  <a:pt x="24190" y="36060"/>
                </a:lnTo>
                <a:lnTo>
                  <a:pt x="24180" y="36060"/>
                </a:lnTo>
                <a:lnTo>
                  <a:pt x="24170" y="36060"/>
                </a:lnTo>
                <a:lnTo>
                  <a:pt x="24170" y="36030"/>
                </a:lnTo>
                <a:lnTo>
                  <a:pt x="24160" y="36020"/>
                </a:lnTo>
                <a:lnTo>
                  <a:pt x="24160" y="36000"/>
                </a:lnTo>
                <a:lnTo>
                  <a:pt x="24160" y="35990"/>
                </a:lnTo>
                <a:lnTo>
                  <a:pt x="24180" y="35980"/>
                </a:lnTo>
                <a:lnTo>
                  <a:pt x="24190" y="35960"/>
                </a:lnTo>
                <a:lnTo>
                  <a:pt x="24210" y="35950"/>
                </a:lnTo>
                <a:lnTo>
                  <a:pt x="24230" y="35950"/>
                </a:lnTo>
                <a:lnTo>
                  <a:pt x="24240" y="35950"/>
                </a:lnTo>
                <a:lnTo>
                  <a:pt x="24250" y="35960"/>
                </a:lnTo>
                <a:lnTo>
                  <a:pt x="24260" y="35960"/>
                </a:lnTo>
                <a:lnTo>
                  <a:pt x="24260" y="35950"/>
                </a:lnTo>
                <a:lnTo>
                  <a:pt x="24250" y="35950"/>
                </a:lnTo>
                <a:lnTo>
                  <a:pt x="24240" y="35940"/>
                </a:lnTo>
                <a:lnTo>
                  <a:pt x="24220" y="35940"/>
                </a:lnTo>
                <a:lnTo>
                  <a:pt x="24210" y="35940"/>
                </a:lnTo>
                <a:lnTo>
                  <a:pt x="24200" y="35950"/>
                </a:lnTo>
                <a:lnTo>
                  <a:pt x="24190" y="35950"/>
                </a:lnTo>
                <a:lnTo>
                  <a:pt x="24170" y="35970"/>
                </a:lnTo>
                <a:lnTo>
                  <a:pt x="24160" y="35980"/>
                </a:lnTo>
                <a:lnTo>
                  <a:pt x="24150" y="35990"/>
                </a:lnTo>
                <a:lnTo>
                  <a:pt x="24140" y="36020"/>
                </a:lnTo>
                <a:lnTo>
                  <a:pt x="24130" y="36020"/>
                </a:lnTo>
                <a:lnTo>
                  <a:pt x="24120" y="36020"/>
                </a:lnTo>
                <a:lnTo>
                  <a:pt x="24110" y="36020"/>
                </a:lnTo>
                <a:lnTo>
                  <a:pt x="24100" y="36020"/>
                </a:lnTo>
                <a:lnTo>
                  <a:pt x="24090" y="35990"/>
                </a:lnTo>
                <a:lnTo>
                  <a:pt x="24080" y="35980"/>
                </a:lnTo>
                <a:lnTo>
                  <a:pt x="24080" y="35970"/>
                </a:lnTo>
                <a:lnTo>
                  <a:pt x="24070" y="35960"/>
                </a:lnTo>
                <a:lnTo>
                  <a:pt x="24060" y="35960"/>
                </a:lnTo>
                <a:lnTo>
                  <a:pt x="24050" y="35960"/>
                </a:lnTo>
                <a:lnTo>
                  <a:pt x="24040" y="35970"/>
                </a:lnTo>
                <a:lnTo>
                  <a:pt x="24030" y="35960"/>
                </a:lnTo>
                <a:lnTo>
                  <a:pt x="24020" y="35960"/>
                </a:lnTo>
                <a:lnTo>
                  <a:pt x="24020" y="35950"/>
                </a:lnTo>
                <a:lnTo>
                  <a:pt x="24030" y="35940"/>
                </a:lnTo>
                <a:lnTo>
                  <a:pt x="24040" y="35930"/>
                </a:lnTo>
                <a:lnTo>
                  <a:pt x="24060" y="35930"/>
                </a:lnTo>
                <a:lnTo>
                  <a:pt x="24070" y="35930"/>
                </a:lnTo>
                <a:lnTo>
                  <a:pt x="24080" y="35940"/>
                </a:lnTo>
                <a:lnTo>
                  <a:pt x="24090" y="35940"/>
                </a:lnTo>
                <a:lnTo>
                  <a:pt x="24090" y="35930"/>
                </a:lnTo>
                <a:lnTo>
                  <a:pt x="24080" y="35920"/>
                </a:lnTo>
                <a:lnTo>
                  <a:pt x="24060" y="35920"/>
                </a:lnTo>
                <a:lnTo>
                  <a:pt x="24050" y="35920"/>
                </a:lnTo>
                <a:lnTo>
                  <a:pt x="24040" y="35930"/>
                </a:lnTo>
                <a:lnTo>
                  <a:pt x="24020" y="35940"/>
                </a:lnTo>
                <a:lnTo>
                  <a:pt x="24020" y="35950"/>
                </a:lnTo>
                <a:lnTo>
                  <a:pt x="24010" y="35960"/>
                </a:lnTo>
                <a:lnTo>
                  <a:pt x="24020" y="35970"/>
                </a:lnTo>
                <a:lnTo>
                  <a:pt x="24030" y="35970"/>
                </a:lnTo>
                <a:lnTo>
                  <a:pt x="24060" y="35970"/>
                </a:lnTo>
                <a:lnTo>
                  <a:pt x="24080" y="35990"/>
                </a:lnTo>
                <a:lnTo>
                  <a:pt x="24080" y="36000"/>
                </a:lnTo>
                <a:lnTo>
                  <a:pt x="24090" y="36010"/>
                </a:lnTo>
                <a:lnTo>
                  <a:pt x="24110" y="36030"/>
                </a:lnTo>
                <a:lnTo>
                  <a:pt x="24120" y="36030"/>
                </a:lnTo>
                <a:lnTo>
                  <a:pt x="24130" y="36030"/>
                </a:lnTo>
                <a:lnTo>
                  <a:pt x="24140" y="36020"/>
                </a:lnTo>
                <a:lnTo>
                  <a:pt x="24150" y="36020"/>
                </a:lnTo>
                <a:lnTo>
                  <a:pt x="24160" y="36020"/>
                </a:lnTo>
                <a:lnTo>
                  <a:pt x="24160" y="36030"/>
                </a:lnTo>
                <a:lnTo>
                  <a:pt x="24170" y="36040"/>
                </a:lnTo>
                <a:lnTo>
                  <a:pt x="24160" y="36050"/>
                </a:lnTo>
                <a:lnTo>
                  <a:pt x="24150" y="36060"/>
                </a:lnTo>
                <a:lnTo>
                  <a:pt x="24140" y="36070"/>
                </a:lnTo>
                <a:lnTo>
                  <a:pt x="24130" y="36070"/>
                </a:lnTo>
                <a:lnTo>
                  <a:pt x="24110" y="36070"/>
                </a:lnTo>
                <a:lnTo>
                  <a:pt x="24100" y="36070"/>
                </a:lnTo>
                <a:lnTo>
                  <a:pt x="24080" y="36070"/>
                </a:lnTo>
                <a:lnTo>
                  <a:pt x="24070" y="36070"/>
                </a:lnTo>
                <a:lnTo>
                  <a:pt x="24060" y="36070"/>
                </a:lnTo>
                <a:lnTo>
                  <a:pt x="24050" y="36070"/>
                </a:lnTo>
                <a:lnTo>
                  <a:pt x="24040" y="36050"/>
                </a:lnTo>
                <a:lnTo>
                  <a:pt x="24040" y="36040"/>
                </a:lnTo>
                <a:lnTo>
                  <a:pt x="24010" y="36020"/>
                </a:lnTo>
                <a:lnTo>
                  <a:pt x="23960" y="35970"/>
                </a:lnTo>
                <a:lnTo>
                  <a:pt x="23940" y="35960"/>
                </a:lnTo>
                <a:lnTo>
                  <a:pt x="23930" y="35950"/>
                </a:lnTo>
                <a:lnTo>
                  <a:pt x="23910" y="35940"/>
                </a:lnTo>
                <a:lnTo>
                  <a:pt x="23900" y="35930"/>
                </a:lnTo>
                <a:lnTo>
                  <a:pt x="23900" y="35920"/>
                </a:lnTo>
                <a:lnTo>
                  <a:pt x="23890" y="35910"/>
                </a:lnTo>
                <a:lnTo>
                  <a:pt x="23890" y="35860"/>
                </a:lnTo>
                <a:lnTo>
                  <a:pt x="23890" y="35850"/>
                </a:lnTo>
                <a:lnTo>
                  <a:pt x="23890" y="35830"/>
                </a:lnTo>
                <a:lnTo>
                  <a:pt x="23890" y="35810"/>
                </a:lnTo>
                <a:lnTo>
                  <a:pt x="23890" y="35800"/>
                </a:lnTo>
                <a:lnTo>
                  <a:pt x="23890" y="35790"/>
                </a:lnTo>
                <a:lnTo>
                  <a:pt x="23910" y="35780"/>
                </a:lnTo>
                <a:lnTo>
                  <a:pt x="23930" y="35760"/>
                </a:lnTo>
                <a:lnTo>
                  <a:pt x="23950" y="35750"/>
                </a:lnTo>
                <a:lnTo>
                  <a:pt x="23960" y="35730"/>
                </a:lnTo>
                <a:lnTo>
                  <a:pt x="23970" y="35720"/>
                </a:lnTo>
                <a:lnTo>
                  <a:pt x="23980" y="35710"/>
                </a:lnTo>
                <a:lnTo>
                  <a:pt x="24000" y="35680"/>
                </a:lnTo>
                <a:lnTo>
                  <a:pt x="24010" y="35670"/>
                </a:lnTo>
                <a:lnTo>
                  <a:pt x="24040" y="35660"/>
                </a:lnTo>
                <a:lnTo>
                  <a:pt x="24060" y="35640"/>
                </a:lnTo>
                <a:lnTo>
                  <a:pt x="24070" y="35620"/>
                </a:lnTo>
                <a:lnTo>
                  <a:pt x="24080" y="35610"/>
                </a:lnTo>
                <a:lnTo>
                  <a:pt x="24110" y="35590"/>
                </a:lnTo>
                <a:lnTo>
                  <a:pt x="24110" y="35570"/>
                </a:lnTo>
                <a:lnTo>
                  <a:pt x="24110" y="35540"/>
                </a:lnTo>
                <a:lnTo>
                  <a:pt x="24110" y="35520"/>
                </a:lnTo>
                <a:lnTo>
                  <a:pt x="24120" y="35510"/>
                </a:lnTo>
                <a:lnTo>
                  <a:pt x="24120" y="35490"/>
                </a:lnTo>
                <a:lnTo>
                  <a:pt x="24110" y="35480"/>
                </a:lnTo>
                <a:lnTo>
                  <a:pt x="24100" y="35470"/>
                </a:lnTo>
                <a:lnTo>
                  <a:pt x="24080" y="35450"/>
                </a:lnTo>
                <a:lnTo>
                  <a:pt x="24060" y="35430"/>
                </a:lnTo>
                <a:lnTo>
                  <a:pt x="24060" y="35410"/>
                </a:lnTo>
                <a:lnTo>
                  <a:pt x="24050" y="35400"/>
                </a:lnTo>
                <a:lnTo>
                  <a:pt x="24060" y="35390"/>
                </a:lnTo>
                <a:lnTo>
                  <a:pt x="24070" y="35380"/>
                </a:lnTo>
                <a:lnTo>
                  <a:pt x="24080" y="35370"/>
                </a:lnTo>
                <a:lnTo>
                  <a:pt x="24100" y="35370"/>
                </a:lnTo>
                <a:lnTo>
                  <a:pt x="24110" y="35370"/>
                </a:lnTo>
                <a:lnTo>
                  <a:pt x="24120" y="35370"/>
                </a:lnTo>
                <a:lnTo>
                  <a:pt x="24130" y="35370"/>
                </a:lnTo>
                <a:lnTo>
                  <a:pt x="24140" y="35370"/>
                </a:lnTo>
                <a:lnTo>
                  <a:pt x="24150" y="35370"/>
                </a:lnTo>
                <a:lnTo>
                  <a:pt x="24170" y="35370"/>
                </a:lnTo>
                <a:lnTo>
                  <a:pt x="24180" y="35360"/>
                </a:lnTo>
                <a:lnTo>
                  <a:pt x="24190" y="35350"/>
                </a:lnTo>
                <a:lnTo>
                  <a:pt x="24200" y="35340"/>
                </a:lnTo>
                <a:lnTo>
                  <a:pt x="24200" y="35330"/>
                </a:lnTo>
                <a:lnTo>
                  <a:pt x="24210" y="35320"/>
                </a:lnTo>
                <a:lnTo>
                  <a:pt x="24200" y="35290"/>
                </a:lnTo>
                <a:lnTo>
                  <a:pt x="24200" y="35280"/>
                </a:lnTo>
                <a:lnTo>
                  <a:pt x="24200" y="35240"/>
                </a:lnTo>
                <a:lnTo>
                  <a:pt x="24190" y="35210"/>
                </a:lnTo>
                <a:lnTo>
                  <a:pt x="24190" y="35200"/>
                </a:lnTo>
                <a:lnTo>
                  <a:pt x="24200" y="35150"/>
                </a:lnTo>
                <a:lnTo>
                  <a:pt x="24200" y="35130"/>
                </a:lnTo>
                <a:lnTo>
                  <a:pt x="24190" y="35120"/>
                </a:lnTo>
                <a:lnTo>
                  <a:pt x="24180" y="35090"/>
                </a:lnTo>
                <a:lnTo>
                  <a:pt x="24180" y="35070"/>
                </a:lnTo>
                <a:lnTo>
                  <a:pt x="24180" y="35060"/>
                </a:lnTo>
                <a:lnTo>
                  <a:pt x="24190" y="35060"/>
                </a:lnTo>
                <a:lnTo>
                  <a:pt x="24210" y="35050"/>
                </a:lnTo>
                <a:lnTo>
                  <a:pt x="24230" y="35060"/>
                </a:lnTo>
                <a:lnTo>
                  <a:pt x="24240" y="35060"/>
                </a:lnTo>
                <a:lnTo>
                  <a:pt x="24250" y="35070"/>
                </a:lnTo>
                <a:lnTo>
                  <a:pt x="24270" y="35060"/>
                </a:lnTo>
                <a:lnTo>
                  <a:pt x="24280" y="35060"/>
                </a:lnTo>
                <a:lnTo>
                  <a:pt x="24290" y="35050"/>
                </a:lnTo>
                <a:lnTo>
                  <a:pt x="24300" y="35040"/>
                </a:lnTo>
                <a:lnTo>
                  <a:pt x="24300" y="35020"/>
                </a:lnTo>
                <a:lnTo>
                  <a:pt x="24290" y="34990"/>
                </a:lnTo>
                <a:lnTo>
                  <a:pt x="24290" y="34970"/>
                </a:lnTo>
                <a:lnTo>
                  <a:pt x="24280" y="34970"/>
                </a:lnTo>
                <a:lnTo>
                  <a:pt x="24270" y="34960"/>
                </a:lnTo>
                <a:lnTo>
                  <a:pt x="24250" y="34960"/>
                </a:lnTo>
                <a:lnTo>
                  <a:pt x="24230" y="34960"/>
                </a:lnTo>
                <a:lnTo>
                  <a:pt x="24220" y="34960"/>
                </a:lnTo>
                <a:lnTo>
                  <a:pt x="24210" y="34960"/>
                </a:lnTo>
                <a:lnTo>
                  <a:pt x="24210" y="34950"/>
                </a:lnTo>
                <a:lnTo>
                  <a:pt x="24220" y="34940"/>
                </a:lnTo>
                <a:lnTo>
                  <a:pt x="24230" y="34930"/>
                </a:lnTo>
                <a:lnTo>
                  <a:pt x="24250" y="34920"/>
                </a:lnTo>
                <a:lnTo>
                  <a:pt x="24270" y="34910"/>
                </a:lnTo>
                <a:lnTo>
                  <a:pt x="24290" y="34910"/>
                </a:lnTo>
                <a:lnTo>
                  <a:pt x="24320" y="34910"/>
                </a:lnTo>
                <a:lnTo>
                  <a:pt x="24340" y="34910"/>
                </a:lnTo>
                <a:lnTo>
                  <a:pt x="24350" y="34910"/>
                </a:lnTo>
                <a:lnTo>
                  <a:pt x="24390" y="34920"/>
                </a:lnTo>
                <a:lnTo>
                  <a:pt x="24410" y="34920"/>
                </a:lnTo>
                <a:lnTo>
                  <a:pt x="24420" y="34910"/>
                </a:lnTo>
                <a:lnTo>
                  <a:pt x="24420" y="34900"/>
                </a:lnTo>
                <a:lnTo>
                  <a:pt x="24410" y="34880"/>
                </a:lnTo>
                <a:lnTo>
                  <a:pt x="24400" y="34870"/>
                </a:lnTo>
                <a:lnTo>
                  <a:pt x="24400" y="34860"/>
                </a:lnTo>
                <a:lnTo>
                  <a:pt x="24410" y="34850"/>
                </a:lnTo>
                <a:lnTo>
                  <a:pt x="24420" y="34850"/>
                </a:lnTo>
                <a:lnTo>
                  <a:pt x="24420" y="34860"/>
                </a:lnTo>
                <a:lnTo>
                  <a:pt x="24430" y="34860"/>
                </a:lnTo>
                <a:lnTo>
                  <a:pt x="24440" y="34870"/>
                </a:lnTo>
                <a:lnTo>
                  <a:pt x="24450" y="34860"/>
                </a:lnTo>
                <a:lnTo>
                  <a:pt x="24460" y="34850"/>
                </a:lnTo>
                <a:lnTo>
                  <a:pt x="24470" y="34840"/>
                </a:lnTo>
                <a:lnTo>
                  <a:pt x="24480" y="34830"/>
                </a:lnTo>
                <a:lnTo>
                  <a:pt x="24490" y="34830"/>
                </a:lnTo>
                <a:lnTo>
                  <a:pt x="24470" y="34830"/>
                </a:lnTo>
                <a:lnTo>
                  <a:pt x="24460" y="34840"/>
                </a:lnTo>
                <a:lnTo>
                  <a:pt x="24450" y="34850"/>
                </a:lnTo>
                <a:lnTo>
                  <a:pt x="24440" y="34860"/>
                </a:lnTo>
                <a:lnTo>
                  <a:pt x="24430" y="34850"/>
                </a:lnTo>
                <a:lnTo>
                  <a:pt x="24420" y="34840"/>
                </a:lnTo>
                <a:lnTo>
                  <a:pt x="24410" y="34840"/>
                </a:lnTo>
                <a:lnTo>
                  <a:pt x="24400" y="34840"/>
                </a:lnTo>
                <a:lnTo>
                  <a:pt x="24400" y="34850"/>
                </a:lnTo>
                <a:lnTo>
                  <a:pt x="24390" y="34850"/>
                </a:lnTo>
                <a:lnTo>
                  <a:pt x="24390" y="34860"/>
                </a:lnTo>
                <a:lnTo>
                  <a:pt x="24400" y="34870"/>
                </a:lnTo>
                <a:lnTo>
                  <a:pt x="24400" y="34880"/>
                </a:lnTo>
                <a:lnTo>
                  <a:pt x="24410" y="34900"/>
                </a:lnTo>
                <a:lnTo>
                  <a:pt x="24400" y="34900"/>
                </a:lnTo>
                <a:lnTo>
                  <a:pt x="24400" y="34910"/>
                </a:lnTo>
                <a:lnTo>
                  <a:pt x="24390" y="34910"/>
                </a:lnTo>
                <a:lnTo>
                  <a:pt x="24370" y="34900"/>
                </a:lnTo>
                <a:lnTo>
                  <a:pt x="24340" y="34900"/>
                </a:lnTo>
                <a:lnTo>
                  <a:pt x="24290" y="34900"/>
                </a:lnTo>
                <a:lnTo>
                  <a:pt x="24270" y="34900"/>
                </a:lnTo>
                <a:lnTo>
                  <a:pt x="24250" y="34900"/>
                </a:lnTo>
                <a:lnTo>
                  <a:pt x="24230" y="34910"/>
                </a:lnTo>
                <a:lnTo>
                  <a:pt x="24220" y="34920"/>
                </a:lnTo>
                <a:lnTo>
                  <a:pt x="24210" y="34930"/>
                </a:lnTo>
                <a:lnTo>
                  <a:pt x="24200" y="34940"/>
                </a:lnTo>
                <a:lnTo>
                  <a:pt x="24200" y="34950"/>
                </a:lnTo>
                <a:lnTo>
                  <a:pt x="24210" y="34960"/>
                </a:lnTo>
                <a:lnTo>
                  <a:pt x="24210" y="34970"/>
                </a:lnTo>
                <a:lnTo>
                  <a:pt x="24220" y="34970"/>
                </a:lnTo>
                <a:lnTo>
                  <a:pt x="24250" y="34970"/>
                </a:lnTo>
                <a:lnTo>
                  <a:pt x="24260" y="34970"/>
                </a:lnTo>
                <a:lnTo>
                  <a:pt x="24280" y="34980"/>
                </a:lnTo>
                <a:lnTo>
                  <a:pt x="24280" y="34990"/>
                </a:lnTo>
                <a:lnTo>
                  <a:pt x="24290" y="35000"/>
                </a:lnTo>
                <a:lnTo>
                  <a:pt x="24280" y="35020"/>
                </a:lnTo>
                <a:lnTo>
                  <a:pt x="24280" y="35040"/>
                </a:lnTo>
                <a:lnTo>
                  <a:pt x="24270" y="35050"/>
                </a:lnTo>
                <a:lnTo>
                  <a:pt x="24260" y="35060"/>
                </a:lnTo>
                <a:lnTo>
                  <a:pt x="24250" y="35060"/>
                </a:lnTo>
                <a:lnTo>
                  <a:pt x="24240" y="35050"/>
                </a:lnTo>
                <a:lnTo>
                  <a:pt x="24220" y="35050"/>
                </a:lnTo>
                <a:lnTo>
                  <a:pt x="24200" y="35050"/>
                </a:lnTo>
                <a:lnTo>
                  <a:pt x="24190" y="35050"/>
                </a:lnTo>
                <a:lnTo>
                  <a:pt x="24180" y="35050"/>
                </a:lnTo>
                <a:lnTo>
                  <a:pt x="24170" y="35060"/>
                </a:lnTo>
                <a:lnTo>
                  <a:pt x="24170" y="35070"/>
                </a:lnTo>
                <a:lnTo>
                  <a:pt x="24160" y="35080"/>
                </a:lnTo>
                <a:lnTo>
                  <a:pt x="24170" y="35100"/>
                </a:lnTo>
                <a:lnTo>
                  <a:pt x="24170" y="35130"/>
                </a:lnTo>
                <a:lnTo>
                  <a:pt x="24180" y="35150"/>
                </a:lnTo>
                <a:lnTo>
                  <a:pt x="24180" y="35180"/>
                </a:lnTo>
                <a:lnTo>
                  <a:pt x="24170" y="35200"/>
                </a:lnTo>
                <a:lnTo>
                  <a:pt x="24170" y="35210"/>
                </a:lnTo>
                <a:lnTo>
                  <a:pt x="24170" y="35230"/>
                </a:lnTo>
                <a:lnTo>
                  <a:pt x="24180" y="35240"/>
                </a:lnTo>
                <a:lnTo>
                  <a:pt x="24180" y="35250"/>
                </a:lnTo>
                <a:lnTo>
                  <a:pt x="24180" y="35270"/>
                </a:lnTo>
                <a:lnTo>
                  <a:pt x="24190" y="35290"/>
                </a:lnTo>
                <a:lnTo>
                  <a:pt x="24190" y="35320"/>
                </a:lnTo>
                <a:lnTo>
                  <a:pt x="24190" y="35330"/>
                </a:lnTo>
                <a:lnTo>
                  <a:pt x="24160" y="35330"/>
                </a:lnTo>
                <a:lnTo>
                  <a:pt x="24140" y="35330"/>
                </a:lnTo>
                <a:lnTo>
                  <a:pt x="24120" y="35340"/>
                </a:lnTo>
                <a:lnTo>
                  <a:pt x="24110" y="35350"/>
                </a:lnTo>
                <a:lnTo>
                  <a:pt x="24100" y="35360"/>
                </a:lnTo>
                <a:lnTo>
                  <a:pt x="24090" y="35360"/>
                </a:lnTo>
                <a:lnTo>
                  <a:pt x="24070" y="35360"/>
                </a:lnTo>
                <a:lnTo>
                  <a:pt x="24060" y="35370"/>
                </a:lnTo>
                <a:lnTo>
                  <a:pt x="24050" y="35380"/>
                </a:lnTo>
                <a:lnTo>
                  <a:pt x="24050" y="35400"/>
                </a:lnTo>
                <a:lnTo>
                  <a:pt x="24040" y="35410"/>
                </a:lnTo>
                <a:lnTo>
                  <a:pt x="24050" y="35420"/>
                </a:lnTo>
                <a:lnTo>
                  <a:pt x="24050" y="35430"/>
                </a:lnTo>
                <a:lnTo>
                  <a:pt x="24050" y="35440"/>
                </a:lnTo>
                <a:lnTo>
                  <a:pt x="24060" y="35460"/>
                </a:lnTo>
                <a:lnTo>
                  <a:pt x="24070" y="35480"/>
                </a:lnTo>
                <a:lnTo>
                  <a:pt x="24080" y="35490"/>
                </a:lnTo>
                <a:lnTo>
                  <a:pt x="24090" y="35490"/>
                </a:lnTo>
                <a:lnTo>
                  <a:pt x="24090" y="35500"/>
                </a:lnTo>
                <a:lnTo>
                  <a:pt x="24090" y="35510"/>
                </a:lnTo>
                <a:lnTo>
                  <a:pt x="24100" y="35540"/>
                </a:lnTo>
                <a:lnTo>
                  <a:pt x="24090" y="35560"/>
                </a:lnTo>
                <a:lnTo>
                  <a:pt x="24090" y="35570"/>
                </a:lnTo>
                <a:lnTo>
                  <a:pt x="24080" y="35580"/>
                </a:lnTo>
                <a:lnTo>
                  <a:pt x="24070" y="35590"/>
                </a:lnTo>
                <a:lnTo>
                  <a:pt x="24060" y="35600"/>
                </a:lnTo>
                <a:lnTo>
                  <a:pt x="24040" y="35610"/>
                </a:lnTo>
                <a:lnTo>
                  <a:pt x="24020" y="35620"/>
                </a:lnTo>
                <a:lnTo>
                  <a:pt x="24020" y="35630"/>
                </a:lnTo>
                <a:lnTo>
                  <a:pt x="24010" y="35630"/>
                </a:lnTo>
                <a:lnTo>
                  <a:pt x="24000" y="35640"/>
                </a:lnTo>
                <a:lnTo>
                  <a:pt x="23980" y="35650"/>
                </a:lnTo>
                <a:lnTo>
                  <a:pt x="23970" y="35660"/>
                </a:lnTo>
                <a:lnTo>
                  <a:pt x="23950" y="35660"/>
                </a:lnTo>
                <a:lnTo>
                  <a:pt x="23940" y="35660"/>
                </a:lnTo>
                <a:lnTo>
                  <a:pt x="23930" y="35670"/>
                </a:lnTo>
                <a:lnTo>
                  <a:pt x="23910" y="35680"/>
                </a:lnTo>
                <a:lnTo>
                  <a:pt x="23900" y="35680"/>
                </a:lnTo>
                <a:lnTo>
                  <a:pt x="23890" y="35690"/>
                </a:lnTo>
                <a:lnTo>
                  <a:pt x="23880" y="35690"/>
                </a:lnTo>
                <a:lnTo>
                  <a:pt x="23870" y="35680"/>
                </a:lnTo>
                <a:lnTo>
                  <a:pt x="23860" y="35670"/>
                </a:lnTo>
                <a:lnTo>
                  <a:pt x="23850" y="35670"/>
                </a:lnTo>
                <a:lnTo>
                  <a:pt x="23840" y="35660"/>
                </a:lnTo>
                <a:lnTo>
                  <a:pt x="23840" y="35650"/>
                </a:lnTo>
                <a:lnTo>
                  <a:pt x="23850" y="35640"/>
                </a:lnTo>
                <a:lnTo>
                  <a:pt x="23860" y="35620"/>
                </a:lnTo>
                <a:lnTo>
                  <a:pt x="23880" y="35600"/>
                </a:lnTo>
                <a:lnTo>
                  <a:pt x="23890" y="35600"/>
                </a:lnTo>
                <a:lnTo>
                  <a:pt x="23880" y="35590"/>
                </a:lnTo>
                <a:lnTo>
                  <a:pt x="23870" y="35590"/>
                </a:lnTo>
                <a:lnTo>
                  <a:pt x="23860" y="35600"/>
                </a:lnTo>
                <a:lnTo>
                  <a:pt x="23840" y="35630"/>
                </a:lnTo>
                <a:lnTo>
                  <a:pt x="23840" y="35640"/>
                </a:lnTo>
                <a:lnTo>
                  <a:pt x="23830" y="35640"/>
                </a:lnTo>
                <a:lnTo>
                  <a:pt x="23820" y="35640"/>
                </a:lnTo>
                <a:lnTo>
                  <a:pt x="23810" y="35640"/>
                </a:lnTo>
                <a:lnTo>
                  <a:pt x="23800" y="35640"/>
                </a:lnTo>
                <a:lnTo>
                  <a:pt x="23780" y="35660"/>
                </a:lnTo>
                <a:lnTo>
                  <a:pt x="23760" y="35660"/>
                </a:lnTo>
                <a:lnTo>
                  <a:pt x="23750" y="35660"/>
                </a:lnTo>
                <a:lnTo>
                  <a:pt x="23740" y="35660"/>
                </a:lnTo>
                <a:lnTo>
                  <a:pt x="23730" y="35660"/>
                </a:lnTo>
                <a:lnTo>
                  <a:pt x="23730" y="35680"/>
                </a:lnTo>
                <a:lnTo>
                  <a:pt x="23720" y="35680"/>
                </a:lnTo>
                <a:lnTo>
                  <a:pt x="23720" y="35670"/>
                </a:lnTo>
                <a:lnTo>
                  <a:pt x="23720" y="35650"/>
                </a:lnTo>
                <a:lnTo>
                  <a:pt x="23720" y="35640"/>
                </a:lnTo>
                <a:lnTo>
                  <a:pt x="23710" y="35630"/>
                </a:lnTo>
                <a:lnTo>
                  <a:pt x="23700" y="35630"/>
                </a:lnTo>
                <a:lnTo>
                  <a:pt x="23690" y="35630"/>
                </a:lnTo>
                <a:lnTo>
                  <a:pt x="23690" y="35640"/>
                </a:lnTo>
                <a:lnTo>
                  <a:pt x="23710" y="35640"/>
                </a:lnTo>
                <a:lnTo>
                  <a:pt x="23710" y="35650"/>
                </a:lnTo>
                <a:lnTo>
                  <a:pt x="23710" y="35680"/>
                </a:lnTo>
                <a:lnTo>
                  <a:pt x="23700" y="35690"/>
                </a:lnTo>
                <a:lnTo>
                  <a:pt x="23690" y="35710"/>
                </a:lnTo>
                <a:lnTo>
                  <a:pt x="23680" y="35720"/>
                </a:lnTo>
                <a:lnTo>
                  <a:pt x="23660" y="35740"/>
                </a:lnTo>
                <a:lnTo>
                  <a:pt x="23650" y="35750"/>
                </a:lnTo>
                <a:lnTo>
                  <a:pt x="23650" y="35760"/>
                </a:lnTo>
                <a:lnTo>
                  <a:pt x="23650" y="35770"/>
                </a:lnTo>
                <a:lnTo>
                  <a:pt x="23650" y="35780"/>
                </a:lnTo>
                <a:lnTo>
                  <a:pt x="23660" y="35790"/>
                </a:lnTo>
                <a:lnTo>
                  <a:pt x="23660" y="35800"/>
                </a:lnTo>
                <a:lnTo>
                  <a:pt x="23660" y="35810"/>
                </a:lnTo>
                <a:lnTo>
                  <a:pt x="23650" y="35820"/>
                </a:lnTo>
                <a:lnTo>
                  <a:pt x="23640" y="35830"/>
                </a:lnTo>
                <a:lnTo>
                  <a:pt x="23630" y="35840"/>
                </a:lnTo>
                <a:lnTo>
                  <a:pt x="23620" y="35840"/>
                </a:lnTo>
                <a:lnTo>
                  <a:pt x="23610" y="35840"/>
                </a:lnTo>
                <a:lnTo>
                  <a:pt x="23600" y="35850"/>
                </a:lnTo>
                <a:lnTo>
                  <a:pt x="23590" y="35870"/>
                </a:lnTo>
                <a:lnTo>
                  <a:pt x="23580" y="35880"/>
                </a:lnTo>
                <a:lnTo>
                  <a:pt x="23580" y="35890"/>
                </a:lnTo>
                <a:lnTo>
                  <a:pt x="23590" y="35910"/>
                </a:lnTo>
                <a:lnTo>
                  <a:pt x="23610" y="35920"/>
                </a:lnTo>
                <a:lnTo>
                  <a:pt x="23620" y="35930"/>
                </a:lnTo>
                <a:lnTo>
                  <a:pt x="23640" y="35940"/>
                </a:lnTo>
                <a:lnTo>
                  <a:pt x="23650" y="35950"/>
                </a:lnTo>
                <a:lnTo>
                  <a:pt x="23650" y="35970"/>
                </a:lnTo>
                <a:lnTo>
                  <a:pt x="23650" y="35980"/>
                </a:lnTo>
                <a:lnTo>
                  <a:pt x="23650" y="35990"/>
                </a:lnTo>
                <a:lnTo>
                  <a:pt x="23640" y="36010"/>
                </a:lnTo>
                <a:lnTo>
                  <a:pt x="23630" y="36020"/>
                </a:lnTo>
                <a:lnTo>
                  <a:pt x="23620" y="36020"/>
                </a:lnTo>
                <a:lnTo>
                  <a:pt x="23610" y="36010"/>
                </a:lnTo>
                <a:lnTo>
                  <a:pt x="23600" y="36000"/>
                </a:lnTo>
                <a:lnTo>
                  <a:pt x="23600" y="35990"/>
                </a:lnTo>
                <a:lnTo>
                  <a:pt x="23590" y="35960"/>
                </a:lnTo>
                <a:lnTo>
                  <a:pt x="23580" y="35940"/>
                </a:lnTo>
                <a:lnTo>
                  <a:pt x="23560" y="35930"/>
                </a:lnTo>
                <a:lnTo>
                  <a:pt x="23550" y="35910"/>
                </a:lnTo>
                <a:lnTo>
                  <a:pt x="23530" y="35900"/>
                </a:lnTo>
                <a:lnTo>
                  <a:pt x="23500" y="35890"/>
                </a:lnTo>
                <a:lnTo>
                  <a:pt x="23490" y="35880"/>
                </a:lnTo>
                <a:lnTo>
                  <a:pt x="23470" y="35870"/>
                </a:lnTo>
                <a:lnTo>
                  <a:pt x="23460" y="35870"/>
                </a:lnTo>
                <a:lnTo>
                  <a:pt x="23440" y="35860"/>
                </a:lnTo>
                <a:lnTo>
                  <a:pt x="23430" y="35850"/>
                </a:lnTo>
                <a:lnTo>
                  <a:pt x="23430" y="35840"/>
                </a:lnTo>
                <a:lnTo>
                  <a:pt x="23430" y="35820"/>
                </a:lnTo>
                <a:lnTo>
                  <a:pt x="23430" y="35790"/>
                </a:lnTo>
                <a:lnTo>
                  <a:pt x="23450" y="35750"/>
                </a:lnTo>
                <a:lnTo>
                  <a:pt x="23460" y="35730"/>
                </a:lnTo>
                <a:lnTo>
                  <a:pt x="23460" y="35720"/>
                </a:lnTo>
                <a:lnTo>
                  <a:pt x="23470" y="35710"/>
                </a:lnTo>
                <a:lnTo>
                  <a:pt x="23480" y="35710"/>
                </a:lnTo>
                <a:lnTo>
                  <a:pt x="23490" y="35720"/>
                </a:lnTo>
                <a:lnTo>
                  <a:pt x="23500" y="35740"/>
                </a:lnTo>
                <a:lnTo>
                  <a:pt x="23510" y="35750"/>
                </a:lnTo>
                <a:lnTo>
                  <a:pt x="23530" y="35750"/>
                </a:lnTo>
                <a:lnTo>
                  <a:pt x="23540" y="35750"/>
                </a:lnTo>
                <a:lnTo>
                  <a:pt x="23560" y="35750"/>
                </a:lnTo>
                <a:lnTo>
                  <a:pt x="23580" y="35750"/>
                </a:lnTo>
                <a:lnTo>
                  <a:pt x="23590" y="35750"/>
                </a:lnTo>
                <a:lnTo>
                  <a:pt x="23600" y="35740"/>
                </a:lnTo>
                <a:lnTo>
                  <a:pt x="23610" y="35720"/>
                </a:lnTo>
                <a:lnTo>
                  <a:pt x="23610" y="35710"/>
                </a:lnTo>
                <a:lnTo>
                  <a:pt x="23600" y="35690"/>
                </a:lnTo>
                <a:lnTo>
                  <a:pt x="23580" y="35660"/>
                </a:lnTo>
                <a:lnTo>
                  <a:pt x="23580" y="35650"/>
                </a:lnTo>
                <a:lnTo>
                  <a:pt x="23580" y="35630"/>
                </a:lnTo>
                <a:lnTo>
                  <a:pt x="23600" y="35590"/>
                </a:lnTo>
                <a:lnTo>
                  <a:pt x="23600" y="35580"/>
                </a:lnTo>
                <a:lnTo>
                  <a:pt x="23590" y="35570"/>
                </a:lnTo>
                <a:lnTo>
                  <a:pt x="23580" y="35560"/>
                </a:lnTo>
                <a:lnTo>
                  <a:pt x="23560" y="35560"/>
                </a:lnTo>
                <a:lnTo>
                  <a:pt x="23550" y="35550"/>
                </a:lnTo>
                <a:lnTo>
                  <a:pt x="23540" y="35550"/>
                </a:lnTo>
                <a:lnTo>
                  <a:pt x="23540" y="35540"/>
                </a:lnTo>
                <a:lnTo>
                  <a:pt x="23550" y="35530"/>
                </a:lnTo>
                <a:lnTo>
                  <a:pt x="23560" y="35530"/>
                </a:lnTo>
                <a:lnTo>
                  <a:pt x="23580" y="35530"/>
                </a:lnTo>
                <a:lnTo>
                  <a:pt x="23590" y="35530"/>
                </a:lnTo>
                <a:lnTo>
                  <a:pt x="23600" y="35520"/>
                </a:lnTo>
                <a:lnTo>
                  <a:pt x="23600" y="35510"/>
                </a:lnTo>
                <a:lnTo>
                  <a:pt x="23600" y="35490"/>
                </a:lnTo>
                <a:lnTo>
                  <a:pt x="23600" y="35480"/>
                </a:lnTo>
                <a:lnTo>
                  <a:pt x="23580" y="35470"/>
                </a:lnTo>
                <a:lnTo>
                  <a:pt x="23580" y="35460"/>
                </a:lnTo>
                <a:lnTo>
                  <a:pt x="23580" y="35440"/>
                </a:lnTo>
                <a:lnTo>
                  <a:pt x="23570" y="35420"/>
                </a:lnTo>
                <a:lnTo>
                  <a:pt x="23570" y="35400"/>
                </a:lnTo>
                <a:lnTo>
                  <a:pt x="23570" y="35380"/>
                </a:lnTo>
                <a:lnTo>
                  <a:pt x="23580" y="35360"/>
                </a:lnTo>
                <a:lnTo>
                  <a:pt x="23580" y="35350"/>
                </a:lnTo>
                <a:lnTo>
                  <a:pt x="23560" y="35300"/>
                </a:lnTo>
                <a:lnTo>
                  <a:pt x="23560" y="35280"/>
                </a:lnTo>
                <a:lnTo>
                  <a:pt x="23570" y="35270"/>
                </a:lnTo>
                <a:lnTo>
                  <a:pt x="23570" y="35260"/>
                </a:lnTo>
                <a:lnTo>
                  <a:pt x="23580" y="35240"/>
                </a:lnTo>
                <a:lnTo>
                  <a:pt x="23590" y="35220"/>
                </a:lnTo>
                <a:lnTo>
                  <a:pt x="23600" y="35210"/>
                </a:lnTo>
                <a:lnTo>
                  <a:pt x="23620" y="35230"/>
                </a:lnTo>
                <a:lnTo>
                  <a:pt x="23630" y="35230"/>
                </a:lnTo>
                <a:lnTo>
                  <a:pt x="23640" y="35230"/>
                </a:lnTo>
                <a:lnTo>
                  <a:pt x="23650" y="35230"/>
                </a:lnTo>
                <a:lnTo>
                  <a:pt x="23650" y="35220"/>
                </a:lnTo>
                <a:lnTo>
                  <a:pt x="23650" y="35210"/>
                </a:lnTo>
                <a:lnTo>
                  <a:pt x="23660" y="35200"/>
                </a:lnTo>
                <a:lnTo>
                  <a:pt x="23670" y="35210"/>
                </a:lnTo>
                <a:lnTo>
                  <a:pt x="23680" y="35210"/>
                </a:lnTo>
                <a:lnTo>
                  <a:pt x="23680" y="35220"/>
                </a:lnTo>
                <a:lnTo>
                  <a:pt x="23690" y="35220"/>
                </a:lnTo>
                <a:lnTo>
                  <a:pt x="23700" y="35210"/>
                </a:lnTo>
                <a:lnTo>
                  <a:pt x="23700" y="35190"/>
                </a:lnTo>
                <a:lnTo>
                  <a:pt x="23690" y="35180"/>
                </a:lnTo>
                <a:lnTo>
                  <a:pt x="23680" y="35180"/>
                </a:lnTo>
                <a:lnTo>
                  <a:pt x="23670" y="35180"/>
                </a:lnTo>
                <a:lnTo>
                  <a:pt x="23660" y="35180"/>
                </a:lnTo>
                <a:lnTo>
                  <a:pt x="23660" y="35170"/>
                </a:lnTo>
                <a:lnTo>
                  <a:pt x="23670" y="35160"/>
                </a:lnTo>
                <a:lnTo>
                  <a:pt x="23680" y="35160"/>
                </a:lnTo>
                <a:lnTo>
                  <a:pt x="23700" y="35160"/>
                </a:lnTo>
                <a:lnTo>
                  <a:pt x="23710" y="35150"/>
                </a:lnTo>
                <a:lnTo>
                  <a:pt x="23720" y="35130"/>
                </a:lnTo>
                <a:lnTo>
                  <a:pt x="23720" y="35110"/>
                </a:lnTo>
                <a:lnTo>
                  <a:pt x="23720" y="35100"/>
                </a:lnTo>
                <a:lnTo>
                  <a:pt x="23730" y="35090"/>
                </a:lnTo>
                <a:lnTo>
                  <a:pt x="23740" y="35090"/>
                </a:lnTo>
                <a:lnTo>
                  <a:pt x="23770" y="35080"/>
                </a:lnTo>
                <a:lnTo>
                  <a:pt x="23770" y="35070"/>
                </a:lnTo>
                <a:lnTo>
                  <a:pt x="23770" y="35060"/>
                </a:lnTo>
                <a:lnTo>
                  <a:pt x="23760" y="35060"/>
                </a:lnTo>
                <a:lnTo>
                  <a:pt x="23750" y="35060"/>
                </a:lnTo>
                <a:lnTo>
                  <a:pt x="23750" y="35050"/>
                </a:lnTo>
                <a:lnTo>
                  <a:pt x="23750" y="35040"/>
                </a:lnTo>
                <a:lnTo>
                  <a:pt x="23750" y="35030"/>
                </a:lnTo>
                <a:lnTo>
                  <a:pt x="23760" y="35020"/>
                </a:lnTo>
                <a:lnTo>
                  <a:pt x="23760" y="35010"/>
                </a:lnTo>
                <a:lnTo>
                  <a:pt x="23760" y="35000"/>
                </a:lnTo>
                <a:lnTo>
                  <a:pt x="23750" y="35000"/>
                </a:lnTo>
                <a:lnTo>
                  <a:pt x="23740" y="35000"/>
                </a:lnTo>
                <a:lnTo>
                  <a:pt x="23730" y="34990"/>
                </a:lnTo>
                <a:lnTo>
                  <a:pt x="23720" y="34970"/>
                </a:lnTo>
                <a:lnTo>
                  <a:pt x="23720" y="34960"/>
                </a:lnTo>
                <a:lnTo>
                  <a:pt x="23710" y="34960"/>
                </a:lnTo>
                <a:lnTo>
                  <a:pt x="23700" y="34950"/>
                </a:lnTo>
                <a:lnTo>
                  <a:pt x="23710" y="34950"/>
                </a:lnTo>
                <a:lnTo>
                  <a:pt x="23740" y="34940"/>
                </a:lnTo>
                <a:lnTo>
                  <a:pt x="23730" y="34940"/>
                </a:lnTo>
                <a:lnTo>
                  <a:pt x="23720" y="34940"/>
                </a:lnTo>
                <a:lnTo>
                  <a:pt x="23710" y="34940"/>
                </a:lnTo>
                <a:lnTo>
                  <a:pt x="23700" y="34940"/>
                </a:lnTo>
                <a:lnTo>
                  <a:pt x="23690" y="34950"/>
                </a:lnTo>
                <a:lnTo>
                  <a:pt x="23690" y="34960"/>
                </a:lnTo>
                <a:lnTo>
                  <a:pt x="23710" y="34970"/>
                </a:lnTo>
                <a:lnTo>
                  <a:pt x="23710" y="34980"/>
                </a:lnTo>
                <a:lnTo>
                  <a:pt x="23720" y="34990"/>
                </a:lnTo>
                <a:lnTo>
                  <a:pt x="23720" y="35000"/>
                </a:lnTo>
                <a:lnTo>
                  <a:pt x="23730" y="35000"/>
                </a:lnTo>
                <a:lnTo>
                  <a:pt x="23740" y="35000"/>
                </a:lnTo>
                <a:lnTo>
                  <a:pt x="23750" y="35010"/>
                </a:lnTo>
                <a:lnTo>
                  <a:pt x="23750" y="35020"/>
                </a:lnTo>
                <a:lnTo>
                  <a:pt x="23740" y="35050"/>
                </a:lnTo>
                <a:lnTo>
                  <a:pt x="23740" y="35060"/>
                </a:lnTo>
                <a:lnTo>
                  <a:pt x="23750" y="35070"/>
                </a:lnTo>
                <a:lnTo>
                  <a:pt x="23740" y="35080"/>
                </a:lnTo>
                <a:lnTo>
                  <a:pt x="23720" y="35090"/>
                </a:lnTo>
                <a:lnTo>
                  <a:pt x="23710" y="35100"/>
                </a:lnTo>
                <a:lnTo>
                  <a:pt x="23710" y="35120"/>
                </a:lnTo>
                <a:lnTo>
                  <a:pt x="23700" y="35130"/>
                </a:lnTo>
                <a:lnTo>
                  <a:pt x="23700" y="35150"/>
                </a:lnTo>
                <a:lnTo>
                  <a:pt x="23690" y="35160"/>
                </a:lnTo>
                <a:lnTo>
                  <a:pt x="23660" y="35160"/>
                </a:lnTo>
                <a:lnTo>
                  <a:pt x="23650" y="35160"/>
                </a:lnTo>
                <a:lnTo>
                  <a:pt x="23650" y="35170"/>
                </a:lnTo>
                <a:lnTo>
                  <a:pt x="23660" y="35180"/>
                </a:lnTo>
                <a:lnTo>
                  <a:pt x="23680" y="35190"/>
                </a:lnTo>
                <a:lnTo>
                  <a:pt x="23690" y="35190"/>
                </a:lnTo>
                <a:lnTo>
                  <a:pt x="23690" y="35200"/>
                </a:lnTo>
                <a:lnTo>
                  <a:pt x="23680" y="35210"/>
                </a:lnTo>
                <a:lnTo>
                  <a:pt x="23680" y="35200"/>
                </a:lnTo>
                <a:lnTo>
                  <a:pt x="23660" y="35190"/>
                </a:lnTo>
                <a:lnTo>
                  <a:pt x="23650" y="35190"/>
                </a:lnTo>
                <a:lnTo>
                  <a:pt x="23650" y="35200"/>
                </a:lnTo>
                <a:lnTo>
                  <a:pt x="23650" y="35210"/>
                </a:lnTo>
                <a:lnTo>
                  <a:pt x="23640" y="35220"/>
                </a:lnTo>
                <a:lnTo>
                  <a:pt x="23630" y="35220"/>
                </a:lnTo>
                <a:lnTo>
                  <a:pt x="23620" y="35210"/>
                </a:lnTo>
                <a:lnTo>
                  <a:pt x="23610" y="35200"/>
                </a:lnTo>
                <a:lnTo>
                  <a:pt x="23600" y="35180"/>
                </a:lnTo>
                <a:lnTo>
                  <a:pt x="23600" y="35170"/>
                </a:lnTo>
                <a:lnTo>
                  <a:pt x="23590" y="35160"/>
                </a:lnTo>
                <a:lnTo>
                  <a:pt x="23580" y="35150"/>
                </a:lnTo>
                <a:lnTo>
                  <a:pt x="23560" y="35140"/>
                </a:lnTo>
                <a:lnTo>
                  <a:pt x="23530" y="35120"/>
                </a:lnTo>
                <a:lnTo>
                  <a:pt x="23520" y="35110"/>
                </a:lnTo>
                <a:lnTo>
                  <a:pt x="23520" y="35100"/>
                </a:lnTo>
                <a:lnTo>
                  <a:pt x="23520" y="35090"/>
                </a:lnTo>
                <a:lnTo>
                  <a:pt x="23520" y="35080"/>
                </a:lnTo>
                <a:lnTo>
                  <a:pt x="23520" y="35070"/>
                </a:lnTo>
                <a:lnTo>
                  <a:pt x="23530" y="35070"/>
                </a:lnTo>
                <a:lnTo>
                  <a:pt x="23530" y="35060"/>
                </a:lnTo>
                <a:lnTo>
                  <a:pt x="23540" y="35040"/>
                </a:lnTo>
                <a:lnTo>
                  <a:pt x="23550" y="35030"/>
                </a:lnTo>
                <a:lnTo>
                  <a:pt x="23550" y="35020"/>
                </a:lnTo>
                <a:lnTo>
                  <a:pt x="23560" y="34990"/>
                </a:lnTo>
                <a:lnTo>
                  <a:pt x="23570" y="34980"/>
                </a:lnTo>
                <a:lnTo>
                  <a:pt x="23570" y="34960"/>
                </a:lnTo>
                <a:lnTo>
                  <a:pt x="23590" y="34950"/>
                </a:lnTo>
                <a:lnTo>
                  <a:pt x="23590" y="34940"/>
                </a:lnTo>
                <a:lnTo>
                  <a:pt x="23590" y="34930"/>
                </a:lnTo>
                <a:lnTo>
                  <a:pt x="23590" y="34920"/>
                </a:lnTo>
                <a:lnTo>
                  <a:pt x="23580" y="34910"/>
                </a:lnTo>
                <a:lnTo>
                  <a:pt x="23580" y="34900"/>
                </a:lnTo>
                <a:lnTo>
                  <a:pt x="23570" y="34890"/>
                </a:lnTo>
                <a:lnTo>
                  <a:pt x="23550" y="34870"/>
                </a:lnTo>
                <a:lnTo>
                  <a:pt x="23550" y="34860"/>
                </a:lnTo>
                <a:lnTo>
                  <a:pt x="23550" y="34850"/>
                </a:lnTo>
                <a:lnTo>
                  <a:pt x="23560" y="34850"/>
                </a:lnTo>
                <a:lnTo>
                  <a:pt x="23570" y="34840"/>
                </a:lnTo>
                <a:lnTo>
                  <a:pt x="23580" y="34840"/>
                </a:lnTo>
                <a:lnTo>
                  <a:pt x="23590" y="34810"/>
                </a:lnTo>
                <a:lnTo>
                  <a:pt x="23600" y="34810"/>
                </a:lnTo>
                <a:lnTo>
                  <a:pt x="23620" y="34800"/>
                </a:lnTo>
                <a:lnTo>
                  <a:pt x="23630" y="34790"/>
                </a:lnTo>
                <a:lnTo>
                  <a:pt x="23660" y="34780"/>
                </a:lnTo>
                <a:lnTo>
                  <a:pt x="23670" y="34780"/>
                </a:lnTo>
                <a:lnTo>
                  <a:pt x="23670" y="34770"/>
                </a:lnTo>
                <a:lnTo>
                  <a:pt x="23680" y="34760"/>
                </a:lnTo>
                <a:lnTo>
                  <a:pt x="23680" y="34730"/>
                </a:lnTo>
                <a:lnTo>
                  <a:pt x="23680" y="34710"/>
                </a:lnTo>
                <a:lnTo>
                  <a:pt x="23690" y="34710"/>
                </a:lnTo>
                <a:lnTo>
                  <a:pt x="23690" y="34730"/>
                </a:lnTo>
                <a:lnTo>
                  <a:pt x="23690" y="34740"/>
                </a:lnTo>
                <a:lnTo>
                  <a:pt x="23700" y="34750"/>
                </a:lnTo>
                <a:lnTo>
                  <a:pt x="23710" y="34750"/>
                </a:lnTo>
                <a:lnTo>
                  <a:pt x="23730" y="34760"/>
                </a:lnTo>
                <a:lnTo>
                  <a:pt x="23750" y="34760"/>
                </a:lnTo>
                <a:lnTo>
                  <a:pt x="23780" y="34770"/>
                </a:lnTo>
                <a:lnTo>
                  <a:pt x="23790" y="34770"/>
                </a:lnTo>
                <a:lnTo>
                  <a:pt x="23800" y="34760"/>
                </a:lnTo>
                <a:lnTo>
                  <a:pt x="23790" y="34760"/>
                </a:lnTo>
                <a:lnTo>
                  <a:pt x="23790" y="34750"/>
                </a:lnTo>
                <a:lnTo>
                  <a:pt x="23790" y="34740"/>
                </a:lnTo>
                <a:lnTo>
                  <a:pt x="23800" y="34730"/>
                </a:lnTo>
                <a:lnTo>
                  <a:pt x="23800" y="34740"/>
                </a:lnTo>
                <a:lnTo>
                  <a:pt x="23810" y="34740"/>
                </a:lnTo>
                <a:lnTo>
                  <a:pt x="23810" y="34730"/>
                </a:lnTo>
                <a:lnTo>
                  <a:pt x="23820" y="34730"/>
                </a:lnTo>
                <a:lnTo>
                  <a:pt x="23820" y="34720"/>
                </a:lnTo>
                <a:lnTo>
                  <a:pt x="23820" y="34710"/>
                </a:lnTo>
                <a:lnTo>
                  <a:pt x="23830" y="34700"/>
                </a:lnTo>
                <a:lnTo>
                  <a:pt x="23830" y="34690"/>
                </a:lnTo>
                <a:lnTo>
                  <a:pt x="23830" y="34680"/>
                </a:lnTo>
                <a:lnTo>
                  <a:pt x="23850" y="34660"/>
                </a:lnTo>
                <a:lnTo>
                  <a:pt x="23850" y="34650"/>
                </a:lnTo>
                <a:lnTo>
                  <a:pt x="23840" y="34650"/>
                </a:lnTo>
                <a:lnTo>
                  <a:pt x="23840" y="34640"/>
                </a:lnTo>
                <a:lnTo>
                  <a:pt x="23860" y="34630"/>
                </a:lnTo>
                <a:lnTo>
                  <a:pt x="23860" y="34620"/>
                </a:lnTo>
                <a:lnTo>
                  <a:pt x="23860" y="34610"/>
                </a:lnTo>
                <a:lnTo>
                  <a:pt x="23860" y="34600"/>
                </a:lnTo>
                <a:lnTo>
                  <a:pt x="23850" y="34580"/>
                </a:lnTo>
                <a:lnTo>
                  <a:pt x="23850" y="34570"/>
                </a:lnTo>
                <a:lnTo>
                  <a:pt x="23860" y="34570"/>
                </a:lnTo>
                <a:lnTo>
                  <a:pt x="23860" y="34580"/>
                </a:lnTo>
                <a:lnTo>
                  <a:pt x="23870" y="34590"/>
                </a:lnTo>
                <a:lnTo>
                  <a:pt x="23880" y="34590"/>
                </a:lnTo>
                <a:lnTo>
                  <a:pt x="23890" y="34580"/>
                </a:lnTo>
                <a:lnTo>
                  <a:pt x="23900" y="34580"/>
                </a:lnTo>
                <a:lnTo>
                  <a:pt x="23910" y="34580"/>
                </a:lnTo>
                <a:lnTo>
                  <a:pt x="23910" y="34570"/>
                </a:lnTo>
                <a:lnTo>
                  <a:pt x="23920" y="34570"/>
                </a:lnTo>
                <a:lnTo>
                  <a:pt x="23930" y="34570"/>
                </a:lnTo>
                <a:lnTo>
                  <a:pt x="23940" y="34580"/>
                </a:lnTo>
                <a:lnTo>
                  <a:pt x="23950" y="34580"/>
                </a:lnTo>
                <a:lnTo>
                  <a:pt x="23960" y="34580"/>
                </a:lnTo>
                <a:lnTo>
                  <a:pt x="23960" y="34570"/>
                </a:lnTo>
                <a:lnTo>
                  <a:pt x="23960" y="34550"/>
                </a:lnTo>
                <a:lnTo>
                  <a:pt x="23970" y="34520"/>
                </a:lnTo>
                <a:lnTo>
                  <a:pt x="23960" y="34510"/>
                </a:lnTo>
                <a:lnTo>
                  <a:pt x="23960" y="34520"/>
                </a:lnTo>
                <a:lnTo>
                  <a:pt x="23950" y="34530"/>
                </a:lnTo>
                <a:lnTo>
                  <a:pt x="23960" y="34570"/>
                </a:lnTo>
                <a:lnTo>
                  <a:pt x="23950" y="34570"/>
                </a:lnTo>
                <a:lnTo>
                  <a:pt x="23940" y="34570"/>
                </a:lnTo>
                <a:lnTo>
                  <a:pt x="23940" y="34560"/>
                </a:lnTo>
                <a:lnTo>
                  <a:pt x="23930" y="34560"/>
                </a:lnTo>
                <a:lnTo>
                  <a:pt x="23930" y="34550"/>
                </a:lnTo>
                <a:lnTo>
                  <a:pt x="23920" y="34550"/>
                </a:lnTo>
                <a:lnTo>
                  <a:pt x="23920" y="34560"/>
                </a:lnTo>
                <a:lnTo>
                  <a:pt x="23900" y="34570"/>
                </a:lnTo>
                <a:lnTo>
                  <a:pt x="23890" y="34570"/>
                </a:lnTo>
                <a:lnTo>
                  <a:pt x="23880" y="34580"/>
                </a:lnTo>
                <a:lnTo>
                  <a:pt x="23870" y="34580"/>
                </a:lnTo>
                <a:lnTo>
                  <a:pt x="23870" y="34570"/>
                </a:lnTo>
                <a:lnTo>
                  <a:pt x="23860" y="34570"/>
                </a:lnTo>
                <a:lnTo>
                  <a:pt x="23860" y="34560"/>
                </a:lnTo>
                <a:lnTo>
                  <a:pt x="23850" y="34560"/>
                </a:lnTo>
                <a:lnTo>
                  <a:pt x="23840" y="34560"/>
                </a:lnTo>
                <a:lnTo>
                  <a:pt x="23840" y="34570"/>
                </a:lnTo>
                <a:lnTo>
                  <a:pt x="23840" y="34580"/>
                </a:lnTo>
                <a:lnTo>
                  <a:pt x="23850" y="34610"/>
                </a:lnTo>
                <a:lnTo>
                  <a:pt x="23850" y="34620"/>
                </a:lnTo>
                <a:lnTo>
                  <a:pt x="23840" y="34630"/>
                </a:lnTo>
                <a:lnTo>
                  <a:pt x="23830" y="34630"/>
                </a:lnTo>
                <a:lnTo>
                  <a:pt x="23820" y="34630"/>
                </a:lnTo>
                <a:lnTo>
                  <a:pt x="23820" y="34640"/>
                </a:lnTo>
                <a:lnTo>
                  <a:pt x="23830" y="34660"/>
                </a:lnTo>
                <a:lnTo>
                  <a:pt x="23830" y="34670"/>
                </a:lnTo>
                <a:lnTo>
                  <a:pt x="23820" y="34680"/>
                </a:lnTo>
                <a:lnTo>
                  <a:pt x="23820" y="34690"/>
                </a:lnTo>
                <a:lnTo>
                  <a:pt x="23820" y="34700"/>
                </a:lnTo>
                <a:lnTo>
                  <a:pt x="23810" y="34710"/>
                </a:lnTo>
                <a:lnTo>
                  <a:pt x="23800" y="34720"/>
                </a:lnTo>
                <a:lnTo>
                  <a:pt x="23790" y="34720"/>
                </a:lnTo>
                <a:lnTo>
                  <a:pt x="23780" y="34730"/>
                </a:lnTo>
                <a:lnTo>
                  <a:pt x="23780" y="34740"/>
                </a:lnTo>
                <a:lnTo>
                  <a:pt x="23770" y="34750"/>
                </a:lnTo>
                <a:lnTo>
                  <a:pt x="23760" y="34750"/>
                </a:lnTo>
                <a:lnTo>
                  <a:pt x="23740" y="34750"/>
                </a:lnTo>
                <a:lnTo>
                  <a:pt x="23730" y="34750"/>
                </a:lnTo>
                <a:lnTo>
                  <a:pt x="23710" y="34750"/>
                </a:lnTo>
                <a:lnTo>
                  <a:pt x="23710" y="34740"/>
                </a:lnTo>
                <a:lnTo>
                  <a:pt x="23700" y="34730"/>
                </a:lnTo>
                <a:lnTo>
                  <a:pt x="23700" y="34720"/>
                </a:lnTo>
                <a:lnTo>
                  <a:pt x="23700" y="34710"/>
                </a:lnTo>
                <a:lnTo>
                  <a:pt x="23700" y="34700"/>
                </a:lnTo>
                <a:lnTo>
                  <a:pt x="23700" y="34690"/>
                </a:lnTo>
                <a:lnTo>
                  <a:pt x="23690" y="34690"/>
                </a:lnTo>
                <a:lnTo>
                  <a:pt x="23680" y="34700"/>
                </a:lnTo>
                <a:lnTo>
                  <a:pt x="23670" y="34720"/>
                </a:lnTo>
                <a:lnTo>
                  <a:pt x="23670" y="34730"/>
                </a:lnTo>
                <a:lnTo>
                  <a:pt x="23670" y="34760"/>
                </a:lnTo>
                <a:lnTo>
                  <a:pt x="23660" y="34770"/>
                </a:lnTo>
                <a:lnTo>
                  <a:pt x="23640" y="34780"/>
                </a:lnTo>
                <a:lnTo>
                  <a:pt x="23630" y="34780"/>
                </a:lnTo>
                <a:lnTo>
                  <a:pt x="23610" y="34780"/>
                </a:lnTo>
                <a:lnTo>
                  <a:pt x="23600" y="34800"/>
                </a:lnTo>
                <a:lnTo>
                  <a:pt x="23580" y="34810"/>
                </a:lnTo>
                <a:lnTo>
                  <a:pt x="23570" y="34830"/>
                </a:lnTo>
                <a:lnTo>
                  <a:pt x="23560" y="34840"/>
                </a:lnTo>
                <a:lnTo>
                  <a:pt x="23540" y="34830"/>
                </a:lnTo>
                <a:lnTo>
                  <a:pt x="23530" y="34840"/>
                </a:lnTo>
                <a:lnTo>
                  <a:pt x="23540" y="34850"/>
                </a:lnTo>
                <a:lnTo>
                  <a:pt x="23540" y="34860"/>
                </a:lnTo>
                <a:lnTo>
                  <a:pt x="23540" y="34870"/>
                </a:lnTo>
                <a:lnTo>
                  <a:pt x="23530" y="34890"/>
                </a:lnTo>
                <a:lnTo>
                  <a:pt x="23520" y="34900"/>
                </a:lnTo>
                <a:lnTo>
                  <a:pt x="23520" y="34930"/>
                </a:lnTo>
                <a:lnTo>
                  <a:pt x="23510" y="34940"/>
                </a:lnTo>
                <a:lnTo>
                  <a:pt x="23500" y="34950"/>
                </a:lnTo>
                <a:lnTo>
                  <a:pt x="23490" y="34960"/>
                </a:lnTo>
                <a:lnTo>
                  <a:pt x="23480" y="34960"/>
                </a:lnTo>
                <a:lnTo>
                  <a:pt x="23470" y="34960"/>
                </a:lnTo>
                <a:lnTo>
                  <a:pt x="23460" y="34960"/>
                </a:lnTo>
                <a:lnTo>
                  <a:pt x="23450" y="34940"/>
                </a:lnTo>
                <a:lnTo>
                  <a:pt x="23450" y="34930"/>
                </a:lnTo>
                <a:lnTo>
                  <a:pt x="23450" y="34920"/>
                </a:lnTo>
                <a:lnTo>
                  <a:pt x="23460" y="34910"/>
                </a:lnTo>
                <a:lnTo>
                  <a:pt x="23470" y="34900"/>
                </a:lnTo>
                <a:lnTo>
                  <a:pt x="23480" y="34880"/>
                </a:lnTo>
                <a:lnTo>
                  <a:pt x="23500" y="34840"/>
                </a:lnTo>
                <a:lnTo>
                  <a:pt x="23510" y="34840"/>
                </a:lnTo>
                <a:lnTo>
                  <a:pt x="23510" y="34820"/>
                </a:lnTo>
                <a:lnTo>
                  <a:pt x="23520" y="34810"/>
                </a:lnTo>
                <a:lnTo>
                  <a:pt x="23530" y="34790"/>
                </a:lnTo>
                <a:lnTo>
                  <a:pt x="23520" y="34790"/>
                </a:lnTo>
                <a:lnTo>
                  <a:pt x="23520" y="34800"/>
                </a:lnTo>
                <a:lnTo>
                  <a:pt x="23510" y="34810"/>
                </a:lnTo>
                <a:lnTo>
                  <a:pt x="23500" y="34820"/>
                </a:lnTo>
                <a:lnTo>
                  <a:pt x="23490" y="34830"/>
                </a:lnTo>
                <a:lnTo>
                  <a:pt x="23480" y="34830"/>
                </a:lnTo>
                <a:lnTo>
                  <a:pt x="23480" y="34820"/>
                </a:lnTo>
                <a:lnTo>
                  <a:pt x="23470" y="34820"/>
                </a:lnTo>
                <a:lnTo>
                  <a:pt x="23460" y="34810"/>
                </a:lnTo>
                <a:lnTo>
                  <a:pt x="23450" y="34810"/>
                </a:lnTo>
                <a:lnTo>
                  <a:pt x="23440" y="34810"/>
                </a:lnTo>
                <a:lnTo>
                  <a:pt x="23430" y="34810"/>
                </a:lnTo>
                <a:lnTo>
                  <a:pt x="23420" y="34800"/>
                </a:lnTo>
                <a:lnTo>
                  <a:pt x="23420" y="34790"/>
                </a:lnTo>
                <a:lnTo>
                  <a:pt x="23410" y="34770"/>
                </a:lnTo>
                <a:lnTo>
                  <a:pt x="23410" y="34760"/>
                </a:lnTo>
                <a:lnTo>
                  <a:pt x="23410" y="34750"/>
                </a:lnTo>
                <a:lnTo>
                  <a:pt x="23410" y="34740"/>
                </a:lnTo>
                <a:lnTo>
                  <a:pt x="23420" y="34740"/>
                </a:lnTo>
                <a:lnTo>
                  <a:pt x="23430" y="34740"/>
                </a:lnTo>
                <a:lnTo>
                  <a:pt x="23440" y="34730"/>
                </a:lnTo>
                <a:lnTo>
                  <a:pt x="23440" y="34720"/>
                </a:lnTo>
                <a:lnTo>
                  <a:pt x="23440" y="34710"/>
                </a:lnTo>
                <a:lnTo>
                  <a:pt x="23450" y="34700"/>
                </a:lnTo>
                <a:lnTo>
                  <a:pt x="23460" y="34690"/>
                </a:lnTo>
                <a:lnTo>
                  <a:pt x="23460" y="34680"/>
                </a:lnTo>
                <a:lnTo>
                  <a:pt x="23480" y="34680"/>
                </a:lnTo>
                <a:lnTo>
                  <a:pt x="23490" y="34670"/>
                </a:lnTo>
                <a:lnTo>
                  <a:pt x="23490" y="34660"/>
                </a:lnTo>
                <a:lnTo>
                  <a:pt x="23500" y="34640"/>
                </a:lnTo>
                <a:lnTo>
                  <a:pt x="23500" y="34630"/>
                </a:lnTo>
                <a:lnTo>
                  <a:pt x="23510" y="34620"/>
                </a:lnTo>
                <a:lnTo>
                  <a:pt x="23510" y="34610"/>
                </a:lnTo>
                <a:lnTo>
                  <a:pt x="23500" y="34610"/>
                </a:lnTo>
                <a:lnTo>
                  <a:pt x="23490" y="34610"/>
                </a:lnTo>
                <a:lnTo>
                  <a:pt x="23490" y="34620"/>
                </a:lnTo>
                <a:lnTo>
                  <a:pt x="23490" y="34630"/>
                </a:lnTo>
                <a:lnTo>
                  <a:pt x="23490" y="34640"/>
                </a:lnTo>
                <a:lnTo>
                  <a:pt x="23490" y="34650"/>
                </a:lnTo>
                <a:lnTo>
                  <a:pt x="23480" y="34660"/>
                </a:lnTo>
                <a:lnTo>
                  <a:pt x="23480" y="34670"/>
                </a:lnTo>
                <a:lnTo>
                  <a:pt x="23460" y="34680"/>
                </a:lnTo>
                <a:lnTo>
                  <a:pt x="23450" y="34690"/>
                </a:lnTo>
                <a:lnTo>
                  <a:pt x="23440" y="34700"/>
                </a:lnTo>
                <a:lnTo>
                  <a:pt x="23440" y="34710"/>
                </a:lnTo>
                <a:lnTo>
                  <a:pt x="23430" y="34730"/>
                </a:lnTo>
                <a:lnTo>
                  <a:pt x="23420" y="34730"/>
                </a:lnTo>
                <a:lnTo>
                  <a:pt x="23410" y="34740"/>
                </a:lnTo>
                <a:lnTo>
                  <a:pt x="23390" y="34730"/>
                </a:lnTo>
                <a:lnTo>
                  <a:pt x="23390" y="34740"/>
                </a:lnTo>
                <a:lnTo>
                  <a:pt x="23390" y="34750"/>
                </a:lnTo>
                <a:lnTo>
                  <a:pt x="23400" y="34760"/>
                </a:lnTo>
                <a:lnTo>
                  <a:pt x="23410" y="34770"/>
                </a:lnTo>
                <a:lnTo>
                  <a:pt x="23410" y="34790"/>
                </a:lnTo>
                <a:lnTo>
                  <a:pt x="23410" y="34800"/>
                </a:lnTo>
                <a:lnTo>
                  <a:pt x="23420" y="34810"/>
                </a:lnTo>
                <a:lnTo>
                  <a:pt x="23430" y="34820"/>
                </a:lnTo>
                <a:lnTo>
                  <a:pt x="23450" y="34820"/>
                </a:lnTo>
                <a:lnTo>
                  <a:pt x="23460" y="34830"/>
                </a:lnTo>
                <a:lnTo>
                  <a:pt x="23480" y="34840"/>
                </a:lnTo>
                <a:lnTo>
                  <a:pt x="23480" y="34850"/>
                </a:lnTo>
                <a:lnTo>
                  <a:pt x="23480" y="34870"/>
                </a:lnTo>
                <a:lnTo>
                  <a:pt x="23440" y="34910"/>
                </a:lnTo>
                <a:lnTo>
                  <a:pt x="23440" y="34930"/>
                </a:lnTo>
                <a:lnTo>
                  <a:pt x="23440" y="34950"/>
                </a:lnTo>
                <a:lnTo>
                  <a:pt x="23450" y="34960"/>
                </a:lnTo>
                <a:lnTo>
                  <a:pt x="23460" y="34970"/>
                </a:lnTo>
                <a:lnTo>
                  <a:pt x="23470" y="34970"/>
                </a:lnTo>
                <a:lnTo>
                  <a:pt x="23480" y="34970"/>
                </a:lnTo>
                <a:lnTo>
                  <a:pt x="23500" y="34960"/>
                </a:lnTo>
                <a:lnTo>
                  <a:pt x="23510" y="34950"/>
                </a:lnTo>
                <a:lnTo>
                  <a:pt x="23530" y="34920"/>
                </a:lnTo>
                <a:lnTo>
                  <a:pt x="23530" y="34910"/>
                </a:lnTo>
                <a:lnTo>
                  <a:pt x="23540" y="34880"/>
                </a:lnTo>
                <a:lnTo>
                  <a:pt x="23550" y="34880"/>
                </a:lnTo>
                <a:lnTo>
                  <a:pt x="23560" y="34890"/>
                </a:lnTo>
                <a:lnTo>
                  <a:pt x="23570" y="34910"/>
                </a:lnTo>
                <a:lnTo>
                  <a:pt x="23580" y="34930"/>
                </a:lnTo>
                <a:lnTo>
                  <a:pt x="23570" y="34940"/>
                </a:lnTo>
                <a:lnTo>
                  <a:pt x="23540" y="34990"/>
                </a:lnTo>
                <a:lnTo>
                  <a:pt x="23530" y="35020"/>
                </a:lnTo>
                <a:lnTo>
                  <a:pt x="23530" y="35030"/>
                </a:lnTo>
                <a:lnTo>
                  <a:pt x="23510" y="35050"/>
                </a:lnTo>
                <a:lnTo>
                  <a:pt x="23510" y="35070"/>
                </a:lnTo>
                <a:lnTo>
                  <a:pt x="23500" y="35080"/>
                </a:lnTo>
                <a:lnTo>
                  <a:pt x="23500" y="35100"/>
                </a:lnTo>
                <a:lnTo>
                  <a:pt x="23510" y="35110"/>
                </a:lnTo>
                <a:lnTo>
                  <a:pt x="23520" y="35130"/>
                </a:lnTo>
                <a:lnTo>
                  <a:pt x="23540" y="35150"/>
                </a:lnTo>
                <a:lnTo>
                  <a:pt x="23560" y="35150"/>
                </a:lnTo>
                <a:lnTo>
                  <a:pt x="23570" y="35160"/>
                </a:lnTo>
                <a:lnTo>
                  <a:pt x="23570" y="35180"/>
                </a:lnTo>
                <a:lnTo>
                  <a:pt x="23570" y="35190"/>
                </a:lnTo>
                <a:lnTo>
                  <a:pt x="23570" y="35200"/>
                </a:lnTo>
                <a:lnTo>
                  <a:pt x="23570" y="35210"/>
                </a:lnTo>
                <a:lnTo>
                  <a:pt x="23560" y="35230"/>
                </a:lnTo>
                <a:lnTo>
                  <a:pt x="23540" y="35250"/>
                </a:lnTo>
                <a:lnTo>
                  <a:pt x="23530" y="35270"/>
                </a:lnTo>
                <a:lnTo>
                  <a:pt x="23520" y="35290"/>
                </a:lnTo>
                <a:lnTo>
                  <a:pt x="23520" y="35310"/>
                </a:lnTo>
                <a:lnTo>
                  <a:pt x="23520" y="35340"/>
                </a:lnTo>
                <a:lnTo>
                  <a:pt x="23530" y="35380"/>
                </a:lnTo>
                <a:lnTo>
                  <a:pt x="23530" y="35390"/>
                </a:lnTo>
                <a:lnTo>
                  <a:pt x="23520" y="35400"/>
                </a:lnTo>
                <a:lnTo>
                  <a:pt x="23500" y="35400"/>
                </a:lnTo>
                <a:lnTo>
                  <a:pt x="23470" y="35400"/>
                </a:lnTo>
                <a:lnTo>
                  <a:pt x="23430" y="35400"/>
                </a:lnTo>
                <a:lnTo>
                  <a:pt x="23400" y="35400"/>
                </a:lnTo>
                <a:lnTo>
                  <a:pt x="23390" y="35390"/>
                </a:lnTo>
                <a:lnTo>
                  <a:pt x="23380" y="35400"/>
                </a:lnTo>
                <a:lnTo>
                  <a:pt x="23380" y="35410"/>
                </a:lnTo>
                <a:lnTo>
                  <a:pt x="23360" y="35420"/>
                </a:lnTo>
                <a:lnTo>
                  <a:pt x="23330" y="35440"/>
                </a:lnTo>
                <a:lnTo>
                  <a:pt x="23320" y="35450"/>
                </a:lnTo>
                <a:lnTo>
                  <a:pt x="23310" y="35470"/>
                </a:lnTo>
                <a:lnTo>
                  <a:pt x="23290" y="35490"/>
                </a:lnTo>
                <a:lnTo>
                  <a:pt x="23280" y="35510"/>
                </a:lnTo>
                <a:lnTo>
                  <a:pt x="23280" y="35520"/>
                </a:lnTo>
                <a:lnTo>
                  <a:pt x="23270" y="35530"/>
                </a:lnTo>
                <a:lnTo>
                  <a:pt x="23260" y="35530"/>
                </a:lnTo>
                <a:lnTo>
                  <a:pt x="23260" y="35520"/>
                </a:lnTo>
                <a:lnTo>
                  <a:pt x="23250" y="35510"/>
                </a:lnTo>
                <a:lnTo>
                  <a:pt x="23250" y="35500"/>
                </a:lnTo>
                <a:lnTo>
                  <a:pt x="23230" y="35490"/>
                </a:lnTo>
                <a:lnTo>
                  <a:pt x="23220" y="35480"/>
                </a:lnTo>
                <a:lnTo>
                  <a:pt x="23210" y="35480"/>
                </a:lnTo>
                <a:lnTo>
                  <a:pt x="23200" y="35480"/>
                </a:lnTo>
                <a:lnTo>
                  <a:pt x="23200" y="35470"/>
                </a:lnTo>
                <a:lnTo>
                  <a:pt x="23190" y="35460"/>
                </a:lnTo>
                <a:lnTo>
                  <a:pt x="23190" y="35450"/>
                </a:lnTo>
                <a:lnTo>
                  <a:pt x="23200" y="35440"/>
                </a:lnTo>
                <a:lnTo>
                  <a:pt x="23210" y="35430"/>
                </a:lnTo>
                <a:lnTo>
                  <a:pt x="23230" y="35420"/>
                </a:lnTo>
                <a:lnTo>
                  <a:pt x="23240" y="35420"/>
                </a:lnTo>
                <a:lnTo>
                  <a:pt x="23260" y="35420"/>
                </a:lnTo>
                <a:lnTo>
                  <a:pt x="23280" y="35430"/>
                </a:lnTo>
                <a:lnTo>
                  <a:pt x="23290" y="35430"/>
                </a:lnTo>
                <a:lnTo>
                  <a:pt x="23300" y="35420"/>
                </a:lnTo>
                <a:lnTo>
                  <a:pt x="23310" y="35400"/>
                </a:lnTo>
                <a:lnTo>
                  <a:pt x="23310" y="35380"/>
                </a:lnTo>
                <a:lnTo>
                  <a:pt x="23290" y="35370"/>
                </a:lnTo>
                <a:lnTo>
                  <a:pt x="23280" y="35350"/>
                </a:lnTo>
                <a:lnTo>
                  <a:pt x="23260" y="35340"/>
                </a:lnTo>
                <a:lnTo>
                  <a:pt x="23240" y="35330"/>
                </a:lnTo>
                <a:lnTo>
                  <a:pt x="23230" y="35320"/>
                </a:lnTo>
                <a:lnTo>
                  <a:pt x="23200" y="35300"/>
                </a:lnTo>
                <a:lnTo>
                  <a:pt x="23190" y="35300"/>
                </a:lnTo>
                <a:lnTo>
                  <a:pt x="23190" y="35290"/>
                </a:lnTo>
                <a:lnTo>
                  <a:pt x="23190" y="35280"/>
                </a:lnTo>
                <a:lnTo>
                  <a:pt x="23190" y="35270"/>
                </a:lnTo>
                <a:lnTo>
                  <a:pt x="23200" y="35270"/>
                </a:lnTo>
                <a:lnTo>
                  <a:pt x="23200" y="35260"/>
                </a:lnTo>
                <a:lnTo>
                  <a:pt x="23200" y="35240"/>
                </a:lnTo>
                <a:lnTo>
                  <a:pt x="23210" y="35240"/>
                </a:lnTo>
                <a:lnTo>
                  <a:pt x="23220" y="35220"/>
                </a:lnTo>
                <a:lnTo>
                  <a:pt x="23220" y="35210"/>
                </a:lnTo>
                <a:lnTo>
                  <a:pt x="23210" y="35200"/>
                </a:lnTo>
                <a:lnTo>
                  <a:pt x="23210" y="35180"/>
                </a:lnTo>
                <a:lnTo>
                  <a:pt x="23200" y="35190"/>
                </a:lnTo>
                <a:lnTo>
                  <a:pt x="23200" y="35200"/>
                </a:lnTo>
                <a:lnTo>
                  <a:pt x="23210" y="35210"/>
                </a:lnTo>
                <a:lnTo>
                  <a:pt x="23210" y="35220"/>
                </a:lnTo>
                <a:lnTo>
                  <a:pt x="23200" y="35240"/>
                </a:lnTo>
                <a:lnTo>
                  <a:pt x="23190" y="35250"/>
                </a:lnTo>
                <a:lnTo>
                  <a:pt x="23190" y="35270"/>
                </a:lnTo>
                <a:lnTo>
                  <a:pt x="23180" y="35280"/>
                </a:lnTo>
                <a:lnTo>
                  <a:pt x="23180" y="35290"/>
                </a:lnTo>
                <a:lnTo>
                  <a:pt x="23180" y="35300"/>
                </a:lnTo>
                <a:lnTo>
                  <a:pt x="23200" y="35310"/>
                </a:lnTo>
                <a:lnTo>
                  <a:pt x="23220" y="35330"/>
                </a:lnTo>
                <a:lnTo>
                  <a:pt x="23230" y="35340"/>
                </a:lnTo>
                <a:lnTo>
                  <a:pt x="23240" y="35340"/>
                </a:lnTo>
                <a:lnTo>
                  <a:pt x="23260" y="35350"/>
                </a:lnTo>
                <a:lnTo>
                  <a:pt x="23280" y="35370"/>
                </a:lnTo>
                <a:lnTo>
                  <a:pt x="23300" y="35380"/>
                </a:lnTo>
                <a:lnTo>
                  <a:pt x="23300" y="35400"/>
                </a:lnTo>
                <a:lnTo>
                  <a:pt x="23290" y="35410"/>
                </a:lnTo>
                <a:lnTo>
                  <a:pt x="23280" y="35420"/>
                </a:lnTo>
                <a:lnTo>
                  <a:pt x="23260" y="35410"/>
                </a:lnTo>
                <a:lnTo>
                  <a:pt x="23250" y="35410"/>
                </a:lnTo>
                <a:lnTo>
                  <a:pt x="23240" y="35410"/>
                </a:lnTo>
                <a:lnTo>
                  <a:pt x="23230" y="35400"/>
                </a:lnTo>
                <a:lnTo>
                  <a:pt x="23220" y="35400"/>
                </a:lnTo>
                <a:lnTo>
                  <a:pt x="23200" y="35400"/>
                </a:lnTo>
                <a:lnTo>
                  <a:pt x="23180" y="35400"/>
                </a:lnTo>
                <a:lnTo>
                  <a:pt x="23170" y="35400"/>
                </a:lnTo>
                <a:lnTo>
                  <a:pt x="23150" y="35390"/>
                </a:lnTo>
                <a:lnTo>
                  <a:pt x="23140" y="35390"/>
                </a:lnTo>
                <a:lnTo>
                  <a:pt x="23120" y="35390"/>
                </a:lnTo>
                <a:lnTo>
                  <a:pt x="23110" y="35400"/>
                </a:lnTo>
                <a:lnTo>
                  <a:pt x="23100" y="35410"/>
                </a:lnTo>
                <a:lnTo>
                  <a:pt x="23090" y="35410"/>
                </a:lnTo>
                <a:lnTo>
                  <a:pt x="23080" y="35410"/>
                </a:lnTo>
                <a:lnTo>
                  <a:pt x="23080" y="35400"/>
                </a:lnTo>
                <a:lnTo>
                  <a:pt x="23090" y="35370"/>
                </a:lnTo>
                <a:lnTo>
                  <a:pt x="23100" y="35350"/>
                </a:lnTo>
                <a:lnTo>
                  <a:pt x="23110" y="35330"/>
                </a:lnTo>
                <a:lnTo>
                  <a:pt x="23120" y="35320"/>
                </a:lnTo>
                <a:lnTo>
                  <a:pt x="23120" y="35300"/>
                </a:lnTo>
                <a:lnTo>
                  <a:pt x="23120" y="35290"/>
                </a:lnTo>
                <a:lnTo>
                  <a:pt x="23120" y="35270"/>
                </a:lnTo>
                <a:lnTo>
                  <a:pt x="23110" y="35260"/>
                </a:lnTo>
                <a:lnTo>
                  <a:pt x="23100" y="35240"/>
                </a:lnTo>
                <a:lnTo>
                  <a:pt x="23100" y="35230"/>
                </a:lnTo>
                <a:lnTo>
                  <a:pt x="23090" y="35220"/>
                </a:lnTo>
                <a:lnTo>
                  <a:pt x="23080" y="35200"/>
                </a:lnTo>
                <a:lnTo>
                  <a:pt x="23070" y="35190"/>
                </a:lnTo>
                <a:lnTo>
                  <a:pt x="23060" y="35180"/>
                </a:lnTo>
                <a:lnTo>
                  <a:pt x="23050" y="35180"/>
                </a:lnTo>
                <a:lnTo>
                  <a:pt x="23030" y="35180"/>
                </a:lnTo>
                <a:lnTo>
                  <a:pt x="23020" y="35190"/>
                </a:lnTo>
                <a:lnTo>
                  <a:pt x="22970" y="35230"/>
                </a:lnTo>
                <a:lnTo>
                  <a:pt x="22960" y="35230"/>
                </a:lnTo>
                <a:lnTo>
                  <a:pt x="22950" y="35220"/>
                </a:lnTo>
                <a:lnTo>
                  <a:pt x="22940" y="35210"/>
                </a:lnTo>
                <a:lnTo>
                  <a:pt x="22950" y="35190"/>
                </a:lnTo>
                <a:lnTo>
                  <a:pt x="22980" y="35150"/>
                </a:lnTo>
                <a:lnTo>
                  <a:pt x="22990" y="35140"/>
                </a:lnTo>
                <a:lnTo>
                  <a:pt x="23010" y="35120"/>
                </a:lnTo>
                <a:lnTo>
                  <a:pt x="23020" y="35110"/>
                </a:lnTo>
                <a:lnTo>
                  <a:pt x="23020" y="35100"/>
                </a:lnTo>
                <a:lnTo>
                  <a:pt x="23020" y="35090"/>
                </a:lnTo>
                <a:lnTo>
                  <a:pt x="23010" y="35080"/>
                </a:lnTo>
                <a:lnTo>
                  <a:pt x="23010" y="35070"/>
                </a:lnTo>
                <a:lnTo>
                  <a:pt x="22990" y="35060"/>
                </a:lnTo>
                <a:lnTo>
                  <a:pt x="22980" y="35050"/>
                </a:lnTo>
                <a:lnTo>
                  <a:pt x="22980" y="35040"/>
                </a:lnTo>
                <a:lnTo>
                  <a:pt x="22990" y="35030"/>
                </a:lnTo>
                <a:lnTo>
                  <a:pt x="23000" y="35030"/>
                </a:lnTo>
                <a:lnTo>
                  <a:pt x="23030" y="35050"/>
                </a:lnTo>
                <a:lnTo>
                  <a:pt x="23040" y="35050"/>
                </a:lnTo>
                <a:lnTo>
                  <a:pt x="23050" y="35040"/>
                </a:lnTo>
                <a:lnTo>
                  <a:pt x="23060" y="35030"/>
                </a:lnTo>
                <a:lnTo>
                  <a:pt x="23060" y="35010"/>
                </a:lnTo>
                <a:lnTo>
                  <a:pt x="23070" y="35000"/>
                </a:lnTo>
                <a:lnTo>
                  <a:pt x="23070" y="34990"/>
                </a:lnTo>
                <a:lnTo>
                  <a:pt x="23080" y="34970"/>
                </a:lnTo>
                <a:lnTo>
                  <a:pt x="23080" y="34950"/>
                </a:lnTo>
                <a:lnTo>
                  <a:pt x="23070" y="34950"/>
                </a:lnTo>
                <a:lnTo>
                  <a:pt x="23070" y="34940"/>
                </a:lnTo>
                <a:lnTo>
                  <a:pt x="23060" y="34950"/>
                </a:lnTo>
                <a:lnTo>
                  <a:pt x="23050" y="34950"/>
                </a:lnTo>
                <a:lnTo>
                  <a:pt x="23040" y="34950"/>
                </a:lnTo>
                <a:lnTo>
                  <a:pt x="23030" y="34950"/>
                </a:lnTo>
                <a:lnTo>
                  <a:pt x="23020" y="34950"/>
                </a:lnTo>
                <a:lnTo>
                  <a:pt x="23010" y="34950"/>
                </a:lnTo>
                <a:lnTo>
                  <a:pt x="23010" y="34940"/>
                </a:lnTo>
                <a:lnTo>
                  <a:pt x="23000" y="34920"/>
                </a:lnTo>
                <a:lnTo>
                  <a:pt x="22990" y="34920"/>
                </a:lnTo>
                <a:lnTo>
                  <a:pt x="22980" y="34920"/>
                </a:lnTo>
                <a:lnTo>
                  <a:pt x="22980" y="34930"/>
                </a:lnTo>
                <a:lnTo>
                  <a:pt x="22980" y="34940"/>
                </a:lnTo>
                <a:lnTo>
                  <a:pt x="22990" y="34950"/>
                </a:lnTo>
                <a:lnTo>
                  <a:pt x="22980" y="34960"/>
                </a:lnTo>
                <a:lnTo>
                  <a:pt x="22970" y="34970"/>
                </a:lnTo>
                <a:lnTo>
                  <a:pt x="22970" y="34980"/>
                </a:lnTo>
                <a:lnTo>
                  <a:pt x="22970" y="34990"/>
                </a:lnTo>
                <a:lnTo>
                  <a:pt x="22980" y="35000"/>
                </a:lnTo>
                <a:lnTo>
                  <a:pt x="22990" y="35010"/>
                </a:lnTo>
                <a:lnTo>
                  <a:pt x="22990" y="35020"/>
                </a:lnTo>
                <a:lnTo>
                  <a:pt x="22980" y="35020"/>
                </a:lnTo>
                <a:lnTo>
                  <a:pt x="22970" y="35020"/>
                </a:lnTo>
                <a:lnTo>
                  <a:pt x="22960" y="35020"/>
                </a:lnTo>
                <a:lnTo>
                  <a:pt x="22950" y="35020"/>
                </a:lnTo>
                <a:lnTo>
                  <a:pt x="22950" y="35030"/>
                </a:lnTo>
                <a:lnTo>
                  <a:pt x="22960" y="35040"/>
                </a:lnTo>
                <a:lnTo>
                  <a:pt x="22960" y="35050"/>
                </a:lnTo>
                <a:lnTo>
                  <a:pt x="22970" y="35060"/>
                </a:lnTo>
                <a:lnTo>
                  <a:pt x="22970" y="35070"/>
                </a:lnTo>
                <a:lnTo>
                  <a:pt x="22980" y="35080"/>
                </a:lnTo>
                <a:lnTo>
                  <a:pt x="22990" y="35090"/>
                </a:lnTo>
                <a:lnTo>
                  <a:pt x="23000" y="35090"/>
                </a:lnTo>
                <a:lnTo>
                  <a:pt x="23010" y="35100"/>
                </a:lnTo>
                <a:lnTo>
                  <a:pt x="22980" y="35120"/>
                </a:lnTo>
                <a:lnTo>
                  <a:pt x="22960" y="35140"/>
                </a:lnTo>
                <a:lnTo>
                  <a:pt x="22950" y="35150"/>
                </a:lnTo>
                <a:lnTo>
                  <a:pt x="22950" y="35160"/>
                </a:lnTo>
                <a:lnTo>
                  <a:pt x="22940" y="35170"/>
                </a:lnTo>
                <a:lnTo>
                  <a:pt x="22930" y="35210"/>
                </a:lnTo>
                <a:lnTo>
                  <a:pt x="22920" y="35230"/>
                </a:lnTo>
                <a:lnTo>
                  <a:pt x="22900" y="35230"/>
                </a:lnTo>
                <a:lnTo>
                  <a:pt x="22880" y="35210"/>
                </a:lnTo>
                <a:lnTo>
                  <a:pt x="22860" y="35200"/>
                </a:lnTo>
                <a:lnTo>
                  <a:pt x="22850" y="35200"/>
                </a:lnTo>
                <a:lnTo>
                  <a:pt x="22840" y="35190"/>
                </a:lnTo>
                <a:lnTo>
                  <a:pt x="22840" y="35170"/>
                </a:lnTo>
                <a:lnTo>
                  <a:pt x="22840" y="35160"/>
                </a:lnTo>
                <a:lnTo>
                  <a:pt x="22840" y="35150"/>
                </a:lnTo>
                <a:lnTo>
                  <a:pt x="22830" y="35150"/>
                </a:lnTo>
                <a:lnTo>
                  <a:pt x="22820" y="35150"/>
                </a:lnTo>
                <a:lnTo>
                  <a:pt x="22790" y="35140"/>
                </a:lnTo>
                <a:lnTo>
                  <a:pt x="22780" y="35140"/>
                </a:lnTo>
                <a:lnTo>
                  <a:pt x="22780" y="35130"/>
                </a:lnTo>
                <a:lnTo>
                  <a:pt x="22780" y="35120"/>
                </a:lnTo>
                <a:lnTo>
                  <a:pt x="22780" y="35110"/>
                </a:lnTo>
                <a:lnTo>
                  <a:pt x="22790" y="35100"/>
                </a:lnTo>
                <a:lnTo>
                  <a:pt x="22790" y="35090"/>
                </a:lnTo>
                <a:lnTo>
                  <a:pt x="22790" y="35080"/>
                </a:lnTo>
                <a:lnTo>
                  <a:pt x="22790" y="35070"/>
                </a:lnTo>
                <a:lnTo>
                  <a:pt x="22780" y="35060"/>
                </a:lnTo>
                <a:lnTo>
                  <a:pt x="22770" y="35060"/>
                </a:lnTo>
                <a:lnTo>
                  <a:pt x="22750" y="35070"/>
                </a:lnTo>
                <a:lnTo>
                  <a:pt x="22740" y="35070"/>
                </a:lnTo>
                <a:lnTo>
                  <a:pt x="22740" y="35050"/>
                </a:lnTo>
                <a:lnTo>
                  <a:pt x="22740" y="35030"/>
                </a:lnTo>
                <a:lnTo>
                  <a:pt x="22740" y="35020"/>
                </a:lnTo>
                <a:lnTo>
                  <a:pt x="22740" y="35010"/>
                </a:lnTo>
                <a:lnTo>
                  <a:pt x="22720" y="35000"/>
                </a:lnTo>
                <a:lnTo>
                  <a:pt x="22710" y="34980"/>
                </a:lnTo>
                <a:lnTo>
                  <a:pt x="22710" y="34960"/>
                </a:lnTo>
                <a:lnTo>
                  <a:pt x="22710" y="34940"/>
                </a:lnTo>
                <a:lnTo>
                  <a:pt x="22700" y="34930"/>
                </a:lnTo>
                <a:lnTo>
                  <a:pt x="22690" y="34930"/>
                </a:lnTo>
                <a:lnTo>
                  <a:pt x="22680" y="34930"/>
                </a:lnTo>
                <a:lnTo>
                  <a:pt x="22680" y="34940"/>
                </a:lnTo>
                <a:lnTo>
                  <a:pt x="22690" y="34940"/>
                </a:lnTo>
                <a:lnTo>
                  <a:pt x="22690" y="34950"/>
                </a:lnTo>
                <a:lnTo>
                  <a:pt x="22700" y="34960"/>
                </a:lnTo>
                <a:lnTo>
                  <a:pt x="22700" y="34970"/>
                </a:lnTo>
                <a:lnTo>
                  <a:pt x="22710" y="34990"/>
                </a:lnTo>
                <a:lnTo>
                  <a:pt x="22710" y="35000"/>
                </a:lnTo>
                <a:lnTo>
                  <a:pt x="22720" y="35010"/>
                </a:lnTo>
                <a:lnTo>
                  <a:pt x="22730" y="35010"/>
                </a:lnTo>
                <a:lnTo>
                  <a:pt x="22730" y="35020"/>
                </a:lnTo>
                <a:lnTo>
                  <a:pt x="22730" y="35030"/>
                </a:lnTo>
                <a:lnTo>
                  <a:pt x="22720" y="35050"/>
                </a:lnTo>
                <a:lnTo>
                  <a:pt x="22720" y="35060"/>
                </a:lnTo>
                <a:lnTo>
                  <a:pt x="22720" y="35070"/>
                </a:lnTo>
                <a:lnTo>
                  <a:pt x="22730" y="35080"/>
                </a:lnTo>
                <a:lnTo>
                  <a:pt x="22740" y="35080"/>
                </a:lnTo>
                <a:lnTo>
                  <a:pt x="22760" y="35080"/>
                </a:lnTo>
                <a:lnTo>
                  <a:pt x="22770" y="35070"/>
                </a:lnTo>
                <a:lnTo>
                  <a:pt x="22780" y="35080"/>
                </a:lnTo>
                <a:lnTo>
                  <a:pt x="22780" y="35090"/>
                </a:lnTo>
                <a:lnTo>
                  <a:pt x="22760" y="35110"/>
                </a:lnTo>
                <a:lnTo>
                  <a:pt x="22760" y="35130"/>
                </a:lnTo>
                <a:lnTo>
                  <a:pt x="22770" y="35160"/>
                </a:lnTo>
                <a:lnTo>
                  <a:pt x="22760" y="35170"/>
                </a:lnTo>
                <a:lnTo>
                  <a:pt x="22750" y="35170"/>
                </a:lnTo>
                <a:lnTo>
                  <a:pt x="22740" y="35170"/>
                </a:lnTo>
                <a:lnTo>
                  <a:pt x="22730" y="35160"/>
                </a:lnTo>
                <a:lnTo>
                  <a:pt x="22710" y="35150"/>
                </a:lnTo>
                <a:lnTo>
                  <a:pt x="22700" y="35140"/>
                </a:lnTo>
                <a:lnTo>
                  <a:pt x="22700" y="35150"/>
                </a:lnTo>
                <a:lnTo>
                  <a:pt x="22710" y="35160"/>
                </a:lnTo>
                <a:lnTo>
                  <a:pt x="22720" y="35170"/>
                </a:lnTo>
                <a:lnTo>
                  <a:pt x="22730" y="35180"/>
                </a:lnTo>
                <a:lnTo>
                  <a:pt x="22750" y="35170"/>
                </a:lnTo>
                <a:lnTo>
                  <a:pt x="22760" y="35180"/>
                </a:lnTo>
                <a:lnTo>
                  <a:pt x="22760" y="35190"/>
                </a:lnTo>
                <a:lnTo>
                  <a:pt x="22760" y="35210"/>
                </a:lnTo>
                <a:lnTo>
                  <a:pt x="22750" y="35220"/>
                </a:lnTo>
                <a:lnTo>
                  <a:pt x="22740" y="35220"/>
                </a:lnTo>
                <a:lnTo>
                  <a:pt x="22730" y="35220"/>
                </a:lnTo>
                <a:lnTo>
                  <a:pt x="22720" y="35210"/>
                </a:lnTo>
                <a:lnTo>
                  <a:pt x="22710" y="35200"/>
                </a:lnTo>
                <a:lnTo>
                  <a:pt x="22700" y="35190"/>
                </a:lnTo>
                <a:lnTo>
                  <a:pt x="22690" y="35190"/>
                </a:lnTo>
                <a:lnTo>
                  <a:pt x="22680" y="35190"/>
                </a:lnTo>
                <a:lnTo>
                  <a:pt x="22670" y="35190"/>
                </a:lnTo>
                <a:lnTo>
                  <a:pt x="22660" y="35200"/>
                </a:lnTo>
                <a:lnTo>
                  <a:pt x="22650" y="35210"/>
                </a:lnTo>
                <a:lnTo>
                  <a:pt x="22650" y="35230"/>
                </a:lnTo>
                <a:lnTo>
                  <a:pt x="22640" y="35240"/>
                </a:lnTo>
                <a:lnTo>
                  <a:pt x="22640" y="35250"/>
                </a:lnTo>
                <a:lnTo>
                  <a:pt x="22630" y="35250"/>
                </a:lnTo>
                <a:lnTo>
                  <a:pt x="22620" y="35250"/>
                </a:lnTo>
                <a:lnTo>
                  <a:pt x="22600" y="35240"/>
                </a:lnTo>
                <a:lnTo>
                  <a:pt x="22580" y="35230"/>
                </a:lnTo>
                <a:lnTo>
                  <a:pt x="22580" y="35220"/>
                </a:lnTo>
                <a:lnTo>
                  <a:pt x="22590" y="35220"/>
                </a:lnTo>
                <a:lnTo>
                  <a:pt x="22610" y="35210"/>
                </a:lnTo>
                <a:lnTo>
                  <a:pt x="22630" y="35200"/>
                </a:lnTo>
                <a:lnTo>
                  <a:pt x="22640" y="35190"/>
                </a:lnTo>
                <a:lnTo>
                  <a:pt x="22640" y="35170"/>
                </a:lnTo>
                <a:lnTo>
                  <a:pt x="22640" y="35150"/>
                </a:lnTo>
                <a:lnTo>
                  <a:pt x="22630" y="35130"/>
                </a:lnTo>
                <a:lnTo>
                  <a:pt x="22630" y="35120"/>
                </a:lnTo>
                <a:lnTo>
                  <a:pt x="22620" y="35110"/>
                </a:lnTo>
                <a:lnTo>
                  <a:pt x="22630" y="35090"/>
                </a:lnTo>
                <a:lnTo>
                  <a:pt x="22630" y="35080"/>
                </a:lnTo>
                <a:lnTo>
                  <a:pt x="22620" y="35080"/>
                </a:lnTo>
                <a:lnTo>
                  <a:pt x="22620" y="35090"/>
                </a:lnTo>
                <a:lnTo>
                  <a:pt x="22620" y="35100"/>
                </a:lnTo>
                <a:lnTo>
                  <a:pt x="22620" y="35110"/>
                </a:lnTo>
                <a:lnTo>
                  <a:pt x="22610" y="35110"/>
                </a:lnTo>
                <a:lnTo>
                  <a:pt x="22600" y="35120"/>
                </a:lnTo>
                <a:lnTo>
                  <a:pt x="22570" y="35150"/>
                </a:lnTo>
                <a:lnTo>
                  <a:pt x="22560" y="35150"/>
                </a:lnTo>
                <a:lnTo>
                  <a:pt x="22540" y="35160"/>
                </a:lnTo>
                <a:lnTo>
                  <a:pt x="22530" y="35160"/>
                </a:lnTo>
                <a:lnTo>
                  <a:pt x="22520" y="35160"/>
                </a:lnTo>
                <a:lnTo>
                  <a:pt x="22500" y="35170"/>
                </a:lnTo>
                <a:lnTo>
                  <a:pt x="22490" y="35160"/>
                </a:lnTo>
                <a:lnTo>
                  <a:pt x="22480" y="35150"/>
                </a:lnTo>
                <a:lnTo>
                  <a:pt x="22480" y="35140"/>
                </a:lnTo>
                <a:lnTo>
                  <a:pt x="22470" y="35130"/>
                </a:lnTo>
                <a:lnTo>
                  <a:pt x="22480" y="35120"/>
                </a:lnTo>
                <a:lnTo>
                  <a:pt x="22490" y="35120"/>
                </a:lnTo>
                <a:lnTo>
                  <a:pt x="22510" y="35120"/>
                </a:lnTo>
                <a:lnTo>
                  <a:pt x="22520" y="35110"/>
                </a:lnTo>
                <a:lnTo>
                  <a:pt x="22520" y="35100"/>
                </a:lnTo>
                <a:lnTo>
                  <a:pt x="22520" y="35090"/>
                </a:lnTo>
                <a:lnTo>
                  <a:pt x="22510" y="35080"/>
                </a:lnTo>
                <a:lnTo>
                  <a:pt x="22510" y="35060"/>
                </a:lnTo>
                <a:lnTo>
                  <a:pt x="22500" y="35030"/>
                </a:lnTo>
                <a:lnTo>
                  <a:pt x="22490" y="35020"/>
                </a:lnTo>
                <a:lnTo>
                  <a:pt x="22490" y="35010"/>
                </a:lnTo>
                <a:lnTo>
                  <a:pt x="22490" y="35000"/>
                </a:lnTo>
                <a:lnTo>
                  <a:pt x="22500" y="35000"/>
                </a:lnTo>
                <a:lnTo>
                  <a:pt x="22490" y="34990"/>
                </a:lnTo>
                <a:lnTo>
                  <a:pt x="22480" y="34990"/>
                </a:lnTo>
                <a:lnTo>
                  <a:pt x="22470" y="34990"/>
                </a:lnTo>
                <a:lnTo>
                  <a:pt x="22470" y="35000"/>
                </a:lnTo>
                <a:lnTo>
                  <a:pt x="22480" y="35020"/>
                </a:lnTo>
                <a:lnTo>
                  <a:pt x="22490" y="35040"/>
                </a:lnTo>
                <a:lnTo>
                  <a:pt x="22510" y="35090"/>
                </a:lnTo>
                <a:lnTo>
                  <a:pt x="22510" y="35100"/>
                </a:lnTo>
                <a:lnTo>
                  <a:pt x="22500" y="35110"/>
                </a:lnTo>
                <a:lnTo>
                  <a:pt x="22490" y="35110"/>
                </a:lnTo>
                <a:lnTo>
                  <a:pt x="22480" y="35110"/>
                </a:lnTo>
                <a:lnTo>
                  <a:pt x="22470" y="35110"/>
                </a:lnTo>
                <a:lnTo>
                  <a:pt x="22460" y="35110"/>
                </a:lnTo>
                <a:lnTo>
                  <a:pt x="22460" y="35120"/>
                </a:lnTo>
                <a:lnTo>
                  <a:pt x="22460" y="35130"/>
                </a:lnTo>
                <a:lnTo>
                  <a:pt x="22470" y="35160"/>
                </a:lnTo>
                <a:lnTo>
                  <a:pt x="22480" y="35180"/>
                </a:lnTo>
                <a:lnTo>
                  <a:pt x="22490" y="35190"/>
                </a:lnTo>
                <a:lnTo>
                  <a:pt x="22510" y="35190"/>
                </a:lnTo>
                <a:lnTo>
                  <a:pt x="22520" y="35200"/>
                </a:lnTo>
                <a:lnTo>
                  <a:pt x="22530" y="35220"/>
                </a:lnTo>
                <a:lnTo>
                  <a:pt x="22540" y="35240"/>
                </a:lnTo>
                <a:lnTo>
                  <a:pt x="22540" y="35250"/>
                </a:lnTo>
                <a:lnTo>
                  <a:pt x="22550" y="35260"/>
                </a:lnTo>
                <a:lnTo>
                  <a:pt x="22570" y="35270"/>
                </a:lnTo>
                <a:lnTo>
                  <a:pt x="22570" y="35290"/>
                </a:lnTo>
                <a:lnTo>
                  <a:pt x="22570" y="35350"/>
                </a:lnTo>
                <a:lnTo>
                  <a:pt x="22580" y="35360"/>
                </a:lnTo>
                <a:lnTo>
                  <a:pt x="22580" y="35370"/>
                </a:lnTo>
                <a:lnTo>
                  <a:pt x="22570" y="35370"/>
                </a:lnTo>
                <a:lnTo>
                  <a:pt x="22560" y="35370"/>
                </a:lnTo>
                <a:lnTo>
                  <a:pt x="22500" y="35340"/>
                </a:lnTo>
                <a:lnTo>
                  <a:pt x="22480" y="35330"/>
                </a:lnTo>
                <a:lnTo>
                  <a:pt x="22460" y="35330"/>
                </a:lnTo>
                <a:lnTo>
                  <a:pt x="22450" y="35330"/>
                </a:lnTo>
                <a:lnTo>
                  <a:pt x="22430" y="35340"/>
                </a:lnTo>
                <a:lnTo>
                  <a:pt x="22420" y="35340"/>
                </a:lnTo>
                <a:lnTo>
                  <a:pt x="22410" y="35340"/>
                </a:lnTo>
                <a:lnTo>
                  <a:pt x="22390" y="35330"/>
                </a:lnTo>
                <a:lnTo>
                  <a:pt x="22380" y="35320"/>
                </a:lnTo>
                <a:lnTo>
                  <a:pt x="22370" y="35310"/>
                </a:lnTo>
                <a:lnTo>
                  <a:pt x="22360" y="35260"/>
                </a:lnTo>
                <a:lnTo>
                  <a:pt x="22360" y="35240"/>
                </a:lnTo>
                <a:lnTo>
                  <a:pt x="22360" y="35230"/>
                </a:lnTo>
                <a:lnTo>
                  <a:pt x="22370" y="35200"/>
                </a:lnTo>
                <a:lnTo>
                  <a:pt x="22380" y="35180"/>
                </a:lnTo>
                <a:lnTo>
                  <a:pt x="22380" y="35150"/>
                </a:lnTo>
                <a:lnTo>
                  <a:pt x="22380" y="35140"/>
                </a:lnTo>
                <a:lnTo>
                  <a:pt x="22370" y="35130"/>
                </a:lnTo>
                <a:lnTo>
                  <a:pt x="22360" y="35120"/>
                </a:lnTo>
                <a:lnTo>
                  <a:pt x="22350" y="35110"/>
                </a:lnTo>
                <a:lnTo>
                  <a:pt x="22340" y="35100"/>
                </a:lnTo>
                <a:lnTo>
                  <a:pt x="22320" y="35100"/>
                </a:lnTo>
                <a:lnTo>
                  <a:pt x="22310" y="35100"/>
                </a:lnTo>
                <a:lnTo>
                  <a:pt x="22290" y="35110"/>
                </a:lnTo>
                <a:lnTo>
                  <a:pt x="22280" y="35110"/>
                </a:lnTo>
                <a:lnTo>
                  <a:pt x="22270" y="35130"/>
                </a:lnTo>
                <a:lnTo>
                  <a:pt x="22250" y="35150"/>
                </a:lnTo>
                <a:lnTo>
                  <a:pt x="22240" y="35160"/>
                </a:lnTo>
                <a:lnTo>
                  <a:pt x="22220" y="35160"/>
                </a:lnTo>
                <a:lnTo>
                  <a:pt x="22200" y="35160"/>
                </a:lnTo>
                <a:lnTo>
                  <a:pt x="22170" y="35160"/>
                </a:lnTo>
                <a:lnTo>
                  <a:pt x="22160" y="35150"/>
                </a:lnTo>
                <a:lnTo>
                  <a:pt x="22160" y="35140"/>
                </a:lnTo>
                <a:lnTo>
                  <a:pt x="22160" y="35130"/>
                </a:lnTo>
                <a:lnTo>
                  <a:pt x="22160" y="35110"/>
                </a:lnTo>
                <a:lnTo>
                  <a:pt x="22170" y="35110"/>
                </a:lnTo>
                <a:lnTo>
                  <a:pt x="22180" y="35100"/>
                </a:lnTo>
                <a:lnTo>
                  <a:pt x="22190" y="35100"/>
                </a:lnTo>
                <a:lnTo>
                  <a:pt x="22200" y="35090"/>
                </a:lnTo>
                <a:lnTo>
                  <a:pt x="22220" y="35070"/>
                </a:lnTo>
                <a:lnTo>
                  <a:pt x="22240" y="35050"/>
                </a:lnTo>
                <a:lnTo>
                  <a:pt x="22260" y="35030"/>
                </a:lnTo>
                <a:lnTo>
                  <a:pt x="22270" y="35020"/>
                </a:lnTo>
                <a:lnTo>
                  <a:pt x="22270" y="35010"/>
                </a:lnTo>
                <a:lnTo>
                  <a:pt x="22270" y="35000"/>
                </a:lnTo>
                <a:lnTo>
                  <a:pt x="22260" y="34990"/>
                </a:lnTo>
                <a:lnTo>
                  <a:pt x="22250" y="34980"/>
                </a:lnTo>
                <a:lnTo>
                  <a:pt x="22230" y="34980"/>
                </a:lnTo>
                <a:lnTo>
                  <a:pt x="22230" y="34970"/>
                </a:lnTo>
                <a:lnTo>
                  <a:pt x="22230" y="34960"/>
                </a:lnTo>
                <a:lnTo>
                  <a:pt x="22230" y="34940"/>
                </a:lnTo>
                <a:lnTo>
                  <a:pt x="22240" y="34930"/>
                </a:lnTo>
                <a:lnTo>
                  <a:pt x="22240" y="34910"/>
                </a:lnTo>
                <a:lnTo>
                  <a:pt x="22230" y="34890"/>
                </a:lnTo>
                <a:lnTo>
                  <a:pt x="22220" y="34880"/>
                </a:lnTo>
                <a:lnTo>
                  <a:pt x="22210" y="34870"/>
                </a:lnTo>
                <a:lnTo>
                  <a:pt x="22200" y="34860"/>
                </a:lnTo>
                <a:lnTo>
                  <a:pt x="22200" y="34850"/>
                </a:lnTo>
                <a:lnTo>
                  <a:pt x="22190" y="34840"/>
                </a:lnTo>
                <a:lnTo>
                  <a:pt x="22180" y="34830"/>
                </a:lnTo>
                <a:lnTo>
                  <a:pt x="22160" y="34830"/>
                </a:lnTo>
                <a:lnTo>
                  <a:pt x="22120" y="34830"/>
                </a:lnTo>
                <a:lnTo>
                  <a:pt x="22110" y="34830"/>
                </a:lnTo>
                <a:lnTo>
                  <a:pt x="22100" y="34830"/>
                </a:lnTo>
                <a:lnTo>
                  <a:pt x="22090" y="34840"/>
                </a:lnTo>
                <a:lnTo>
                  <a:pt x="22090" y="34850"/>
                </a:lnTo>
                <a:lnTo>
                  <a:pt x="22090" y="34860"/>
                </a:lnTo>
                <a:lnTo>
                  <a:pt x="22090" y="34870"/>
                </a:lnTo>
                <a:lnTo>
                  <a:pt x="22090" y="34880"/>
                </a:lnTo>
                <a:lnTo>
                  <a:pt x="22080" y="34880"/>
                </a:lnTo>
                <a:lnTo>
                  <a:pt x="22080" y="34890"/>
                </a:lnTo>
                <a:lnTo>
                  <a:pt x="22060" y="34890"/>
                </a:lnTo>
                <a:lnTo>
                  <a:pt x="22050" y="34890"/>
                </a:lnTo>
                <a:lnTo>
                  <a:pt x="22040" y="34890"/>
                </a:lnTo>
                <a:lnTo>
                  <a:pt x="22030" y="34890"/>
                </a:lnTo>
                <a:lnTo>
                  <a:pt x="22010" y="34900"/>
                </a:lnTo>
                <a:lnTo>
                  <a:pt x="22000" y="34910"/>
                </a:lnTo>
                <a:lnTo>
                  <a:pt x="21980" y="34920"/>
                </a:lnTo>
                <a:lnTo>
                  <a:pt x="21970" y="34920"/>
                </a:lnTo>
                <a:lnTo>
                  <a:pt x="21960" y="34930"/>
                </a:lnTo>
                <a:lnTo>
                  <a:pt x="21930" y="34910"/>
                </a:lnTo>
                <a:lnTo>
                  <a:pt x="21920" y="34910"/>
                </a:lnTo>
                <a:lnTo>
                  <a:pt x="21900" y="34910"/>
                </a:lnTo>
                <a:lnTo>
                  <a:pt x="21880" y="34910"/>
                </a:lnTo>
                <a:lnTo>
                  <a:pt x="21850" y="34900"/>
                </a:lnTo>
                <a:lnTo>
                  <a:pt x="21830" y="34900"/>
                </a:lnTo>
                <a:lnTo>
                  <a:pt x="21810" y="34900"/>
                </a:lnTo>
                <a:lnTo>
                  <a:pt x="21790" y="34900"/>
                </a:lnTo>
                <a:lnTo>
                  <a:pt x="21770" y="34900"/>
                </a:lnTo>
                <a:lnTo>
                  <a:pt x="21750" y="34930"/>
                </a:lnTo>
                <a:lnTo>
                  <a:pt x="21740" y="34930"/>
                </a:lnTo>
                <a:lnTo>
                  <a:pt x="21710" y="34950"/>
                </a:lnTo>
                <a:lnTo>
                  <a:pt x="21690" y="34950"/>
                </a:lnTo>
                <a:lnTo>
                  <a:pt x="21680" y="34950"/>
                </a:lnTo>
                <a:lnTo>
                  <a:pt x="21660" y="34960"/>
                </a:lnTo>
                <a:lnTo>
                  <a:pt x="21650" y="34970"/>
                </a:lnTo>
                <a:lnTo>
                  <a:pt x="21620" y="34960"/>
                </a:lnTo>
                <a:lnTo>
                  <a:pt x="21600" y="34970"/>
                </a:lnTo>
                <a:lnTo>
                  <a:pt x="21580" y="34960"/>
                </a:lnTo>
                <a:lnTo>
                  <a:pt x="21560" y="34960"/>
                </a:lnTo>
                <a:lnTo>
                  <a:pt x="21550" y="34950"/>
                </a:lnTo>
                <a:lnTo>
                  <a:pt x="21540" y="34940"/>
                </a:lnTo>
                <a:lnTo>
                  <a:pt x="21530" y="34920"/>
                </a:lnTo>
                <a:lnTo>
                  <a:pt x="21520" y="34910"/>
                </a:lnTo>
                <a:lnTo>
                  <a:pt x="21520" y="34900"/>
                </a:lnTo>
                <a:lnTo>
                  <a:pt x="21510" y="34890"/>
                </a:lnTo>
                <a:lnTo>
                  <a:pt x="21500" y="34890"/>
                </a:lnTo>
                <a:lnTo>
                  <a:pt x="21480" y="34880"/>
                </a:lnTo>
                <a:lnTo>
                  <a:pt x="21470" y="34880"/>
                </a:lnTo>
                <a:lnTo>
                  <a:pt x="21430" y="34900"/>
                </a:lnTo>
                <a:lnTo>
                  <a:pt x="21420" y="34910"/>
                </a:lnTo>
                <a:lnTo>
                  <a:pt x="21400" y="34910"/>
                </a:lnTo>
                <a:lnTo>
                  <a:pt x="21390" y="34910"/>
                </a:lnTo>
                <a:lnTo>
                  <a:pt x="21360" y="34920"/>
                </a:lnTo>
                <a:lnTo>
                  <a:pt x="21340" y="34940"/>
                </a:lnTo>
                <a:lnTo>
                  <a:pt x="21330" y="34950"/>
                </a:lnTo>
                <a:lnTo>
                  <a:pt x="21320" y="34950"/>
                </a:lnTo>
                <a:lnTo>
                  <a:pt x="21310" y="34940"/>
                </a:lnTo>
                <a:lnTo>
                  <a:pt x="21290" y="34940"/>
                </a:lnTo>
                <a:lnTo>
                  <a:pt x="21280" y="34940"/>
                </a:lnTo>
                <a:lnTo>
                  <a:pt x="21270" y="34940"/>
                </a:lnTo>
                <a:lnTo>
                  <a:pt x="21270" y="34950"/>
                </a:lnTo>
                <a:lnTo>
                  <a:pt x="21260" y="34980"/>
                </a:lnTo>
                <a:lnTo>
                  <a:pt x="21250" y="34990"/>
                </a:lnTo>
                <a:lnTo>
                  <a:pt x="21240" y="34980"/>
                </a:lnTo>
                <a:lnTo>
                  <a:pt x="21230" y="34980"/>
                </a:lnTo>
                <a:lnTo>
                  <a:pt x="21220" y="34970"/>
                </a:lnTo>
                <a:lnTo>
                  <a:pt x="21210" y="34950"/>
                </a:lnTo>
                <a:lnTo>
                  <a:pt x="21210" y="34940"/>
                </a:lnTo>
                <a:lnTo>
                  <a:pt x="21200" y="34940"/>
                </a:lnTo>
                <a:lnTo>
                  <a:pt x="21190" y="34940"/>
                </a:lnTo>
                <a:lnTo>
                  <a:pt x="21180" y="34940"/>
                </a:lnTo>
                <a:lnTo>
                  <a:pt x="21170" y="34960"/>
                </a:lnTo>
                <a:lnTo>
                  <a:pt x="21160" y="34980"/>
                </a:lnTo>
                <a:lnTo>
                  <a:pt x="21150" y="34990"/>
                </a:lnTo>
                <a:lnTo>
                  <a:pt x="21150" y="35000"/>
                </a:lnTo>
                <a:lnTo>
                  <a:pt x="21140" y="35000"/>
                </a:lnTo>
                <a:lnTo>
                  <a:pt x="21120" y="34980"/>
                </a:lnTo>
                <a:lnTo>
                  <a:pt x="21110" y="34970"/>
                </a:lnTo>
                <a:lnTo>
                  <a:pt x="21090" y="34970"/>
                </a:lnTo>
                <a:lnTo>
                  <a:pt x="21070" y="34950"/>
                </a:lnTo>
                <a:lnTo>
                  <a:pt x="21050" y="34920"/>
                </a:lnTo>
                <a:lnTo>
                  <a:pt x="21030" y="34920"/>
                </a:lnTo>
                <a:lnTo>
                  <a:pt x="21020" y="34910"/>
                </a:lnTo>
                <a:lnTo>
                  <a:pt x="21010" y="34910"/>
                </a:lnTo>
                <a:lnTo>
                  <a:pt x="20990" y="34920"/>
                </a:lnTo>
                <a:lnTo>
                  <a:pt x="20980" y="34930"/>
                </a:lnTo>
                <a:lnTo>
                  <a:pt x="20970" y="34930"/>
                </a:lnTo>
                <a:lnTo>
                  <a:pt x="20950" y="34920"/>
                </a:lnTo>
                <a:lnTo>
                  <a:pt x="20930" y="34910"/>
                </a:lnTo>
                <a:lnTo>
                  <a:pt x="20920" y="34900"/>
                </a:lnTo>
                <a:lnTo>
                  <a:pt x="20910" y="34870"/>
                </a:lnTo>
                <a:lnTo>
                  <a:pt x="20910" y="34850"/>
                </a:lnTo>
                <a:lnTo>
                  <a:pt x="20900" y="34830"/>
                </a:lnTo>
                <a:lnTo>
                  <a:pt x="20890" y="34810"/>
                </a:lnTo>
                <a:lnTo>
                  <a:pt x="20880" y="34800"/>
                </a:lnTo>
                <a:lnTo>
                  <a:pt x="20870" y="34790"/>
                </a:lnTo>
                <a:lnTo>
                  <a:pt x="20840" y="34780"/>
                </a:lnTo>
                <a:lnTo>
                  <a:pt x="20820" y="34780"/>
                </a:lnTo>
                <a:lnTo>
                  <a:pt x="20810" y="34770"/>
                </a:lnTo>
                <a:lnTo>
                  <a:pt x="20800" y="34750"/>
                </a:lnTo>
                <a:lnTo>
                  <a:pt x="20800" y="34730"/>
                </a:lnTo>
                <a:lnTo>
                  <a:pt x="20800" y="34720"/>
                </a:lnTo>
                <a:lnTo>
                  <a:pt x="20810" y="34690"/>
                </a:lnTo>
                <a:lnTo>
                  <a:pt x="20830" y="34660"/>
                </a:lnTo>
                <a:lnTo>
                  <a:pt x="20840" y="34630"/>
                </a:lnTo>
                <a:lnTo>
                  <a:pt x="20850" y="34610"/>
                </a:lnTo>
                <a:lnTo>
                  <a:pt x="20850" y="34600"/>
                </a:lnTo>
                <a:lnTo>
                  <a:pt x="20850" y="34580"/>
                </a:lnTo>
                <a:lnTo>
                  <a:pt x="20850" y="34560"/>
                </a:lnTo>
                <a:lnTo>
                  <a:pt x="20850" y="34540"/>
                </a:lnTo>
                <a:lnTo>
                  <a:pt x="20850" y="34520"/>
                </a:lnTo>
                <a:lnTo>
                  <a:pt x="20850" y="34510"/>
                </a:lnTo>
                <a:lnTo>
                  <a:pt x="20860" y="34500"/>
                </a:lnTo>
                <a:lnTo>
                  <a:pt x="20870" y="34490"/>
                </a:lnTo>
                <a:lnTo>
                  <a:pt x="20880" y="34480"/>
                </a:lnTo>
                <a:lnTo>
                  <a:pt x="20900" y="34480"/>
                </a:lnTo>
                <a:lnTo>
                  <a:pt x="20930" y="34480"/>
                </a:lnTo>
                <a:lnTo>
                  <a:pt x="20940" y="34480"/>
                </a:lnTo>
                <a:lnTo>
                  <a:pt x="20950" y="34480"/>
                </a:lnTo>
                <a:lnTo>
                  <a:pt x="20960" y="34480"/>
                </a:lnTo>
                <a:lnTo>
                  <a:pt x="20970" y="34470"/>
                </a:lnTo>
                <a:lnTo>
                  <a:pt x="20990" y="34420"/>
                </a:lnTo>
                <a:lnTo>
                  <a:pt x="20990" y="34410"/>
                </a:lnTo>
                <a:lnTo>
                  <a:pt x="20990" y="34400"/>
                </a:lnTo>
                <a:lnTo>
                  <a:pt x="20990" y="34390"/>
                </a:lnTo>
                <a:lnTo>
                  <a:pt x="20980" y="34390"/>
                </a:lnTo>
                <a:lnTo>
                  <a:pt x="20960" y="34380"/>
                </a:lnTo>
                <a:lnTo>
                  <a:pt x="20960" y="34370"/>
                </a:lnTo>
                <a:lnTo>
                  <a:pt x="20960" y="34360"/>
                </a:lnTo>
                <a:lnTo>
                  <a:pt x="20960" y="34350"/>
                </a:lnTo>
                <a:lnTo>
                  <a:pt x="20980" y="34340"/>
                </a:lnTo>
                <a:lnTo>
                  <a:pt x="21010" y="34340"/>
                </a:lnTo>
                <a:lnTo>
                  <a:pt x="21030" y="34340"/>
                </a:lnTo>
                <a:lnTo>
                  <a:pt x="21040" y="34330"/>
                </a:lnTo>
                <a:lnTo>
                  <a:pt x="21060" y="34330"/>
                </a:lnTo>
                <a:lnTo>
                  <a:pt x="21070" y="34320"/>
                </a:lnTo>
                <a:lnTo>
                  <a:pt x="21080" y="34310"/>
                </a:lnTo>
                <a:lnTo>
                  <a:pt x="21080" y="34300"/>
                </a:lnTo>
                <a:lnTo>
                  <a:pt x="21080" y="34290"/>
                </a:lnTo>
                <a:lnTo>
                  <a:pt x="21080" y="34270"/>
                </a:lnTo>
                <a:lnTo>
                  <a:pt x="21070" y="34260"/>
                </a:lnTo>
                <a:lnTo>
                  <a:pt x="21080" y="34250"/>
                </a:lnTo>
                <a:lnTo>
                  <a:pt x="21090" y="34240"/>
                </a:lnTo>
                <a:lnTo>
                  <a:pt x="21110" y="34240"/>
                </a:lnTo>
                <a:lnTo>
                  <a:pt x="21120" y="34240"/>
                </a:lnTo>
                <a:lnTo>
                  <a:pt x="21140" y="34250"/>
                </a:lnTo>
                <a:lnTo>
                  <a:pt x="21180" y="34270"/>
                </a:lnTo>
                <a:lnTo>
                  <a:pt x="21180" y="34260"/>
                </a:lnTo>
                <a:lnTo>
                  <a:pt x="21190" y="34260"/>
                </a:lnTo>
                <a:lnTo>
                  <a:pt x="21210" y="34250"/>
                </a:lnTo>
                <a:lnTo>
                  <a:pt x="21220" y="34250"/>
                </a:lnTo>
                <a:lnTo>
                  <a:pt x="21220" y="34240"/>
                </a:lnTo>
                <a:lnTo>
                  <a:pt x="21220" y="34230"/>
                </a:lnTo>
                <a:lnTo>
                  <a:pt x="21210" y="34220"/>
                </a:lnTo>
                <a:lnTo>
                  <a:pt x="21200" y="34220"/>
                </a:lnTo>
                <a:lnTo>
                  <a:pt x="21190" y="34220"/>
                </a:lnTo>
                <a:lnTo>
                  <a:pt x="21180" y="34220"/>
                </a:lnTo>
                <a:lnTo>
                  <a:pt x="21180" y="34210"/>
                </a:lnTo>
                <a:lnTo>
                  <a:pt x="21180" y="34200"/>
                </a:lnTo>
                <a:lnTo>
                  <a:pt x="21180" y="34190"/>
                </a:lnTo>
                <a:lnTo>
                  <a:pt x="21180" y="34180"/>
                </a:lnTo>
                <a:lnTo>
                  <a:pt x="21210" y="34170"/>
                </a:lnTo>
                <a:lnTo>
                  <a:pt x="21210" y="34160"/>
                </a:lnTo>
                <a:lnTo>
                  <a:pt x="21220" y="34160"/>
                </a:lnTo>
                <a:lnTo>
                  <a:pt x="21230" y="34160"/>
                </a:lnTo>
                <a:lnTo>
                  <a:pt x="21240" y="34170"/>
                </a:lnTo>
                <a:lnTo>
                  <a:pt x="21260" y="34180"/>
                </a:lnTo>
                <a:lnTo>
                  <a:pt x="21270" y="34190"/>
                </a:lnTo>
                <a:lnTo>
                  <a:pt x="21280" y="34190"/>
                </a:lnTo>
                <a:lnTo>
                  <a:pt x="21280" y="34180"/>
                </a:lnTo>
                <a:lnTo>
                  <a:pt x="21290" y="34180"/>
                </a:lnTo>
                <a:lnTo>
                  <a:pt x="21290" y="34170"/>
                </a:lnTo>
                <a:lnTo>
                  <a:pt x="21300" y="34170"/>
                </a:lnTo>
                <a:lnTo>
                  <a:pt x="21310" y="34170"/>
                </a:lnTo>
                <a:lnTo>
                  <a:pt x="21320" y="34180"/>
                </a:lnTo>
                <a:lnTo>
                  <a:pt x="21330" y="34180"/>
                </a:lnTo>
                <a:lnTo>
                  <a:pt x="21330" y="34170"/>
                </a:lnTo>
                <a:lnTo>
                  <a:pt x="21340" y="34170"/>
                </a:lnTo>
                <a:lnTo>
                  <a:pt x="21330" y="34160"/>
                </a:lnTo>
                <a:lnTo>
                  <a:pt x="21320" y="34160"/>
                </a:lnTo>
                <a:lnTo>
                  <a:pt x="21310" y="34160"/>
                </a:lnTo>
                <a:lnTo>
                  <a:pt x="21300" y="34160"/>
                </a:lnTo>
                <a:lnTo>
                  <a:pt x="21290" y="34160"/>
                </a:lnTo>
                <a:lnTo>
                  <a:pt x="21280" y="34170"/>
                </a:lnTo>
                <a:lnTo>
                  <a:pt x="21270" y="34170"/>
                </a:lnTo>
                <a:lnTo>
                  <a:pt x="21240" y="34150"/>
                </a:lnTo>
                <a:lnTo>
                  <a:pt x="21230" y="34140"/>
                </a:lnTo>
                <a:lnTo>
                  <a:pt x="21220" y="34150"/>
                </a:lnTo>
                <a:lnTo>
                  <a:pt x="21200" y="34170"/>
                </a:lnTo>
                <a:lnTo>
                  <a:pt x="21190" y="34170"/>
                </a:lnTo>
                <a:lnTo>
                  <a:pt x="21180" y="34170"/>
                </a:lnTo>
                <a:lnTo>
                  <a:pt x="21170" y="34170"/>
                </a:lnTo>
                <a:lnTo>
                  <a:pt x="21170" y="34180"/>
                </a:lnTo>
                <a:lnTo>
                  <a:pt x="21170" y="34190"/>
                </a:lnTo>
                <a:lnTo>
                  <a:pt x="21170" y="34200"/>
                </a:lnTo>
                <a:lnTo>
                  <a:pt x="21160" y="34220"/>
                </a:lnTo>
                <a:lnTo>
                  <a:pt x="21170" y="34220"/>
                </a:lnTo>
                <a:lnTo>
                  <a:pt x="21170" y="34230"/>
                </a:lnTo>
                <a:lnTo>
                  <a:pt x="21180" y="34230"/>
                </a:lnTo>
                <a:lnTo>
                  <a:pt x="21200" y="34230"/>
                </a:lnTo>
                <a:lnTo>
                  <a:pt x="21200" y="34240"/>
                </a:lnTo>
                <a:lnTo>
                  <a:pt x="21180" y="34260"/>
                </a:lnTo>
                <a:lnTo>
                  <a:pt x="21180" y="34250"/>
                </a:lnTo>
                <a:lnTo>
                  <a:pt x="21170" y="34250"/>
                </a:lnTo>
                <a:lnTo>
                  <a:pt x="21150" y="34240"/>
                </a:lnTo>
                <a:lnTo>
                  <a:pt x="21130" y="34240"/>
                </a:lnTo>
                <a:lnTo>
                  <a:pt x="21120" y="34230"/>
                </a:lnTo>
                <a:lnTo>
                  <a:pt x="21110" y="34230"/>
                </a:lnTo>
                <a:lnTo>
                  <a:pt x="21100" y="34230"/>
                </a:lnTo>
                <a:lnTo>
                  <a:pt x="21090" y="34230"/>
                </a:lnTo>
                <a:lnTo>
                  <a:pt x="21080" y="34240"/>
                </a:lnTo>
                <a:lnTo>
                  <a:pt x="21070" y="34240"/>
                </a:lnTo>
                <a:lnTo>
                  <a:pt x="21060" y="34250"/>
                </a:lnTo>
                <a:lnTo>
                  <a:pt x="21060" y="34260"/>
                </a:lnTo>
                <a:lnTo>
                  <a:pt x="21060" y="34270"/>
                </a:lnTo>
                <a:lnTo>
                  <a:pt x="21070" y="34270"/>
                </a:lnTo>
                <a:lnTo>
                  <a:pt x="21070" y="34300"/>
                </a:lnTo>
                <a:lnTo>
                  <a:pt x="21070" y="34310"/>
                </a:lnTo>
                <a:lnTo>
                  <a:pt x="21050" y="34320"/>
                </a:lnTo>
                <a:lnTo>
                  <a:pt x="21030" y="34330"/>
                </a:lnTo>
                <a:lnTo>
                  <a:pt x="20970" y="34340"/>
                </a:lnTo>
                <a:lnTo>
                  <a:pt x="20960" y="34340"/>
                </a:lnTo>
                <a:lnTo>
                  <a:pt x="20950" y="34350"/>
                </a:lnTo>
                <a:lnTo>
                  <a:pt x="20950" y="34360"/>
                </a:lnTo>
                <a:lnTo>
                  <a:pt x="20950" y="34380"/>
                </a:lnTo>
                <a:lnTo>
                  <a:pt x="20960" y="34390"/>
                </a:lnTo>
                <a:lnTo>
                  <a:pt x="20970" y="34390"/>
                </a:lnTo>
                <a:lnTo>
                  <a:pt x="20980" y="34400"/>
                </a:lnTo>
                <a:lnTo>
                  <a:pt x="20980" y="34410"/>
                </a:lnTo>
                <a:lnTo>
                  <a:pt x="20980" y="34420"/>
                </a:lnTo>
                <a:lnTo>
                  <a:pt x="20970" y="34440"/>
                </a:lnTo>
                <a:lnTo>
                  <a:pt x="20960" y="34460"/>
                </a:lnTo>
                <a:lnTo>
                  <a:pt x="20960" y="34470"/>
                </a:lnTo>
                <a:lnTo>
                  <a:pt x="20950" y="34470"/>
                </a:lnTo>
                <a:lnTo>
                  <a:pt x="20940" y="34470"/>
                </a:lnTo>
                <a:lnTo>
                  <a:pt x="20920" y="34460"/>
                </a:lnTo>
                <a:lnTo>
                  <a:pt x="20910" y="34460"/>
                </a:lnTo>
                <a:lnTo>
                  <a:pt x="20900" y="34470"/>
                </a:lnTo>
                <a:lnTo>
                  <a:pt x="20880" y="34470"/>
                </a:lnTo>
                <a:lnTo>
                  <a:pt x="20860" y="34480"/>
                </a:lnTo>
                <a:lnTo>
                  <a:pt x="20850" y="34490"/>
                </a:lnTo>
                <a:lnTo>
                  <a:pt x="20840" y="34530"/>
                </a:lnTo>
                <a:lnTo>
                  <a:pt x="20830" y="34530"/>
                </a:lnTo>
                <a:lnTo>
                  <a:pt x="20810" y="34520"/>
                </a:lnTo>
                <a:lnTo>
                  <a:pt x="20770" y="34510"/>
                </a:lnTo>
                <a:lnTo>
                  <a:pt x="20750" y="34500"/>
                </a:lnTo>
                <a:lnTo>
                  <a:pt x="20750" y="34490"/>
                </a:lnTo>
                <a:lnTo>
                  <a:pt x="20740" y="34470"/>
                </a:lnTo>
                <a:lnTo>
                  <a:pt x="20730" y="34450"/>
                </a:lnTo>
                <a:lnTo>
                  <a:pt x="20730" y="34420"/>
                </a:lnTo>
                <a:lnTo>
                  <a:pt x="20730" y="34400"/>
                </a:lnTo>
                <a:lnTo>
                  <a:pt x="20730" y="34380"/>
                </a:lnTo>
                <a:lnTo>
                  <a:pt x="20740" y="34350"/>
                </a:lnTo>
                <a:lnTo>
                  <a:pt x="20740" y="34310"/>
                </a:lnTo>
                <a:lnTo>
                  <a:pt x="20740" y="34300"/>
                </a:lnTo>
                <a:lnTo>
                  <a:pt x="20720" y="34270"/>
                </a:lnTo>
                <a:lnTo>
                  <a:pt x="20720" y="34260"/>
                </a:lnTo>
                <a:lnTo>
                  <a:pt x="20720" y="34240"/>
                </a:lnTo>
                <a:lnTo>
                  <a:pt x="20710" y="34230"/>
                </a:lnTo>
                <a:lnTo>
                  <a:pt x="20700" y="34210"/>
                </a:lnTo>
                <a:lnTo>
                  <a:pt x="20700" y="34200"/>
                </a:lnTo>
                <a:lnTo>
                  <a:pt x="20690" y="34200"/>
                </a:lnTo>
                <a:lnTo>
                  <a:pt x="20680" y="34210"/>
                </a:lnTo>
                <a:lnTo>
                  <a:pt x="20680" y="34220"/>
                </a:lnTo>
                <a:lnTo>
                  <a:pt x="20690" y="34230"/>
                </a:lnTo>
                <a:lnTo>
                  <a:pt x="20700" y="34250"/>
                </a:lnTo>
                <a:lnTo>
                  <a:pt x="20710" y="34270"/>
                </a:lnTo>
                <a:lnTo>
                  <a:pt x="20720" y="34290"/>
                </a:lnTo>
                <a:lnTo>
                  <a:pt x="20720" y="34320"/>
                </a:lnTo>
                <a:lnTo>
                  <a:pt x="20720" y="34330"/>
                </a:lnTo>
                <a:lnTo>
                  <a:pt x="20710" y="34370"/>
                </a:lnTo>
                <a:lnTo>
                  <a:pt x="20710" y="34400"/>
                </a:lnTo>
                <a:lnTo>
                  <a:pt x="20710" y="34420"/>
                </a:lnTo>
                <a:lnTo>
                  <a:pt x="20710" y="34430"/>
                </a:lnTo>
                <a:lnTo>
                  <a:pt x="20710" y="34450"/>
                </a:lnTo>
                <a:lnTo>
                  <a:pt x="20720" y="34470"/>
                </a:lnTo>
                <a:lnTo>
                  <a:pt x="20740" y="34500"/>
                </a:lnTo>
                <a:lnTo>
                  <a:pt x="20750" y="34510"/>
                </a:lnTo>
                <a:lnTo>
                  <a:pt x="20770" y="34520"/>
                </a:lnTo>
                <a:lnTo>
                  <a:pt x="20780" y="34530"/>
                </a:lnTo>
                <a:lnTo>
                  <a:pt x="20800" y="34540"/>
                </a:lnTo>
                <a:lnTo>
                  <a:pt x="20810" y="34560"/>
                </a:lnTo>
                <a:lnTo>
                  <a:pt x="20820" y="34600"/>
                </a:lnTo>
                <a:lnTo>
                  <a:pt x="20820" y="34620"/>
                </a:lnTo>
                <a:lnTo>
                  <a:pt x="20820" y="34640"/>
                </a:lnTo>
                <a:lnTo>
                  <a:pt x="20810" y="34660"/>
                </a:lnTo>
                <a:lnTo>
                  <a:pt x="20810" y="34680"/>
                </a:lnTo>
                <a:lnTo>
                  <a:pt x="20800" y="34700"/>
                </a:lnTo>
                <a:lnTo>
                  <a:pt x="20790" y="34730"/>
                </a:lnTo>
                <a:lnTo>
                  <a:pt x="20780" y="34750"/>
                </a:lnTo>
                <a:lnTo>
                  <a:pt x="20780" y="34760"/>
                </a:lnTo>
                <a:lnTo>
                  <a:pt x="20790" y="34770"/>
                </a:lnTo>
                <a:lnTo>
                  <a:pt x="20790" y="34780"/>
                </a:lnTo>
                <a:lnTo>
                  <a:pt x="20810" y="34790"/>
                </a:lnTo>
                <a:lnTo>
                  <a:pt x="20850" y="34800"/>
                </a:lnTo>
                <a:lnTo>
                  <a:pt x="20870" y="34810"/>
                </a:lnTo>
                <a:lnTo>
                  <a:pt x="20880" y="34830"/>
                </a:lnTo>
                <a:lnTo>
                  <a:pt x="20890" y="34850"/>
                </a:lnTo>
                <a:lnTo>
                  <a:pt x="20900" y="34900"/>
                </a:lnTo>
                <a:lnTo>
                  <a:pt x="20900" y="34920"/>
                </a:lnTo>
                <a:lnTo>
                  <a:pt x="20910" y="34930"/>
                </a:lnTo>
                <a:lnTo>
                  <a:pt x="20930" y="34940"/>
                </a:lnTo>
                <a:lnTo>
                  <a:pt x="20950" y="34950"/>
                </a:lnTo>
                <a:lnTo>
                  <a:pt x="20960" y="34950"/>
                </a:lnTo>
                <a:lnTo>
                  <a:pt x="20980" y="34940"/>
                </a:lnTo>
                <a:lnTo>
                  <a:pt x="21000" y="34940"/>
                </a:lnTo>
                <a:lnTo>
                  <a:pt x="21020" y="34940"/>
                </a:lnTo>
                <a:lnTo>
                  <a:pt x="21030" y="34940"/>
                </a:lnTo>
                <a:lnTo>
                  <a:pt x="21040" y="34950"/>
                </a:lnTo>
                <a:lnTo>
                  <a:pt x="21060" y="34960"/>
                </a:lnTo>
                <a:lnTo>
                  <a:pt x="21070" y="34970"/>
                </a:lnTo>
                <a:lnTo>
                  <a:pt x="21070" y="34990"/>
                </a:lnTo>
                <a:lnTo>
                  <a:pt x="21070" y="35000"/>
                </a:lnTo>
                <a:lnTo>
                  <a:pt x="21080" y="35020"/>
                </a:lnTo>
                <a:lnTo>
                  <a:pt x="21100" y="35040"/>
                </a:lnTo>
                <a:lnTo>
                  <a:pt x="21110" y="35060"/>
                </a:lnTo>
                <a:lnTo>
                  <a:pt x="21120" y="35070"/>
                </a:lnTo>
                <a:lnTo>
                  <a:pt x="21130" y="35080"/>
                </a:lnTo>
                <a:lnTo>
                  <a:pt x="21130" y="35100"/>
                </a:lnTo>
                <a:lnTo>
                  <a:pt x="21120" y="35110"/>
                </a:lnTo>
                <a:lnTo>
                  <a:pt x="21120" y="35130"/>
                </a:lnTo>
                <a:lnTo>
                  <a:pt x="21120" y="35160"/>
                </a:lnTo>
                <a:lnTo>
                  <a:pt x="21120" y="35170"/>
                </a:lnTo>
                <a:lnTo>
                  <a:pt x="21110" y="35180"/>
                </a:lnTo>
                <a:lnTo>
                  <a:pt x="21110" y="35210"/>
                </a:lnTo>
                <a:lnTo>
                  <a:pt x="21110" y="35220"/>
                </a:lnTo>
                <a:lnTo>
                  <a:pt x="21110" y="35250"/>
                </a:lnTo>
                <a:lnTo>
                  <a:pt x="21110" y="35260"/>
                </a:lnTo>
                <a:lnTo>
                  <a:pt x="21120" y="35280"/>
                </a:lnTo>
                <a:lnTo>
                  <a:pt x="21130" y="35310"/>
                </a:lnTo>
                <a:lnTo>
                  <a:pt x="21140" y="35320"/>
                </a:lnTo>
                <a:lnTo>
                  <a:pt x="21140" y="35340"/>
                </a:lnTo>
                <a:lnTo>
                  <a:pt x="21150" y="35360"/>
                </a:lnTo>
                <a:lnTo>
                  <a:pt x="21170" y="35390"/>
                </a:lnTo>
                <a:lnTo>
                  <a:pt x="21180" y="35410"/>
                </a:lnTo>
                <a:lnTo>
                  <a:pt x="21180" y="35420"/>
                </a:lnTo>
                <a:lnTo>
                  <a:pt x="21180" y="35440"/>
                </a:lnTo>
                <a:lnTo>
                  <a:pt x="21170" y="35460"/>
                </a:lnTo>
                <a:lnTo>
                  <a:pt x="21170" y="35470"/>
                </a:lnTo>
                <a:lnTo>
                  <a:pt x="21160" y="35490"/>
                </a:lnTo>
                <a:lnTo>
                  <a:pt x="21150" y="35500"/>
                </a:lnTo>
                <a:lnTo>
                  <a:pt x="21150" y="35510"/>
                </a:lnTo>
                <a:lnTo>
                  <a:pt x="21140" y="35520"/>
                </a:lnTo>
                <a:lnTo>
                  <a:pt x="21130" y="35520"/>
                </a:lnTo>
                <a:lnTo>
                  <a:pt x="21120" y="35520"/>
                </a:lnTo>
                <a:lnTo>
                  <a:pt x="21100" y="35520"/>
                </a:lnTo>
                <a:lnTo>
                  <a:pt x="21090" y="35510"/>
                </a:lnTo>
                <a:lnTo>
                  <a:pt x="21080" y="35510"/>
                </a:lnTo>
                <a:lnTo>
                  <a:pt x="21080" y="35500"/>
                </a:lnTo>
                <a:lnTo>
                  <a:pt x="21080" y="35480"/>
                </a:lnTo>
                <a:lnTo>
                  <a:pt x="21070" y="35460"/>
                </a:lnTo>
                <a:lnTo>
                  <a:pt x="21070" y="35450"/>
                </a:lnTo>
                <a:lnTo>
                  <a:pt x="21070" y="35440"/>
                </a:lnTo>
                <a:lnTo>
                  <a:pt x="21080" y="35430"/>
                </a:lnTo>
                <a:lnTo>
                  <a:pt x="21100" y="35410"/>
                </a:lnTo>
                <a:lnTo>
                  <a:pt x="21100" y="35400"/>
                </a:lnTo>
                <a:lnTo>
                  <a:pt x="21100" y="35390"/>
                </a:lnTo>
                <a:lnTo>
                  <a:pt x="21100" y="35380"/>
                </a:lnTo>
                <a:lnTo>
                  <a:pt x="21090" y="35370"/>
                </a:lnTo>
                <a:lnTo>
                  <a:pt x="21070" y="35360"/>
                </a:lnTo>
                <a:lnTo>
                  <a:pt x="21060" y="35360"/>
                </a:lnTo>
                <a:lnTo>
                  <a:pt x="21050" y="35360"/>
                </a:lnTo>
                <a:lnTo>
                  <a:pt x="21040" y="35370"/>
                </a:lnTo>
                <a:lnTo>
                  <a:pt x="21030" y="35370"/>
                </a:lnTo>
                <a:lnTo>
                  <a:pt x="21030" y="35380"/>
                </a:lnTo>
                <a:lnTo>
                  <a:pt x="21030" y="35390"/>
                </a:lnTo>
                <a:lnTo>
                  <a:pt x="21020" y="35400"/>
                </a:lnTo>
                <a:lnTo>
                  <a:pt x="21010" y="35400"/>
                </a:lnTo>
                <a:lnTo>
                  <a:pt x="21000" y="35390"/>
                </a:lnTo>
                <a:lnTo>
                  <a:pt x="20990" y="35380"/>
                </a:lnTo>
                <a:lnTo>
                  <a:pt x="20980" y="35380"/>
                </a:lnTo>
                <a:lnTo>
                  <a:pt x="20970" y="35370"/>
                </a:lnTo>
                <a:lnTo>
                  <a:pt x="20980" y="35380"/>
                </a:lnTo>
                <a:lnTo>
                  <a:pt x="20990" y="35400"/>
                </a:lnTo>
                <a:lnTo>
                  <a:pt x="21010" y="35410"/>
                </a:lnTo>
                <a:lnTo>
                  <a:pt x="21020" y="35420"/>
                </a:lnTo>
                <a:lnTo>
                  <a:pt x="21030" y="35410"/>
                </a:lnTo>
                <a:lnTo>
                  <a:pt x="21040" y="35400"/>
                </a:lnTo>
                <a:lnTo>
                  <a:pt x="21040" y="35380"/>
                </a:lnTo>
                <a:lnTo>
                  <a:pt x="21050" y="35380"/>
                </a:lnTo>
                <a:lnTo>
                  <a:pt x="21060" y="35370"/>
                </a:lnTo>
                <a:lnTo>
                  <a:pt x="21070" y="35370"/>
                </a:lnTo>
                <a:lnTo>
                  <a:pt x="21080" y="35370"/>
                </a:lnTo>
                <a:lnTo>
                  <a:pt x="21090" y="35380"/>
                </a:lnTo>
                <a:lnTo>
                  <a:pt x="21090" y="35390"/>
                </a:lnTo>
                <a:lnTo>
                  <a:pt x="21090" y="35400"/>
                </a:lnTo>
                <a:lnTo>
                  <a:pt x="21090" y="35410"/>
                </a:lnTo>
                <a:lnTo>
                  <a:pt x="21080" y="35410"/>
                </a:lnTo>
                <a:lnTo>
                  <a:pt x="21070" y="35430"/>
                </a:lnTo>
                <a:lnTo>
                  <a:pt x="21060" y="35450"/>
                </a:lnTo>
                <a:lnTo>
                  <a:pt x="21060" y="35460"/>
                </a:lnTo>
                <a:lnTo>
                  <a:pt x="21060" y="35470"/>
                </a:lnTo>
                <a:lnTo>
                  <a:pt x="21070" y="35490"/>
                </a:lnTo>
                <a:lnTo>
                  <a:pt x="21070" y="35510"/>
                </a:lnTo>
                <a:lnTo>
                  <a:pt x="21080" y="35520"/>
                </a:lnTo>
                <a:lnTo>
                  <a:pt x="21080" y="35530"/>
                </a:lnTo>
                <a:lnTo>
                  <a:pt x="21090" y="35540"/>
                </a:lnTo>
                <a:lnTo>
                  <a:pt x="21100" y="35540"/>
                </a:lnTo>
                <a:lnTo>
                  <a:pt x="21110" y="35540"/>
                </a:lnTo>
                <a:lnTo>
                  <a:pt x="21120" y="35530"/>
                </a:lnTo>
                <a:lnTo>
                  <a:pt x="21130" y="35530"/>
                </a:lnTo>
                <a:lnTo>
                  <a:pt x="21140" y="35530"/>
                </a:lnTo>
                <a:lnTo>
                  <a:pt x="21140" y="35540"/>
                </a:lnTo>
                <a:lnTo>
                  <a:pt x="21150" y="35550"/>
                </a:lnTo>
                <a:lnTo>
                  <a:pt x="21140" y="35570"/>
                </a:lnTo>
                <a:lnTo>
                  <a:pt x="21140" y="35600"/>
                </a:lnTo>
                <a:lnTo>
                  <a:pt x="21130" y="35610"/>
                </a:lnTo>
                <a:lnTo>
                  <a:pt x="21110" y="35640"/>
                </a:lnTo>
                <a:lnTo>
                  <a:pt x="21110" y="35650"/>
                </a:lnTo>
                <a:lnTo>
                  <a:pt x="21100" y="35660"/>
                </a:lnTo>
                <a:lnTo>
                  <a:pt x="21100" y="35680"/>
                </a:lnTo>
                <a:lnTo>
                  <a:pt x="21100" y="35700"/>
                </a:lnTo>
                <a:lnTo>
                  <a:pt x="21090" y="35740"/>
                </a:lnTo>
                <a:lnTo>
                  <a:pt x="21090" y="35750"/>
                </a:lnTo>
                <a:lnTo>
                  <a:pt x="21080" y="35770"/>
                </a:lnTo>
                <a:lnTo>
                  <a:pt x="21070" y="35790"/>
                </a:lnTo>
                <a:lnTo>
                  <a:pt x="21060" y="35800"/>
                </a:lnTo>
                <a:lnTo>
                  <a:pt x="21050" y="35830"/>
                </a:lnTo>
                <a:lnTo>
                  <a:pt x="21060" y="35860"/>
                </a:lnTo>
                <a:lnTo>
                  <a:pt x="21050" y="35870"/>
                </a:lnTo>
                <a:lnTo>
                  <a:pt x="21050" y="35880"/>
                </a:lnTo>
                <a:lnTo>
                  <a:pt x="21040" y="35880"/>
                </a:lnTo>
                <a:lnTo>
                  <a:pt x="21030" y="35880"/>
                </a:lnTo>
                <a:lnTo>
                  <a:pt x="21010" y="35880"/>
                </a:lnTo>
                <a:lnTo>
                  <a:pt x="21000" y="35870"/>
                </a:lnTo>
                <a:lnTo>
                  <a:pt x="20990" y="35880"/>
                </a:lnTo>
                <a:lnTo>
                  <a:pt x="20980" y="35880"/>
                </a:lnTo>
                <a:lnTo>
                  <a:pt x="20980" y="35890"/>
                </a:lnTo>
                <a:lnTo>
                  <a:pt x="20980" y="35900"/>
                </a:lnTo>
                <a:lnTo>
                  <a:pt x="20990" y="35930"/>
                </a:lnTo>
                <a:lnTo>
                  <a:pt x="21000" y="35940"/>
                </a:lnTo>
                <a:lnTo>
                  <a:pt x="21030" y="35970"/>
                </a:lnTo>
                <a:lnTo>
                  <a:pt x="21040" y="35980"/>
                </a:lnTo>
                <a:lnTo>
                  <a:pt x="21060" y="36010"/>
                </a:lnTo>
                <a:lnTo>
                  <a:pt x="21070" y="36020"/>
                </a:lnTo>
                <a:lnTo>
                  <a:pt x="21070" y="36060"/>
                </a:lnTo>
                <a:lnTo>
                  <a:pt x="21070" y="36070"/>
                </a:lnTo>
                <a:lnTo>
                  <a:pt x="21080" y="36080"/>
                </a:lnTo>
                <a:lnTo>
                  <a:pt x="21090" y="36100"/>
                </a:lnTo>
                <a:lnTo>
                  <a:pt x="21090" y="36110"/>
                </a:lnTo>
                <a:lnTo>
                  <a:pt x="21080" y="36120"/>
                </a:lnTo>
                <a:lnTo>
                  <a:pt x="21080" y="36130"/>
                </a:lnTo>
                <a:lnTo>
                  <a:pt x="21060" y="36140"/>
                </a:lnTo>
                <a:lnTo>
                  <a:pt x="21040" y="36150"/>
                </a:lnTo>
                <a:lnTo>
                  <a:pt x="21020" y="36160"/>
                </a:lnTo>
                <a:lnTo>
                  <a:pt x="20990" y="36190"/>
                </a:lnTo>
                <a:lnTo>
                  <a:pt x="20980" y="36190"/>
                </a:lnTo>
                <a:lnTo>
                  <a:pt x="20980" y="36200"/>
                </a:lnTo>
                <a:lnTo>
                  <a:pt x="20970" y="36200"/>
                </a:lnTo>
                <a:lnTo>
                  <a:pt x="20970" y="36170"/>
                </a:lnTo>
                <a:lnTo>
                  <a:pt x="20960" y="36150"/>
                </a:lnTo>
                <a:lnTo>
                  <a:pt x="20950" y="36150"/>
                </a:lnTo>
                <a:lnTo>
                  <a:pt x="20930" y="36140"/>
                </a:lnTo>
                <a:lnTo>
                  <a:pt x="20920" y="36140"/>
                </a:lnTo>
                <a:lnTo>
                  <a:pt x="20900" y="36130"/>
                </a:lnTo>
                <a:lnTo>
                  <a:pt x="20890" y="36110"/>
                </a:lnTo>
                <a:lnTo>
                  <a:pt x="20890" y="36100"/>
                </a:lnTo>
                <a:lnTo>
                  <a:pt x="20900" y="36080"/>
                </a:lnTo>
                <a:lnTo>
                  <a:pt x="20910" y="36060"/>
                </a:lnTo>
                <a:lnTo>
                  <a:pt x="20920" y="36060"/>
                </a:lnTo>
                <a:lnTo>
                  <a:pt x="20920" y="36050"/>
                </a:lnTo>
                <a:lnTo>
                  <a:pt x="20920" y="36040"/>
                </a:lnTo>
                <a:lnTo>
                  <a:pt x="20920" y="36030"/>
                </a:lnTo>
                <a:lnTo>
                  <a:pt x="20910" y="36030"/>
                </a:lnTo>
                <a:lnTo>
                  <a:pt x="20910" y="36040"/>
                </a:lnTo>
                <a:lnTo>
                  <a:pt x="20910" y="36050"/>
                </a:lnTo>
                <a:lnTo>
                  <a:pt x="20900" y="36060"/>
                </a:lnTo>
                <a:lnTo>
                  <a:pt x="20890" y="36080"/>
                </a:lnTo>
                <a:lnTo>
                  <a:pt x="20890" y="36100"/>
                </a:lnTo>
                <a:lnTo>
                  <a:pt x="20880" y="36110"/>
                </a:lnTo>
                <a:lnTo>
                  <a:pt x="20890" y="36130"/>
                </a:lnTo>
                <a:lnTo>
                  <a:pt x="20900" y="36140"/>
                </a:lnTo>
                <a:lnTo>
                  <a:pt x="20930" y="36150"/>
                </a:lnTo>
                <a:lnTo>
                  <a:pt x="20950" y="36160"/>
                </a:lnTo>
                <a:lnTo>
                  <a:pt x="20950" y="36170"/>
                </a:lnTo>
                <a:lnTo>
                  <a:pt x="20960" y="36170"/>
                </a:lnTo>
                <a:lnTo>
                  <a:pt x="20960" y="36190"/>
                </a:lnTo>
                <a:lnTo>
                  <a:pt x="20960" y="36200"/>
                </a:lnTo>
                <a:lnTo>
                  <a:pt x="20950" y="36220"/>
                </a:lnTo>
                <a:lnTo>
                  <a:pt x="20950" y="36230"/>
                </a:lnTo>
                <a:lnTo>
                  <a:pt x="20950" y="36240"/>
                </a:lnTo>
                <a:lnTo>
                  <a:pt x="20950" y="36260"/>
                </a:lnTo>
                <a:lnTo>
                  <a:pt x="20960" y="36280"/>
                </a:lnTo>
                <a:lnTo>
                  <a:pt x="20960" y="36290"/>
                </a:lnTo>
                <a:lnTo>
                  <a:pt x="20960" y="36310"/>
                </a:lnTo>
                <a:lnTo>
                  <a:pt x="20960" y="36320"/>
                </a:lnTo>
                <a:lnTo>
                  <a:pt x="20950" y="36330"/>
                </a:lnTo>
                <a:lnTo>
                  <a:pt x="20940" y="36350"/>
                </a:lnTo>
                <a:lnTo>
                  <a:pt x="20920" y="36360"/>
                </a:lnTo>
                <a:lnTo>
                  <a:pt x="20890" y="36380"/>
                </a:lnTo>
                <a:lnTo>
                  <a:pt x="20880" y="36390"/>
                </a:lnTo>
                <a:lnTo>
                  <a:pt x="20870" y="36390"/>
                </a:lnTo>
                <a:lnTo>
                  <a:pt x="20860" y="36390"/>
                </a:lnTo>
                <a:lnTo>
                  <a:pt x="20850" y="36380"/>
                </a:lnTo>
                <a:lnTo>
                  <a:pt x="20850" y="36360"/>
                </a:lnTo>
                <a:lnTo>
                  <a:pt x="20850" y="36340"/>
                </a:lnTo>
                <a:lnTo>
                  <a:pt x="20840" y="36330"/>
                </a:lnTo>
                <a:lnTo>
                  <a:pt x="20840" y="36310"/>
                </a:lnTo>
                <a:lnTo>
                  <a:pt x="20830" y="36290"/>
                </a:lnTo>
                <a:lnTo>
                  <a:pt x="20800" y="36250"/>
                </a:lnTo>
                <a:lnTo>
                  <a:pt x="20790" y="36240"/>
                </a:lnTo>
                <a:lnTo>
                  <a:pt x="20760" y="36220"/>
                </a:lnTo>
                <a:lnTo>
                  <a:pt x="20750" y="36210"/>
                </a:lnTo>
                <a:lnTo>
                  <a:pt x="20750" y="36200"/>
                </a:lnTo>
                <a:lnTo>
                  <a:pt x="20750" y="36190"/>
                </a:lnTo>
                <a:lnTo>
                  <a:pt x="20760" y="36190"/>
                </a:lnTo>
                <a:lnTo>
                  <a:pt x="20770" y="36190"/>
                </a:lnTo>
                <a:lnTo>
                  <a:pt x="20780" y="36190"/>
                </a:lnTo>
                <a:lnTo>
                  <a:pt x="20800" y="36190"/>
                </a:lnTo>
                <a:lnTo>
                  <a:pt x="20820" y="36190"/>
                </a:lnTo>
                <a:lnTo>
                  <a:pt x="20830" y="36190"/>
                </a:lnTo>
                <a:lnTo>
                  <a:pt x="20840" y="36190"/>
                </a:lnTo>
                <a:lnTo>
                  <a:pt x="20850" y="36180"/>
                </a:lnTo>
                <a:lnTo>
                  <a:pt x="20850" y="36170"/>
                </a:lnTo>
                <a:lnTo>
                  <a:pt x="20850" y="36160"/>
                </a:lnTo>
                <a:lnTo>
                  <a:pt x="20830" y="36140"/>
                </a:lnTo>
                <a:lnTo>
                  <a:pt x="20820" y="36120"/>
                </a:lnTo>
                <a:lnTo>
                  <a:pt x="20800" y="36090"/>
                </a:lnTo>
                <a:lnTo>
                  <a:pt x="20800" y="36080"/>
                </a:lnTo>
                <a:lnTo>
                  <a:pt x="20810" y="36070"/>
                </a:lnTo>
                <a:lnTo>
                  <a:pt x="20820" y="36050"/>
                </a:lnTo>
                <a:lnTo>
                  <a:pt x="20820" y="36040"/>
                </a:lnTo>
                <a:lnTo>
                  <a:pt x="20820" y="36030"/>
                </a:lnTo>
                <a:lnTo>
                  <a:pt x="20810" y="36020"/>
                </a:lnTo>
                <a:lnTo>
                  <a:pt x="20800" y="36020"/>
                </a:lnTo>
                <a:lnTo>
                  <a:pt x="20780" y="36020"/>
                </a:lnTo>
                <a:lnTo>
                  <a:pt x="20770" y="36010"/>
                </a:lnTo>
                <a:lnTo>
                  <a:pt x="20750" y="35970"/>
                </a:lnTo>
                <a:lnTo>
                  <a:pt x="20740" y="35960"/>
                </a:lnTo>
                <a:lnTo>
                  <a:pt x="20730" y="35940"/>
                </a:lnTo>
                <a:lnTo>
                  <a:pt x="20720" y="35930"/>
                </a:lnTo>
                <a:lnTo>
                  <a:pt x="20710" y="35920"/>
                </a:lnTo>
                <a:lnTo>
                  <a:pt x="20700" y="35920"/>
                </a:lnTo>
                <a:lnTo>
                  <a:pt x="20700" y="35930"/>
                </a:lnTo>
                <a:lnTo>
                  <a:pt x="20710" y="35940"/>
                </a:lnTo>
                <a:lnTo>
                  <a:pt x="20730" y="35950"/>
                </a:lnTo>
                <a:lnTo>
                  <a:pt x="20740" y="35960"/>
                </a:lnTo>
                <a:lnTo>
                  <a:pt x="20750" y="35970"/>
                </a:lnTo>
                <a:lnTo>
                  <a:pt x="20760" y="36010"/>
                </a:lnTo>
                <a:lnTo>
                  <a:pt x="20770" y="36020"/>
                </a:lnTo>
                <a:lnTo>
                  <a:pt x="20780" y="36020"/>
                </a:lnTo>
                <a:lnTo>
                  <a:pt x="20800" y="36030"/>
                </a:lnTo>
                <a:lnTo>
                  <a:pt x="20810" y="36040"/>
                </a:lnTo>
                <a:lnTo>
                  <a:pt x="20810" y="36050"/>
                </a:lnTo>
                <a:lnTo>
                  <a:pt x="20800" y="36060"/>
                </a:lnTo>
                <a:lnTo>
                  <a:pt x="20790" y="36070"/>
                </a:lnTo>
                <a:lnTo>
                  <a:pt x="20790" y="36090"/>
                </a:lnTo>
                <a:lnTo>
                  <a:pt x="20790" y="36100"/>
                </a:lnTo>
                <a:lnTo>
                  <a:pt x="20800" y="36120"/>
                </a:lnTo>
                <a:lnTo>
                  <a:pt x="20810" y="36130"/>
                </a:lnTo>
                <a:lnTo>
                  <a:pt x="20820" y="36140"/>
                </a:lnTo>
                <a:lnTo>
                  <a:pt x="20830" y="36140"/>
                </a:lnTo>
                <a:lnTo>
                  <a:pt x="20830" y="36160"/>
                </a:lnTo>
                <a:lnTo>
                  <a:pt x="20830" y="36170"/>
                </a:lnTo>
                <a:lnTo>
                  <a:pt x="20840" y="36180"/>
                </a:lnTo>
                <a:lnTo>
                  <a:pt x="20830" y="36190"/>
                </a:lnTo>
                <a:lnTo>
                  <a:pt x="20810" y="36190"/>
                </a:lnTo>
                <a:lnTo>
                  <a:pt x="20780" y="36180"/>
                </a:lnTo>
                <a:lnTo>
                  <a:pt x="20760" y="36180"/>
                </a:lnTo>
                <a:lnTo>
                  <a:pt x="20750" y="36180"/>
                </a:lnTo>
                <a:lnTo>
                  <a:pt x="20740" y="36190"/>
                </a:lnTo>
                <a:lnTo>
                  <a:pt x="20730" y="36200"/>
                </a:lnTo>
                <a:lnTo>
                  <a:pt x="20720" y="36210"/>
                </a:lnTo>
                <a:lnTo>
                  <a:pt x="20720" y="36230"/>
                </a:lnTo>
                <a:lnTo>
                  <a:pt x="20710" y="36240"/>
                </a:lnTo>
                <a:lnTo>
                  <a:pt x="20690" y="36250"/>
                </a:lnTo>
                <a:lnTo>
                  <a:pt x="20680" y="36260"/>
                </a:lnTo>
                <a:lnTo>
                  <a:pt x="20670" y="36270"/>
                </a:lnTo>
                <a:lnTo>
                  <a:pt x="20670" y="36280"/>
                </a:lnTo>
                <a:lnTo>
                  <a:pt x="20670" y="36290"/>
                </a:lnTo>
                <a:lnTo>
                  <a:pt x="20670" y="36300"/>
                </a:lnTo>
                <a:lnTo>
                  <a:pt x="20660" y="36300"/>
                </a:lnTo>
                <a:lnTo>
                  <a:pt x="20650" y="36300"/>
                </a:lnTo>
                <a:lnTo>
                  <a:pt x="20640" y="36290"/>
                </a:lnTo>
                <a:lnTo>
                  <a:pt x="20620" y="36270"/>
                </a:lnTo>
                <a:lnTo>
                  <a:pt x="20610" y="36260"/>
                </a:lnTo>
                <a:lnTo>
                  <a:pt x="20610" y="36240"/>
                </a:lnTo>
                <a:lnTo>
                  <a:pt x="20610" y="36220"/>
                </a:lnTo>
                <a:lnTo>
                  <a:pt x="20610" y="36210"/>
                </a:lnTo>
                <a:lnTo>
                  <a:pt x="20610" y="36200"/>
                </a:lnTo>
                <a:lnTo>
                  <a:pt x="20600" y="36200"/>
                </a:lnTo>
                <a:lnTo>
                  <a:pt x="20590" y="36200"/>
                </a:lnTo>
                <a:lnTo>
                  <a:pt x="20590" y="36210"/>
                </a:lnTo>
                <a:lnTo>
                  <a:pt x="20580" y="36210"/>
                </a:lnTo>
                <a:lnTo>
                  <a:pt x="20570" y="36200"/>
                </a:lnTo>
                <a:lnTo>
                  <a:pt x="20560" y="36180"/>
                </a:lnTo>
                <a:lnTo>
                  <a:pt x="20560" y="36170"/>
                </a:lnTo>
                <a:lnTo>
                  <a:pt x="20550" y="36150"/>
                </a:lnTo>
                <a:lnTo>
                  <a:pt x="20520" y="36110"/>
                </a:lnTo>
                <a:lnTo>
                  <a:pt x="20510" y="36100"/>
                </a:lnTo>
                <a:lnTo>
                  <a:pt x="20500" y="36090"/>
                </a:lnTo>
                <a:lnTo>
                  <a:pt x="20490" y="36080"/>
                </a:lnTo>
                <a:lnTo>
                  <a:pt x="20470" y="36070"/>
                </a:lnTo>
                <a:lnTo>
                  <a:pt x="20470" y="36050"/>
                </a:lnTo>
                <a:lnTo>
                  <a:pt x="20460" y="36030"/>
                </a:lnTo>
                <a:lnTo>
                  <a:pt x="20450" y="35990"/>
                </a:lnTo>
                <a:lnTo>
                  <a:pt x="20440" y="35970"/>
                </a:lnTo>
                <a:lnTo>
                  <a:pt x="20430" y="35960"/>
                </a:lnTo>
                <a:lnTo>
                  <a:pt x="20410" y="35950"/>
                </a:lnTo>
                <a:lnTo>
                  <a:pt x="20370" y="35940"/>
                </a:lnTo>
                <a:lnTo>
                  <a:pt x="20330" y="35940"/>
                </a:lnTo>
                <a:lnTo>
                  <a:pt x="20310" y="35940"/>
                </a:lnTo>
                <a:lnTo>
                  <a:pt x="20290" y="35950"/>
                </a:lnTo>
                <a:lnTo>
                  <a:pt x="20280" y="35950"/>
                </a:lnTo>
                <a:lnTo>
                  <a:pt x="20280" y="35970"/>
                </a:lnTo>
                <a:lnTo>
                  <a:pt x="20260" y="35990"/>
                </a:lnTo>
                <a:lnTo>
                  <a:pt x="20230" y="36030"/>
                </a:lnTo>
                <a:lnTo>
                  <a:pt x="20220" y="36050"/>
                </a:lnTo>
                <a:lnTo>
                  <a:pt x="20200" y="36050"/>
                </a:lnTo>
                <a:lnTo>
                  <a:pt x="20170" y="36060"/>
                </a:lnTo>
                <a:lnTo>
                  <a:pt x="20120" y="36060"/>
                </a:lnTo>
                <a:lnTo>
                  <a:pt x="20110" y="36060"/>
                </a:lnTo>
                <a:lnTo>
                  <a:pt x="20100" y="36050"/>
                </a:lnTo>
                <a:lnTo>
                  <a:pt x="20100" y="36040"/>
                </a:lnTo>
                <a:lnTo>
                  <a:pt x="20090" y="36020"/>
                </a:lnTo>
                <a:lnTo>
                  <a:pt x="20090" y="35990"/>
                </a:lnTo>
                <a:lnTo>
                  <a:pt x="20080" y="35960"/>
                </a:lnTo>
                <a:lnTo>
                  <a:pt x="20070" y="35940"/>
                </a:lnTo>
                <a:lnTo>
                  <a:pt x="20060" y="35910"/>
                </a:lnTo>
                <a:lnTo>
                  <a:pt x="20040" y="35900"/>
                </a:lnTo>
                <a:lnTo>
                  <a:pt x="20030" y="35890"/>
                </a:lnTo>
                <a:lnTo>
                  <a:pt x="20010" y="35880"/>
                </a:lnTo>
                <a:lnTo>
                  <a:pt x="19990" y="35880"/>
                </a:lnTo>
                <a:lnTo>
                  <a:pt x="19970" y="35880"/>
                </a:lnTo>
                <a:lnTo>
                  <a:pt x="19960" y="35890"/>
                </a:lnTo>
                <a:lnTo>
                  <a:pt x="19940" y="35890"/>
                </a:lnTo>
                <a:lnTo>
                  <a:pt x="19930" y="35880"/>
                </a:lnTo>
                <a:lnTo>
                  <a:pt x="19920" y="35850"/>
                </a:lnTo>
                <a:lnTo>
                  <a:pt x="19920" y="35830"/>
                </a:lnTo>
                <a:lnTo>
                  <a:pt x="19930" y="35810"/>
                </a:lnTo>
                <a:lnTo>
                  <a:pt x="19930" y="35800"/>
                </a:lnTo>
                <a:lnTo>
                  <a:pt x="19930" y="35780"/>
                </a:lnTo>
                <a:lnTo>
                  <a:pt x="19930" y="35770"/>
                </a:lnTo>
                <a:lnTo>
                  <a:pt x="19910" y="35750"/>
                </a:lnTo>
                <a:lnTo>
                  <a:pt x="19900" y="35750"/>
                </a:lnTo>
                <a:lnTo>
                  <a:pt x="19880" y="35750"/>
                </a:lnTo>
                <a:lnTo>
                  <a:pt x="19870" y="35740"/>
                </a:lnTo>
                <a:lnTo>
                  <a:pt x="19860" y="35730"/>
                </a:lnTo>
                <a:lnTo>
                  <a:pt x="19860" y="35720"/>
                </a:lnTo>
                <a:lnTo>
                  <a:pt x="19860" y="35710"/>
                </a:lnTo>
                <a:lnTo>
                  <a:pt x="19870" y="35700"/>
                </a:lnTo>
                <a:lnTo>
                  <a:pt x="19900" y="35690"/>
                </a:lnTo>
                <a:lnTo>
                  <a:pt x="19910" y="35680"/>
                </a:lnTo>
                <a:lnTo>
                  <a:pt x="19910" y="35670"/>
                </a:lnTo>
                <a:lnTo>
                  <a:pt x="19910" y="35640"/>
                </a:lnTo>
                <a:lnTo>
                  <a:pt x="19920" y="35630"/>
                </a:lnTo>
                <a:lnTo>
                  <a:pt x="19920" y="35620"/>
                </a:lnTo>
                <a:lnTo>
                  <a:pt x="19930" y="35620"/>
                </a:lnTo>
                <a:lnTo>
                  <a:pt x="19970" y="35610"/>
                </a:lnTo>
                <a:lnTo>
                  <a:pt x="19980" y="35600"/>
                </a:lnTo>
                <a:lnTo>
                  <a:pt x="19990" y="35590"/>
                </a:lnTo>
                <a:lnTo>
                  <a:pt x="19990" y="35580"/>
                </a:lnTo>
                <a:lnTo>
                  <a:pt x="19990" y="35570"/>
                </a:lnTo>
                <a:lnTo>
                  <a:pt x="19990" y="35560"/>
                </a:lnTo>
                <a:lnTo>
                  <a:pt x="19980" y="35550"/>
                </a:lnTo>
                <a:lnTo>
                  <a:pt x="19960" y="35550"/>
                </a:lnTo>
                <a:lnTo>
                  <a:pt x="19920" y="35550"/>
                </a:lnTo>
                <a:lnTo>
                  <a:pt x="19880" y="35540"/>
                </a:lnTo>
                <a:lnTo>
                  <a:pt x="19870" y="35540"/>
                </a:lnTo>
                <a:lnTo>
                  <a:pt x="19860" y="35530"/>
                </a:lnTo>
                <a:lnTo>
                  <a:pt x="19840" y="35520"/>
                </a:lnTo>
                <a:lnTo>
                  <a:pt x="19830" y="35510"/>
                </a:lnTo>
                <a:lnTo>
                  <a:pt x="19820" y="35510"/>
                </a:lnTo>
                <a:lnTo>
                  <a:pt x="19810" y="35500"/>
                </a:lnTo>
                <a:lnTo>
                  <a:pt x="19800" y="35470"/>
                </a:lnTo>
                <a:lnTo>
                  <a:pt x="19790" y="35460"/>
                </a:lnTo>
                <a:lnTo>
                  <a:pt x="19780" y="35440"/>
                </a:lnTo>
                <a:lnTo>
                  <a:pt x="19770" y="35430"/>
                </a:lnTo>
                <a:lnTo>
                  <a:pt x="19770" y="35440"/>
                </a:lnTo>
                <a:lnTo>
                  <a:pt x="19770" y="35450"/>
                </a:lnTo>
                <a:lnTo>
                  <a:pt x="19780" y="35450"/>
                </a:lnTo>
                <a:lnTo>
                  <a:pt x="19790" y="35470"/>
                </a:lnTo>
                <a:lnTo>
                  <a:pt x="19790" y="35480"/>
                </a:lnTo>
                <a:lnTo>
                  <a:pt x="19800" y="35480"/>
                </a:lnTo>
                <a:lnTo>
                  <a:pt x="19800" y="35510"/>
                </a:lnTo>
                <a:lnTo>
                  <a:pt x="19810" y="35520"/>
                </a:lnTo>
                <a:lnTo>
                  <a:pt x="19820" y="35520"/>
                </a:lnTo>
                <a:lnTo>
                  <a:pt x="19830" y="35530"/>
                </a:lnTo>
                <a:lnTo>
                  <a:pt x="19840" y="35530"/>
                </a:lnTo>
                <a:lnTo>
                  <a:pt x="19870" y="35550"/>
                </a:lnTo>
                <a:lnTo>
                  <a:pt x="19910" y="35560"/>
                </a:lnTo>
                <a:lnTo>
                  <a:pt x="19960" y="35560"/>
                </a:lnTo>
                <a:lnTo>
                  <a:pt x="19970" y="35560"/>
                </a:lnTo>
                <a:lnTo>
                  <a:pt x="19980" y="35570"/>
                </a:lnTo>
                <a:lnTo>
                  <a:pt x="19980" y="35580"/>
                </a:lnTo>
                <a:lnTo>
                  <a:pt x="19980" y="35590"/>
                </a:lnTo>
                <a:lnTo>
                  <a:pt x="19970" y="35600"/>
                </a:lnTo>
                <a:lnTo>
                  <a:pt x="19950" y="35600"/>
                </a:lnTo>
                <a:lnTo>
                  <a:pt x="19920" y="35610"/>
                </a:lnTo>
                <a:lnTo>
                  <a:pt x="19910" y="35610"/>
                </a:lnTo>
                <a:lnTo>
                  <a:pt x="19910" y="35620"/>
                </a:lnTo>
                <a:lnTo>
                  <a:pt x="19900" y="35630"/>
                </a:lnTo>
                <a:lnTo>
                  <a:pt x="19900" y="35640"/>
                </a:lnTo>
                <a:lnTo>
                  <a:pt x="19900" y="35660"/>
                </a:lnTo>
                <a:lnTo>
                  <a:pt x="19900" y="35670"/>
                </a:lnTo>
                <a:lnTo>
                  <a:pt x="19890" y="35670"/>
                </a:lnTo>
                <a:lnTo>
                  <a:pt x="19870" y="35680"/>
                </a:lnTo>
                <a:lnTo>
                  <a:pt x="19860" y="35680"/>
                </a:lnTo>
                <a:lnTo>
                  <a:pt x="19860" y="35690"/>
                </a:lnTo>
                <a:lnTo>
                  <a:pt x="19850" y="35700"/>
                </a:lnTo>
                <a:lnTo>
                  <a:pt x="19840" y="35710"/>
                </a:lnTo>
                <a:lnTo>
                  <a:pt x="19840" y="35720"/>
                </a:lnTo>
                <a:lnTo>
                  <a:pt x="19840" y="35730"/>
                </a:lnTo>
                <a:lnTo>
                  <a:pt x="19850" y="35740"/>
                </a:lnTo>
                <a:lnTo>
                  <a:pt x="19860" y="35750"/>
                </a:lnTo>
                <a:lnTo>
                  <a:pt x="19870" y="35760"/>
                </a:lnTo>
                <a:lnTo>
                  <a:pt x="19900" y="35770"/>
                </a:lnTo>
                <a:lnTo>
                  <a:pt x="19910" y="35770"/>
                </a:lnTo>
                <a:lnTo>
                  <a:pt x="19920" y="35790"/>
                </a:lnTo>
                <a:lnTo>
                  <a:pt x="19920" y="35810"/>
                </a:lnTo>
                <a:lnTo>
                  <a:pt x="19910" y="35820"/>
                </a:lnTo>
                <a:lnTo>
                  <a:pt x="19910" y="35840"/>
                </a:lnTo>
                <a:lnTo>
                  <a:pt x="19910" y="35860"/>
                </a:lnTo>
                <a:lnTo>
                  <a:pt x="19910" y="35870"/>
                </a:lnTo>
                <a:lnTo>
                  <a:pt x="19910" y="35890"/>
                </a:lnTo>
                <a:lnTo>
                  <a:pt x="19920" y="35900"/>
                </a:lnTo>
                <a:lnTo>
                  <a:pt x="19940" y="35900"/>
                </a:lnTo>
                <a:lnTo>
                  <a:pt x="19970" y="35910"/>
                </a:lnTo>
                <a:lnTo>
                  <a:pt x="20020" y="35910"/>
                </a:lnTo>
                <a:lnTo>
                  <a:pt x="20030" y="35910"/>
                </a:lnTo>
                <a:lnTo>
                  <a:pt x="20040" y="35920"/>
                </a:lnTo>
                <a:lnTo>
                  <a:pt x="20040" y="35960"/>
                </a:lnTo>
                <a:lnTo>
                  <a:pt x="20050" y="35990"/>
                </a:lnTo>
                <a:lnTo>
                  <a:pt x="20060" y="36020"/>
                </a:lnTo>
                <a:lnTo>
                  <a:pt x="20060" y="36040"/>
                </a:lnTo>
                <a:lnTo>
                  <a:pt x="20070" y="36060"/>
                </a:lnTo>
                <a:lnTo>
                  <a:pt x="20080" y="36070"/>
                </a:lnTo>
                <a:lnTo>
                  <a:pt x="20100" y="36080"/>
                </a:lnTo>
                <a:lnTo>
                  <a:pt x="20130" y="36080"/>
                </a:lnTo>
                <a:lnTo>
                  <a:pt x="20140" y="36080"/>
                </a:lnTo>
                <a:lnTo>
                  <a:pt x="20170" y="36070"/>
                </a:lnTo>
                <a:lnTo>
                  <a:pt x="20200" y="36070"/>
                </a:lnTo>
                <a:lnTo>
                  <a:pt x="20220" y="36070"/>
                </a:lnTo>
                <a:lnTo>
                  <a:pt x="20230" y="36060"/>
                </a:lnTo>
                <a:lnTo>
                  <a:pt x="20250" y="36050"/>
                </a:lnTo>
                <a:lnTo>
                  <a:pt x="20260" y="36040"/>
                </a:lnTo>
                <a:lnTo>
                  <a:pt x="20270" y="36040"/>
                </a:lnTo>
                <a:lnTo>
                  <a:pt x="20300" y="36000"/>
                </a:lnTo>
                <a:lnTo>
                  <a:pt x="20300" y="35990"/>
                </a:lnTo>
                <a:lnTo>
                  <a:pt x="20320" y="35960"/>
                </a:lnTo>
                <a:lnTo>
                  <a:pt x="20330" y="35960"/>
                </a:lnTo>
                <a:lnTo>
                  <a:pt x="20340" y="35950"/>
                </a:lnTo>
                <a:lnTo>
                  <a:pt x="20340" y="35960"/>
                </a:lnTo>
                <a:lnTo>
                  <a:pt x="20350" y="35960"/>
                </a:lnTo>
                <a:lnTo>
                  <a:pt x="20360" y="35990"/>
                </a:lnTo>
                <a:lnTo>
                  <a:pt x="20360" y="36010"/>
                </a:lnTo>
                <a:lnTo>
                  <a:pt x="20370" y="36030"/>
                </a:lnTo>
                <a:lnTo>
                  <a:pt x="20370" y="36040"/>
                </a:lnTo>
                <a:lnTo>
                  <a:pt x="20380" y="36050"/>
                </a:lnTo>
                <a:lnTo>
                  <a:pt x="20410" y="36070"/>
                </a:lnTo>
                <a:lnTo>
                  <a:pt x="20420" y="36070"/>
                </a:lnTo>
                <a:lnTo>
                  <a:pt x="20420" y="36080"/>
                </a:lnTo>
                <a:lnTo>
                  <a:pt x="20440" y="36090"/>
                </a:lnTo>
                <a:lnTo>
                  <a:pt x="20460" y="36120"/>
                </a:lnTo>
                <a:lnTo>
                  <a:pt x="20470" y="36140"/>
                </a:lnTo>
                <a:lnTo>
                  <a:pt x="20490" y="36160"/>
                </a:lnTo>
                <a:lnTo>
                  <a:pt x="20500" y="36190"/>
                </a:lnTo>
                <a:lnTo>
                  <a:pt x="20510" y="36210"/>
                </a:lnTo>
                <a:lnTo>
                  <a:pt x="20500" y="36300"/>
                </a:lnTo>
                <a:lnTo>
                  <a:pt x="20490" y="36340"/>
                </a:lnTo>
                <a:lnTo>
                  <a:pt x="20480" y="36390"/>
                </a:lnTo>
                <a:lnTo>
                  <a:pt x="20480" y="36420"/>
                </a:lnTo>
                <a:lnTo>
                  <a:pt x="20490" y="36440"/>
                </a:lnTo>
                <a:lnTo>
                  <a:pt x="20500" y="36460"/>
                </a:lnTo>
                <a:lnTo>
                  <a:pt x="20500" y="36480"/>
                </a:lnTo>
                <a:lnTo>
                  <a:pt x="20510" y="36490"/>
                </a:lnTo>
                <a:lnTo>
                  <a:pt x="20520" y="36510"/>
                </a:lnTo>
                <a:lnTo>
                  <a:pt x="20540" y="36550"/>
                </a:lnTo>
                <a:lnTo>
                  <a:pt x="20550" y="36560"/>
                </a:lnTo>
                <a:lnTo>
                  <a:pt x="20560" y="36580"/>
                </a:lnTo>
                <a:lnTo>
                  <a:pt x="20580" y="36600"/>
                </a:lnTo>
                <a:lnTo>
                  <a:pt x="20590" y="36620"/>
                </a:lnTo>
                <a:lnTo>
                  <a:pt x="20610" y="36640"/>
                </a:lnTo>
                <a:lnTo>
                  <a:pt x="20610" y="36660"/>
                </a:lnTo>
                <a:lnTo>
                  <a:pt x="20620" y="36670"/>
                </a:lnTo>
                <a:lnTo>
                  <a:pt x="20640" y="36690"/>
                </a:lnTo>
                <a:lnTo>
                  <a:pt x="20690" y="36740"/>
                </a:lnTo>
                <a:lnTo>
                  <a:pt x="20700" y="36750"/>
                </a:lnTo>
                <a:lnTo>
                  <a:pt x="20700" y="36760"/>
                </a:lnTo>
                <a:lnTo>
                  <a:pt x="20730" y="36790"/>
                </a:lnTo>
                <a:lnTo>
                  <a:pt x="20750" y="36800"/>
                </a:lnTo>
                <a:lnTo>
                  <a:pt x="20760" y="36810"/>
                </a:lnTo>
                <a:lnTo>
                  <a:pt x="20770" y="36830"/>
                </a:lnTo>
                <a:lnTo>
                  <a:pt x="20780" y="36840"/>
                </a:lnTo>
                <a:lnTo>
                  <a:pt x="20780" y="36900"/>
                </a:lnTo>
                <a:lnTo>
                  <a:pt x="20770" y="36910"/>
                </a:lnTo>
                <a:lnTo>
                  <a:pt x="20770" y="36930"/>
                </a:lnTo>
                <a:lnTo>
                  <a:pt x="20750" y="36960"/>
                </a:lnTo>
                <a:lnTo>
                  <a:pt x="20750" y="36970"/>
                </a:lnTo>
                <a:lnTo>
                  <a:pt x="20740" y="36970"/>
                </a:lnTo>
                <a:lnTo>
                  <a:pt x="20730" y="36970"/>
                </a:lnTo>
                <a:lnTo>
                  <a:pt x="20720" y="36950"/>
                </a:lnTo>
                <a:lnTo>
                  <a:pt x="20710" y="36950"/>
                </a:lnTo>
                <a:lnTo>
                  <a:pt x="20680" y="36940"/>
                </a:lnTo>
                <a:lnTo>
                  <a:pt x="20670" y="36930"/>
                </a:lnTo>
                <a:lnTo>
                  <a:pt x="20670" y="36920"/>
                </a:lnTo>
                <a:lnTo>
                  <a:pt x="20670" y="36910"/>
                </a:lnTo>
                <a:lnTo>
                  <a:pt x="20670" y="36900"/>
                </a:lnTo>
                <a:lnTo>
                  <a:pt x="20670" y="36890"/>
                </a:lnTo>
                <a:lnTo>
                  <a:pt x="20670" y="36880"/>
                </a:lnTo>
                <a:lnTo>
                  <a:pt x="20660" y="36870"/>
                </a:lnTo>
                <a:lnTo>
                  <a:pt x="20650" y="36860"/>
                </a:lnTo>
                <a:lnTo>
                  <a:pt x="20640" y="36870"/>
                </a:lnTo>
                <a:lnTo>
                  <a:pt x="20620" y="36870"/>
                </a:lnTo>
                <a:lnTo>
                  <a:pt x="20610" y="36870"/>
                </a:lnTo>
                <a:lnTo>
                  <a:pt x="20600" y="36870"/>
                </a:lnTo>
                <a:lnTo>
                  <a:pt x="20590" y="36860"/>
                </a:lnTo>
                <a:lnTo>
                  <a:pt x="20560" y="36850"/>
                </a:lnTo>
                <a:lnTo>
                  <a:pt x="20550" y="36850"/>
                </a:lnTo>
                <a:lnTo>
                  <a:pt x="20550" y="36830"/>
                </a:lnTo>
                <a:lnTo>
                  <a:pt x="20530" y="36810"/>
                </a:lnTo>
                <a:lnTo>
                  <a:pt x="20520" y="36800"/>
                </a:lnTo>
                <a:lnTo>
                  <a:pt x="20510" y="36790"/>
                </a:lnTo>
                <a:lnTo>
                  <a:pt x="20520" y="36820"/>
                </a:lnTo>
                <a:lnTo>
                  <a:pt x="20530" y="36830"/>
                </a:lnTo>
                <a:lnTo>
                  <a:pt x="20550" y="36860"/>
                </a:lnTo>
                <a:lnTo>
                  <a:pt x="20560" y="36870"/>
                </a:lnTo>
                <a:lnTo>
                  <a:pt x="20570" y="36870"/>
                </a:lnTo>
                <a:lnTo>
                  <a:pt x="20580" y="36870"/>
                </a:lnTo>
                <a:lnTo>
                  <a:pt x="20590" y="36870"/>
                </a:lnTo>
                <a:lnTo>
                  <a:pt x="20600" y="36880"/>
                </a:lnTo>
                <a:lnTo>
                  <a:pt x="20610" y="36890"/>
                </a:lnTo>
                <a:lnTo>
                  <a:pt x="20620" y="36890"/>
                </a:lnTo>
                <a:lnTo>
                  <a:pt x="20620" y="36880"/>
                </a:lnTo>
                <a:lnTo>
                  <a:pt x="20630" y="36880"/>
                </a:lnTo>
                <a:lnTo>
                  <a:pt x="20640" y="36870"/>
                </a:lnTo>
                <a:lnTo>
                  <a:pt x="20650" y="36870"/>
                </a:lnTo>
                <a:lnTo>
                  <a:pt x="20650" y="36880"/>
                </a:lnTo>
                <a:lnTo>
                  <a:pt x="20660" y="36880"/>
                </a:lnTo>
                <a:lnTo>
                  <a:pt x="20660" y="36910"/>
                </a:lnTo>
                <a:lnTo>
                  <a:pt x="20660" y="36920"/>
                </a:lnTo>
                <a:lnTo>
                  <a:pt x="20660" y="36930"/>
                </a:lnTo>
                <a:lnTo>
                  <a:pt x="20660" y="36940"/>
                </a:lnTo>
                <a:lnTo>
                  <a:pt x="20670" y="36950"/>
                </a:lnTo>
                <a:lnTo>
                  <a:pt x="20700" y="36960"/>
                </a:lnTo>
                <a:lnTo>
                  <a:pt x="20720" y="36970"/>
                </a:lnTo>
                <a:lnTo>
                  <a:pt x="20730" y="36980"/>
                </a:lnTo>
                <a:lnTo>
                  <a:pt x="20740" y="37010"/>
                </a:lnTo>
                <a:lnTo>
                  <a:pt x="20740" y="37020"/>
                </a:lnTo>
                <a:lnTo>
                  <a:pt x="20730" y="37030"/>
                </a:lnTo>
                <a:lnTo>
                  <a:pt x="20730" y="37040"/>
                </a:lnTo>
                <a:lnTo>
                  <a:pt x="20720" y="37060"/>
                </a:lnTo>
                <a:lnTo>
                  <a:pt x="20710" y="37070"/>
                </a:lnTo>
                <a:lnTo>
                  <a:pt x="20690" y="37090"/>
                </a:lnTo>
                <a:lnTo>
                  <a:pt x="20680" y="37110"/>
                </a:lnTo>
                <a:lnTo>
                  <a:pt x="20660" y="37120"/>
                </a:lnTo>
                <a:lnTo>
                  <a:pt x="20640" y="37120"/>
                </a:lnTo>
                <a:lnTo>
                  <a:pt x="20620" y="37120"/>
                </a:lnTo>
                <a:lnTo>
                  <a:pt x="20580" y="37110"/>
                </a:lnTo>
                <a:lnTo>
                  <a:pt x="20560" y="37110"/>
                </a:lnTo>
                <a:lnTo>
                  <a:pt x="20550" y="37100"/>
                </a:lnTo>
                <a:lnTo>
                  <a:pt x="20520" y="37100"/>
                </a:lnTo>
                <a:lnTo>
                  <a:pt x="20510" y="37100"/>
                </a:lnTo>
                <a:lnTo>
                  <a:pt x="20490" y="37100"/>
                </a:lnTo>
                <a:lnTo>
                  <a:pt x="20490" y="37090"/>
                </a:lnTo>
                <a:lnTo>
                  <a:pt x="20480" y="37080"/>
                </a:lnTo>
                <a:lnTo>
                  <a:pt x="20470" y="37070"/>
                </a:lnTo>
                <a:lnTo>
                  <a:pt x="20450" y="37070"/>
                </a:lnTo>
                <a:lnTo>
                  <a:pt x="20440" y="37070"/>
                </a:lnTo>
                <a:lnTo>
                  <a:pt x="20430" y="37060"/>
                </a:lnTo>
                <a:lnTo>
                  <a:pt x="20430" y="37050"/>
                </a:lnTo>
                <a:lnTo>
                  <a:pt x="20420" y="37040"/>
                </a:lnTo>
                <a:lnTo>
                  <a:pt x="20410" y="37020"/>
                </a:lnTo>
                <a:lnTo>
                  <a:pt x="20390" y="36990"/>
                </a:lnTo>
                <a:lnTo>
                  <a:pt x="20390" y="36970"/>
                </a:lnTo>
                <a:lnTo>
                  <a:pt x="20370" y="36940"/>
                </a:lnTo>
                <a:lnTo>
                  <a:pt x="20360" y="36910"/>
                </a:lnTo>
                <a:lnTo>
                  <a:pt x="20350" y="36880"/>
                </a:lnTo>
                <a:lnTo>
                  <a:pt x="20340" y="36870"/>
                </a:lnTo>
                <a:lnTo>
                  <a:pt x="20340" y="36850"/>
                </a:lnTo>
                <a:lnTo>
                  <a:pt x="20330" y="36820"/>
                </a:lnTo>
                <a:lnTo>
                  <a:pt x="20330" y="36800"/>
                </a:lnTo>
                <a:lnTo>
                  <a:pt x="20320" y="36790"/>
                </a:lnTo>
                <a:lnTo>
                  <a:pt x="20310" y="36780"/>
                </a:lnTo>
                <a:lnTo>
                  <a:pt x="20310" y="36770"/>
                </a:lnTo>
                <a:lnTo>
                  <a:pt x="20290" y="36760"/>
                </a:lnTo>
                <a:lnTo>
                  <a:pt x="20280" y="36760"/>
                </a:lnTo>
                <a:lnTo>
                  <a:pt x="20250" y="36760"/>
                </a:lnTo>
                <a:lnTo>
                  <a:pt x="20220" y="36760"/>
                </a:lnTo>
                <a:lnTo>
                  <a:pt x="20160" y="36760"/>
                </a:lnTo>
                <a:lnTo>
                  <a:pt x="20140" y="36750"/>
                </a:lnTo>
                <a:lnTo>
                  <a:pt x="20110" y="36740"/>
                </a:lnTo>
                <a:lnTo>
                  <a:pt x="20090" y="36730"/>
                </a:lnTo>
                <a:lnTo>
                  <a:pt x="20090" y="36720"/>
                </a:lnTo>
                <a:lnTo>
                  <a:pt x="20080" y="36710"/>
                </a:lnTo>
                <a:lnTo>
                  <a:pt x="20070" y="36690"/>
                </a:lnTo>
                <a:lnTo>
                  <a:pt x="20060" y="36670"/>
                </a:lnTo>
                <a:lnTo>
                  <a:pt x="20040" y="36650"/>
                </a:lnTo>
                <a:lnTo>
                  <a:pt x="20030" y="36640"/>
                </a:lnTo>
                <a:lnTo>
                  <a:pt x="20030" y="36630"/>
                </a:lnTo>
                <a:lnTo>
                  <a:pt x="20030" y="36620"/>
                </a:lnTo>
                <a:lnTo>
                  <a:pt x="20030" y="36610"/>
                </a:lnTo>
                <a:lnTo>
                  <a:pt x="20040" y="36590"/>
                </a:lnTo>
                <a:lnTo>
                  <a:pt x="20050" y="36570"/>
                </a:lnTo>
                <a:lnTo>
                  <a:pt x="20050" y="36530"/>
                </a:lnTo>
                <a:lnTo>
                  <a:pt x="20050" y="36520"/>
                </a:lnTo>
                <a:lnTo>
                  <a:pt x="20050" y="36510"/>
                </a:lnTo>
                <a:lnTo>
                  <a:pt x="20040" y="36490"/>
                </a:lnTo>
                <a:lnTo>
                  <a:pt x="20030" y="36480"/>
                </a:lnTo>
                <a:lnTo>
                  <a:pt x="20020" y="36470"/>
                </a:lnTo>
                <a:lnTo>
                  <a:pt x="20000" y="36470"/>
                </a:lnTo>
                <a:lnTo>
                  <a:pt x="19980" y="36470"/>
                </a:lnTo>
                <a:lnTo>
                  <a:pt x="19970" y="36460"/>
                </a:lnTo>
                <a:lnTo>
                  <a:pt x="19940" y="36440"/>
                </a:lnTo>
                <a:lnTo>
                  <a:pt x="19930" y="36430"/>
                </a:lnTo>
                <a:lnTo>
                  <a:pt x="19930" y="36420"/>
                </a:lnTo>
                <a:lnTo>
                  <a:pt x="19940" y="36410"/>
                </a:lnTo>
                <a:lnTo>
                  <a:pt x="19950" y="36390"/>
                </a:lnTo>
                <a:lnTo>
                  <a:pt x="19960" y="36370"/>
                </a:lnTo>
                <a:lnTo>
                  <a:pt x="19970" y="36350"/>
                </a:lnTo>
                <a:lnTo>
                  <a:pt x="19980" y="36320"/>
                </a:lnTo>
                <a:lnTo>
                  <a:pt x="19970" y="36310"/>
                </a:lnTo>
                <a:lnTo>
                  <a:pt x="19970" y="36300"/>
                </a:lnTo>
                <a:lnTo>
                  <a:pt x="19950" y="36280"/>
                </a:lnTo>
                <a:lnTo>
                  <a:pt x="19940" y="36280"/>
                </a:lnTo>
                <a:lnTo>
                  <a:pt x="19930" y="36280"/>
                </a:lnTo>
                <a:lnTo>
                  <a:pt x="19920" y="36290"/>
                </a:lnTo>
                <a:lnTo>
                  <a:pt x="19910" y="36290"/>
                </a:lnTo>
                <a:lnTo>
                  <a:pt x="19890" y="36290"/>
                </a:lnTo>
                <a:lnTo>
                  <a:pt x="19870" y="36300"/>
                </a:lnTo>
                <a:lnTo>
                  <a:pt x="19860" y="36290"/>
                </a:lnTo>
                <a:lnTo>
                  <a:pt x="19850" y="36290"/>
                </a:lnTo>
                <a:lnTo>
                  <a:pt x="19840" y="36280"/>
                </a:lnTo>
                <a:lnTo>
                  <a:pt x="19840" y="36270"/>
                </a:lnTo>
                <a:lnTo>
                  <a:pt x="19850" y="36250"/>
                </a:lnTo>
                <a:lnTo>
                  <a:pt x="19870" y="36230"/>
                </a:lnTo>
                <a:lnTo>
                  <a:pt x="19880" y="36210"/>
                </a:lnTo>
                <a:lnTo>
                  <a:pt x="19880" y="36200"/>
                </a:lnTo>
                <a:lnTo>
                  <a:pt x="19880" y="36190"/>
                </a:lnTo>
                <a:lnTo>
                  <a:pt x="19870" y="36180"/>
                </a:lnTo>
                <a:lnTo>
                  <a:pt x="19860" y="36170"/>
                </a:lnTo>
                <a:lnTo>
                  <a:pt x="19850" y="36160"/>
                </a:lnTo>
                <a:lnTo>
                  <a:pt x="19830" y="36150"/>
                </a:lnTo>
                <a:lnTo>
                  <a:pt x="19820" y="36150"/>
                </a:lnTo>
                <a:lnTo>
                  <a:pt x="19810" y="36150"/>
                </a:lnTo>
                <a:lnTo>
                  <a:pt x="19790" y="36160"/>
                </a:lnTo>
                <a:lnTo>
                  <a:pt x="19780" y="36170"/>
                </a:lnTo>
                <a:lnTo>
                  <a:pt x="19780" y="36180"/>
                </a:lnTo>
                <a:lnTo>
                  <a:pt x="19770" y="36200"/>
                </a:lnTo>
                <a:lnTo>
                  <a:pt x="19760" y="36220"/>
                </a:lnTo>
                <a:lnTo>
                  <a:pt x="19760" y="36230"/>
                </a:lnTo>
                <a:lnTo>
                  <a:pt x="19750" y="36240"/>
                </a:lnTo>
                <a:lnTo>
                  <a:pt x="19740" y="36250"/>
                </a:lnTo>
                <a:lnTo>
                  <a:pt x="19720" y="36260"/>
                </a:lnTo>
                <a:lnTo>
                  <a:pt x="19700" y="36260"/>
                </a:lnTo>
                <a:lnTo>
                  <a:pt x="19690" y="36250"/>
                </a:lnTo>
                <a:lnTo>
                  <a:pt x="19690" y="36240"/>
                </a:lnTo>
                <a:lnTo>
                  <a:pt x="19700" y="36190"/>
                </a:lnTo>
                <a:lnTo>
                  <a:pt x="19700" y="36180"/>
                </a:lnTo>
                <a:lnTo>
                  <a:pt x="19690" y="36170"/>
                </a:lnTo>
                <a:lnTo>
                  <a:pt x="19680" y="36140"/>
                </a:lnTo>
                <a:lnTo>
                  <a:pt x="19670" y="36130"/>
                </a:lnTo>
                <a:lnTo>
                  <a:pt x="19660" y="36130"/>
                </a:lnTo>
                <a:lnTo>
                  <a:pt x="19630" y="36160"/>
                </a:lnTo>
                <a:lnTo>
                  <a:pt x="19610" y="36170"/>
                </a:lnTo>
                <a:lnTo>
                  <a:pt x="19600" y="36170"/>
                </a:lnTo>
                <a:lnTo>
                  <a:pt x="19590" y="36160"/>
                </a:lnTo>
                <a:lnTo>
                  <a:pt x="19580" y="36140"/>
                </a:lnTo>
                <a:lnTo>
                  <a:pt x="19560" y="36130"/>
                </a:lnTo>
                <a:lnTo>
                  <a:pt x="19550" y="36130"/>
                </a:lnTo>
                <a:lnTo>
                  <a:pt x="19540" y="36140"/>
                </a:lnTo>
                <a:lnTo>
                  <a:pt x="19530" y="36150"/>
                </a:lnTo>
                <a:lnTo>
                  <a:pt x="19530" y="36160"/>
                </a:lnTo>
                <a:lnTo>
                  <a:pt x="19530" y="36180"/>
                </a:lnTo>
                <a:lnTo>
                  <a:pt x="19530" y="36200"/>
                </a:lnTo>
                <a:lnTo>
                  <a:pt x="19530" y="36210"/>
                </a:lnTo>
                <a:lnTo>
                  <a:pt x="19520" y="36220"/>
                </a:lnTo>
                <a:lnTo>
                  <a:pt x="19510" y="36220"/>
                </a:lnTo>
                <a:lnTo>
                  <a:pt x="19500" y="36210"/>
                </a:lnTo>
                <a:lnTo>
                  <a:pt x="19490" y="36200"/>
                </a:lnTo>
                <a:lnTo>
                  <a:pt x="19480" y="36180"/>
                </a:lnTo>
                <a:lnTo>
                  <a:pt x="19460" y="36180"/>
                </a:lnTo>
                <a:lnTo>
                  <a:pt x="19450" y="36170"/>
                </a:lnTo>
                <a:lnTo>
                  <a:pt x="19440" y="36170"/>
                </a:lnTo>
                <a:lnTo>
                  <a:pt x="19440" y="36180"/>
                </a:lnTo>
                <a:lnTo>
                  <a:pt x="19430" y="36190"/>
                </a:lnTo>
                <a:lnTo>
                  <a:pt x="19420" y="36190"/>
                </a:lnTo>
                <a:lnTo>
                  <a:pt x="19410" y="36200"/>
                </a:lnTo>
                <a:lnTo>
                  <a:pt x="19400" y="36200"/>
                </a:lnTo>
                <a:lnTo>
                  <a:pt x="19390" y="36190"/>
                </a:lnTo>
                <a:lnTo>
                  <a:pt x="19400" y="36170"/>
                </a:lnTo>
                <a:lnTo>
                  <a:pt x="19390" y="36150"/>
                </a:lnTo>
                <a:lnTo>
                  <a:pt x="19390" y="36140"/>
                </a:lnTo>
                <a:lnTo>
                  <a:pt x="19380" y="36130"/>
                </a:lnTo>
                <a:lnTo>
                  <a:pt x="19370" y="36130"/>
                </a:lnTo>
                <a:lnTo>
                  <a:pt x="19350" y="36130"/>
                </a:lnTo>
                <a:lnTo>
                  <a:pt x="19350" y="36120"/>
                </a:lnTo>
                <a:lnTo>
                  <a:pt x="19340" y="36110"/>
                </a:lnTo>
                <a:lnTo>
                  <a:pt x="19330" y="36110"/>
                </a:lnTo>
                <a:lnTo>
                  <a:pt x="19300" y="36090"/>
                </a:lnTo>
                <a:lnTo>
                  <a:pt x="19290" y="36090"/>
                </a:lnTo>
                <a:lnTo>
                  <a:pt x="19290" y="36080"/>
                </a:lnTo>
                <a:lnTo>
                  <a:pt x="19300" y="36060"/>
                </a:lnTo>
                <a:lnTo>
                  <a:pt x="19300" y="36050"/>
                </a:lnTo>
                <a:lnTo>
                  <a:pt x="19310" y="36040"/>
                </a:lnTo>
                <a:lnTo>
                  <a:pt x="19310" y="36030"/>
                </a:lnTo>
                <a:lnTo>
                  <a:pt x="19300" y="36020"/>
                </a:lnTo>
                <a:lnTo>
                  <a:pt x="19280" y="36020"/>
                </a:lnTo>
                <a:lnTo>
                  <a:pt x="19270" y="36020"/>
                </a:lnTo>
                <a:lnTo>
                  <a:pt x="19270" y="36010"/>
                </a:lnTo>
                <a:lnTo>
                  <a:pt x="19270" y="35980"/>
                </a:lnTo>
                <a:lnTo>
                  <a:pt x="19260" y="35970"/>
                </a:lnTo>
                <a:lnTo>
                  <a:pt x="19230" y="35960"/>
                </a:lnTo>
                <a:lnTo>
                  <a:pt x="19220" y="35950"/>
                </a:lnTo>
                <a:lnTo>
                  <a:pt x="19220" y="35920"/>
                </a:lnTo>
                <a:lnTo>
                  <a:pt x="19220" y="35910"/>
                </a:lnTo>
                <a:lnTo>
                  <a:pt x="19220" y="35880"/>
                </a:lnTo>
                <a:lnTo>
                  <a:pt x="19210" y="35870"/>
                </a:lnTo>
                <a:lnTo>
                  <a:pt x="19200" y="35870"/>
                </a:lnTo>
                <a:lnTo>
                  <a:pt x="19190" y="35870"/>
                </a:lnTo>
                <a:lnTo>
                  <a:pt x="19180" y="35880"/>
                </a:lnTo>
                <a:lnTo>
                  <a:pt x="19170" y="35880"/>
                </a:lnTo>
                <a:lnTo>
                  <a:pt x="19160" y="35890"/>
                </a:lnTo>
                <a:lnTo>
                  <a:pt x="19150" y="35880"/>
                </a:lnTo>
                <a:lnTo>
                  <a:pt x="19140" y="35870"/>
                </a:lnTo>
                <a:lnTo>
                  <a:pt x="19120" y="35860"/>
                </a:lnTo>
                <a:lnTo>
                  <a:pt x="19120" y="35850"/>
                </a:lnTo>
                <a:lnTo>
                  <a:pt x="19120" y="35840"/>
                </a:lnTo>
                <a:lnTo>
                  <a:pt x="19130" y="35820"/>
                </a:lnTo>
                <a:lnTo>
                  <a:pt x="19130" y="35810"/>
                </a:lnTo>
                <a:lnTo>
                  <a:pt x="19120" y="35800"/>
                </a:lnTo>
                <a:lnTo>
                  <a:pt x="19110" y="35800"/>
                </a:lnTo>
                <a:lnTo>
                  <a:pt x="19100" y="35790"/>
                </a:lnTo>
                <a:lnTo>
                  <a:pt x="19090" y="35790"/>
                </a:lnTo>
                <a:lnTo>
                  <a:pt x="19090" y="35780"/>
                </a:lnTo>
                <a:lnTo>
                  <a:pt x="19110" y="35780"/>
                </a:lnTo>
                <a:lnTo>
                  <a:pt x="19120" y="35770"/>
                </a:lnTo>
                <a:lnTo>
                  <a:pt x="19130" y="35760"/>
                </a:lnTo>
                <a:lnTo>
                  <a:pt x="19120" y="35750"/>
                </a:lnTo>
                <a:lnTo>
                  <a:pt x="19110" y="35740"/>
                </a:lnTo>
                <a:lnTo>
                  <a:pt x="19100" y="35730"/>
                </a:lnTo>
                <a:lnTo>
                  <a:pt x="19100" y="35720"/>
                </a:lnTo>
                <a:lnTo>
                  <a:pt x="19110" y="35710"/>
                </a:lnTo>
                <a:lnTo>
                  <a:pt x="19120" y="35700"/>
                </a:lnTo>
                <a:lnTo>
                  <a:pt x="19120" y="35690"/>
                </a:lnTo>
                <a:lnTo>
                  <a:pt x="19110" y="35690"/>
                </a:lnTo>
                <a:lnTo>
                  <a:pt x="19090" y="35720"/>
                </a:lnTo>
                <a:lnTo>
                  <a:pt x="19090" y="35730"/>
                </a:lnTo>
                <a:lnTo>
                  <a:pt x="19100" y="35740"/>
                </a:lnTo>
                <a:lnTo>
                  <a:pt x="19110" y="35750"/>
                </a:lnTo>
                <a:lnTo>
                  <a:pt x="19120" y="35760"/>
                </a:lnTo>
                <a:lnTo>
                  <a:pt x="19110" y="35770"/>
                </a:lnTo>
                <a:lnTo>
                  <a:pt x="19100" y="35770"/>
                </a:lnTo>
                <a:lnTo>
                  <a:pt x="19080" y="35770"/>
                </a:lnTo>
                <a:lnTo>
                  <a:pt x="19080" y="35780"/>
                </a:lnTo>
                <a:lnTo>
                  <a:pt x="19070" y="35780"/>
                </a:lnTo>
                <a:lnTo>
                  <a:pt x="19080" y="35790"/>
                </a:lnTo>
                <a:lnTo>
                  <a:pt x="19080" y="35800"/>
                </a:lnTo>
                <a:lnTo>
                  <a:pt x="19110" y="35810"/>
                </a:lnTo>
                <a:lnTo>
                  <a:pt x="19120" y="35820"/>
                </a:lnTo>
                <a:lnTo>
                  <a:pt x="19110" y="35840"/>
                </a:lnTo>
                <a:lnTo>
                  <a:pt x="19110" y="35850"/>
                </a:lnTo>
                <a:lnTo>
                  <a:pt x="19110" y="35860"/>
                </a:lnTo>
                <a:lnTo>
                  <a:pt x="19120" y="35870"/>
                </a:lnTo>
                <a:lnTo>
                  <a:pt x="19130" y="35880"/>
                </a:lnTo>
                <a:lnTo>
                  <a:pt x="19140" y="35890"/>
                </a:lnTo>
                <a:lnTo>
                  <a:pt x="19140" y="35900"/>
                </a:lnTo>
                <a:lnTo>
                  <a:pt x="19150" y="35900"/>
                </a:lnTo>
                <a:lnTo>
                  <a:pt x="19160" y="35900"/>
                </a:lnTo>
                <a:lnTo>
                  <a:pt x="19190" y="35880"/>
                </a:lnTo>
                <a:lnTo>
                  <a:pt x="19200" y="35880"/>
                </a:lnTo>
                <a:lnTo>
                  <a:pt x="19200" y="35890"/>
                </a:lnTo>
                <a:lnTo>
                  <a:pt x="19210" y="35920"/>
                </a:lnTo>
                <a:lnTo>
                  <a:pt x="19220" y="35930"/>
                </a:lnTo>
                <a:lnTo>
                  <a:pt x="19210" y="35950"/>
                </a:lnTo>
                <a:lnTo>
                  <a:pt x="19210" y="35960"/>
                </a:lnTo>
                <a:lnTo>
                  <a:pt x="19220" y="35970"/>
                </a:lnTo>
                <a:lnTo>
                  <a:pt x="19250" y="35970"/>
                </a:lnTo>
                <a:lnTo>
                  <a:pt x="19260" y="35980"/>
                </a:lnTo>
                <a:lnTo>
                  <a:pt x="19260" y="36000"/>
                </a:lnTo>
                <a:lnTo>
                  <a:pt x="19250" y="36010"/>
                </a:lnTo>
                <a:lnTo>
                  <a:pt x="19250" y="36020"/>
                </a:lnTo>
                <a:lnTo>
                  <a:pt x="19260" y="36020"/>
                </a:lnTo>
                <a:lnTo>
                  <a:pt x="19270" y="36030"/>
                </a:lnTo>
                <a:lnTo>
                  <a:pt x="19290" y="36030"/>
                </a:lnTo>
                <a:lnTo>
                  <a:pt x="19300" y="36030"/>
                </a:lnTo>
                <a:lnTo>
                  <a:pt x="19300" y="36040"/>
                </a:lnTo>
                <a:lnTo>
                  <a:pt x="19300" y="36050"/>
                </a:lnTo>
                <a:lnTo>
                  <a:pt x="19290" y="36060"/>
                </a:lnTo>
                <a:lnTo>
                  <a:pt x="19280" y="36080"/>
                </a:lnTo>
                <a:lnTo>
                  <a:pt x="19280" y="36090"/>
                </a:lnTo>
                <a:lnTo>
                  <a:pt x="19290" y="36100"/>
                </a:lnTo>
                <a:lnTo>
                  <a:pt x="19300" y="36110"/>
                </a:lnTo>
                <a:lnTo>
                  <a:pt x="19320" y="36110"/>
                </a:lnTo>
                <a:lnTo>
                  <a:pt x="19330" y="36120"/>
                </a:lnTo>
                <a:lnTo>
                  <a:pt x="19330" y="36130"/>
                </a:lnTo>
                <a:lnTo>
                  <a:pt x="19340" y="36140"/>
                </a:lnTo>
                <a:lnTo>
                  <a:pt x="19350" y="36140"/>
                </a:lnTo>
                <a:lnTo>
                  <a:pt x="19360" y="36140"/>
                </a:lnTo>
                <a:lnTo>
                  <a:pt x="19370" y="36140"/>
                </a:lnTo>
                <a:lnTo>
                  <a:pt x="19380" y="36140"/>
                </a:lnTo>
                <a:lnTo>
                  <a:pt x="19390" y="36150"/>
                </a:lnTo>
                <a:lnTo>
                  <a:pt x="19390" y="36160"/>
                </a:lnTo>
                <a:lnTo>
                  <a:pt x="19380" y="36180"/>
                </a:lnTo>
                <a:lnTo>
                  <a:pt x="19380" y="36190"/>
                </a:lnTo>
                <a:lnTo>
                  <a:pt x="19390" y="36200"/>
                </a:lnTo>
                <a:lnTo>
                  <a:pt x="19400" y="36210"/>
                </a:lnTo>
                <a:lnTo>
                  <a:pt x="19410" y="36210"/>
                </a:lnTo>
                <a:lnTo>
                  <a:pt x="19420" y="36210"/>
                </a:lnTo>
                <a:lnTo>
                  <a:pt x="19430" y="36200"/>
                </a:lnTo>
                <a:lnTo>
                  <a:pt x="19450" y="36180"/>
                </a:lnTo>
                <a:lnTo>
                  <a:pt x="19460" y="36180"/>
                </a:lnTo>
                <a:lnTo>
                  <a:pt x="19470" y="36190"/>
                </a:lnTo>
                <a:lnTo>
                  <a:pt x="19470" y="36200"/>
                </a:lnTo>
                <a:lnTo>
                  <a:pt x="19480" y="36210"/>
                </a:lnTo>
                <a:lnTo>
                  <a:pt x="19490" y="36230"/>
                </a:lnTo>
                <a:lnTo>
                  <a:pt x="19500" y="36230"/>
                </a:lnTo>
                <a:lnTo>
                  <a:pt x="19520" y="36230"/>
                </a:lnTo>
                <a:lnTo>
                  <a:pt x="19530" y="36230"/>
                </a:lnTo>
                <a:lnTo>
                  <a:pt x="19540" y="36220"/>
                </a:lnTo>
                <a:lnTo>
                  <a:pt x="19540" y="36200"/>
                </a:lnTo>
                <a:lnTo>
                  <a:pt x="19540" y="36190"/>
                </a:lnTo>
                <a:lnTo>
                  <a:pt x="19540" y="36170"/>
                </a:lnTo>
                <a:lnTo>
                  <a:pt x="19540" y="36160"/>
                </a:lnTo>
                <a:lnTo>
                  <a:pt x="19540" y="36150"/>
                </a:lnTo>
                <a:lnTo>
                  <a:pt x="19550" y="36150"/>
                </a:lnTo>
                <a:lnTo>
                  <a:pt x="19560" y="36140"/>
                </a:lnTo>
                <a:lnTo>
                  <a:pt x="19570" y="36150"/>
                </a:lnTo>
                <a:lnTo>
                  <a:pt x="19600" y="36180"/>
                </a:lnTo>
                <a:lnTo>
                  <a:pt x="19610" y="36180"/>
                </a:lnTo>
                <a:lnTo>
                  <a:pt x="19620" y="36180"/>
                </a:lnTo>
                <a:lnTo>
                  <a:pt x="19630" y="36170"/>
                </a:lnTo>
                <a:lnTo>
                  <a:pt x="19650" y="36150"/>
                </a:lnTo>
                <a:lnTo>
                  <a:pt x="19660" y="36150"/>
                </a:lnTo>
                <a:lnTo>
                  <a:pt x="19670" y="36140"/>
                </a:lnTo>
                <a:lnTo>
                  <a:pt x="19670" y="36150"/>
                </a:lnTo>
                <a:lnTo>
                  <a:pt x="19680" y="36160"/>
                </a:lnTo>
                <a:lnTo>
                  <a:pt x="19680" y="36170"/>
                </a:lnTo>
                <a:lnTo>
                  <a:pt x="19690" y="36170"/>
                </a:lnTo>
                <a:lnTo>
                  <a:pt x="19690" y="36180"/>
                </a:lnTo>
                <a:lnTo>
                  <a:pt x="19680" y="36240"/>
                </a:lnTo>
                <a:lnTo>
                  <a:pt x="19690" y="36250"/>
                </a:lnTo>
                <a:lnTo>
                  <a:pt x="19700" y="36270"/>
                </a:lnTo>
                <a:lnTo>
                  <a:pt x="19710" y="36270"/>
                </a:lnTo>
                <a:lnTo>
                  <a:pt x="19720" y="36270"/>
                </a:lnTo>
                <a:lnTo>
                  <a:pt x="19740" y="36260"/>
                </a:lnTo>
                <a:lnTo>
                  <a:pt x="19760" y="36250"/>
                </a:lnTo>
                <a:lnTo>
                  <a:pt x="19770" y="36240"/>
                </a:lnTo>
                <a:lnTo>
                  <a:pt x="19790" y="36210"/>
                </a:lnTo>
                <a:lnTo>
                  <a:pt x="19790" y="36200"/>
                </a:lnTo>
                <a:lnTo>
                  <a:pt x="19800" y="36180"/>
                </a:lnTo>
                <a:lnTo>
                  <a:pt x="19800" y="36170"/>
                </a:lnTo>
                <a:lnTo>
                  <a:pt x="19810" y="36160"/>
                </a:lnTo>
                <a:lnTo>
                  <a:pt x="19820" y="36160"/>
                </a:lnTo>
                <a:lnTo>
                  <a:pt x="19830" y="36170"/>
                </a:lnTo>
                <a:lnTo>
                  <a:pt x="19850" y="36170"/>
                </a:lnTo>
                <a:lnTo>
                  <a:pt x="19860" y="36180"/>
                </a:lnTo>
                <a:lnTo>
                  <a:pt x="19860" y="36190"/>
                </a:lnTo>
                <a:lnTo>
                  <a:pt x="19860" y="36210"/>
                </a:lnTo>
                <a:lnTo>
                  <a:pt x="19850" y="36240"/>
                </a:lnTo>
                <a:lnTo>
                  <a:pt x="19830" y="36270"/>
                </a:lnTo>
                <a:lnTo>
                  <a:pt x="19830" y="36280"/>
                </a:lnTo>
                <a:lnTo>
                  <a:pt x="19830" y="36290"/>
                </a:lnTo>
                <a:lnTo>
                  <a:pt x="19840" y="36300"/>
                </a:lnTo>
                <a:lnTo>
                  <a:pt x="19860" y="36310"/>
                </a:lnTo>
                <a:lnTo>
                  <a:pt x="19870" y="36310"/>
                </a:lnTo>
                <a:lnTo>
                  <a:pt x="19890" y="36310"/>
                </a:lnTo>
                <a:lnTo>
                  <a:pt x="19900" y="36300"/>
                </a:lnTo>
                <a:lnTo>
                  <a:pt x="19930" y="36290"/>
                </a:lnTo>
                <a:lnTo>
                  <a:pt x="19940" y="36290"/>
                </a:lnTo>
                <a:lnTo>
                  <a:pt x="19950" y="36300"/>
                </a:lnTo>
                <a:lnTo>
                  <a:pt x="19960" y="36310"/>
                </a:lnTo>
                <a:lnTo>
                  <a:pt x="19960" y="36350"/>
                </a:lnTo>
                <a:lnTo>
                  <a:pt x="19960" y="36360"/>
                </a:lnTo>
                <a:lnTo>
                  <a:pt x="19950" y="36370"/>
                </a:lnTo>
                <a:lnTo>
                  <a:pt x="19940" y="36380"/>
                </a:lnTo>
                <a:lnTo>
                  <a:pt x="19920" y="36400"/>
                </a:lnTo>
                <a:lnTo>
                  <a:pt x="19920" y="36410"/>
                </a:lnTo>
                <a:lnTo>
                  <a:pt x="19910" y="36430"/>
                </a:lnTo>
                <a:lnTo>
                  <a:pt x="19920" y="36440"/>
                </a:lnTo>
                <a:lnTo>
                  <a:pt x="19920" y="36450"/>
                </a:lnTo>
                <a:lnTo>
                  <a:pt x="19940" y="36470"/>
                </a:lnTo>
                <a:lnTo>
                  <a:pt x="19950" y="36480"/>
                </a:lnTo>
                <a:lnTo>
                  <a:pt x="19970" y="36490"/>
                </a:lnTo>
                <a:lnTo>
                  <a:pt x="20010" y="36490"/>
                </a:lnTo>
                <a:lnTo>
                  <a:pt x="20020" y="36490"/>
                </a:lnTo>
                <a:lnTo>
                  <a:pt x="20030" y="36500"/>
                </a:lnTo>
                <a:lnTo>
                  <a:pt x="20030" y="36510"/>
                </a:lnTo>
                <a:lnTo>
                  <a:pt x="20030" y="36520"/>
                </a:lnTo>
                <a:lnTo>
                  <a:pt x="20020" y="36550"/>
                </a:lnTo>
                <a:lnTo>
                  <a:pt x="20020" y="36560"/>
                </a:lnTo>
                <a:lnTo>
                  <a:pt x="20010" y="36590"/>
                </a:lnTo>
                <a:lnTo>
                  <a:pt x="20000" y="36600"/>
                </a:lnTo>
                <a:lnTo>
                  <a:pt x="20000" y="36620"/>
                </a:lnTo>
                <a:lnTo>
                  <a:pt x="20000" y="36630"/>
                </a:lnTo>
                <a:lnTo>
                  <a:pt x="20010" y="36660"/>
                </a:lnTo>
                <a:lnTo>
                  <a:pt x="20020" y="36670"/>
                </a:lnTo>
                <a:lnTo>
                  <a:pt x="20050" y="36710"/>
                </a:lnTo>
                <a:lnTo>
                  <a:pt x="20070" y="36730"/>
                </a:lnTo>
                <a:lnTo>
                  <a:pt x="20080" y="36750"/>
                </a:lnTo>
                <a:lnTo>
                  <a:pt x="20090" y="36770"/>
                </a:lnTo>
                <a:lnTo>
                  <a:pt x="20110" y="36780"/>
                </a:lnTo>
                <a:lnTo>
                  <a:pt x="20130" y="36790"/>
                </a:lnTo>
                <a:lnTo>
                  <a:pt x="20190" y="36800"/>
                </a:lnTo>
                <a:lnTo>
                  <a:pt x="20240" y="36800"/>
                </a:lnTo>
                <a:lnTo>
                  <a:pt x="20260" y="36810"/>
                </a:lnTo>
                <a:lnTo>
                  <a:pt x="20280" y="36810"/>
                </a:lnTo>
                <a:lnTo>
                  <a:pt x="20290" y="36810"/>
                </a:lnTo>
                <a:lnTo>
                  <a:pt x="20290" y="36820"/>
                </a:lnTo>
                <a:lnTo>
                  <a:pt x="20300" y="36850"/>
                </a:lnTo>
                <a:lnTo>
                  <a:pt x="20300" y="36880"/>
                </a:lnTo>
                <a:lnTo>
                  <a:pt x="20310" y="36900"/>
                </a:lnTo>
                <a:lnTo>
                  <a:pt x="20320" y="36930"/>
                </a:lnTo>
                <a:lnTo>
                  <a:pt x="20320" y="36960"/>
                </a:lnTo>
                <a:lnTo>
                  <a:pt x="20320" y="36970"/>
                </a:lnTo>
                <a:lnTo>
                  <a:pt x="20320" y="36980"/>
                </a:lnTo>
                <a:lnTo>
                  <a:pt x="20310" y="37010"/>
                </a:lnTo>
                <a:lnTo>
                  <a:pt x="20300" y="37020"/>
                </a:lnTo>
                <a:lnTo>
                  <a:pt x="20290" y="37020"/>
                </a:lnTo>
                <a:lnTo>
                  <a:pt x="20270" y="37020"/>
                </a:lnTo>
                <a:lnTo>
                  <a:pt x="20250" y="37010"/>
                </a:lnTo>
                <a:lnTo>
                  <a:pt x="20230" y="37010"/>
                </a:lnTo>
                <a:lnTo>
                  <a:pt x="20190" y="37000"/>
                </a:lnTo>
                <a:lnTo>
                  <a:pt x="20170" y="36990"/>
                </a:lnTo>
                <a:lnTo>
                  <a:pt x="20140" y="36980"/>
                </a:lnTo>
                <a:lnTo>
                  <a:pt x="20090" y="36950"/>
                </a:lnTo>
                <a:lnTo>
                  <a:pt x="20040" y="36920"/>
                </a:lnTo>
                <a:lnTo>
                  <a:pt x="20020" y="36910"/>
                </a:lnTo>
                <a:lnTo>
                  <a:pt x="20000" y="36890"/>
                </a:lnTo>
                <a:lnTo>
                  <a:pt x="19970" y="36880"/>
                </a:lnTo>
                <a:lnTo>
                  <a:pt x="19960" y="36870"/>
                </a:lnTo>
                <a:lnTo>
                  <a:pt x="19920" y="36850"/>
                </a:lnTo>
                <a:lnTo>
                  <a:pt x="19900" y="36820"/>
                </a:lnTo>
                <a:lnTo>
                  <a:pt x="19880" y="36810"/>
                </a:lnTo>
                <a:lnTo>
                  <a:pt x="19870" y="36800"/>
                </a:lnTo>
                <a:lnTo>
                  <a:pt x="19850" y="36800"/>
                </a:lnTo>
                <a:lnTo>
                  <a:pt x="19830" y="36790"/>
                </a:lnTo>
                <a:lnTo>
                  <a:pt x="19810" y="36770"/>
                </a:lnTo>
                <a:lnTo>
                  <a:pt x="19790" y="36770"/>
                </a:lnTo>
                <a:lnTo>
                  <a:pt x="19760" y="36770"/>
                </a:lnTo>
                <a:lnTo>
                  <a:pt x="19730" y="36770"/>
                </a:lnTo>
                <a:lnTo>
                  <a:pt x="19700" y="36760"/>
                </a:lnTo>
                <a:lnTo>
                  <a:pt x="19670" y="36750"/>
                </a:lnTo>
                <a:lnTo>
                  <a:pt x="19640" y="36730"/>
                </a:lnTo>
                <a:lnTo>
                  <a:pt x="19620" y="36730"/>
                </a:lnTo>
                <a:lnTo>
                  <a:pt x="19600" y="36730"/>
                </a:lnTo>
                <a:lnTo>
                  <a:pt x="19570" y="36730"/>
                </a:lnTo>
                <a:lnTo>
                  <a:pt x="19550" y="36730"/>
                </a:lnTo>
                <a:lnTo>
                  <a:pt x="19530" y="36730"/>
                </a:lnTo>
                <a:lnTo>
                  <a:pt x="19480" y="36740"/>
                </a:lnTo>
                <a:lnTo>
                  <a:pt x="19470" y="36740"/>
                </a:lnTo>
                <a:lnTo>
                  <a:pt x="19450" y="36730"/>
                </a:lnTo>
                <a:lnTo>
                  <a:pt x="19420" y="36700"/>
                </a:lnTo>
                <a:lnTo>
                  <a:pt x="19390" y="36670"/>
                </a:lnTo>
                <a:lnTo>
                  <a:pt x="19380" y="36660"/>
                </a:lnTo>
                <a:lnTo>
                  <a:pt x="19360" y="36650"/>
                </a:lnTo>
                <a:lnTo>
                  <a:pt x="19340" y="36640"/>
                </a:lnTo>
                <a:lnTo>
                  <a:pt x="19310" y="36620"/>
                </a:lnTo>
                <a:lnTo>
                  <a:pt x="19270" y="36580"/>
                </a:lnTo>
                <a:lnTo>
                  <a:pt x="19260" y="36570"/>
                </a:lnTo>
                <a:lnTo>
                  <a:pt x="19200" y="36540"/>
                </a:lnTo>
                <a:lnTo>
                  <a:pt x="19190" y="36530"/>
                </a:lnTo>
                <a:lnTo>
                  <a:pt x="19150" y="36500"/>
                </a:lnTo>
                <a:lnTo>
                  <a:pt x="19090" y="36460"/>
                </a:lnTo>
                <a:lnTo>
                  <a:pt x="19070" y="36450"/>
                </a:lnTo>
                <a:lnTo>
                  <a:pt x="19060" y="36430"/>
                </a:lnTo>
                <a:lnTo>
                  <a:pt x="19040" y="36410"/>
                </a:lnTo>
                <a:lnTo>
                  <a:pt x="19020" y="36380"/>
                </a:lnTo>
                <a:lnTo>
                  <a:pt x="19010" y="36350"/>
                </a:lnTo>
                <a:lnTo>
                  <a:pt x="18990" y="36320"/>
                </a:lnTo>
                <a:lnTo>
                  <a:pt x="18990" y="36300"/>
                </a:lnTo>
                <a:lnTo>
                  <a:pt x="18980" y="36270"/>
                </a:lnTo>
                <a:lnTo>
                  <a:pt x="18970" y="36240"/>
                </a:lnTo>
                <a:lnTo>
                  <a:pt x="18940" y="36180"/>
                </a:lnTo>
                <a:lnTo>
                  <a:pt x="18930" y="36170"/>
                </a:lnTo>
                <a:lnTo>
                  <a:pt x="18890" y="36070"/>
                </a:lnTo>
                <a:lnTo>
                  <a:pt x="18880" y="36060"/>
                </a:lnTo>
                <a:lnTo>
                  <a:pt x="18870" y="36040"/>
                </a:lnTo>
                <a:lnTo>
                  <a:pt x="18870" y="36030"/>
                </a:lnTo>
                <a:lnTo>
                  <a:pt x="18860" y="36000"/>
                </a:lnTo>
                <a:lnTo>
                  <a:pt x="18840" y="35970"/>
                </a:lnTo>
                <a:lnTo>
                  <a:pt x="18820" y="35900"/>
                </a:lnTo>
                <a:lnTo>
                  <a:pt x="18810" y="35870"/>
                </a:lnTo>
                <a:lnTo>
                  <a:pt x="18800" y="35850"/>
                </a:lnTo>
                <a:lnTo>
                  <a:pt x="18780" y="35820"/>
                </a:lnTo>
                <a:lnTo>
                  <a:pt x="18760" y="35800"/>
                </a:lnTo>
                <a:lnTo>
                  <a:pt x="18700" y="35760"/>
                </a:lnTo>
                <a:lnTo>
                  <a:pt x="18670" y="35740"/>
                </a:lnTo>
                <a:lnTo>
                  <a:pt x="18650" y="35740"/>
                </a:lnTo>
                <a:lnTo>
                  <a:pt x="18630" y="35730"/>
                </a:lnTo>
                <a:lnTo>
                  <a:pt x="18600" y="35730"/>
                </a:lnTo>
                <a:lnTo>
                  <a:pt x="18580" y="35730"/>
                </a:lnTo>
                <a:lnTo>
                  <a:pt x="18570" y="35730"/>
                </a:lnTo>
                <a:lnTo>
                  <a:pt x="18550" y="35730"/>
                </a:lnTo>
                <a:lnTo>
                  <a:pt x="18540" y="35750"/>
                </a:lnTo>
                <a:lnTo>
                  <a:pt x="18530" y="35750"/>
                </a:lnTo>
                <a:lnTo>
                  <a:pt x="18510" y="35760"/>
                </a:lnTo>
                <a:lnTo>
                  <a:pt x="18490" y="35760"/>
                </a:lnTo>
                <a:lnTo>
                  <a:pt x="18460" y="35760"/>
                </a:lnTo>
                <a:lnTo>
                  <a:pt x="18440" y="35760"/>
                </a:lnTo>
                <a:lnTo>
                  <a:pt x="18430" y="35760"/>
                </a:lnTo>
                <a:lnTo>
                  <a:pt x="18420" y="35750"/>
                </a:lnTo>
                <a:lnTo>
                  <a:pt x="18410" y="35740"/>
                </a:lnTo>
                <a:lnTo>
                  <a:pt x="18400" y="35730"/>
                </a:lnTo>
                <a:lnTo>
                  <a:pt x="18390" y="35700"/>
                </a:lnTo>
                <a:lnTo>
                  <a:pt x="18390" y="35690"/>
                </a:lnTo>
                <a:lnTo>
                  <a:pt x="18370" y="35670"/>
                </a:lnTo>
                <a:lnTo>
                  <a:pt x="18330" y="35630"/>
                </a:lnTo>
                <a:lnTo>
                  <a:pt x="18310" y="35620"/>
                </a:lnTo>
                <a:lnTo>
                  <a:pt x="18290" y="35600"/>
                </a:lnTo>
                <a:lnTo>
                  <a:pt x="18240" y="35560"/>
                </a:lnTo>
                <a:lnTo>
                  <a:pt x="18210" y="35550"/>
                </a:lnTo>
                <a:lnTo>
                  <a:pt x="18200" y="35540"/>
                </a:lnTo>
                <a:lnTo>
                  <a:pt x="18180" y="35520"/>
                </a:lnTo>
                <a:lnTo>
                  <a:pt x="18170" y="35500"/>
                </a:lnTo>
                <a:lnTo>
                  <a:pt x="18160" y="35470"/>
                </a:lnTo>
                <a:lnTo>
                  <a:pt x="18140" y="35450"/>
                </a:lnTo>
                <a:lnTo>
                  <a:pt x="18140" y="35430"/>
                </a:lnTo>
                <a:lnTo>
                  <a:pt x="18130" y="35420"/>
                </a:lnTo>
                <a:lnTo>
                  <a:pt x="18130" y="35400"/>
                </a:lnTo>
                <a:lnTo>
                  <a:pt x="18140" y="35390"/>
                </a:lnTo>
                <a:lnTo>
                  <a:pt x="18150" y="35370"/>
                </a:lnTo>
                <a:lnTo>
                  <a:pt x="18160" y="35350"/>
                </a:lnTo>
                <a:lnTo>
                  <a:pt x="18170" y="35350"/>
                </a:lnTo>
                <a:lnTo>
                  <a:pt x="18190" y="35340"/>
                </a:lnTo>
                <a:lnTo>
                  <a:pt x="18200" y="35340"/>
                </a:lnTo>
                <a:lnTo>
                  <a:pt x="18220" y="35350"/>
                </a:lnTo>
                <a:lnTo>
                  <a:pt x="18230" y="35350"/>
                </a:lnTo>
                <a:lnTo>
                  <a:pt x="18250" y="35360"/>
                </a:lnTo>
                <a:lnTo>
                  <a:pt x="18280" y="35360"/>
                </a:lnTo>
                <a:lnTo>
                  <a:pt x="18300" y="35360"/>
                </a:lnTo>
                <a:lnTo>
                  <a:pt x="18320" y="35360"/>
                </a:lnTo>
                <a:lnTo>
                  <a:pt x="18350" y="35360"/>
                </a:lnTo>
                <a:lnTo>
                  <a:pt x="18360" y="35360"/>
                </a:lnTo>
                <a:lnTo>
                  <a:pt x="18380" y="35370"/>
                </a:lnTo>
                <a:lnTo>
                  <a:pt x="18390" y="35370"/>
                </a:lnTo>
                <a:lnTo>
                  <a:pt x="18400" y="35370"/>
                </a:lnTo>
                <a:lnTo>
                  <a:pt x="18410" y="35360"/>
                </a:lnTo>
                <a:lnTo>
                  <a:pt x="18420" y="35360"/>
                </a:lnTo>
                <a:lnTo>
                  <a:pt x="18430" y="35350"/>
                </a:lnTo>
                <a:lnTo>
                  <a:pt x="18440" y="35350"/>
                </a:lnTo>
                <a:lnTo>
                  <a:pt x="18440" y="35340"/>
                </a:lnTo>
                <a:lnTo>
                  <a:pt x="18440" y="35330"/>
                </a:lnTo>
                <a:lnTo>
                  <a:pt x="18440" y="35320"/>
                </a:lnTo>
                <a:lnTo>
                  <a:pt x="18440" y="35310"/>
                </a:lnTo>
                <a:lnTo>
                  <a:pt x="18430" y="35280"/>
                </a:lnTo>
                <a:lnTo>
                  <a:pt x="18430" y="35270"/>
                </a:lnTo>
                <a:lnTo>
                  <a:pt x="18430" y="35250"/>
                </a:lnTo>
                <a:lnTo>
                  <a:pt x="18430" y="35220"/>
                </a:lnTo>
                <a:lnTo>
                  <a:pt x="18430" y="35190"/>
                </a:lnTo>
                <a:lnTo>
                  <a:pt x="18430" y="35170"/>
                </a:lnTo>
                <a:lnTo>
                  <a:pt x="18430" y="35150"/>
                </a:lnTo>
                <a:lnTo>
                  <a:pt x="18430" y="35130"/>
                </a:lnTo>
                <a:lnTo>
                  <a:pt x="18430" y="35110"/>
                </a:lnTo>
                <a:lnTo>
                  <a:pt x="18440" y="35090"/>
                </a:lnTo>
                <a:lnTo>
                  <a:pt x="18440" y="35070"/>
                </a:lnTo>
                <a:lnTo>
                  <a:pt x="18440" y="35060"/>
                </a:lnTo>
                <a:lnTo>
                  <a:pt x="18430" y="35040"/>
                </a:lnTo>
                <a:lnTo>
                  <a:pt x="18420" y="35010"/>
                </a:lnTo>
                <a:lnTo>
                  <a:pt x="18400" y="35000"/>
                </a:lnTo>
                <a:lnTo>
                  <a:pt x="18390" y="34990"/>
                </a:lnTo>
                <a:lnTo>
                  <a:pt x="18370" y="34980"/>
                </a:lnTo>
                <a:lnTo>
                  <a:pt x="18360" y="34980"/>
                </a:lnTo>
                <a:lnTo>
                  <a:pt x="18350" y="34980"/>
                </a:lnTo>
                <a:lnTo>
                  <a:pt x="18330" y="34990"/>
                </a:lnTo>
                <a:lnTo>
                  <a:pt x="18320" y="34990"/>
                </a:lnTo>
                <a:lnTo>
                  <a:pt x="18300" y="34990"/>
                </a:lnTo>
                <a:lnTo>
                  <a:pt x="18290" y="35000"/>
                </a:lnTo>
                <a:lnTo>
                  <a:pt x="18240" y="35000"/>
                </a:lnTo>
                <a:lnTo>
                  <a:pt x="18220" y="35000"/>
                </a:lnTo>
                <a:lnTo>
                  <a:pt x="18210" y="34990"/>
                </a:lnTo>
                <a:lnTo>
                  <a:pt x="18190" y="34990"/>
                </a:lnTo>
                <a:lnTo>
                  <a:pt x="18160" y="34970"/>
                </a:lnTo>
                <a:lnTo>
                  <a:pt x="18150" y="34970"/>
                </a:lnTo>
                <a:lnTo>
                  <a:pt x="18150" y="34960"/>
                </a:lnTo>
                <a:lnTo>
                  <a:pt x="18150" y="34950"/>
                </a:lnTo>
                <a:lnTo>
                  <a:pt x="18160" y="34940"/>
                </a:lnTo>
                <a:lnTo>
                  <a:pt x="18160" y="34930"/>
                </a:lnTo>
                <a:lnTo>
                  <a:pt x="18190" y="34870"/>
                </a:lnTo>
                <a:lnTo>
                  <a:pt x="18200" y="34860"/>
                </a:lnTo>
                <a:lnTo>
                  <a:pt x="18200" y="34840"/>
                </a:lnTo>
                <a:lnTo>
                  <a:pt x="18200" y="34820"/>
                </a:lnTo>
                <a:lnTo>
                  <a:pt x="18200" y="34810"/>
                </a:lnTo>
                <a:lnTo>
                  <a:pt x="18190" y="34800"/>
                </a:lnTo>
                <a:lnTo>
                  <a:pt x="18190" y="34790"/>
                </a:lnTo>
                <a:lnTo>
                  <a:pt x="18180" y="34780"/>
                </a:lnTo>
                <a:lnTo>
                  <a:pt x="18170" y="34770"/>
                </a:lnTo>
                <a:lnTo>
                  <a:pt x="18160" y="34760"/>
                </a:lnTo>
                <a:lnTo>
                  <a:pt x="18160" y="34740"/>
                </a:lnTo>
                <a:lnTo>
                  <a:pt x="18150" y="34710"/>
                </a:lnTo>
                <a:lnTo>
                  <a:pt x="18150" y="34700"/>
                </a:lnTo>
                <a:lnTo>
                  <a:pt x="18130" y="34680"/>
                </a:lnTo>
                <a:lnTo>
                  <a:pt x="18120" y="34670"/>
                </a:lnTo>
                <a:lnTo>
                  <a:pt x="18110" y="34650"/>
                </a:lnTo>
                <a:lnTo>
                  <a:pt x="18080" y="34630"/>
                </a:lnTo>
                <a:lnTo>
                  <a:pt x="18070" y="34630"/>
                </a:lnTo>
                <a:lnTo>
                  <a:pt x="18060" y="34630"/>
                </a:lnTo>
                <a:lnTo>
                  <a:pt x="18050" y="34620"/>
                </a:lnTo>
                <a:lnTo>
                  <a:pt x="18010" y="34600"/>
                </a:lnTo>
                <a:lnTo>
                  <a:pt x="17990" y="34590"/>
                </a:lnTo>
                <a:lnTo>
                  <a:pt x="17980" y="34580"/>
                </a:lnTo>
                <a:lnTo>
                  <a:pt x="17960" y="34560"/>
                </a:lnTo>
                <a:lnTo>
                  <a:pt x="17950" y="34550"/>
                </a:lnTo>
                <a:lnTo>
                  <a:pt x="17920" y="34530"/>
                </a:lnTo>
                <a:lnTo>
                  <a:pt x="17900" y="34530"/>
                </a:lnTo>
                <a:lnTo>
                  <a:pt x="17880" y="34520"/>
                </a:lnTo>
                <a:lnTo>
                  <a:pt x="17850" y="34510"/>
                </a:lnTo>
                <a:lnTo>
                  <a:pt x="17840" y="34510"/>
                </a:lnTo>
                <a:lnTo>
                  <a:pt x="17820" y="34520"/>
                </a:lnTo>
                <a:lnTo>
                  <a:pt x="17800" y="34520"/>
                </a:lnTo>
                <a:lnTo>
                  <a:pt x="17790" y="34520"/>
                </a:lnTo>
                <a:lnTo>
                  <a:pt x="17780" y="34530"/>
                </a:lnTo>
                <a:lnTo>
                  <a:pt x="17760" y="34530"/>
                </a:lnTo>
                <a:lnTo>
                  <a:pt x="17740" y="34530"/>
                </a:lnTo>
                <a:lnTo>
                  <a:pt x="17730" y="34530"/>
                </a:lnTo>
                <a:lnTo>
                  <a:pt x="17700" y="34540"/>
                </a:lnTo>
                <a:lnTo>
                  <a:pt x="17690" y="34550"/>
                </a:lnTo>
                <a:lnTo>
                  <a:pt x="17680" y="34560"/>
                </a:lnTo>
                <a:lnTo>
                  <a:pt x="17650" y="34570"/>
                </a:lnTo>
                <a:lnTo>
                  <a:pt x="17630" y="34600"/>
                </a:lnTo>
                <a:lnTo>
                  <a:pt x="17610" y="34610"/>
                </a:lnTo>
                <a:lnTo>
                  <a:pt x="17590" y="34620"/>
                </a:lnTo>
                <a:lnTo>
                  <a:pt x="17550" y="34630"/>
                </a:lnTo>
                <a:lnTo>
                  <a:pt x="17540" y="34640"/>
                </a:lnTo>
                <a:lnTo>
                  <a:pt x="17550" y="34670"/>
                </a:lnTo>
                <a:lnTo>
                  <a:pt x="17580" y="34640"/>
                </a:lnTo>
                <a:lnTo>
                  <a:pt x="17620" y="34630"/>
                </a:lnTo>
                <a:lnTo>
                  <a:pt x="17650" y="34600"/>
                </a:lnTo>
                <a:lnTo>
                  <a:pt x="17670" y="34590"/>
                </a:lnTo>
                <a:lnTo>
                  <a:pt x="17700" y="34570"/>
                </a:lnTo>
                <a:lnTo>
                  <a:pt x="17720" y="34560"/>
                </a:lnTo>
                <a:lnTo>
                  <a:pt x="17740" y="34560"/>
                </a:lnTo>
                <a:lnTo>
                  <a:pt x="17770" y="34550"/>
                </a:lnTo>
                <a:lnTo>
                  <a:pt x="17780" y="34550"/>
                </a:lnTo>
                <a:lnTo>
                  <a:pt x="17810" y="34540"/>
                </a:lnTo>
                <a:lnTo>
                  <a:pt x="17820" y="34540"/>
                </a:lnTo>
                <a:lnTo>
                  <a:pt x="17830" y="34540"/>
                </a:lnTo>
                <a:lnTo>
                  <a:pt x="17860" y="34540"/>
                </a:lnTo>
                <a:lnTo>
                  <a:pt x="17880" y="34550"/>
                </a:lnTo>
                <a:lnTo>
                  <a:pt x="17900" y="34550"/>
                </a:lnTo>
                <a:lnTo>
                  <a:pt x="17940" y="34570"/>
                </a:lnTo>
                <a:lnTo>
                  <a:pt x="17950" y="34580"/>
                </a:lnTo>
                <a:lnTo>
                  <a:pt x="17960" y="34600"/>
                </a:lnTo>
                <a:lnTo>
                  <a:pt x="17960" y="34610"/>
                </a:lnTo>
                <a:lnTo>
                  <a:pt x="17950" y="34620"/>
                </a:lnTo>
                <a:lnTo>
                  <a:pt x="17970" y="34620"/>
                </a:lnTo>
                <a:lnTo>
                  <a:pt x="17980" y="34630"/>
                </a:lnTo>
                <a:lnTo>
                  <a:pt x="17990" y="34640"/>
                </a:lnTo>
                <a:lnTo>
                  <a:pt x="18000" y="34640"/>
                </a:lnTo>
                <a:lnTo>
                  <a:pt x="18010" y="34650"/>
                </a:lnTo>
                <a:lnTo>
                  <a:pt x="18030" y="34650"/>
                </a:lnTo>
                <a:lnTo>
                  <a:pt x="18050" y="34660"/>
                </a:lnTo>
                <a:lnTo>
                  <a:pt x="18060" y="34660"/>
                </a:lnTo>
                <a:lnTo>
                  <a:pt x="18080" y="34670"/>
                </a:lnTo>
                <a:lnTo>
                  <a:pt x="18090" y="34690"/>
                </a:lnTo>
                <a:lnTo>
                  <a:pt x="18120" y="34720"/>
                </a:lnTo>
                <a:lnTo>
                  <a:pt x="18120" y="34730"/>
                </a:lnTo>
                <a:lnTo>
                  <a:pt x="18140" y="34760"/>
                </a:lnTo>
                <a:lnTo>
                  <a:pt x="18150" y="34780"/>
                </a:lnTo>
                <a:lnTo>
                  <a:pt x="18160" y="34800"/>
                </a:lnTo>
                <a:lnTo>
                  <a:pt x="18160" y="34820"/>
                </a:lnTo>
                <a:lnTo>
                  <a:pt x="18160" y="34840"/>
                </a:lnTo>
                <a:lnTo>
                  <a:pt x="18160" y="34860"/>
                </a:lnTo>
                <a:lnTo>
                  <a:pt x="18150" y="34880"/>
                </a:lnTo>
                <a:lnTo>
                  <a:pt x="18130" y="34940"/>
                </a:lnTo>
                <a:lnTo>
                  <a:pt x="18130" y="34960"/>
                </a:lnTo>
                <a:lnTo>
                  <a:pt x="18130" y="34970"/>
                </a:lnTo>
                <a:lnTo>
                  <a:pt x="18140" y="34990"/>
                </a:lnTo>
                <a:lnTo>
                  <a:pt x="18160" y="35010"/>
                </a:lnTo>
                <a:lnTo>
                  <a:pt x="18180" y="35030"/>
                </a:lnTo>
                <a:lnTo>
                  <a:pt x="18220" y="35040"/>
                </a:lnTo>
                <a:lnTo>
                  <a:pt x="18240" y="35040"/>
                </a:lnTo>
                <a:lnTo>
                  <a:pt x="18270" y="35040"/>
                </a:lnTo>
                <a:lnTo>
                  <a:pt x="18290" y="35040"/>
                </a:lnTo>
                <a:lnTo>
                  <a:pt x="18350" y="35010"/>
                </a:lnTo>
                <a:lnTo>
                  <a:pt x="18360" y="35010"/>
                </a:lnTo>
                <a:lnTo>
                  <a:pt x="18370" y="35010"/>
                </a:lnTo>
                <a:lnTo>
                  <a:pt x="18380" y="35020"/>
                </a:lnTo>
                <a:lnTo>
                  <a:pt x="18390" y="35040"/>
                </a:lnTo>
                <a:lnTo>
                  <a:pt x="18390" y="35060"/>
                </a:lnTo>
                <a:lnTo>
                  <a:pt x="18390" y="35090"/>
                </a:lnTo>
                <a:lnTo>
                  <a:pt x="18390" y="35120"/>
                </a:lnTo>
                <a:lnTo>
                  <a:pt x="18390" y="35140"/>
                </a:lnTo>
                <a:lnTo>
                  <a:pt x="18390" y="35170"/>
                </a:lnTo>
                <a:lnTo>
                  <a:pt x="18390" y="35200"/>
                </a:lnTo>
                <a:lnTo>
                  <a:pt x="18400" y="35250"/>
                </a:lnTo>
                <a:lnTo>
                  <a:pt x="18400" y="35270"/>
                </a:lnTo>
                <a:lnTo>
                  <a:pt x="18400" y="35280"/>
                </a:lnTo>
                <a:lnTo>
                  <a:pt x="18390" y="35300"/>
                </a:lnTo>
                <a:lnTo>
                  <a:pt x="18380" y="35310"/>
                </a:lnTo>
                <a:lnTo>
                  <a:pt x="18360" y="35310"/>
                </a:lnTo>
                <a:lnTo>
                  <a:pt x="18350" y="35310"/>
                </a:lnTo>
                <a:lnTo>
                  <a:pt x="18260" y="35320"/>
                </a:lnTo>
                <a:lnTo>
                  <a:pt x="18250" y="35310"/>
                </a:lnTo>
                <a:lnTo>
                  <a:pt x="18230" y="35310"/>
                </a:lnTo>
                <a:lnTo>
                  <a:pt x="18210" y="35310"/>
                </a:lnTo>
                <a:lnTo>
                  <a:pt x="18190" y="35310"/>
                </a:lnTo>
                <a:lnTo>
                  <a:pt x="18170" y="35310"/>
                </a:lnTo>
                <a:lnTo>
                  <a:pt x="18160" y="35310"/>
                </a:lnTo>
                <a:lnTo>
                  <a:pt x="18150" y="35320"/>
                </a:lnTo>
                <a:lnTo>
                  <a:pt x="18130" y="35330"/>
                </a:lnTo>
                <a:lnTo>
                  <a:pt x="18120" y="35350"/>
                </a:lnTo>
                <a:lnTo>
                  <a:pt x="18110" y="35360"/>
                </a:lnTo>
                <a:lnTo>
                  <a:pt x="18100" y="35370"/>
                </a:lnTo>
                <a:lnTo>
                  <a:pt x="18100" y="35380"/>
                </a:lnTo>
                <a:lnTo>
                  <a:pt x="18090" y="35400"/>
                </a:lnTo>
                <a:lnTo>
                  <a:pt x="18090" y="35430"/>
                </a:lnTo>
                <a:lnTo>
                  <a:pt x="18100" y="35450"/>
                </a:lnTo>
                <a:lnTo>
                  <a:pt x="18110" y="35480"/>
                </a:lnTo>
                <a:lnTo>
                  <a:pt x="18110" y="35490"/>
                </a:lnTo>
                <a:lnTo>
                  <a:pt x="18150" y="35550"/>
                </a:lnTo>
                <a:lnTo>
                  <a:pt x="18160" y="35560"/>
                </a:lnTo>
                <a:lnTo>
                  <a:pt x="18160" y="35580"/>
                </a:lnTo>
                <a:lnTo>
                  <a:pt x="18180" y="35600"/>
                </a:lnTo>
                <a:lnTo>
                  <a:pt x="18200" y="35620"/>
                </a:lnTo>
                <a:lnTo>
                  <a:pt x="18210" y="35630"/>
                </a:lnTo>
                <a:lnTo>
                  <a:pt x="18230" y="35650"/>
                </a:lnTo>
                <a:lnTo>
                  <a:pt x="18250" y="35670"/>
                </a:lnTo>
                <a:lnTo>
                  <a:pt x="18280" y="35690"/>
                </a:lnTo>
                <a:lnTo>
                  <a:pt x="18310" y="35720"/>
                </a:lnTo>
                <a:lnTo>
                  <a:pt x="18340" y="35740"/>
                </a:lnTo>
                <a:lnTo>
                  <a:pt x="18380" y="35770"/>
                </a:lnTo>
                <a:lnTo>
                  <a:pt x="18400" y="35780"/>
                </a:lnTo>
                <a:lnTo>
                  <a:pt x="18430" y="35830"/>
                </a:lnTo>
                <a:lnTo>
                  <a:pt x="18440" y="35840"/>
                </a:lnTo>
                <a:lnTo>
                  <a:pt x="18460" y="35850"/>
                </a:lnTo>
                <a:lnTo>
                  <a:pt x="18480" y="35850"/>
                </a:lnTo>
                <a:lnTo>
                  <a:pt x="18550" y="35860"/>
                </a:lnTo>
                <a:lnTo>
                  <a:pt x="18590" y="35850"/>
                </a:lnTo>
                <a:lnTo>
                  <a:pt x="18610" y="35860"/>
                </a:lnTo>
                <a:lnTo>
                  <a:pt x="18640" y="35870"/>
                </a:lnTo>
                <a:lnTo>
                  <a:pt x="18660" y="35880"/>
                </a:lnTo>
                <a:lnTo>
                  <a:pt x="18660" y="35890"/>
                </a:lnTo>
                <a:lnTo>
                  <a:pt x="18670" y="35900"/>
                </a:lnTo>
                <a:lnTo>
                  <a:pt x="18660" y="35920"/>
                </a:lnTo>
                <a:lnTo>
                  <a:pt x="18640" y="35950"/>
                </a:lnTo>
                <a:lnTo>
                  <a:pt x="18630" y="35980"/>
                </a:lnTo>
                <a:lnTo>
                  <a:pt x="18630" y="35990"/>
                </a:lnTo>
                <a:lnTo>
                  <a:pt x="18630" y="36010"/>
                </a:lnTo>
                <a:lnTo>
                  <a:pt x="18640" y="36040"/>
                </a:lnTo>
                <a:lnTo>
                  <a:pt x="18640" y="36060"/>
                </a:lnTo>
                <a:lnTo>
                  <a:pt x="18640" y="36070"/>
                </a:lnTo>
                <a:lnTo>
                  <a:pt x="18650" y="36100"/>
                </a:lnTo>
                <a:lnTo>
                  <a:pt x="18660" y="36120"/>
                </a:lnTo>
                <a:lnTo>
                  <a:pt x="18680" y="36150"/>
                </a:lnTo>
                <a:lnTo>
                  <a:pt x="18690" y="36160"/>
                </a:lnTo>
                <a:lnTo>
                  <a:pt x="18700" y="36170"/>
                </a:lnTo>
                <a:lnTo>
                  <a:pt x="18710" y="36200"/>
                </a:lnTo>
                <a:lnTo>
                  <a:pt x="18730" y="36230"/>
                </a:lnTo>
                <a:lnTo>
                  <a:pt x="18750" y="36260"/>
                </a:lnTo>
                <a:lnTo>
                  <a:pt x="18760" y="36290"/>
                </a:lnTo>
                <a:lnTo>
                  <a:pt x="18770" y="36300"/>
                </a:lnTo>
                <a:lnTo>
                  <a:pt x="18780" y="36320"/>
                </a:lnTo>
                <a:lnTo>
                  <a:pt x="18790" y="36330"/>
                </a:lnTo>
                <a:lnTo>
                  <a:pt x="18800" y="36350"/>
                </a:lnTo>
                <a:lnTo>
                  <a:pt x="18810" y="36360"/>
                </a:lnTo>
                <a:lnTo>
                  <a:pt x="18820" y="36380"/>
                </a:lnTo>
                <a:lnTo>
                  <a:pt x="18840" y="36410"/>
                </a:lnTo>
                <a:lnTo>
                  <a:pt x="18840" y="36420"/>
                </a:lnTo>
                <a:lnTo>
                  <a:pt x="18850" y="36440"/>
                </a:lnTo>
                <a:lnTo>
                  <a:pt x="18850" y="36450"/>
                </a:lnTo>
                <a:lnTo>
                  <a:pt x="18860" y="36460"/>
                </a:lnTo>
                <a:lnTo>
                  <a:pt x="18880" y="36480"/>
                </a:lnTo>
                <a:lnTo>
                  <a:pt x="18890" y="36510"/>
                </a:lnTo>
                <a:lnTo>
                  <a:pt x="18900" y="36520"/>
                </a:lnTo>
                <a:lnTo>
                  <a:pt x="18900" y="36530"/>
                </a:lnTo>
                <a:lnTo>
                  <a:pt x="18910" y="36540"/>
                </a:lnTo>
                <a:lnTo>
                  <a:pt x="18930" y="36580"/>
                </a:lnTo>
                <a:lnTo>
                  <a:pt x="18940" y="36590"/>
                </a:lnTo>
                <a:lnTo>
                  <a:pt x="18960" y="36620"/>
                </a:lnTo>
                <a:lnTo>
                  <a:pt x="18970" y="36640"/>
                </a:lnTo>
                <a:lnTo>
                  <a:pt x="18980" y="36650"/>
                </a:lnTo>
                <a:lnTo>
                  <a:pt x="18990" y="36660"/>
                </a:lnTo>
                <a:lnTo>
                  <a:pt x="19010" y="36690"/>
                </a:lnTo>
                <a:lnTo>
                  <a:pt x="19020" y="36700"/>
                </a:lnTo>
                <a:lnTo>
                  <a:pt x="19040" y="36720"/>
                </a:lnTo>
                <a:lnTo>
                  <a:pt x="19040" y="36730"/>
                </a:lnTo>
                <a:lnTo>
                  <a:pt x="19040" y="36760"/>
                </a:lnTo>
                <a:lnTo>
                  <a:pt x="19040" y="36770"/>
                </a:lnTo>
                <a:lnTo>
                  <a:pt x="19040" y="36780"/>
                </a:lnTo>
                <a:lnTo>
                  <a:pt x="19060" y="36840"/>
                </a:lnTo>
                <a:lnTo>
                  <a:pt x="19060" y="36870"/>
                </a:lnTo>
                <a:lnTo>
                  <a:pt x="19080" y="36890"/>
                </a:lnTo>
                <a:lnTo>
                  <a:pt x="19090" y="36930"/>
                </a:lnTo>
                <a:lnTo>
                  <a:pt x="19100" y="36940"/>
                </a:lnTo>
                <a:lnTo>
                  <a:pt x="19110" y="36950"/>
                </a:lnTo>
                <a:lnTo>
                  <a:pt x="19120" y="36960"/>
                </a:lnTo>
                <a:lnTo>
                  <a:pt x="19120" y="36980"/>
                </a:lnTo>
                <a:lnTo>
                  <a:pt x="19130" y="37010"/>
                </a:lnTo>
                <a:lnTo>
                  <a:pt x="19140" y="37020"/>
                </a:lnTo>
                <a:lnTo>
                  <a:pt x="19140" y="37040"/>
                </a:lnTo>
                <a:lnTo>
                  <a:pt x="19130" y="37050"/>
                </a:lnTo>
                <a:lnTo>
                  <a:pt x="19130" y="37070"/>
                </a:lnTo>
                <a:lnTo>
                  <a:pt x="19120" y="37100"/>
                </a:lnTo>
                <a:lnTo>
                  <a:pt x="19110" y="37120"/>
                </a:lnTo>
                <a:lnTo>
                  <a:pt x="19110" y="37150"/>
                </a:lnTo>
                <a:lnTo>
                  <a:pt x="19110" y="37190"/>
                </a:lnTo>
                <a:lnTo>
                  <a:pt x="19120" y="37210"/>
                </a:lnTo>
                <a:lnTo>
                  <a:pt x="19130" y="37240"/>
                </a:lnTo>
                <a:lnTo>
                  <a:pt x="19150" y="37260"/>
                </a:lnTo>
                <a:lnTo>
                  <a:pt x="19150" y="37280"/>
                </a:lnTo>
                <a:lnTo>
                  <a:pt x="19160" y="37300"/>
                </a:lnTo>
                <a:lnTo>
                  <a:pt x="19170" y="37320"/>
                </a:lnTo>
                <a:lnTo>
                  <a:pt x="19180" y="37350"/>
                </a:lnTo>
                <a:lnTo>
                  <a:pt x="19200" y="37380"/>
                </a:lnTo>
                <a:lnTo>
                  <a:pt x="19210" y="37420"/>
                </a:lnTo>
                <a:lnTo>
                  <a:pt x="19230" y="37450"/>
                </a:lnTo>
                <a:lnTo>
                  <a:pt x="19240" y="37470"/>
                </a:lnTo>
                <a:lnTo>
                  <a:pt x="19260" y="37490"/>
                </a:lnTo>
                <a:lnTo>
                  <a:pt x="19270" y="37520"/>
                </a:lnTo>
                <a:lnTo>
                  <a:pt x="19290" y="37530"/>
                </a:lnTo>
                <a:lnTo>
                  <a:pt x="19290" y="37540"/>
                </a:lnTo>
                <a:lnTo>
                  <a:pt x="19300" y="37560"/>
                </a:lnTo>
                <a:lnTo>
                  <a:pt x="19320" y="37590"/>
                </a:lnTo>
                <a:lnTo>
                  <a:pt x="19330" y="37610"/>
                </a:lnTo>
                <a:lnTo>
                  <a:pt x="19360" y="37650"/>
                </a:lnTo>
                <a:lnTo>
                  <a:pt x="19370" y="37660"/>
                </a:lnTo>
                <a:lnTo>
                  <a:pt x="19380" y="37680"/>
                </a:lnTo>
                <a:lnTo>
                  <a:pt x="19390" y="37700"/>
                </a:lnTo>
                <a:lnTo>
                  <a:pt x="19400" y="37720"/>
                </a:lnTo>
                <a:lnTo>
                  <a:pt x="19410" y="37740"/>
                </a:lnTo>
                <a:lnTo>
                  <a:pt x="19420" y="37760"/>
                </a:lnTo>
                <a:lnTo>
                  <a:pt x="19430" y="37770"/>
                </a:lnTo>
                <a:lnTo>
                  <a:pt x="19450" y="37830"/>
                </a:lnTo>
                <a:lnTo>
                  <a:pt x="19470" y="37850"/>
                </a:lnTo>
                <a:lnTo>
                  <a:pt x="19480" y="37860"/>
                </a:lnTo>
                <a:lnTo>
                  <a:pt x="19500" y="37890"/>
                </a:lnTo>
                <a:lnTo>
                  <a:pt x="19500" y="37900"/>
                </a:lnTo>
                <a:lnTo>
                  <a:pt x="19500" y="37910"/>
                </a:lnTo>
                <a:lnTo>
                  <a:pt x="19500" y="37920"/>
                </a:lnTo>
                <a:lnTo>
                  <a:pt x="19500" y="37940"/>
                </a:lnTo>
                <a:lnTo>
                  <a:pt x="19510" y="37960"/>
                </a:lnTo>
                <a:lnTo>
                  <a:pt x="19520" y="37970"/>
                </a:lnTo>
                <a:lnTo>
                  <a:pt x="19520" y="37980"/>
                </a:lnTo>
                <a:lnTo>
                  <a:pt x="19520" y="37990"/>
                </a:lnTo>
                <a:lnTo>
                  <a:pt x="19530" y="38020"/>
                </a:lnTo>
                <a:lnTo>
                  <a:pt x="19540" y="38030"/>
                </a:lnTo>
                <a:lnTo>
                  <a:pt x="19550" y="38040"/>
                </a:lnTo>
                <a:lnTo>
                  <a:pt x="19550" y="38060"/>
                </a:lnTo>
                <a:lnTo>
                  <a:pt x="19550" y="38070"/>
                </a:lnTo>
                <a:lnTo>
                  <a:pt x="19560" y="38080"/>
                </a:lnTo>
                <a:lnTo>
                  <a:pt x="15040" y="33310"/>
                </a:lnTo>
                <a:lnTo>
                  <a:pt x="15040" y="32330"/>
                </a:lnTo>
                <a:lnTo>
                  <a:pt x="18180" y="32320"/>
                </a:lnTo>
                <a:lnTo>
                  <a:pt x="18360" y="32320"/>
                </a:lnTo>
                <a:lnTo>
                  <a:pt x="19690" y="32320"/>
                </a:lnTo>
                <a:lnTo>
                  <a:pt x="20210" y="32250"/>
                </a:lnTo>
                <a:lnTo>
                  <a:pt x="22360" y="31950"/>
                </a:lnTo>
                <a:lnTo>
                  <a:pt x="23320" y="31830"/>
                </a:lnTo>
                <a:lnTo>
                  <a:pt x="23400" y="31810"/>
                </a:lnTo>
                <a:lnTo>
                  <a:pt x="23400" y="31820"/>
                </a:lnTo>
                <a:lnTo>
                  <a:pt x="23410" y="31820"/>
                </a:lnTo>
                <a:lnTo>
                  <a:pt x="23450" y="31820"/>
                </a:lnTo>
                <a:lnTo>
                  <a:pt x="23490" y="31820"/>
                </a:lnTo>
                <a:lnTo>
                  <a:pt x="23500" y="31820"/>
                </a:lnTo>
                <a:lnTo>
                  <a:pt x="23510" y="31820"/>
                </a:lnTo>
                <a:lnTo>
                  <a:pt x="23530" y="31820"/>
                </a:lnTo>
                <a:lnTo>
                  <a:pt x="23540" y="31820"/>
                </a:lnTo>
                <a:lnTo>
                  <a:pt x="23570" y="31790"/>
                </a:lnTo>
                <a:lnTo>
                  <a:pt x="23580" y="31780"/>
                </a:lnTo>
                <a:lnTo>
                  <a:pt x="23590" y="31780"/>
                </a:lnTo>
                <a:lnTo>
                  <a:pt x="23610" y="31770"/>
                </a:lnTo>
                <a:lnTo>
                  <a:pt x="23620" y="31770"/>
                </a:lnTo>
                <a:lnTo>
                  <a:pt x="23630" y="31780"/>
                </a:lnTo>
                <a:lnTo>
                  <a:pt x="23650" y="31790"/>
                </a:lnTo>
                <a:lnTo>
                  <a:pt x="23670" y="31810"/>
                </a:lnTo>
                <a:lnTo>
                  <a:pt x="23690" y="31840"/>
                </a:lnTo>
                <a:lnTo>
                  <a:pt x="23700" y="31850"/>
                </a:lnTo>
                <a:lnTo>
                  <a:pt x="23730" y="31860"/>
                </a:lnTo>
                <a:lnTo>
                  <a:pt x="23740" y="31870"/>
                </a:lnTo>
                <a:lnTo>
                  <a:pt x="23740" y="31880"/>
                </a:lnTo>
                <a:lnTo>
                  <a:pt x="23740" y="31890"/>
                </a:lnTo>
                <a:lnTo>
                  <a:pt x="23750" y="31890"/>
                </a:lnTo>
                <a:lnTo>
                  <a:pt x="23760" y="31900"/>
                </a:lnTo>
                <a:lnTo>
                  <a:pt x="23780" y="31910"/>
                </a:lnTo>
                <a:lnTo>
                  <a:pt x="23790" y="31920"/>
                </a:lnTo>
                <a:lnTo>
                  <a:pt x="23800" y="31920"/>
                </a:lnTo>
                <a:lnTo>
                  <a:pt x="23810" y="31920"/>
                </a:lnTo>
                <a:lnTo>
                  <a:pt x="23820" y="31930"/>
                </a:lnTo>
                <a:lnTo>
                  <a:pt x="23830" y="31930"/>
                </a:lnTo>
                <a:lnTo>
                  <a:pt x="23840" y="31930"/>
                </a:lnTo>
                <a:lnTo>
                  <a:pt x="23870" y="31930"/>
                </a:lnTo>
                <a:lnTo>
                  <a:pt x="23880" y="31930"/>
                </a:lnTo>
                <a:lnTo>
                  <a:pt x="23910" y="31930"/>
                </a:lnTo>
                <a:lnTo>
                  <a:pt x="23920" y="31930"/>
                </a:lnTo>
                <a:lnTo>
                  <a:pt x="23950" y="31930"/>
                </a:lnTo>
                <a:lnTo>
                  <a:pt x="23960" y="31920"/>
                </a:lnTo>
                <a:lnTo>
                  <a:pt x="23960" y="31910"/>
                </a:lnTo>
                <a:lnTo>
                  <a:pt x="23970" y="31910"/>
                </a:lnTo>
                <a:lnTo>
                  <a:pt x="23980" y="31910"/>
                </a:lnTo>
                <a:lnTo>
                  <a:pt x="24010" y="31940"/>
                </a:lnTo>
                <a:lnTo>
                  <a:pt x="24020" y="31950"/>
                </a:lnTo>
                <a:lnTo>
                  <a:pt x="24020" y="31960"/>
                </a:lnTo>
                <a:lnTo>
                  <a:pt x="24030" y="31970"/>
                </a:lnTo>
                <a:lnTo>
                  <a:pt x="24040" y="31980"/>
                </a:lnTo>
                <a:lnTo>
                  <a:pt x="24050" y="31990"/>
                </a:lnTo>
                <a:lnTo>
                  <a:pt x="24060" y="32000"/>
                </a:lnTo>
                <a:lnTo>
                  <a:pt x="24060" y="32010"/>
                </a:lnTo>
                <a:lnTo>
                  <a:pt x="24070" y="32010"/>
                </a:lnTo>
                <a:lnTo>
                  <a:pt x="24070" y="32020"/>
                </a:lnTo>
                <a:lnTo>
                  <a:pt x="24080" y="32020"/>
                </a:lnTo>
                <a:lnTo>
                  <a:pt x="24090" y="32020"/>
                </a:lnTo>
                <a:lnTo>
                  <a:pt x="24100" y="32030"/>
                </a:lnTo>
                <a:lnTo>
                  <a:pt x="24110" y="32030"/>
                </a:lnTo>
                <a:lnTo>
                  <a:pt x="24120" y="32030"/>
                </a:lnTo>
                <a:lnTo>
                  <a:pt x="24130" y="32020"/>
                </a:lnTo>
                <a:lnTo>
                  <a:pt x="24140" y="32020"/>
                </a:lnTo>
                <a:lnTo>
                  <a:pt x="24150" y="32010"/>
                </a:lnTo>
                <a:lnTo>
                  <a:pt x="24160" y="32010"/>
                </a:lnTo>
                <a:lnTo>
                  <a:pt x="24170" y="32000"/>
                </a:lnTo>
                <a:lnTo>
                  <a:pt x="24180" y="31990"/>
                </a:lnTo>
                <a:lnTo>
                  <a:pt x="24180" y="31970"/>
                </a:lnTo>
                <a:lnTo>
                  <a:pt x="24190" y="31960"/>
                </a:lnTo>
                <a:lnTo>
                  <a:pt x="24210" y="31940"/>
                </a:lnTo>
                <a:lnTo>
                  <a:pt x="24220" y="31940"/>
                </a:lnTo>
                <a:lnTo>
                  <a:pt x="24220" y="31930"/>
                </a:lnTo>
                <a:lnTo>
                  <a:pt x="24220" y="31920"/>
                </a:lnTo>
                <a:lnTo>
                  <a:pt x="24210" y="31910"/>
                </a:lnTo>
                <a:lnTo>
                  <a:pt x="24210" y="31900"/>
                </a:lnTo>
                <a:lnTo>
                  <a:pt x="24210" y="31890"/>
                </a:lnTo>
                <a:lnTo>
                  <a:pt x="24220" y="31880"/>
                </a:lnTo>
                <a:lnTo>
                  <a:pt x="24240" y="31880"/>
                </a:lnTo>
                <a:lnTo>
                  <a:pt x="24250" y="31880"/>
                </a:lnTo>
                <a:lnTo>
                  <a:pt x="24250" y="31870"/>
                </a:lnTo>
                <a:lnTo>
                  <a:pt x="24250" y="31860"/>
                </a:lnTo>
                <a:lnTo>
                  <a:pt x="24250" y="31850"/>
                </a:lnTo>
                <a:lnTo>
                  <a:pt x="24250" y="31840"/>
                </a:lnTo>
                <a:lnTo>
                  <a:pt x="24270" y="31840"/>
                </a:lnTo>
                <a:lnTo>
                  <a:pt x="24280" y="31840"/>
                </a:lnTo>
                <a:lnTo>
                  <a:pt x="24290" y="31840"/>
                </a:lnTo>
                <a:lnTo>
                  <a:pt x="24300" y="31850"/>
                </a:lnTo>
                <a:lnTo>
                  <a:pt x="24310" y="31850"/>
                </a:lnTo>
                <a:lnTo>
                  <a:pt x="24320" y="31850"/>
                </a:lnTo>
                <a:lnTo>
                  <a:pt x="24350" y="31840"/>
                </a:lnTo>
                <a:lnTo>
                  <a:pt x="24420" y="31830"/>
                </a:lnTo>
                <a:lnTo>
                  <a:pt x="24420" y="31840"/>
                </a:lnTo>
                <a:lnTo>
                  <a:pt x="24430" y="31840"/>
                </a:lnTo>
                <a:lnTo>
                  <a:pt x="24420" y="31850"/>
                </a:lnTo>
                <a:lnTo>
                  <a:pt x="24400" y="31860"/>
                </a:lnTo>
                <a:lnTo>
                  <a:pt x="24400" y="31870"/>
                </a:lnTo>
                <a:lnTo>
                  <a:pt x="24410" y="31870"/>
                </a:lnTo>
                <a:lnTo>
                  <a:pt x="24420" y="31870"/>
                </a:lnTo>
                <a:lnTo>
                  <a:pt x="24420" y="31880"/>
                </a:lnTo>
                <a:lnTo>
                  <a:pt x="24420" y="31890"/>
                </a:lnTo>
                <a:lnTo>
                  <a:pt x="24420" y="31900"/>
                </a:lnTo>
                <a:lnTo>
                  <a:pt x="24430" y="31910"/>
                </a:lnTo>
                <a:lnTo>
                  <a:pt x="24430" y="31930"/>
                </a:lnTo>
                <a:lnTo>
                  <a:pt x="24430" y="31940"/>
                </a:lnTo>
                <a:lnTo>
                  <a:pt x="24440" y="31940"/>
                </a:lnTo>
                <a:lnTo>
                  <a:pt x="24450" y="31930"/>
                </a:lnTo>
                <a:lnTo>
                  <a:pt x="24460" y="31930"/>
                </a:lnTo>
                <a:lnTo>
                  <a:pt x="24470" y="31940"/>
                </a:lnTo>
                <a:lnTo>
                  <a:pt x="24470" y="31950"/>
                </a:lnTo>
                <a:lnTo>
                  <a:pt x="24480" y="31950"/>
                </a:lnTo>
                <a:lnTo>
                  <a:pt x="24480" y="31960"/>
                </a:lnTo>
                <a:lnTo>
                  <a:pt x="24490" y="31970"/>
                </a:lnTo>
                <a:lnTo>
                  <a:pt x="24500" y="31980"/>
                </a:lnTo>
                <a:lnTo>
                  <a:pt x="24500" y="32010"/>
                </a:lnTo>
                <a:lnTo>
                  <a:pt x="24510" y="32010"/>
                </a:lnTo>
                <a:lnTo>
                  <a:pt x="24520" y="32020"/>
                </a:lnTo>
                <a:lnTo>
                  <a:pt x="24520" y="32030"/>
                </a:lnTo>
                <a:lnTo>
                  <a:pt x="24520" y="32060"/>
                </a:lnTo>
                <a:lnTo>
                  <a:pt x="24530" y="32070"/>
                </a:lnTo>
                <a:lnTo>
                  <a:pt x="24540" y="32080"/>
                </a:lnTo>
                <a:lnTo>
                  <a:pt x="24560" y="32080"/>
                </a:lnTo>
                <a:lnTo>
                  <a:pt x="24570" y="32090"/>
                </a:lnTo>
                <a:lnTo>
                  <a:pt x="24580" y="32090"/>
                </a:lnTo>
                <a:lnTo>
                  <a:pt x="24580" y="32080"/>
                </a:lnTo>
                <a:lnTo>
                  <a:pt x="24590" y="32080"/>
                </a:lnTo>
                <a:lnTo>
                  <a:pt x="24600" y="32090"/>
                </a:lnTo>
                <a:lnTo>
                  <a:pt x="24620" y="32100"/>
                </a:lnTo>
                <a:lnTo>
                  <a:pt x="24640" y="32120"/>
                </a:lnTo>
                <a:lnTo>
                  <a:pt x="24650" y="32130"/>
                </a:lnTo>
                <a:lnTo>
                  <a:pt x="24660" y="32140"/>
                </a:lnTo>
                <a:lnTo>
                  <a:pt x="24660" y="32150"/>
                </a:lnTo>
                <a:lnTo>
                  <a:pt x="24670" y="32150"/>
                </a:lnTo>
                <a:lnTo>
                  <a:pt x="24670" y="32160"/>
                </a:lnTo>
                <a:lnTo>
                  <a:pt x="24690" y="32170"/>
                </a:lnTo>
                <a:lnTo>
                  <a:pt x="24700" y="32180"/>
                </a:lnTo>
                <a:lnTo>
                  <a:pt x="24710" y="32180"/>
                </a:lnTo>
                <a:lnTo>
                  <a:pt x="24730" y="32170"/>
                </a:lnTo>
                <a:lnTo>
                  <a:pt x="24740" y="32170"/>
                </a:lnTo>
                <a:lnTo>
                  <a:pt x="24740" y="32160"/>
                </a:lnTo>
                <a:lnTo>
                  <a:pt x="24750" y="32160"/>
                </a:lnTo>
                <a:lnTo>
                  <a:pt x="24750" y="32170"/>
                </a:lnTo>
                <a:lnTo>
                  <a:pt x="24750" y="32180"/>
                </a:lnTo>
                <a:lnTo>
                  <a:pt x="24750" y="32190"/>
                </a:lnTo>
                <a:lnTo>
                  <a:pt x="24750" y="32200"/>
                </a:lnTo>
                <a:lnTo>
                  <a:pt x="24760" y="32200"/>
                </a:lnTo>
                <a:lnTo>
                  <a:pt x="24770" y="32210"/>
                </a:lnTo>
                <a:lnTo>
                  <a:pt x="24780" y="32210"/>
                </a:lnTo>
                <a:lnTo>
                  <a:pt x="24790" y="32200"/>
                </a:lnTo>
                <a:lnTo>
                  <a:pt x="24800" y="32200"/>
                </a:lnTo>
                <a:lnTo>
                  <a:pt x="24820" y="32200"/>
                </a:lnTo>
                <a:lnTo>
                  <a:pt x="24840" y="32220"/>
                </a:lnTo>
                <a:lnTo>
                  <a:pt x="24850" y="32220"/>
                </a:lnTo>
                <a:lnTo>
                  <a:pt x="24860" y="32220"/>
                </a:lnTo>
                <a:lnTo>
                  <a:pt x="24860" y="32210"/>
                </a:lnTo>
                <a:lnTo>
                  <a:pt x="24870" y="32200"/>
                </a:lnTo>
                <a:lnTo>
                  <a:pt x="24880" y="32200"/>
                </a:lnTo>
                <a:lnTo>
                  <a:pt x="24890" y="32210"/>
                </a:lnTo>
                <a:lnTo>
                  <a:pt x="24890" y="32220"/>
                </a:lnTo>
                <a:lnTo>
                  <a:pt x="24890" y="32230"/>
                </a:lnTo>
                <a:lnTo>
                  <a:pt x="24890" y="32240"/>
                </a:lnTo>
                <a:lnTo>
                  <a:pt x="24920" y="32240"/>
                </a:lnTo>
                <a:lnTo>
                  <a:pt x="24930" y="32250"/>
                </a:lnTo>
                <a:lnTo>
                  <a:pt x="24940" y="32280"/>
                </a:lnTo>
                <a:lnTo>
                  <a:pt x="24950" y="32280"/>
                </a:lnTo>
                <a:lnTo>
                  <a:pt x="24960" y="32280"/>
                </a:lnTo>
                <a:lnTo>
                  <a:pt x="24970" y="32280"/>
                </a:lnTo>
                <a:lnTo>
                  <a:pt x="24990" y="32280"/>
                </a:lnTo>
                <a:lnTo>
                  <a:pt x="24990" y="32270"/>
                </a:lnTo>
                <a:lnTo>
                  <a:pt x="24980" y="32260"/>
                </a:lnTo>
                <a:lnTo>
                  <a:pt x="24980" y="32250"/>
                </a:lnTo>
                <a:lnTo>
                  <a:pt x="24990" y="32240"/>
                </a:lnTo>
                <a:lnTo>
                  <a:pt x="25000" y="32240"/>
                </a:lnTo>
                <a:lnTo>
                  <a:pt x="25010" y="32250"/>
                </a:lnTo>
                <a:lnTo>
                  <a:pt x="25020" y="32260"/>
                </a:lnTo>
                <a:lnTo>
                  <a:pt x="25030" y="32260"/>
                </a:lnTo>
                <a:lnTo>
                  <a:pt x="25050" y="32270"/>
                </a:lnTo>
                <a:lnTo>
                  <a:pt x="25060" y="32270"/>
                </a:lnTo>
                <a:lnTo>
                  <a:pt x="25070" y="32260"/>
                </a:lnTo>
                <a:lnTo>
                  <a:pt x="25080" y="32250"/>
                </a:lnTo>
                <a:lnTo>
                  <a:pt x="25090" y="32250"/>
                </a:lnTo>
                <a:lnTo>
                  <a:pt x="25100" y="32270"/>
                </a:lnTo>
                <a:lnTo>
                  <a:pt x="25110" y="32260"/>
                </a:lnTo>
                <a:lnTo>
                  <a:pt x="25120" y="32260"/>
                </a:lnTo>
                <a:lnTo>
                  <a:pt x="25130" y="32260"/>
                </a:lnTo>
                <a:lnTo>
                  <a:pt x="25140" y="32260"/>
                </a:lnTo>
                <a:lnTo>
                  <a:pt x="25140" y="32250"/>
                </a:lnTo>
                <a:lnTo>
                  <a:pt x="25150" y="32250"/>
                </a:lnTo>
                <a:lnTo>
                  <a:pt x="25160" y="32260"/>
                </a:lnTo>
                <a:lnTo>
                  <a:pt x="25190" y="32260"/>
                </a:lnTo>
                <a:lnTo>
                  <a:pt x="25200" y="32260"/>
                </a:lnTo>
                <a:lnTo>
                  <a:pt x="25210" y="32260"/>
                </a:lnTo>
                <a:lnTo>
                  <a:pt x="25210" y="32280"/>
                </a:lnTo>
                <a:lnTo>
                  <a:pt x="25210" y="32290"/>
                </a:lnTo>
                <a:lnTo>
                  <a:pt x="25220" y="32300"/>
                </a:lnTo>
                <a:lnTo>
                  <a:pt x="25240" y="32310"/>
                </a:lnTo>
                <a:lnTo>
                  <a:pt x="25260" y="32320"/>
                </a:lnTo>
                <a:lnTo>
                  <a:pt x="25270" y="32320"/>
                </a:lnTo>
                <a:lnTo>
                  <a:pt x="25280" y="32320"/>
                </a:lnTo>
                <a:lnTo>
                  <a:pt x="25290" y="32340"/>
                </a:lnTo>
                <a:lnTo>
                  <a:pt x="25300" y="32360"/>
                </a:lnTo>
                <a:lnTo>
                  <a:pt x="25320" y="32380"/>
                </a:lnTo>
                <a:lnTo>
                  <a:pt x="25330" y="32380"/>
                </a:lnTo>
                <a:lnTo>
                  <a:pt x="25340" y="32370"/>
                </a:lnTo>
                <a:lnTo>
                  <a:pt x="25360" y="32370"/>
                </a:lnTo>
                <a:lnTo>
                  <a:pt x="25370" y="32360"/>
                </a:lnTo>
                <a:lnTo>
                  <a:pt x="25410" y="32360"/>
                </a:lnTo>
                <a:lnTo>
                  <a:pt x="25430" y="32350"/>
                </a:lnTo>
                <a:lnTo>
                  <a:pt x="25440" y="32370"/>
                </a:lnTo>
                <a:lnTo>
                  <a:pt x="25450" y="32370"/>
                </a:lnTo>
                <a:lnTo>
                  <a:pt x="25460" y="32370"/>
                </a:lnTo>
                <a:lnTo>
                  <a:pt x="25470" y="32380"/>
                </a:lnTo>
                <a:lnTo>
                  <a:pt x="25460" y="32400"/>
                </a:lnTo>
                <a:lnTo>
                  <a:pt x="25460" y="32410"/>
                </a:lnTo>
                <a:lnTo>
                  <a:pt x="25470" y="32410"/>
                </a:lnTo>
                <a:lnTo>
                  <a:pt x="25480" y="32410"/>
                </a:lnTo>
                <a:lnTo>
                  <a:pt x="25490" y="32400"/>
                </a:lnTo>
                <a:lnTo>
                  <a:pt x="25520" y="32410"/>
                </a:lnTo>
                <a:lnTo>
                  <a:pt x="25530" y="32420"/>
                </a:lnTo>
                <a:lnTo>
                  <a:pt x="25540" y="32430"/>
                </a:lnTo>
                <a:lnTo>
                  <a:pt x="25540" y="32440"/>
                </a:lnTo>
                <a:lnTo>
                  <a:pt x="25560" y="32440"/>
                </a:lnTo>
                <a:lnTo>
                  <a:pt x="25580" y="32440"/>
                </a:lnTo>
                <a:lnTo>
                  <a:pt x="25580" y="32450"/>
                </a:lnTo>
                <a:lnTo>
                  <a:pt x="25590" y="32460"/>
                </a:lnTo>
                <a:lnTo>
                  <a:pt x="25610" y="32470"/>
                </a:lnTo>
                <a:lnTo>
                  <a:pt x="25630" y="32460"/>
                </a:lnTo>
                <a:lnTo>
                  <a:pt x="25630" y="32450"/>
                </a:lnTo>
                <a:lnTo>
                  <a:pt x="25640" y="32430"/>
                </a:lnTo>
                <a:lnTo>
                  <a:pt x="25650" y="32430"/>
                </a:lnTo>
                <a:lnTo>
                  <a:pt x="25640" y="32420"/>
                </a:lnTo>
                <a:lnTo>
                  <a:pt x="25640" y="32410"/>
                </a:lnTo>
                <a:lnTo>
                  <a:pt x="25660" y="32400"/>
                </a:lnTo>
                <a:lnTo>
                  <a:pt x="25660" y="32390"/>
                </a:lnTo>
                <a:lnTo>
                  <a:pt x="25640" y="32380"/>
                </a:lnTo>
                <a:lnTo>
                  <a:pt x="25640" y="32370"/>
                </a:lnTo>
                <a:lnTo>
                  <a:pt x="25650" y="32360"/>
                </a:lnTo>
                <a:lnTo>
                  <a:pt x="25660" y="32370"/>
                </a:lnTo>
                <a:lnTo>
                  <a:pt x="25670" y="32370"/>
                </a:lnTo>
                <a:lnTo>
                  <a:pt x="25680" y="32350"/>
                </a:lnTo>
                <a:lnTo>
                  <a:pt x="25670" y="32340"/>
                </a:lnTo>
                <a:lnTo>
                  <a:pt x="25660" y="32340"/>
                </a:lnTo>
                <a:lnTo>
                  <a:pt x="25660" y="32330"/>
                </a:lnTo>
                <a:lnTo>
                  <a:pt x="25670" y="32330"/>
                </a:lnTo>
                <a:lnTo>
                  <a:pt x="25680" y="32320"/>
                </a:lnTo>
                <a:lnTo>
                  <a:pt x="25690" y="32310"/>
                </a:lnTo>
                <a:lnTo>
                  <a:pt x="25700" y="32300"/>
                </a:lnTo>
                <a:lnTo>
                  <a:pt x="25700" y="32290"/>
                </a:lnTo>
                <a:lnTo>
                  <a:pt x="25720" y="32250"/>
                </a:lnTo>
                <a:lnTo>
                  <a:pt x="25720" y="32240"/>
                </a:lnTo>
                <a:lnTo>
                  <a:pt x="25970" y="32400"/>
                </a:lnTo>
                <a:lnTo>
                  <a:pt x="26260" y="32600"/>
                </a:lnTo>
                <a:lnTo>
                  <a:pt x="26660" y="32870"/>
                </a:lnTo>
                <a:lnTo>
                  <a:pt x="27510" y="33430"/>
                </a:lnTo>
                <a:lnTo>
                  <a:pt x="28260" y="33920"/>
                </a:lnTo>
                <a:lnTo>
                  <a:pt x="28270" y="33930"/>
                </a:lnTo>
                <a:lnTo>
                  <a:pt x="28920" y="34360"/>
                </a:lnTo>
                <a:lnTo>
                  <a:pt x="28960" y="34390"/>
                </a:lnTo>
                <a:lnTo>
                  <a:pt x="29430" y="34700"/>
                </a:lnTo>
                <a:lnTo>
                  <a:pt x="30030" y="35100"/>
                </a:lnTo>
                <a:lnTo>
                  <a:pt x="30110" y="35820"/>
                </a:lnTo>
                <a:lnTo>
                  <a:pt x="30270" y="35940"/>
                </a:lnTo>
                <a:lnTo>
                  <a:pt x="30390" y="35960"/>
                </a:lnTo>
                <a:lnTo>
                  <a:pt x="31020" y="36080"/>
                </a:lnTo>
                <a:lnTo>
                  <a:pt x="31670" y="36210"/>
                </a:lnTo>
                <a:lnTo>
                  <a:pt x="32090" y="36490"/>
                </a:lnTo>
                <a:lnTo>
                  <a:pt x="32840" y="36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