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Enga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Enga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13820" y="23590"/>
                </a:moveTo>
                <a:lnTo>
                  <a:pt x="13870" y="23590"/>
                </a:lnTo>
                <a:lnTo>
                  <a:pt x="13870" y="23580"/>
                </a:lnTo>
                <a:lnTo>
                  <a:pt x="13880" y="23560"/>
                </a:lnTo>
                <a:lnTo>
                  <a:pt x="13890" y="23550"/>
                </a:lnTo>
                <a:lnTo>
                  <a:pt x="13900" y="23530"/>
                </a:lnTo>
                <a:lnTo>
                  <a:pt x="13920" y="23520"/>
                </a:lnTo>
                <a:lnTo>
                  <a:pt x="13930" y="23520"/>
                </a:lnTo>
                <a:lnTo>
                  <a:pt x="13940" y="23530"/>
                </a:lnTo>
                <a:lnTo>
                  <a:pt x="13950" y="23520"/>
                </a:lnTo>
                <a:lnTo>
                  <a:pt x="13970" y="23530"/>
                </a:lnTo>
                <a:lnTo>
                  <a:pt x="13980" y="23530"/>
                </a:lnTo>
                <a:lnTo>
                  <a:pt x="13980" y="23540"/>
                </a:lnTo>
                <a:lnTo>
                  <a:pt x="13990" y="23550"/>
                </a:lnTo>
                <a:lnTo>
                  <a:pt x="14000" y="23550"/>
                </a:lnTo>
                <a:lnTo>
                  <a:pt x="14010" y="23550"/>
                </a:lnTo>
                <a:lnTo>
                  <a:pt x="14030" y="23570"/>
                </a:lnTo>
                <a:lnTo>
                  <a:pt x="14040" y="23580"/>
                </a:lnTo>
                <a:lnTo>
                  <a:pt x="14060" y="23590"/>
                </a:lnTo>
                <a:lnTo>
                  <a:pt x="14080" y="23590"/>
                </a:lnTo>
                <a:lnTo>
                  <a:pt x="14090" y="23570"/>
                </a:lnTo>
                <a:lnTo>
                  <a:pt x="14100" y="23570"/>
                </a:lnTo>
                <a:lnTo>
                  <a:pt x="14110" y="23560"/>
                </a:lnTo>
                <a:lnTo>
                  <a:pt x="14130" y="23570"/>
                </a:lnTo>
                <a:lnTo>
                  <a:pt x="14140" y="23570"/>
                </a:lnTo>
                <a:lnTo>
                  <a:pt x="14170" y="23580"/>
                </a:lnTo>
                <a:lnTo>
                  <a:pt x="14180" y="23570"/>
                </a:lnTo>
                <a:lnTo>
                  <a:pt x="14190" y="23570"/>
                </a:lnTo>
                <a:lnTo>
                  <a:pt x="14210" y="23570"/>
                </a:lnTo>
                <a:lnTo>
                  <a:pt x="14220" y="23570"/>
                </a:lnTo>
                <a:lnTo>
                  <a:pt x="14240" y="23570"/>
                </a:lnTo>
                <a:lnTo>
                  <a:pt x="14250" y="23570"/>
                </a:lnTo>
                <a:lnTo>
                  <a:pt x="14280" y="23580"/>
                </a:lnTo>
                <a:lnTo>
                  <a:pt x="14320" y="23580"/>
                </a:lnTo>
                <a:lnTo>
                  <a:pt x="14340" y="23590"/>
                </a:lnTo>
                <a:lnTo>
                  <a:pt x="14340" y="23600"/>
                </a:lnTo>
                <a:lnTo>
                  <a:pt x="14350" y="23610"/>
                </a:lnTo>
                <a:lnTo>
                  <a:pt x="14360" y="23620"/>
                </a:lnTo>
                <a:lnTo>
                  <a:pt x="14360" y="23630"/>
                </a:lnTo>
                <a:lnTo>
                  <a:pt x="14370" y="23640"/>
                </a:lnTo>
                <a:lnTo>
                  <a:pt x="14380" y="23640"/>
                </a:lnTo>
                <a:lnTo>
                  <a:pt x="14390" y="23640"/>
                </a:lnTo>
                <a:lnTo>
                  <a:pt x="14390" y="23630"/>
                </a:lnTo>
                <a:lnTo>
                  <a:pt x="14410" y="23620"/>
                </a:lnTo>
                <a:lnTo>
                  <a:pt x="14430" y="23630"/>
                </a:lnTo>
                <a:lnTo>
                  <a:pt x="14450" y="23630"/>
                </a:lnTo>
                <a:lnTo>
                  <a:pt x="14450" y="23640"/>
                </a:lnTo>
                <a:lnTo>
                  <a:pt x="14460" y="23640"/>
                </a:lnTo>
                <a:lnTo>
                  <a:pt x="14470" y="23640"/>
                </a:lnTo>
                <a:lnTo>
                  <a:pt x="14480" y="23650"/>
                </a:lnTo>
                <a:lnTo>
                  <a:pt x="14490" y="23660"/>
                </a:lnTo>
                <a:lnTo>
                  <a:pt x="14500" y="23660"/>
                </a:lnTo>
                <a:lnTo>
                  <a:pt x="14510" y="23660"/>
                </a:lnTo>
                <a:lnTo>
                  <a:pt x="14520" y="23670"/>
                </a:lnTo>
                <a:lnTo>
                  <a:pt x="14520" y="23680"/>
                </a:lnTo>
                <a:lnTo>
                  <a:pt x="14520" y="23690"/>
                </a:lnTo>
                <a:lnTo>
                  <a:pt x="14530" y="23700"/>
                </a:lnTo>
                <a:lnTo>
                  <a:pt x="14540" y="23710"/>
                </a:lnTo>
                <a:lnTo>
                  <a:pt x="14550" y="23710"/>
                </a:lnTo>
                <a:lnTo>
                  <a:pt x="14560" y="23720"/>
                </a:lnTo>
                <a:lnTo>
                  <a:pt x="14560" y="23730"/>
                </a:lnTo>
                <a:lnTo>
                  <a:pt x="14570" y="23730"/>
                </a:lnTo>
                <a:lnTo>
                  <a:pt x="14580" y="23730"/>
                </a:lnTo>
                <a:lnTo>
                  <a:pt x="14590" y="23730"/>
                </a:lnTo>
                <a:lnTo>
                  <a:pt x="14600" y="23730"/>
                </a:lnTo>
                <a:lnTo>
                  <a:pt x="14610" y="23740"/>
                </a:lnTo>
                <a:lnTo>
                  <a:pt x="14620" y="23750"/>
                </a:lnTo>
                <a:lnTo>
                  <a:pt x="14630" y="23750"/>
                </a:lnTo>
                <a:lnTo>
                  <a:pt x="14640" y="23750"/>
                </a:lnTo>
                <a:lnTo>
                  <a:pt x="14650" y="23760"/>
                </a:lnTo>
                <a:lnTo>
                  <a:pt x="14660" y="23770"/>
                </a:lnTo>
                <a:lnTo>
                  <a:pt x="14680" y="23780"/>
                </a:lnTo>
                <a:lnTo>
                  <a:pt x="14690" y="23780"/>
                </a:lnTo>
                <a:lnTo>
                  <a:pt x="14690" y="23790"/>
                </a:lnTo>
                <a:lnTo>
                  <a:pt x="14700" y="23800"/>
                </a:lnTo>
                <a:lnTo>
                  <a:pt x="14710" y="23810"/>
                </a:lnTo>
                <a:lnTo>
                  <a:pt x="14720" y="23820"/>
                </a:lnTo>
                <a:lnTo>
                  <a:pt x="14740" y="23820"/>
                </a:lnTo>
                <a:lnTo>
                  <a:pt x="14740" y="23830"/>
                </a:lnTo>
                <a:lnTo>
                  <a:pt x="14760" y="23830"/>
                </a:lnTo>
                <a:lnTo>
                  <a:pt x="14770" y="23840"/>
                </a:lnTo>
                <a:lnTo>
                  <a:pt x="14780" y="23850"/>
                </a:lnTo>
                <a:lnTo>
                  <a:pt x="14810" y="23850"/>
                </a:lnTo>
                <a:lnTo>
                  <a:pt x="14820" y="23860"/>
                </a:lnTo>
                <a:lnTo>
                  <a:pt x="14840" y="23880"/>
                </a:lnTo>
                <a:lnTo>
                  <a:pt x="14850" y="23890"/>
                </a:lnTo>
                <a:lnTo>
                  <a:pt x="14860" y="23900"/>
                </a:lnTo>
                <a:lnTo>
                  <a:pt x="14860" y="23910"/>
                </a:lnTo>
                <a:lnTo>
                  <a:pt x="14880" y="23920"/>
                </a:lnTo>
                <a:lnTo>
                  <a:pt x="14890" y="23930"/>
                </a:lnTo>
                <a:lnTo>
                  <a:pt x="14900" y="23940"/>
                </a:lnTo>
                <a:lnTo>
                  <a:pt x="14910" y="23950"/>
                </a:lnTo>
                <a:lnTo>
                  <a:pt x="14920" y="23950"/>
                </a:lnTo>
                <a:lnTo>
                  <a:pt x="14930" y="23960"/>
                </a:lnTo>
                <a:lnTo>
                  <a:pt x="14930" y="23970"/>
                </a:lnTo>
                <a:lnTo>
                  <a:pt x="14940" y="23980"/>
                </a:lnTo>
                <a:lnTo>
                  <a:pt x="14950" y="23990"/>
                </a:lnTo>
                <a:lnTo>
                  <a:pt x="14970" y="23990"/>
                </a:lnTo>
                <a:lnTo>
                  <a:pt x="14990" y="23990"/>
                </a:lnTo>
                <a:lnTo>
                  <a:pt x="15000" y="23990"/>
                </a:lnTo>
                <a:lnTo>
                  <a:pt x="15010" y="24000"/>
                </a:lnTo>
                <a:lnTo>
                  <a:pt x="15020" y="24000"/>
                </a:lnTo>
                <a:lnTo>
                  <a:pt x="15040" y="24010"/>
                </a:lnTo>
                <a:lnTo>
                  <a:pt x="15050" y="24010"/>
                </a:lnTo>
                <a:lnTo>
                  <a:pt x="15060" y="24030"/>
                </a:lnTo>
                <a:lnTo>
                  <a:pt x="15070" y="24040"/>
                </a:lnTo>
                <a:lnTo>
                  <a:pt x="15080" y="24040"/>
                </a:lnTo>
                <a:lnTo>
                  <a:pt x="15090" y="24040"/>
                </a:lnTo>
                <a:lnTo>
                  <a:pt x="15120" y="24040"/>
                </a:lnTo>
                <a:lnTo>
                  <a:pt x="15140" y="24050"/>
                </a:lnTo>
                <a:lnTo>
                  <a:pt x="15160" y="24050"/>
                </a:lnTo>
                <a:lnTo>
                  <a:pt x="15170" y="24050"/>
                </a:lnTo>
                <a:lnTo>
                  <a:pt x="15180" y="24050"/>
                </a:lnTo>
                <a:lnTo>
                  <a:pt x="15180" y="24040"/>
                </a:lnTo>
                <a:lnTo>
                  <a:pt x="15190" y="24030"/>
                </a:lnTo>
                <a:lnTo>
                  <a:pt x="15190" y="24020"/>
                </a:lnTo>
                <a:lnTo>
                  <a:pt x="15200" y="24010"/>
                </a:lnTo>
                <a:lnTo>
                  <a:pt x="15210" y="24000"/>
                </a:lnTo>
                <a:lnTo>
                  <a:pt x="15210" y="23990"/>
                </a:lnTo>
                <a:lnTo>
                  <a:pt x="15220" y="23980"/>
                </a:lnTo>
                <a:lnTo>
                  <a:pt x="15220" y="23970"/>
                </a:lnTo>
                <a:lnTo>
                  <a:pt x="15210" y="23960"/>
                </a:lnTo>
                <a:lnTo>
                  <a:pt x="15220" y="23950"/>
                </a:lnTo>
                <a:lnTo>
                  <a:pt x="15230" y="23950"/>
                </a:lnTo>
                <a:lnTo>
                  <a:pt x="15220" y="23940"/>
                </a:lnTo>
                <a:lnTo>
                  <a:pt x="15230" y="23940"/>
                </a:lnTo>
                <a:lnTo>
                  <a:pt x="15230" y="23930"/>
                </a:lnTo>
                <a:lnTo>
                  <a:pt x="15240" y="23930"/>
                </a:lnTo>
                <a:lnTo>
                  <a:pt x="15250" y="23940"/>
                </a:lnTo>
                <a:lnTo>
                  <a:pt x="15270" y="23940"/>
                </a:lnTo>
                <a:lnTo>
                  <a:pt x="15280" y="23930"/>
                </a:lnTo>
                <a:lnTo>
                  <a:pt x="15290" y="23930"/>
                </a:lnTo>
                <a:lnTo>
                  <a:pt x="15290" y="23920"/>
                </a:lnTo>
                <a:lnTo>
                  <a:pt x="15300" y="23920"/>
                </a:lnTo>
                <a:lnTo>
                  <a:pt x="15310" y="23920"/>
                </a:lnTo>
                <a:lnTo>
                  <a:pt x="15320" y="23930"/>
                </a:lnTo>
                <a:lnTo>
                  <a:pt x="15330" y="23930"/>
                </a:lnTo>
                <a:lnTo>
                  <a:pt x="15340" y="23940"/>
                </a:lnTo>
                <a:lnTo>
                  <a:pt x="15350" y="23940"/>
                </a:lnTo>
                <a:lnTo>
                  <a:pt x="15360" y="23930"/>
                </a:lnTo>
                <a:lnTo>
                  <a:pt x="15370" y="23920"/>
                </a:lnTo>
                <a:lnTo>
                  <a:pt x="15370" y="23910"/>
                </a:lnTo>
                <a:lnTo>
                  <a:pt x="15390" y="23910"/>
                </a:lnTo>
                <a:lnTo>
                  <a:pt x="15400" y="23930"/>
                </a:lnTo>
                <a:lnTo>
                  <a:pt x="15410" y="23930"/>
                </a:lnTo>
                <a:lnTo>
                  <a:pt x="15420" y="23930"/>
                </a:lnTo>
                <a:lnTo>
                  <a:pt x="15430" y="23940"/>
                </a:lnTo>
                <a:lnTo>
                  <a:pt x="15440" y="23940"/>
                </a:lnTo>
                <a:lnTo>
                  <a:pt x="15450" y="23940"/>
                </a:lnTo>
                <a:lnTo>
                  <a:pt x="15460" y="23940"/>
                </a:lnTo>
                <a:lnTo>
                  <a:pt x="15460" y="23930"/>
                </a:lnTo>
                <a:lnTo>
                  <a:pt x="15470" y="23930"/>
                </a:lnTo>
                <a:lnTo>
                  <a:pt x="15480" y="23930"/>
                </a:lnTo>
                <a:lnTo>
                  <a:pt x="15490" y="23930"/>
                </a:lnTo>
                <a:lnTo>
                  <a:pt x="15500" y="23920"/>
                </a:lnTo>
                <a:lnTo>
                  <a:pt x="15510" y="23920"/>
                </a:lnTo>
                <a:lnTo>
                  <a:pt x="15520" y="23920"/>
                </a:lnTo>
                <a:lnTo>
                  <a:pt x="15530" y="23920"/>
                </a:lnTo>
                <a:lnTo>
                  <a:pt x="15540" y="23910"/>
                </a:lnTo>
                <a:lnTo>
                  <a:pt x="15540" y="23900"/>
                </a:lnTo>
                <a:lnTo>
                  <a:pt x="15550" y="23890"/>
                </a:lnTo>
                <a:lnTo>
                  <a:pt x="15560" y="23890"/>
                </a:lnTo>
                <a:lnTo>
                  <a:pt x="15570" y="23900"/>
                </a:lnTo>
                <a:lnTo>
                  <a:pt x="15580" y="23910"/>
                </a:lnTo>
                <a:lnTo>
                  <a:pt x="15590" y="23910"/>
                </a:lnTo>
                <a:lnTo>
                  <a:pt x="15590" y="23920"/>
                </a:lnTo>
                <a:lnTo>
                  <a:pt x="15600" y="23930"/>
                </a:lnTo>
                <a:lnTo>
                  <a:pt x="15600" y="23940"/>
                </a:lnTo>
                <a:lnTo>
                  <a:pt x="15610" y="23950"/>
                </a:lnTo>
                <a:lnTo>
                  <a:pt x="15610" y="23960"/>
                </a:lnTo>
                <a:lnTo>
                  <a:pt x="15610" y="23970"/>
                </a:lnTo>
                <a:lnTo>
                  <a:pt x="15610" y="23980"/>
                </a:lnTo>
                <a:lnTo>
                  <a:pt x="15610" y="23990"/>
                </a:lnTo>
                <a:lnTo>
                  <a:pt x="15630" y="23990"/>
                </a:lnTo>
                <a:lnTo>
                  <a:pt x="15640" y="24000"/>
                </a:lnTo>
                <a:lnTo>
                  <a:pt x="15650" y="24000"/>
                </a:lnTo>
                <a:lnTo>
                  <a:pt x="15660" y="23990"/>
                </a:lnTo>
                <a:lnTo>
                  <a:pt x="15670" y="24000"/>
                </a:lnTo>
                <a:lnTo>
                  <a:pt x="15680" y="23990"/>
                </a:lnTo>
                <a:lnTo>
                  <a:pt x="15690" y="23990"/>
                </a:lnTo>
                <a:lnTo>
                  <a:pt x="15700" y="23990"/>
                </a:lnTo>
                <a:lnTo>
                  <a:pt x="15710" y="23980"/>
                </a:lnTo>
                <a:lnTo>
                  <a:pt x="15720" y="23980"/>
                </a:lnTo>
                <a:lnTo>
                  <a:pt x="15730" y="23980"/>
                </a:lnTo>
                <a:lnTo>
                  <a:pt x="15740" y="23990"/>
                </a:lnTo>
                <a:lnTo>
                  <a:pt x="15750" y="24000"/>
                </a:lnTo>
                <a:lnTo>
                  <a:pt x="15760" y="24000"/>
                </a:lnTo>
                <a:lnTo>
                  <a:pt x="15760" y="24010"/>
                </a:lnTo>
                <a:lnTo>
                  <a:pt x="15760" y="24020"/>
                </a:lnTo>
                <a:lnTo>
                  <a:pt x="15770" y="24030"/>
                </a:lnTo>
                <a:lnTo>
                  <a:pt x="15780" y="24040"/>
                </a:lnTo>
                <a:lnTo>
                  <a:pt x="15800" y="24040"/>
                </a:lnTo>
                <a:lnTo>
                  <a:pt x="15810" y="24050"/>
                </a:lnTo>
                <a:lnTo>
                  <a:pt x="15820" y="24060"/>
                </a:lnTo>
                <a:lnTo>
                  <a:pt x="15820" y="24070"/>
                </a:lnTo>
                <a:lnTo>
                  <a:pt x="15820" y="24080"/>
                </a:lnTo>
                <a:lnTo>
                  <a:pt x="15830" y="24080"/>
                </a:lnTo>
                <a:lnTo>
                  <a:pt x="15830" y="24070"/>
                </a:lnTo>
                <a:lnTo>
                  <a:pt x="15840" y="24070"/>
                </a:lnTo>
                <a:lnTo>
                  <a:pt x="15840" y="24060"/>
                </a:lnTo>
                <a:lnTo>
                  <a:pt x="15840" y="24050"/>
                </a:lnTo>
                <a:lnTo>
                  <a:pt x="15850" y="24050"/>
                </a:lnTo>
                <a:lnTo>
                  <a:pt x="15860" y="24040"/>
                </a:lnTo>
                <a:lnTo>
                  <a:pt x="15870" y="24040"/>
                </a:lnTo>
                <a:lnTo>
                  <a:pt x="15870" y="24050"/>
                </a:lnTo>
                <a:lnTo>
                  <a:pt x="15880" y="24060"/>
                </a:lnTo>
                <a:lnTo>
                  <a:pt x="15890" y="24050"/>
                </a:lnTo>
                <a:lnTo>
                  <a:pt x="15900" y="24050"/>
                </a:lnTo>
                <a:lnTo>
                  <a:pt x="15900" y="24040"/>
                </a:lnTo>
                <a:lnTo>
                  <a:pt x="15910" y="24030"/>
                </a:lnTo>
                <a:lnTo>
                  <a:pt x="15920" y="24030"/>
                </a:lnTo>
                <a:lnTo>
                  <a:pt x="15930" y="24020"/>
                </a:lnTo>
                <a:lnTo>
                  <a:pt x="15930" y="24010"/>
                </a:lnTo>
                <a:lnTo>
                  <a:pt x="15940" y="24010"/>
                </a:lnTo>
                <a:lnTo>
                  <a:pt x="15960" y="24010"/>
                </a:lnTo>
                <a:lnTo>
                  <a:pt x="15970" y="24000"/>
                </a:lnTo>
                <a:lnTo>
                  <a:pt x="15980" y="23990"/>
                </a:lnTo>
                <a:lnTo>
                  <a:pt x="15990" y="23990"/>
                </a:lnTo>
                <a:lnTo>
                  <a:pt x="16000" y="23990"/>
                </a:lnTo>
                <a:lnTo>
                  <a:pt x="16020" y="23980"/>
                </a:lnTo>
                <a:lnTo>
                  <a:pt x="16030" y="23980"/>
                </a:lnTo>
                <a:lnTo>
                  <a:pt x="16040" y="23980"/>
                </a:lnTo>
                <a:lnTo>
                  <a:pt x="16050" y="23980"/>
                </a:lnTo>
                <a:lnTo>
                  <a:pt x="16050" y="23970"/>
                </a:lnTo>
                <a:lnTo>
                  <a:pt x="16060" y="23970"/>
                </a:lnTo>
                <a:lnTo>
                  <a:pt x="16070" y="23970"/>
                </a:lnTo>
                <a:lnTo>
                  <a:pt x="16070" y="23960"/>
                </a:lnTo>
                <a:lnTo>
                  <a:pt x="16080" y="23950"/>
                </a:lnTo>
                <a:lnTo>
                  <a:pt x="16080" y="23940"/>
                </a:lnTo>
                <a:lnTo>
                  <a:pt x="16090" y="23940"/>
                </a:lnTo>
                <a:lnTo>
                  <a:pt x="16100" y="23940"/>
                </a:lnTo>
                <a:lnTo>
                  <a:pt x="16110" y="23940"/>
                </a:lnTo>
                <a:lnTo>
                  <a:pt x="16120" y="23950"/>
                </a:lnTo>
                <a:lnTo>
                  <a:pt x="16140" y="23950"/>
                </a:lnTo>
                <a:lnTo>
                  <a:pt x="16140" y="23960"/>
                </a:lnTo>
                <a:lnTo>
                  <a:pt x="16150" y="23970"/>
                </a:lnTo>
                <a:lnTo>
                  <a:pt x="16170" y="23970"/>
                </a:lnTo>
                <a:lnTo>
                  <a:pt x="16180" y="23980"/>
                </a:lnTo>
                <a:lnTo>
                  <a:pt x="16190" y="23980"/>
                </a:lnTo>
                <a:lnTo>
                  <a:pt x="16210" y="23990"/>
                </a:lnTo>
                <a:lnTo>
                  <a:pt x="16220" y="23980"/>
                </a:lnTo>
                <a:lnTo>
                  <a:pt x="16230" y="23980"/>
                </a:lnTo>
                <a:lnTo>
                  <a:pt x="16240" y="23990"/>
                </a:lnTo>
                <a:lnTo>
                  <a:pt x="16260" y="24000"/>
                </a:lnTo>
                <a:lnTo>
                  <a:pt x="16270" y="24000"/>
                </a:lnTo>
                <a:lnTo>
                  <a:pt x="16280" y="24000"/>
                </a:lnTo>
                <a:lnTo>
                  <a:pt x="16290" y="24010"/>
                </a:lnTo>
                <a:lnTo>
                  <a:pt x="16290" y="24020"/>
                </a:lnTo>
                <a:lnTo>
                  <a:pt x="16300" y="24030"/>
                </a:lnTo>
                <a:lnTo>
                  <a:pt x="16310" y="24040"/>
                </a:lnTo>
                <a:lnTo>
                  <a:pt x="16320" y="24050"/>
                </a:lnTo>
                <a:lnTo>
                  <a:pt x="16330" y="24050"/>
                </a:lnTo>
                <a:lnTo>
                  <a:pt x="16350" y="24060"/>
                </a:lnTo>
                <a:lnTo>
                  <a:pt x="16360" y="24060"/>
                </a:lnTo>
                <a:lnTo>
                  <a:pt x="16370" y="24060"/>
                </a:lnTo>
                <a:lnTo>
                  <a:pt x="16370" y="24070"/>
                </a:lnTo>
                <a:lnTo>
                  <a:pt x="16380" y="24060"/>
                </a:lnTo>
                <a:lnTo>
                  <a:pt x="16390" y="24060"/>
                </a:lnTo>
                <a:lnTo>
                  <a:pt x="16400" y="24070"/>
                </a:lnTo>
                <a:lnTo>
                  <a:pt x="16410" y="24080"/>
                </a:lnTo>
                <a:lnTo>
                  <a:pt x="16420" y="24090"/>
                </a:lnTo>
                <a:lnTo>
                  <a:pt x="16430" y="24100"/>
                </a:lnTo>
                <a:lnTo>
                  <a:pt x="16430" y="24110"/>
                </a:lnTo>
                <a:lnTo>
                  <a:pt x="16440" y="24120"/>
                </a:lnTo>
                <a:lnTo>
                  <a:pt x="16450" y="24130"/>
                </a:lnTo>
                <a:lnTo>
                  <a:pt x="16460" y="24130"/>
                </a:lnTo>
                <a:lnTo>
                  <a:pt x="16470" y="24130"/>
                </a:lnTo>
                <a:lnTo>
                  <a:pt x="16480" y="24140"/>
                </a:lnTo>
                <a:lnTo>
                  <a:pt x="16480" y="24150"/>
                </a:lnTo>
                <a:lnTo>
                  <a:pt x="16480" y="24160"/>
                </a:lnTo>
                <a:lnTo>
                  <a:pt x="16490" y="24160"/>
                </a:lnTo>
                <a:lnTo>
                  <a:pt x="16500" y="24170"/>
                </a:lnTo>
                <a:lnTo>
                  <a:pt x="16510" y="24170"/>
                </a:lnTo>
                <a:lnTo>
                  <a:pt x="16530" y="24170"/>
                </a:lnTo>
                <a:lnTo>
                  <a:pt x="16540" y="24140"/>
                </a:lnTo>
                <a:lnTo>
                  <a:pt x="18270" y="23770"/>
                </a:lnTo>
                <a:lnTo>
                  <a:pt x="18830" y="23650"/>
                </a:lnTo>
                <a:lnTo>
                  <a:pt x="18970" y="23620"/>
                </a:lnTo>
                <a:lnTo>
                  <a:pt x="19780" y="23440"/>
                </a:lnTo>
                <a:lnTo>
                  <a:pt x="19780" y="23450"/>
                </a:lnTo>
                <a:lnTo>
                  <a:pt x="19790" y="23450"/>
                </a:lnTo>
                <a:lnTo>
                  <a:pt x="19790" y="23460"/>
                </a:lnTo>
                <a:lnTo>
                  <a:pt x="19800" y="23460"/>
                </a:lnTo>
                <a:lnTo>
                  <a:pt x="19810" y="23460"/>
                </a:lnTo>
                <a:lnTo>
                  <a:pt x="19820" y="23460"/>
                </a:lnTo>
                <a:lnTo>
                  <a:pt x="19830" y="23460"/>
                </a:lnTo>
                <a:lnTo>
                  <a:pt x="19830" y="23470"/>
                </a:lnTo>
                <a:lnTo>
                  <a:pt x="19830" y="23480"/>
                </a:lnTo>
                <a:lnTo>
                  <a:pt x="19820" y="23490"/>
                </a:lnTo>
                <a:lnTo>
                  <a:pt x="19820" y="23500"/>
                </a:lnTo>
                <a:lnTo>
                  <a:pt x="19820" y="23510"/>
                </a:lnTo>
                <a:lnTo>
                  <a:pt x="19830" y="23510"/>
                </a:lnTo>
                <a:lnTo>
                  <a:pt x="19830" y="23520"/>
                </a:lnTo>
                <a:lnTo>
                  <a:pt x="19850" y="23520"/>
                </a:lnTo>
                <a:lnTo>
                  <a:pt x="19860" y="23520"/>
                </a:lnTo>
                <a:lnTo>
                  <a:pt x="19870" y="23530"/>
                </a:lnTo>
                <a:lnTo>
                  <a:pt x="19880" y="23530"/>
                </a:lnTo>
                <a:lnTo>
                  <a:pt x="19890" y="23540"/>
                </a:lnTo>
                <a:lnTo>
                  <a:pt x="19900" y="23550"/>
                </a:lnTo>
                <a:lnTo>
                  <a:pt x="19900" y="23560"/>
                </a:lnTo>
                <a:lnTo>
                  <a:pt x="19900" y="23570"/>
                </a:lnTo>
                <a:lnTo>
                  <a:pt x="19910" y="23580"/>
                </a:lnTo>
                <a:lnTo>
                  <a:pt x="19910" y="23590"/>
                </a:lnTo>
                <a:lnTo>
                  <a:pt x="19910" y="23600"/>
                </a:lnTo>
                <a:lnTo>
                  <a:pt x="19910" y="23610"/>
                </a:lnTo>
                <a:lnTo>
                  <a:pt x="19920" y="23620"/>
                </a:lnTo>
                <a:lnTo>
                  <a:pt x="19930" y="23630"/>
                </a:lnTo>
                <a:lnTo>
                  <a:pt x="19940" y="23630"/>
                </a:lnTo>
                <a:lnTo>
                  <a:pt x="19950" y="23640"/>
                </a:lnTo>
                <a:lnTo>
                  <a:pt x="19960" y="23650"/>
                </a:lnTo>
                <a:lnTo>
                  <a:pt x="19970" y="23660"/>
                </a:lnTo>
                <a:lnTo>
                  <a:pt x="19980" y="23670"/>
                </a:lnTo>
                <a:lnTo>
                  <a:pt x="19990" y="23670"/>
                </a:lnTo>
                <a:lnTo>
                  <a:pt x="20000" y="23670"/>
                </a:lnTo>
                <a:lnTo>
                  <a:pt x="20030" y="23690"/>
                </a:lnTo>
                <a:lnTo>
                  <a:pt x="20030" y="23700"/>
                </a:lnTo>
                <a:lnTo>
                  <a:pt x="20040" y="23710"/>
                </a:lnTo>
                <a:lnTo>
                  <a:pt x="20060" y="23720"/>
                </a:lnTo>
                <a:lnTo>
                  <a:pt x="20070" y="23720"/>
                </a:lnTo>
                <a:lnTo>
                  <a:pt x="20080" y="23730"/>
                </a:lnTo>
                <a:lnTo>
                  <a:pt x="20090" y="23730"/>
                </a:lnTo>
                <a:lnTo>
                  <a:pt x="20100" y="23740"/>
                </a:lnTo>
                <a:lnTo>
                  <a:pt x="20110" y="23740"/>
                </a:lnTo>
                <a:lnTo>
                  <a:pt x="20130" y="23750"/>
                </a:lnTo>
                <a:lnTo>
                  <a:pt x="20150" y="23750"/>
                </a:lnTo>
                <a:lnTo>
                  <a:pt x="20150" y="23740"/>
                </a:lnTo>
                <a:lnTo>
                  <a:pt x="20160" y="23740"/>
                </a:lnTo>
                <a:lnTo>
                  <a:pt x="20170" y="23750"/>
                </a:lnTo>
                <a:lnTo>
                  <a:pt x="20180" y="23750"/>
                </a:lnTo>
                <a:lnTo>
                  <a:pt x="20190" y="23750"/>
                </a:lnTo>
                <a:lnTo>
                  <a:pt x="20210" y="23750"/>
                </a:lnTo>
                <a:lnTo>
                  <a:pt x="20220" y="23750"/>
                </a:lnTo>
                <a:lnTo>
                  <a:pt x="20230" y="23760"/>
                </a:lnTo>
                <a:lnTo>
                  <a:pt x="20240" y="23760"/>
                </a:lnTo>
                <a:lnTo>
                  <a:pt x="20250" y="23760"/>
                </a:lnTo>
                <a:lnTo>
                  <a:pt x="20270" y="23750"/>
                </a:lnTo>
                <a:lnTo>
                  <a:pt x="20280" y="23750"/>
                </a:lnTo>
                <a:lnTo>
                  <a:pt x="20300" y="23760"/>
                </a:lnTo>
                <a:lnTo>
                  <a:pt x="20310" y="23760"/>
                </a:lnTo>
                <a:lnTo>
                  <a:pt x="20330" y="23760"/>
                </a:lnTo>
                <a:lnTo>
                  <a:pt x="20350" y="23770"/>
                </a:lnTo>
                <a:lnTo>
                  <a:pt x="20370" y="23770"/>
                </a:lnTo>
                <a:lnTo>
                  <a:pt x="20380" y="23770"/>
                </a:lnTo>
                <a:lnTo>
                  <a:pt x="20390" y="23770"/>
                </a:lnTo>
                <a:lnTo>
                  <a:pt x="20390" y="23780"/>
                </a:lnTo>
                <a:lnTo>
                  <a:pt x="20400" y="23780"/>
                </a:lnTo>
                <a:lnTo>
                  <a:pt x="20410" y="23780"/>
                </a:lnTo>
                <a:lnTo>
                  <a:pt x="20420" y="23790"/>
                </a:lnTo>
                <a:lnTo>
                  <a:pt x="20420" y="23800"/>
                </a:lnTo>
                <a:lnTo>
                  <a:pt x="20420" y="23810"/>
                </a:lnTo>
                <a:lnTo>
                  <a:pt x="20410" y="23810"/>
                </a:lnTo>
                <a:lnTo>
                  <a:pt x="20410" y="23820"/>
                </a:lnTo>
                <a:lnTo>
                  <a:pt x="20410" y="23830"/>
                </a:lnTo>
                <a:lnTo>
                  <a:pt x="20410" y="23840"/>
                </a:lnTo>
                <a:lnTo>
                  <a:pt x="20420" y="23850"/>
                </a:lnTo>
                <a:lnTo>
                  <a:pt x="20450" y="23870"/>
                </a:lnTo>
                <a:lnTo>
                  <a:pt x="20460" y="23870"/>
                </a:lnTo>
                <a:lnTo>
                  <a:pt x="20490" y="23870"/>
                </a:lnTo>
                <a:lnTo>
                  <a:pt x="20500" y="23880"/>
                </a:lnTo>
                <a:lnTo>
                  <a:pt x="20510" y="23890"/>
                </a:lnTo>
                <a:lnTo>
                  <a:pt x="20510" y="23900"/>
                </a:lnTo>
                <a:lnTo>
                  <a:pt x="20520" y="23920"/>
                </a:lnTo>
                <a:lnTo>
                  <a:pt x="20520" y="23930"/>
                </a:lnTo>
                <a:lnTo>
                  <a:pt x="20520" y="23940"/>
                </a:lnTo>
                <a:lnTo>
                  <a:pt x="20510" y="23950"/>
                </a:lnTo>
                <a:lnTo>
                  <a:pt x="20500" y="23960"/>
                </a:lnTo>
                <a:lnTo>
                  <a:pt x="20500" y="23970"/>
                </a:lnTo>
                <a:lnTo>
                  <a:pt x="20510" y="23980"/>
                </a:lnTo>
                <a:lnTo>
                  <a:pt x="20520" y="23990"/>
                </a:lnTo>
                <a:lnTo>
                  <a:pt x="20510" y="24000"/>
                </a:lnTo>
                <a:lnTo>
                  <a:pt x="20500" y="24000"/>
                </a:lnTo>
                <a:lnTo>
                  <a:pt x="20500" y="24010"/>
                </a:lnTo>
                <a:lnTo>
                  <a:pt x="20490" y="24010"/>
                </a:lnTo>
                <a:lnTo>
                  <a:pt x="20490" y="24020"/>
                </a:lnTo>
                <a:lnTo>
                  <a:pt x="20500" y="24030"/>
                </a:lnTo>
                <a:lnTo>
                  <a:pt x="20540" y="24040"/>
                </a:lnTo>
                <a:lnTo>
                  <a:pt x="20550" y="24050"/>
                </a:lnTo>
                <a:lnTo>
                  <a:pt x="20550" y="24060"/>
                </a:lnTo>
                <a:lnTo>
                  <a:pt x="20550" y="24070"/>
                </a:lnTo>
                <a:lnTo>
                  <a:pt x="20550" y="24080"/>
                </a:lnTo>
                <a:lnTo>
                  <a:pt x="20540" y="24090"/>
                </a:lnTo>
                <a:lnTo>
                  <a:pt x="20540" y="24100"/>
                </a:lnTo>
                <a:lnTo>
                  <a:pt x="20540" y="24110"/>
                </a:lnTo>
                <a:lnTo>
                  <a:pt x="20540" y="24120"/>
                </a:lnTo>
                <a:lnTo>
                  <a:pt x="20550" y="24120"/>
                </a:lnTo>
                <a:lnTo>
                  <a:pt x="20560" y="24130"/>
                </a:lnTo>
                <a:lnTo>
                  <a:pt x="20570" y="24160"/>
                </a:lnTo>
                <a:lnTo>
                  <a:pt x="20580" y="24170"/>
                </a:lnTo>
                <a:lnTo>
                  <a:pt x="20590" y="24170"/>
                </a:lnTo>
                <a:lnTo>
                  <a:pt x="20600" y="24180"/>
                </a:lnTo>
                <a:lnTo>
                  <a:pt x="20600" y="24190"/>
                </a:lnTo>
                <a:lnTo>
                  <a:pt x="20610" y="24200"/>
                </a:lnTo>
                <a:lnTo>
                  <a:pt x="20610" y="24210"/>
                </a:lnTo>
                <a:lnTo>
                  <a:pt x="20620" y="24220"/>
                </a:lnTo>
                <a:lnTo>
                  <a:pt x="20630" y="24230"/>
                </a:lnTo>
                <a:lnTo>
                  <a:pt x="20640" y="24230"/>
                </a:lnTo>
                <a:lnTo>
                  <a:pt x="20640" y="24240"/>
                </a:lnTo>
                <a:lnTo>
                  <a:pt x="20650" y="24260"/>
                </a:lnTo>
                <a:lnTo>
                  <a:pt x="20660" y="24260"/>
                </a:lnTo>
                <a:lnTo>
                  <a:pt x="20660" y="24270"/>
                </a:lnTo>
                <a:lnTo>
                  <a:pt x="20680" y="24280"/>
                </a:lnTo>
                <a:lnTo>
                  <a:pt x="20700" y="24310"/>
                </a:lnTo>
                <a:lnTo>
                  <a:pt x="20700" y="24320"/>
                </a:lnTo>
                <a:lnTo>
                  <a:pt x="20710" y="24320"/>
                </a:lnTo>
                <a:lnTo>
                  <a:pt x="20720" y="24320"/>
                </a:lnTo>
                <a:lnTo>
                  <a:pt x="20730" y="24320"/>
                </a:lnTo>
                <a:lnTo>
                  <a:pt x="20740" y="24320"/>
                </a:lnTo>
                <a:lnTo>
                  <a:pt x="20760" y="24320"/>
                </a:lnTo>
                <a:lnTo>
                  <a:pt x="20770" y="24330"/>
                </a:lnTo>
                <a:lnTo>
                  <a:pt x="20770" y="24340"/>
                </a:lnTo>
                <a:lnTo>
                  <a:pt x="20770" y="24350"/>
                </a:lnTo>
                <a:lnTo>
                  <a:pt x="20780" y="24370"/>
                </a:lnTo>
                <a:lnTo>
                  <a:pt x="20780" y="24380"/>
                </a:lnTo>
                <a:lnTo>
                  <a:pt x="20790" y="24380"/>
                </a:lnTo>
                <a:lnTo>
                  <a:pt x="20810" y="24380"/>
                </a:lnTo>
                <a:lnTo>
                  <a:pt x="20820" y="24380"/>
                </a:lnTo>
                <a:lnTo>
                  <a:pt x="20830" y="24390"/>
                </a:lnTo>
                <a:lnTo>
                  <a:pt x="20840" y="24390"/>
                </a:lnTo>
                <a:lnTo>
                  <a:pt x="20840" y="24400"/>
                </a:lnTo>
                <a:lnTo>
                  <a:pt x="20850" y="24410"/>
                </a:lnTo>
                <a:lnTo>
                  <a:pt x="20870" y="24410"/>
                </a:lnTo>
                <a:lnTo>
                  <a:pt x="20880" y="24400"/>
                </a:lnTo>
                <a:lnTo>
                  <a:pt x="20890" y="24400"/>
                </a:lnTo>
                <a:lnTo>
                  <a:pt x="20910" y="24390"/>
                </a:lnTo>
                <a:lnTo>
                  <a:pt x="20920" y="24390"/>
                </a:lnTo>
                <a:lnTo>
                  <a:pt x="20930" y="24390"/>
                </a:lnTo>
                <a:lnTo>
                  <a:pt x="20950" y="24390"/>
                </a:lnTo>
                <a:lnTo>
                  <a:pt x="20960" y="24400"/>
                </a:lnTo>
                <a:lnTo>
                  <a:pt x="20990" y="24420"/>
                </a:lnTo>
                <a:lnTo>
                  <a:pt x="21000" y="24420"/>
                </a:lnTo>
                <a:lnTo>
                  <a:pt x="21000" y="24410"/>
                </a:lnTo>
                <a:lnTo>
                  <a:pt x="21020" y="24410"/>
                </a:lnTo>
                <a:lnTo>
                  <a:pt x="21030" y="24400"/>
                </a:lnTo>
                <a:lnTo>
                  <a:pt x="21040" y="24390"/>
                </a:lnTo>
                <a:lnTo>
                  <a:pt x="21050" y="24390"/>
                </a:lnTo>
                <a:lnTo>
                  <a:pt x="21060" y="24390"/>
                </a:lnTo>
                <a:lnTo>
                  <a:pt x="21070" y="24390"/>
                </a:lnTo>
                <a:lnTo>
                  <a:pt x="21080" y="24380"/>
                </a:lnTo>
                <a:lnTo>
                  <a:pt x="21090" y="24390"/>
                </a:lnTo>
                <a:lnTo>
                  <a:pt x="21090" y="24400"/>
                </a:lnTo>
                <a:lnTo>
                  <a:pt x="21090" y="24410"/>
                </a:lnTo>
                <a:lnTo>
                  <a:pt x="21080" y="24410"/>
                </a:lnTo>
                <a:lnTo>
                  <a:pt x="21080" y="24420"/>
                </a:lnTo>
                <a:lnTo>
                  <a:pt x="21090" y="24430"/>
                </a:lnTo>
                <a:lnTo>
                  <a:pt x="21090" y="24440"/>
                </a:lnTo>
                <a:lnTo>
                  <a:pt x="21100" y="24440"/>
                </a:lnTo>
                <a:lnTo>
                  <a:pt x="21110" y="24440"/>
                </a:lnTo>
                <a:lnTo>
                  <a:pt x="21110" y="24450"/>
                </a:lnTo>
                <a:lnTo>
                  <a:pt x="21110" y="24460"/>
                </a:lnTo>
                <a:lnTo>
                  <a:pt x="21110" y="24470"/>
                </a:lnTo>
                <a:lnTo>
                  <a:pt x="21100" y="24470"/>
                </a:lnTo>
                <a:lnTo>
                  <a:pt x="21100" y="24480"/>
                </a:lnTo>
                <a:lnTo>
                  <a:pt x="21090" y="24490"/>
                </a:lnTo>
                <a:lnTo>
                  <a:pt x="21080" y="24500"/>
                </a:lnTo>
                <a:lnTo>
                  <a:pt x="21080" y="24510"/>
                </a:lnTo>
                <a:lnTo>
                  <a:pt x="21080" y="24520"/>
                </a:lnTo>
                <a:lnTo>
                  <a:pt x="21070" y="24530"/>
                </a:lnTo>
                <a:lnTo>
                  <a:pt x="21070" y="24540"/>
                </a:lnTo>
                <a:lnTo>
                  <a:pt x="21070" y="24550"/>
                </a:lnTo>
                <a:lnTo>
                  <a:pt x="21060" y="24570"/>
                </a:lnTo>
                <a:lnTo>
                  <a:pt x="21060" y="24580"/>
                </a:lnTo>
                <a:lnTo>
                  <a:pt x="21080" y="24610"/>
                </a:lnTo>
                <a:lnTo>
                  <a:pt x="21090" y="24620"/>
                </a:lnTo>
                <a:lnTo>
                  <a:pt x="21100" y="24630"/>
                </a:lnTo>
                <a:lnTo>
                  <a:pt x="21100" y="24640"/>
                </a:lnTo>
                <a:lnTo>
                  <a:pt x="21110" y="24640"/>
                </a:lnTo>
                <a:lnTo>
                  <a:pt x="21110" y="24650"/>
                </a:lnTo>
                <a:lnTo>
                  <a:pt x="21100" y="24660"/>
                </a:lnTo>
                <a:lnTo>
                  <a:pt x="21100" y="24670"/>
                </a:lnTo>
                <a:lnTo>
                  <a:pt x="21100" y="24680"/>
                </a:lnTo>
                <a:lnTo>
                  <a:pt x="21110" y="24680"/>
                </a:lnTo>
                <a:lnTo>
                  <a:pt x="21110" y="24690"/>
                </a:lnTo>
                <a:lnTo>
                  <a:pt x="21120" y="24700"/>
                </a:lnTo>
                <a:lnTo>
                  <a:pt x="21130" y="24710"/>
                </a:lnTo>
                <a:lnTo>
                  <a:pt x="21130" y="24720"/>
                </a:lnTo>
                <a:lnTo>
                  <a:pt x="21130" y="24740"/>
                </a:lnTo>
                <a:lnTo>
                  <a:pt x="21130" y="24750"/>
                </a:lnTo>
                <a:lnTo>
                  <a:pt x="21140" y="24760"/>
                </a:lnTo>
                <a:lnTo>
                  <a:pt x="21140" y="24770"/>
                </a:lnTo>
                <a:lnTo>
                  <a:pt x="21140" y="24780"/>
                </a:lnTo>
                <a:lnTo>
                  <a:pt x="21140" y="24790"/>
                </a:lnTo>
                <a:lnTo>
                  <a:pt x="21140" y="24800"/>
                </a:lnTo>
                <a:lnTo>
                  <a:pt x="21140" y="24810"/>
                </a:lnTo>
                <a:lnTo>
                  <a:pt x="21140" y="24820"/>
                </a:lnTo>
                <a:lnTo>
                  <a:pt x="21130" y="24830"/>
                </a:lnTo>
                <a:lnTo>
                  <a:pt x="21120" y="24840"/>
                </a:lnTo>
                <a:lnTo>
                  <a:pt x="21120" y="24860"/>
                </a:lnTo>
                <a:lnTo>
                  <a:pt x="21120" y="24890"/>
                </a:lnTo>
                <a:lnTo>
                  <a:pt x="21110" y="24910"/>
                </a:lnTo>
                <a:lnTo>
                  <a:pt x="21100" y="24920"/>
                </a:lnTo>
                <a:lnTo>
                  <a:pt x="21100" y="24940"/>
                </a:lnTo>
                <a:lnTo>
                  <a:pt x="21090" y="24950"/>
                </a:lnTo>
                <a:lnTo>
                  <a:pt x="21090" y="24960"/>
                </a:lnTo>
                <a:lnTo>
                  <a:pt x="21100" y="24970"/>
                </a:lnTo>
                <a:lnTo>
                  <a:pt x="21100" y="24980"/>
                </a:lnTo>
                <a:lnTo>
                  <a:pt x="21110" y="24980"/>
                </a:lnTo>
                <a:lnTo>
                  <a:pt x="21110" y="24990"/>
                </a:lnTo>
                <a:lnTo>
                  <a:pt x="21110" y="25000"/>
                </a:lnTo>
                <a:lnTo>
                  <a:pt x="21110" y="25020"/>
                </a:lnTo>
                <a:lnTo>
                  <a:pt x="21100" y="25020"/>
                </a:lnTo>
                <a:lnTo>
                  <a:pt x="21100" y="25030"/>
                </a:lnTo>
                <a:lnTo>
                  <a:pt x="21100" y="25040"/>
                </a:lnTo>
                <a:lnTo>
                  <a:pt x="21100" y="25050"/>
                </a:lnTo>
                <a:lnTo>
                  <a:pt x="21100" y="25060"/>
                </a:lnTo>
                <a:lnTo>
                  <a:pt x="21100" y="25070"/>
                </a:lnTo>
                <a:lnTo>
                  <a:pt x="21100" y="25080"/>
                </a:lnTo>
                <a:lnTo>
                  <a:pt x="21090" y="25090"/>
                </a:lnTo>
                <a:lnTo>
                  <a:pt x="21080" y="25120"/>
                </a:lnTo>
                <a:lnTo>
                  <a:pt x="21070" y="25120"/>
                </a:lnTo>
                <a:lnTo>
                  <a:pt x="21060" y="25140"/>
                </a:lnTo>
                <a:lnTo>
                  <a:pt x="21050" y="25140"/>
                </a:lnTo>
                <a:lnTo>
                  <a:pt x="21050" y="25150"/>
                </a:lnTo>
                <a:lnTo>
                  <a:pt x="21040" y="25150"/>
                </a:lnTo>
                <a:lnTo>
                  <a:pt x="21010" y="25150"/>
                </a:lnTo>
                <a:lnTo>
                  <a:pt x="20990" y="25140"/>
                </a:lnTo>
                <a:lnTo>
                  <a:pt x="20970" y="25140"/>
                </a:lnTo>
                <a:lnTo>
                  <a:pt x="20960" y="25140"/>
                </a:lnTo>
                <a:lnTo>
                  <a:pt x="20960" y="25150"/>
                </a:lnTo>
                <a:lnTo>
                  <a:pt x="20950" y="25150"/>
                </a:lnTo>
                <a:lnTo>
                  <a:pt x="20940" y="25140"/>
                </a:lnTo>
                <a:lnTo>
                  <a:pt x="20930" y="25140"/>
                </a:lnTo>
                <a:lnTo>
                  <a:pt x="20920" y="25150"/>
                </a:lnTo>
                <a:lnTo>
                  <a:pt x="20910" y="25150"/>
                </a:lnTo>
                <a:lnTo>
                  <a:pt x="20900" y="25150"/>
                </a:lnTo>
                <a:lnTo>
                  <a:pt x="20880" y="25150"/>
                </a:lnTo>
                <a:lnTo>
                  <a:pt x="20870" y="25150"/>
                </a:lnTo>
                <a:lnTo>
                  <a:pt x="20860" y="25150"/>
                </a:lnTo>
                <a:lnTo>
                  <a:pt x="20850" y="25150"/>
                </a:lnTo>
                <a:lnTo>
                  <a:pt x="20840" y="25150"/>
                </a:lnTo>
                <a:lnTo>
                  <a:pt x="20830" y="25150"/>
                </a:lnTo>
                <a:lnTo>
                  <a:pt x="20810" y="25130"/>
                </a:lnTo>
                <a:lnTo>
                  <a:pt x="20800" y="25130"/>
                </a:lnTo>
                <a:lnTo>
                  <a:pt x="20780" y="25130"/>
                </a:lnTo>
                <a:lnTo>
                  <a:pt x="20770" y="25130"/>
                </a:lnTo>
                <a:lnTo>
                  <a:pt x="20760" y="25120"/>
                </a:lnTo>
                <a:lnTo>
                  <a:pt x="20750" y="25120"/>
                </a:lnTo>
                <a:lnTo>
                  <a:pt x="20740" y="25120"/>
                </a:lnTo>
                <a:lnTo>
                  <a:pt x="20740" y="25110"/>
                </a:lnTo>
                <a:lnTo>
                  <a:pt x="20730" y="25110"/>
                </a:lnTo>
                <a:lnTo>
                  <a:pt x="20720" y="25100"/>
                </a:lnTo>
                <a:lnTo>
                  <a:pt x="20710" y="25110"/>
                </a:lnTo>
                <a:lnTo>
                  <a:pt x="20700" y="25110"/>
                </a:lnTo>
                <a:lnTo>
                  <a:pt x="20690" y="25110"/>
                </a:lnTo>
                <a:lnTo>
                  <a:pt x="20680" y="25110"/>
                </a:lnTo>
                <a:lnTo>
                  <a:pt x="20660" y="25110"/>
                </a:lnTo>
                <a:lnTo>
                  <a:pt x="20650" y="25110"/>
                </a:lnTo>
                <a:lnTo>
                  <a:pt x="20640" y="25110"/>
                </a:lnTo>
                <a:lnTo>
                  <a:pt x="20620" y="25110"/>
                </a:lnTo>
                <a:lnTo>
                  <a:pt x="20610" y="25110"/>
                </a:lnTo>
                <a:lnTo>
                  <a:pt x="20600" y="25120"/>
                </a:lnTo>
                <a:lnTo>
                  <a:pt x="20590" y="25130"/>
                </a:lnTo>
                <a:lnTo>
                  <a:pt x="20580" y="25140"/>
                </a:lnTo>
                <a:lnTo>
                  <a:pt x="20580" y="25150"/>
                </a:lnTo>
                <a:lnTo>
                  <a:pt x="20570" y="25160"/>
                </a:lnTo>
                <a:lnTo>
                  <a:pt x="20560" y="25170"/>
                </a:lnTo>
                <a:lnTo>
                  <a:pt x="20560" y="25180"/>
                </a:lnTo>
                <a:lnTo>
                  <a:pt x="20550" y="25190"/>
                </a:lnTo>
                <a:lnTo>
                  <a:pt x="20550" y="25200"/>
                </a:lnTo>
                <a:lnTo>
                  <a:pt x="20550" y="25220"/>
                </a:lnTo>
                <a:lnTo>
                  <a:pt x="20550" y="25230"/>
                </a:lnTo>
                <a:lnTo>
                  <a:pt x="20540" y="25240"/>
                </a:lnTo>
                <a:lnTo>
                  <a:pt x="20540" y="25250"/>
                </a:lnTo>
                <a:lnTo>
                  <a:pt x="20520" y="25280"/>
                </a:lnTo>
                <a:lnTo>
                  <a:pt x="20520" y="25290"/>
                </a:lnTo>
                <a:lnTo>
                  <a:pt x="20510" y="25300"/>
                </a:lnTo>
                <a:lnTo>
                  <a:pt x="20500" y="25310"/>
                </a:lnTo>
                <a:lnTo>
                  <a:pt x="20480" y="25310"/>
                </a:lnTo>
                <a:lnTo>
                  <a:pt x="20480" y="25320"/>
                </a:lnTo>
                <a:lnTo>
                  <a:pt x="20460" y="25330"/>
                </a:lnTo>
                <a:lnTo>
                  <a:pt x="20450" y="25330"/>
                </a:lnTo>
                <a:lnTo>
                  <a:pt x="20440" y="25330"/>
                </a:lnTo>
                <a:lnTo>
                  <a:pt x="20420" y="25330"/>
                </a:lnTo>
                <a:lnTo>
                  <a:pt x="20410" y="25330"/>
                </a:lnTo>
                <a:lnTo>
                  <a:pt x="20400" y="25330"/>
                </a:lnTo>
                <a:lnTo>
                  <a:pt x="20390" y="25330"/>
                </a:lnTo>
                <a:lnTo>
                  <a:pt x="20380" y="25330"/>
                </a:lnTo>
                <a:lnTo>
                  <a:pt x="20380" y="25340"/>
                </a:lnTo>
                <a:lnTo>
                  <a:pt x="20370" y="25360"/>
                </a:lnTo>
                <a:lnTo>
                  <a:pt x="20350" y="25370"/>
                </a:lnTo>
                <a:lnTo>
                  <a:pt x="20330" y="25380"/>
                </a:lnTo>
                <a:lnTo>
                  <a:pt x="20320" y="25380"/>
                </a:lnTo>
                <a:lnTo>
                  <a:pt x="20310" y="25380"/>
                </a:lnTo>
                <a:lnTo>
                  <a:pt x="20300" y="25390"/>
                </a:lnTo>
                <a:lnTo>
                  <a:pt x="20290" y="25390"/>
                </a:lnTo>
                <a:lnTo>
                  <a:pt x="20270" y="25400"/>
                </a:lnTo>
                <a:lnTo>
                  <a:pt x="20260" y="25400"/>
                </a:lnTo>
                <a:lnTo>
                  <a:pt x="20250" y="25400"/>
                </a:lnTo>
                <a:lnTo>
                  <a:pt x="20230" y="25380"/>
                </a:lnTo>
                <a:lnTo>
                  <a:pt x="20220" y="25380"/>
                </a:lnTo>
                <a:lnTo>
                  <a:pt x="20210" y="25380"/>
                </a:lnTo>
                <a:lnTo>
                  <a:pt x="20190" y="25390"/>
                </a:lnTo>
                <a:lnTo>
                  <a:pt x="20180" y="25400"/>
                </a:lnTo>
                <a:lnTo>
                  <a:pt x="20170" y="25400"/>
                </a:lnTo>
                <a:lnTo>
                  <a:pt x="20160" y="25400"/>
                </a:lnTo>
                <a:lnTo>
                  <a:pt x="20150" y="25400"/>
                </a:lnTo>
                <a:lnTo>
                  <a:pt x="20150" y="25410"/>
                </a:lnTo>
                <a:lnTo>
                  <a:pt x="20140" y="25420"/>
                </a:lnTo>
                <a:lnTo>
                  <a:pt x="20130" y="25440"/>
                </a:lnTo>
                <a:lnTo>
                  <a:pt x="20130" y="25450"/>
                </a:lnTo>
                <a:lnTo>
                  <a:pt x="20130" y="25460"/>
                </a:lnTo>
                <a:lnTo>
                  <a:pt x="20120" y="25490"/>
                </a:lnTo>
                <a:lnTo>
                  <a:pt x="20110" y="25500"/>
                </a:lnTo>
                <a:lnTo>
                  <a:pt x="20110" y="25510"/>
                </a:lnTo>
                <a:lnTo>
                  <a:pt x="20110" y="25530"/>
                </a:lnTo>
                <a:lnTo>
                  <a:pt x="20110" y="25540"/>
                </a:lnTo>
                <a:lnTo>
                  <a:pt x="20110" y="25550"/>
                </a:lnTo>
                <a:lnTo>
                  <a:pt x="20100" y="25560"/>
                </a:lnTo>
                <a:lnTo>
                  <a:pt x="20100" y="25570"/>
                </a:lnTo>
                <a:lnTo>
                  <a:pt x="20100" y="25590"/>
                </a:lnTo>
                <a:lnTo>
                  <a:pt x="20100" y="25600"/>
                </a:lnTo>
                <a:lnTo>
                  <a:pt x="20110" y="25610"/>
                </a:lnTo>
                <a:lnTo>
                  <a:pt x="20110" y="25630"/>
                </a:lnTo>
                <a:lnTo>
                  <a:pt x="20110" y="25640"/>
                </a:lnTo>
                <a:lnTo>
                  <a:pt x="20110" y="25650"/>
                </a:lnTo>
                <a:lnTo>
                  <a:pt x="20110" y="25660"/>
                </a:lnTo>
                <a:lnTo>
                  <a:pt x="20110" y="25670"/>
                </a:lnTo>
                <a:lnTo>
                  <a:pt x="20100" y="25680"/>
                </a:lnTo>
                <a:lnTo>
                  <a:pt x="20090" y="25680"/>
                </a:lnTo>
                <a:lnTo>
                  <a:pt x="20080" y="25680"/>
                </a:lnTo>
                <a:lnTo>
                  <a:pt x="20070" y="25680"/>
                </a:lnTo>
                <a:lnTo>
                  <a:pt x="20060" y="25690"/>
                </a:lnTo>
                <a:lnTo>
                  <a:pt x="20050" y="25690"/>
                </a:lnTo>
                <a:lnTo>
                  <a:pt x="20040" y="25690"/>
                </a:lnTo>
                <a:lnTo>
                  <a:pt x="20030" y="25690"/>
                </a:lnTo>
                <a:lnTo>
                  <a:pt x="20020" y="25710"/>
                </a:lnTo>
                <a:lnTo>
                  <a:pt x="20010" y="25710"/>
                </a:lnTo>
                <a:lnTo>
                  <a:pt x="20000" y="25720"/>
                </a:lnTo>
                <a:lnTo>
                  <a:pt x="19990" y="25720"/>
                </a:lnTo>
                <a:lnTo>
                  <a:pt x="19990" y="25710"/>
                </a:lnTo>
                <a:lnTo>
                  <a:pt x="19970" y="25710"/>
                </a:lnTo>
                <a:lnTo>
                  <a:pt x="19970" y="25720"/>
                </a:lnTo>
                <a:lnTo>
                  <a:pt x="19960" y="25720"/>
                </a:lnTo>
                <a:lnTo>
                  <a:pt x="19950" y="25730"/>
                </a:lnTo>
                <a:lnTo>
                  <a:pt x="19940" y="25730"/>
                </a:lnTo>
                <a:lnTo>
                  <a:pt x="19940" y="25720"/>
                </a:lnTo>
                <a:lnTo>
                  <a:pt x="19930" y="25720"/>
                </a:lnTo>
                <a:lnTo>
                  <a:pt x="19920" y="25730"/>
                </a:lnTo>
                <a:lnTo>
                  <a:pt x="19910" y="25740"/>
                </a:lnTo>
                <a:lnTo>
                  <a:pt x="19910" y="25750"/>
                </a:lnTo>
                <a:lnTo>
                  <a:pt x="19900" y="25780"/>
                </a:lnTo>
                <a:lnTo>
                  <a:pt x="19900" y="25800"/>
                </a:lnTo>
                <a:lnTo>
                  <a:pt x="19890" y="25810"/>
                </a:lnTo>
                <a:lnTo>
                  <a:pt x="19880" y="25830"/>
                </a:lnTo>
                <a:lnTo>
                  <a:pt x="19880" y="25850"/>
                </a:lnTo>
                <a:lnTo>
                  <a:pt x="19880" y="25870"/>
                </a:lnTo>
                <a:lnTo>
                  <a:pt x="19870" y="25890"/>
                </a:lnTo>
                <a:lnTo>
                  <a:pt x="19870" y="25900"/>
                </a:lnTo>
                <a:lnTo>
                  <a:pt x="19870" y="25910"/>
                </a:lnTo>
                <a:lnTo>
                  <a:pt x="19880" y="25920"/>
                </a:lnTo>
                <a:lnTo>
                  <a:pt x="19890" y="25930"/>
                </a:lnTo>
                <a:lnTo>
                  <a:pt x="19900" y="25940"/>
                </a:lnTo>
                <a:lnTo>
                  <a:pt x="19900" y="25950"/>
                </a:lnTo>
                <a:lnTo>
                  <a:pt x="19910" y="25990"/>
                </a:lnTo>
                <a:lnTo>
                  <a:pt x="19910" y="26000"/>
                </a:lnTo>
                <a:lnTo>
                  <a:pt x="19910" y="26010"/>
                </a:lnTo>
                <a:lnTo>
                  <a:pt x="19910" y="26020"/>
                </a:lnTo>
                <a:lnTo>
                  <a:pt x="19900" y="26030"/>
                </a:lnTo>
                <a:lnTo>
                  <a:pt x="19890" y="26050"/>
                </a:lnTo>
                <a:lnTo>
                  <a:pt x="19890" y="26060"/>
                </a:lnTo>
                <a:lnTo>
                  <a:pt x="19870" y="26080"/>
                </a:lnTo>
                <a:lnTo>
                  <a:pt x="19860" y="26090"/>
                </a:lnTo>
                <a:lnTo>
                  <a:pt x="19850" y="26100"/>
                </a:lnTo>
                <a:lnTo>
                  <a:pt x="19850" y="26120"/>
                </a:lnTo>
                <a:lnTo>
                  <a:pt x="19850" y="26130"/>
                </a:lnTo>
                <a:lnTo>
                  <a:pt x="19850" y="26140"/>
                </a:lnTo>
                <a:lnTo>
                  <a:pt x="19850" y="26150"/>
                </a:lnTo>
                <a:lnTo>
                  <a:pt x="19850" y="26160"/>
                </a:lnTo>
                <a:lnTo>
                  <a:pt x="19850" y="26170"/>
                </a:lnTo>
                <a:lnTo>
                  <a:pt x="19860" y="26180"/>
                </a:lnTo>
                <a:lnTo>
                  <a:pt x="19870" y="26180"/>
                </a:lnTo>
                <a:lnTo>
                  <a:pt x="19870" y="26190"/>
                </a:lnTo>
                <a:lnTo>
                  <a:pt x="19880" y="26190"/>
                </a:lnTo>
                <a:lnTo>
                  <a:pt x="19890" y="26200"/>
                </a:lnTo>
                <a:lnTo>
                  <a:pt x="19900" y="26200"/>
                </a:lnTo>
                <a:lnTo>
                  <a:pt x="19900" y="26210"/>
                </a:lnTo>
                <a:lnTo>
                  <a:pt x="19910" y="26230"/>
                </a:lnTo>
                <a:lnTo>
                  <a:pt x="19920" y="26230"/>
                </a:lnTo>
                <a:lnTo>
                  <a:pt x="19930" y="26240"/>
                </a:lnTo>
                <a:lnTo>
                  <a:pt x="19930" y="26250"/>
                </a:lnTo>
                <a:lnTo>
                  <a:pt x="19940" y="26250"/>
                </a:lnTo>
                <a:lnTo>
                  <a:pt x="19950" y="26250"/>
                </a:lnTo>
                <a:lnTo>
                  <a:pt x="19960" y="26250"/>
                </a:lnTo>
                <a:lnTo>
                  <a:pt x="19970" y="26270"/>
                </a:lnTo>
                <a:lnTo>
                  <a:pt x="19970" y="26290"/>
                </a:lnTo>
                <a:lnTo>
                  <a:pt x="19980" y="26290"/>
                </a:lnTo>
                <a:lnTo>
                  <a:pt x="19990" y="26290"/>
                </a:lnTo>
                <a:lnTo>
                  <a:pt x="20000" y="26290"/>
                </a:lnTo>
                <a:lnTo>
                  <a:pt x="20010" y="26290"/>
                </a:lnTo>
                <a:lnTo>
                  <a:pt x="20030" y="26280"/>
                </a:lnTo>
                <a:lnTo>
                  <a:pt x="20040" y="26280"/>
                </a:lnTo>
                <a:lnTo>
                  <a:pt x="20050" y="26290"/>
                </a:lnTo>
                <a:lnTo>
                  <a:pt x="20050" y="26300"/>
                </a:lnTo>
                <a:lnTo>
                  <a:pt x="20050" y="26310"/>
                </a:lnTo>
                <a:lnTo>
                  <a:pt x="20050" y="26320"/>
                </a:lnTo>
                <a:lnTo>
                  <a:pt x="20050" y="26330"/>
                </a:lnTo>
                <a:lnTo>
                  <a:pt x="20040" y="26340"/>
                </a:lnTo>
                <a:lnTo>
                  <a:pt x="20050" y="26350"/>
                </a:lnTo>
                <a:lnTo>
                  <a:pt x="20050" y="26360"/>
                </a:lnTo>
                <a:lnTo>
                  <a:pt x="20060" y="26360"/>
                </a:lnTo>
                <a:lnTo>
                  <a:pt x="20060" y="26370"/>
                </a:lnTo>
                <a:lnTo>
                  <a:pt x="20070" y="26380"/>
                </a:lnTo>
                <a:lnTo>
                  <a:pt x="20070" y="26390"/>
                </a:lnTo>
                <a:lnTo>
                  <a:pt x="20070" y="26400"/>
                </a:lnTo>
                <a:lnTo>
                  <a:pt x="20070" y="26410"/>
                </a:lnTo>
                <a:lnTo>
                  <a:pt x="20070" y="26420"/>
                </a:lnTo>
                <a:lnTo>
                  <a:pt x="20060" y="26420"/>
                </a:lnTo>
                <a:lnTo>
                  <a:pt x="20050" y="26420"/>
                </a:lnTo>
                <a:lnTo>
                  <a:pt x="20050" y="26430"/>
                </a:lnTo>
                <a:lnTo>
                  <a:pt x="20050" y="26440"/>
                </a:lnTo>
                <a:lnTo>
                  <a:pt x="20050" y="26450"/>
                </a:lnTo>
                <a:lnTo>
                  <a:pt x="20040" y="26460"/>
                </a:lnTo>
                <a:lnTo>
                  <a:pt x="20040" y="26470"/>
                </a:lnTo>
                <a:lnTo>
                  <a:pt x="20030" y="26480"/>
                </a:lnTo>
                <a:lnTo>
                  <a:pt x="20020" y="26480"/>
                </a:lnTo>
                <a:lnTo>
                  <a:pt x="20010" y="26480"/>
                </a:lnTo>
                <a:lnTo>
                  <a:pt x="20010" y="26490"/>
                </a:lnTo>
                <a:lnTo>
                  <a:pt x="20000" y="26490"/>
                </a:lnTo>
                <a:lnTo>
                  <a:pt x="20000" y="26500"/>
                </a:lnTo>
                <a:lnTo>
                  <a:pt x="20010" y="26500"/>
                </a:lnTo>
                <a:lnTo>
                  <a:pt x="20080" y="26790"/>
                </a:lnTo>
                <a:lnTo>
                  <a:pt x="20160" y="27070"/>
                </a:lnTo>
                <a:lnTo>
                  <a:pt x="20160" y="27090"/>
                </a:lnTo>
                <a:lnTo>
                  <a:pt x="20160" y="27100"/>
                </a:lnTo>
                <a:lnTo>
                  <a:pt x="20140" y="27110"/>
                </a:lnTo>
                <a:lnTo>
                  <a:pt x="20140" y="27120"/>
                </a:lnTo>
                <a:lnTo>
                  <a:pt x="20110" y="27130"/>
                </a:lnTo>
                <a:lnTo>
                  <a:pt x="20100" y="27130"/>
                </a:lnTo>
                <a:lnTo>
                  <a:pt x="20080" y="27140"/>
                </a:lnTo>
                <a:lnTo>
                  <a:pt x="20070" y="27140"/>
                </a:lnTo>
                <a:lnTo>
                  <a:pt x="20060" y="27140"/>
                </a:lnTo>
                <a:lnTo>
                  <a:pt x="20050" y="27140"/>
                </a:lnTo>
                <a:lnTo>
                  <a:pt x="20030" y="27140"/>
                </a:lnTo>
                <a:lnTo>
                  <a:pt x="20000" y="27130"/>
                </a:lnTo>
                <a:lnTo>
                  <a:pt x="19980" y="27130"/>
                </a:lnTo>
                <a:lnTo>
                  <a:pt x="19980" y="27120"/>
                </a:lnTo>
                <a:lnTo>
                  <a:pt x="19970" y="27120"/>
                </a:lnTo>
                <a:lnTo>
                  <a:pt x="19960" y="27120"/>
                </a:lnTo>
                <a:lnTo>
                  <a:pt x="19940" y="27130"/>
                </a:lnTo>
                <a:lnTo>
                  <a:pt x="19930" y="27130"/>
                </a:lnTo>
                <a:lnTo>
                  <a:pt x="19920" y="27150"/>
                </a:lnTo>
                <a:lnTo>
                  <a:pt x="19910" y="27160"/>
                </a:lnTo>
                <a:lnTo>
                  <a:pt x="19900" y="27160"/>
                </a:lnTo>
                <a:lnTo>
                  <a:pt x="19900" y="27170"/>
                </a:lnTo>
                <a:lnTo>
                  <a:pt x="19890" y="27170"/>
                </a:lnTo>
                <a:lnTo>
                  <a:pt x="19870" y="27180"/>
                </a:lnTo>
                <a:lnTo>
                  <a:pt x="19860" y="27180"/>
                </a:lnTo>
                <a:lnTo>
                  <a:pt x="19850" y="27180"/>
                </a:lnTo>
                <a:lnTo>
                  <a:pt x="19840" y="27180"/>
                </a:lnTo>
                <a:lnTo>
                  <a:pt x="19830" y="27190"/>
                </a:lnTo>
                <a:lnTo>
                  <a:pt x="19820" y="27210"/>
                </a:lnTo>
                <a:lnTo>
                  <a:pt x="19810" y="27210"/>
                </a:lnTo>
                <a:lnTo>
                  <a:pt x="19790" y="27210"/>
                </a:lnTo>
                <a:lnTo>
                  <a:pt x="19780" y="27220"/>
                </a:lnTo>
                <a:lnTo>
                  <a:pt x="19770" y="27230"/>
                </a:lnTo>
                <a:lnTo>
                  <a:pt x="19770" y="27250"/>
                </a:lnTo>
                <a:lnTo>
                  <a:pt x="19780" y="27260"/>
                </a:lnTo>
                <a:lnTo>
                  <a:pt x="19770" y="27280"/>
                </a:lnTo>
                <a:lnTo>
                  <a:pt x="19750" y="27300"/>
                </a:lnTo>
                <a:lnTo>
                  <a:pt x="19740" y="27300"/>
                </a:lnTo>
                <a:lnTo>
                  <a:pt x="19730" y="27310"/>
                </a:lnTo>
                <a:lnTo>
                  <a:pt x="19720" y="27320"/>
                </a:lnTo>
                <a:lnTo>
                  <a:pt x="19720" y="27330"/>
                </a:lnTo>
                <a:lnTo>
                  <a:pt x="19710" y="27340"/>
                </a:lnTo>
                <a:lnTo>
                  <a:pt x="19700" y="27340"/>
                </a:lnTo>
                <a:lnTo>
                  <a:pt x="19690" y="27340"/>
                </a:lnTo>
                <a:lnTo>
                  <a:pt x="19690" y="27330"/>
                </a:lnTo>
                <a:lnTo>
                  <a:pt x="19680" y="27320"/>
                </a:lnTo>
                <a:lnTo>
                  <a:pt x="19670" y="27320"/>
                </a:lnTo>
                <a:lnTo>
                  <a:pt x="19670" y="27330"/>
                </a:lnTo>
                <a:lnTo>
                  <a:pt x="19660" y="27330"/>
                </a:lnTo>
                <a:lnTo>
                  <a:pt x="19650" y="27340"/>
                </a:lnTo>
                <a:lnTo>
                  <a:pt x="19640" y="27330"/>
                </a:lnTo>
                <a:lnTo>
                  <a:pt x="19630" y="27330"/>
                </a:lnTo>
                <a:lnTo>
                  <a:pt x="19620" y="27300"/>
                </a:lnTo>
                <a:lnTo>
                  <a:pt x="19620" y="27290"/>
                </a:lnTo>
                <a:lnTo>
                  <a:pt x="19610" y="27290"/>
                </a:lnTo>
                <a:lnTo>
                  <a:pt x="19600" y="27290"/>
                </a:lnTo>
                <a:lnTo>
                  <a:pt x="19590" y="27270"/>
                </a:lnTo>
                <a:lnTo>
                  <a:pt x="19590" y="27260"/>
                </a:lnTo>
                <a:lnTo>
                  <a:pt x="19580" y="27260"/>
                </a:lnTo>
                <a:lnTo>
                  <a:pt x="19560" y="27250"/>
                </a:lnTo>
                <a:lnTo>
                  <a:pt x="19550" y="27250"/>
                </a:lnTo>
                <a:lnTo>
                  <a:pt x="19530" y="27250"/>
                </a:lnTo>
                <a:lnTo>
                  <a:pt x="19520" y="27240"/>
                </a:lnTo>
                <a:lnTo>
                  <a:pt x="19510" y="27230"/>
                </a:lnTo>
                <a:lnTo>
                  <a:pt x="19500" y="27230"/>
                </a:lnTo>
                <a:lnTo>
                  <a:pt x="19490" y="27240"/>
                </a:lnTo>
                <a:lnTo>
                  <a:pt x="19480" y="27240"/>
                </a:lnTo>
                <a:lnTo>
                  <a:pt x="19470" y="27240"/>
                </a:lnTo>
                <a:lnTo>
                  <a:pt x="19450" y="27230"/>
                </a:lnTo>
                <a:lnTo>
                  <a:pt x="19440" y="27220"/>
                </a:lnTo>
                <a:lnTo>
                  <a:pt x="19440" y="27230"/>
                </a:lnTo>
                <a:lnTo>
                  <a:pt x="19440" y="27240"/>
                </a:lnTo>
                <a:lnTo>
                  <a:pt x="19430" y="27260"/>
                </a:lnTo>
                <a:lnTo>
                  <a:pt x="19420" y="27260"/>
                </a:lnTo>
                <a:lnTo>
                  <a:pt x="19420" y="27270"/>
                </a:lnTo>
                <a:lnTo>
                  <a:pt x="19430" y="27290"/>
                </a:lnTo>
                <a:lnTo>
                  <a:pt x="19420" y="27300"/>
                </a:lnTo>
                <a:lnTo>
                  <a:pt x="19410" y="27300"/>
                </a:lnTo>
                <a:lnTo>
                  <a:pt x="19400" y="27290"/>
                </a:lnTo>
                <a:lnTo>
                  <a:pt x="19380" y="27290"/>
                </a:lnTo>
                <a:lnTo>
                  <a:pt x="19370" y="27290"/>
                </a:lnTo>
                <a:lnTo>
                  <a:pt x="19370" y="27300"/>
                </a:lnTo>
                <a:lnTo>
                  <a:pt x="19370" y="27320"/>
                </a:lnTo>
                <a:lnTo>
                  <a:pt x="19370" y="27330"/>
                </a:lnTo>
                <a:lnTo>
                  <a:pt x="19360" y="27340"/>
                </a:lnTo>
                <a:lnTo>
                  <a:pt x="19370" y="27340"/>
                </a:lnTo>
                <a:lnTo>
                  <a:pt x="19370" y="27350"/>
                </a:lnTo>
                <a:lnTo>
                  <a:pt x="19360" y="27360"/>
                </a:lnTo>
                <a:lnTo>
                  <a:pt x="19360" y="27370"/>
                </a:lnTo>
                <a:lnTo>
                  <a:pt x="19360" y="27380"/>
                </a:lnTo>
                <a:lnTo>
                  <a:pt x="19350" y="27400"/>
                </a:lnTo>
                <a:lnTo>
                  <a:pt x="19340" y="27410"/>
                </a:lnTo>
                <a:lnTo>
                  <a:pt x="19320" y="27410"/>
                </a:lnTo>
                <a:lnTo>
                  <a:pt x="19300" y="27420"/>
                </a:lnTo>
                <a:lnTo>
                  <a:pt x="19300" y="27430"/>
                </a:lnTo>
                <a:lnTo>
                  <a:pt x="19310" y="27440"/>
                </a:lnTo>
                <a:lnTo>
                  <a:pt x="19310" y="27450"/>
                </a:lnTo>
                <a:lnTo>
                  <a:pt x="19310" y="27460"/>
                </a:lnTo>
                <a:lnTo>
                  <a:pt x="19300" y="27460"/>
                </a:lnTo>
                <a:lnTo>
                  <a:pt x="19290" y="27460"/>
                </a:lnTo>
                <a:lnTo>
                  <a:pt x="19280" y="27460"/>
                </a:lnTo>
                <a:lnTo>
                  <a:pt x="19270" y="27470"/>
                </a:lnTo>
                <a:lnTo>
                  <a:pt x="19250" y="27480"/>
                </a:lnTo>
                <a:lnTo>
                  <a:pt x="19240" y="27480"/>
                </a:lnTo>
                <a:lnTo>
                  <a:pt x="19230" y="27480"/>
                </a:lnTo>
                <a:lnTo>
                  <a:pt x="19230" y="27470"/>
                </a:lnTo>
                <a:lnTo>
                  <a:pt x="19210" y="27470"/>
                </a:lnTo>
                <a:lnTo>
                  <a:pt x="19200" y="27470"/>
                </a:lnTo>
                <a:lnTo>
                  <a:pt x="19190" y="27480"/>
                </a:lnTo>
                <a:lnTo>
                  <a:pt x="19180" y="27470"/>
                </a:lnTo>
                <a:lnTo>
                  <a:pt x="19170" y="27470"/>
                </a:lnTo>
                <a:lnTo>
                  <a:pt x="19170" y="27460"/>
                </a:lnTo>
                <a:lnTo>
                  <a:pt x="19170" y="27440"/>
                </a:lnTo>
                <a:lnTo>
                  <a:pt x="19160" y="27440"/>
                </a:lnTo>
                <a:lnTo>
                  <a:pt x="19150" y="27430"/>
                </a:lnTo>
                <a:lnTo>
                  <a:pt x="19140" y="27430"/>
                </a:lnTo>
                <a:lnTo>
                  <a:pt x="19120" y="27430"/>
                </a:lnTo>
                <a:lnTo>
                  <a:pt x="19110" y="27430"/>
                </a:lnTo>
                <a:lnTo>
                  <a:pt x="19100" y="27420"/>
                </a:lnTo>
                <a:lnTo>
                  <a:pt x="19090" y="27430"/>
                </a:lnTo>
                <a:lnTo>
                  <a:pt x="19080" y="27440"/>
                </a:lnTo>
                <a:lnTo>
                  <a:pt x="19080" y="27430"/>
                </a:lnTo>
                <a:lnTo>
                  <a:pt x="19070" y="27430"/>
                </a:lnTo>
                <a:lnTo>
                  <a:pt x="19060" y="27430"/>
                </a:lnTo>
                <a:lnTo>
                  <a:pt x="19050" y="27420"/>
                </a:lnTo>
                <a:lnTo>
                  <a:pt x="19040" y="27420"/>
                </a:lnTo>
                <a:lnTo>
                  <a:pt x="19030" y="27430"/>
                </a:lnTo>
                <a:lnTo>
                  <a:pt x="19020" y="27430"/>
                </a:lnTo>
                <a:lnTo>
                  <a:pt x="19010" y="27420"/>
                </a:lnTo>
                <a:lnTo>
                  <a:pt x="18990" y="27430"/>
                </a:lnTo>
                <a:lnTo>
                  <a:pt x="18980" y="27430"/>
                </a:lnTo>
                <a:lnTo>
                  <a:pt x="18970" y="27430"/>
                </a:lnTo>
                <a:lnTo>
                  <a:pt x="18960" y="27420"/>
                </a:lnTo>
                <a:lnTo>
                  <a:pt x="18950" y="27410"/>
                </a:lnTo>
                <a:lnTo>
                  <a:pt x="18930" y="27420"/>
                </a:lnTo>
                <a:lnTo>
                  <a:pt x="18920" y="27420"/>
                </a:lnTo>
                <a:lnTo>
                  <a:pt x="18910" y="27420"/>
                </a:lnTo>
                <a:lnTo>
                  <a:pt x="18890" y="27450"/>
                </a:lnTo>
                <a:lnTo>
                  <a:pt x="18890" y="27460"/>
                </a:lnTo>
                <a:lnTo>
                  <a:pt x="18910" y="27470"/>
                </a:lnTo>
                <a:lnTo>
                  <a:pt x="18910" y="27480"/>
                </a:lnTo>
                <a:lnTo>
                  <a:pt x="18910" y="27490"/>
                </a:lnTo>
                <a:lnTo>
                  <a:pt x="18900" y="27510"/>
                </a:lnTo>
                <a:lnTo>
                  <a:pt x="18900" y="27520"/>
                </a:lnTo>
                <a:lnTo>
                  <a:pt x="18900" y="27530"/>
                </a:lnTo>
                <a:lnTo>
                  <a:pt x="18890" y="27540"/>
                </a:lnTo>
                <a:lnTo>
                  <a:pt x="18870" y="27550"/>
                </a:lnTo>
                <a:lnTo>
                  <a:pt x="18880" y="27560"/>
                </a:lnTo>
                <a:lnTo>
                  <a:pt x="18920" y="27580"/>
                </a:lnTo>
                <a:lnTo>
                  <a:pt x="18920" y="27590"/>
                </a:lnTo>
                <a:lnTo>
                  <a:pt x="18930" y="27600"/>
                </a:lnTo>
                <a:lnTo>
                  <a:pt x="18940" y="27610"/>
                </a:lnTo>
                <a:lnTo>
                  <a:pt x="18940" y="27620"/>
                </a:lnTo>
                <a:lnTo>
                  <a:pt x="18930" y="27640"/>
                </a:lnTo>
                <a:lnTo>
                  <a:pt x="18930" y="27650"/>
                </a:lnTo>
                <a:lnTo>
                  <a:pt x="19070" y="28020"/>
                </a:lnTo>
                <a:lnTo>
                  <a:pt x="18500" y="27830"/>
                </a:lnTo>
                <a:lnTo>
                  <a:pt x="18260" y="27930"/>
                </a:lnTo>
                <a:lnTo>
                  <a:pt x="17760" y="28130"/>
                </a:lnTo>
                <a:lnTo>
                  <a:pt x="17580" y="28200"/>
                </a:lnTo>
                <a:lnTo>
                  <a:pt x="17220" y="27980"/>
                </a:lnTo>
                <a:lnTo>
                  <a:pt x="16950" y="27820"/>
                </a:lnTo>
                <a:lnTo>
                  <a:pt x="16730" y="27690"/>
                </a:lnTo>
                <a:lnTo>
                  <a:pt x="16300" y="27100"/>
                </a:lnTo>
                <a:lnTo>
                  <a:pt x="15800" y="26930"/>
                </a:lnTo>
                <a:lnTo>
                  <a:pt x="15200" y="26730"/>
                </a:lnTo>
                <a:lnTo>
                  <a:pt x="14220" y="26410"/>
                </a:lnTo>
                <a:lnTo>
                  <a:pt x="13820" y="26270"/>
                </a:lnTo>
                <a:lnTo>
                  <a:pt x="13820" y="25110"/>
                </a:lnTo>
                <a:lnTo>
                  <a:pt x="13820" y="2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