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 Highlands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Eastern Highland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6260" y="32600"/>
                </a:moveTo>
                <a:lnTo>
                  <a:pt x="26510" y="31900"/>
                </a:lnTo>
                <a:lnTo>
                  <a:pt x="26350" y="31660"/>
                </a:lnTo>
                <a:lnTo>
                  <a:pt x="25780" y="31660"/>
                </a:lnTo>
                <a:lnTo>
                  <a:pt x="25290" y="31080"/>
                </a:lnTo>
                <a:lnTo>
                  <a:pt x="24720" y="30920"/>
                </a:lnTo>
                <a:lnTo>
                  <a:pt x="24790" y="30420"/>
                </a:lnTo>
                <a:lnTo>
                  <a:pt x="24800" y="30380"/>
                </a:lnTo>
                <a:lnTo>
                  <a:pt x="24800" y="30350"/>
                </a:lnTo>
                <a:lnTo>
                  <a:pt x="24800" y="30340"/>
                </a:lnTo>
                <a:lnTo>
                  <a:pt x="24820" y="30340"/>
                </a:lnTo>
                <a:lnTo>
                  <a:pt x="24830" y="30330"/>
                </a:lnTo>
                <a:lnTo>
                  <a:pt x="24840" y="30310"/>
                </a:lnTo>
                <a:lnTo>
                  <a:pt x="24850" y="30300"/>
                </a:lnTo>
                <a:lnTo>
                  <a:pt x="24870" y="30300"/>
                </a:lnTo>
                <a:lnTo>
                  <a:pt x="24880" y="30290"/>
                </a:lnTo>
                <a:lnTo>
                  <a:pt x="24890" y="30280"/>
                </a:lnTo>
                <a:lnTo>
                  <a:pt x="24890" y="30270"/>
                </a:lnTo>
                <a:lnTo>
                  <a:pt x="24900" y="30260"/>
                </a:lnTo>
                <a:lnTo>
                  <a:pt x="24910" y="30260"/>
                </a:lnTo>
                <a:lnTo>
                  <a:pt x="24930" y="30270"/>
                </a:lnTo>
                <a:lnTo>
                  <a:pt x="24940" y="30270"/>
                </a:lnTo>
                <a:lnTo>
                  <a:pt x="24970" y="30270"/>
                </a:lnTo>
                <a:lnTo>
                  <a:pt x="24990" y="30280"/>
                </a:lnTo>
                <a:lnTo>
                  <a:pt x="25010" y="30280"/>
                </a:lnTo>
                <a:lnTo>
                  <a:pt x="25020" y="30290"/>
                </a:lnTo>
                <a:lnTo>
                  <a:pt x="25030" y="30290"/>
                </a:lnTo>
                <a:lnTo>
                  <a:pt x="25060" y="30290"/>
                </a:lnTo>
                <a:lnTo>
                  <a:pt x="25090" y="30290"/>
                </a:lnTo>
                <a:lnTo>
                  <a:pt x="25110" y="30270"/>
                </a:lnTo>
                <a:lnTo>
                  <a:pt x="25110" y="30250"/>
                </a:lnTo>
                <a:lnTo>
                  <a:pt x="25120" y="30250"/>
                </a:lnTo>
                <a:lnTo>
                  <a:pt x="25130" y="30250"/>
                </a:lnTo>
                <a:lnTo>
                  <a:pt x="25140" y="30260"/>
                </a:lnTo>
                <a:lnTo>
                  <a:pt x="25180" y="30280"/>
                </a:lnTo>
                <a:lnTo>
                  <a:pt x="25200" y="30280"/>
                </a:lnTo>
                <a:lnTo>
                  <a:pt x="25210" y="30280"/>
                </a:lnTo>
                <a:lnTo>
                  <a:pt x="25220" y="30280"/>
                </a:lnTo>
                <a:lnTo>
                  <a:pt x="25240" y="30280"/>
                </a:lnTo>
                <a:lnTo>
                  <a:pt x="25260" y="30290"/>
                </a:lnTo>
                <a:lnTo>
                  <a:pt x="25270" y="30300"/>
                </a:lnTo>
                <a:lnTo>
                  <a:pt x="25280" y="30310"/>
                </a:lnTo>
                <a:lnTo>
                  <a:pt x="25290" y="30320"/>
                </a:lnTo>
                <a:lnTo>
                  <a:pt x="25340" y="30350"/>
                </a:lnTo>
                <a:lnTo>
                  <a:pt x="25350" y="30350"/>
                </a:lnTo>
                <a:lnTo>
                  <a:pt x="25360" y="30350"/>
                </a:lnTo>
                <a:lnTo>
                  <a:pt x="25390" y="30340"/>
                </a:lnTo>
                <a:lnTo>
                  <a:pt x="25410" y="30330"/>
                </a:lnTo>
                <a:lnTo>
                  <a:pt x="25440" y="30330"/>
                </a:lnTo>
                <a:lnTo>
                  <a:pt x="25460" y="30330"/>
                </a:lnTo>
                <a:lnTo>
                  <a:pt x="25490" y="30330"/>
                </a:lnTo>
                <a:lnTo>
                  <a:pt x="25500" y="30350"/>
                </a:lnTo>
                <a:lnTo>
                  <a:pt x="25530" y="30350"/>
                </a:lnTo>
                <a:lnTo>
                  <a:pt x="25550" y="30350"/>
                </a:lnTo>
                <a:lnTo>
                  <a:pt x="25560" y="30370"/>
                </a:lnTo>
                <a:lnTo>
                  <a:pt x="25570" y="30370"/>
                </a:lnTo>
                <a:lnTo>
                  <a:pt x="25590" y="30370"/>
                </a:lnTo>
                <a:lnTo>
                  <a:pt x="25600" y="30370"/>
                </a:lnTo>
                <a:lnTo>
                  <a:pt x="25620" y="30350"/>
                </a:lnTo>
                <a:lnTo>
                  <a:pt x="25640" y="30350"/>
                </a:lnTo>
                <a:lnTo>
                  <a:pt x="25660" y="30360"/>
                </a:lnTo>
                <a:lnTo>
                  <a:pt x="25670" y="30360"/>
                </a:lnTo>
                <a:lnTo>
                  <a:pt x="25680" y="30360"/>
                </a:lnTo>
                <a:lnTo>
                  <a:pt x="25690" y="30330"/>
                </a:lnTo>
                <a:lnTo>
                  <a:pt x="25700" y="30310"/>
                </a:lnTo>
                <a:lnTo>
                  <a:pt x="25700" y="30300"/>
                </a:lnTo>
                <a:lnTo>
                  <a:pt x="25700" y="30290"/>
                </a:lnTo>
                <a:lnTo>
                  <a:pt x="25710" y="30290"/>
                </a:lnTo>
                <a:lnTo>
                  <a:pt x="25730" y="30280"/>
                </a:lnTo>
                <a:lnTo>
                  <a:pt x="25740" y="30270"/>
                </a:lnTo>
                <a:lnTo>
                  <a:pt x="25730" y="30240"/>
                </a:lnTo>
                <a:lnTo>
                  <a:pt x="25730" y="30220"/>
                </a:lnTo>
                <a:lnTo>
                  <a:pt x="25740" y="30200"/>
                </a:lnTo>
                <a:lnTo>
                  <a:pt x="25740" y="30190"/>
                </a:lnTo>
                <a:lnTo>
                  <a:pt x="25750" y="30180"/>
                </a:lnTo>
                <a:lnTo>
                  <a:pt x="25740" y="30170"/>
                </a:lnTo>
                <a:lnTo>
                  <a:pt x="25740" y="30150"/>
                </a:lnTo>
                <a:lnTo>
                  <a:pt x="25740" y="30130"/>
                </a:lnTo>
                <a:lnTo>
                  <a:pt x="25740" y="30120"/>
                </a:lnTo>
                <a:lnTo>
                  <a:pt x="25740" y="30090"/>
                </a:lnTo>
                <a:lnTo>
                  <a:pt x="25740" y="30080"/>
                </a:lnTo>
                <a:lnTo>
                  <a:pt x="25760" y="30060"/>
                </a:lnTo>
                <a:lnTo>
                  <a:pt x="25780" y="30060"/>
                </a:lnTo>
                <a:lnTo>
                  <a:pt x="25790" y="30050"/>
                </a:lnTo>
                <a:lnTo>
                  <a:pt x="25800" y="30020"/>
                </a:lnTo>
                <a:lnTo>
                  <a:pt x="25820" y="30010"/>
                </a:lnTo>
                <a:lnTo>
                  <a:pt x="25820" y="29990"/>
                </a:lnTo>
                <a:lnTo>
                  <a:pt x="25830" y="29970"/>
                </a:lnTo>
                <a:lnTo>
                  <a:pt x="25840" y="29970"/>
                </a:lnTo>
                <a:lnTo>
                  <a:pt x="25860" y="29960"/>
                </a:lnTo>
                <a:lnTo>
                  <a:pt x="25870" y="29960"/>
                </a:lnTo>
                <a:lnTo>
                  <a:pt x="25870" y="29950"/>
                </a:lnTo>
                <a:lnTo>
                  <a:pt x="25870" y="29940"/>
                </a:lnTo>
                <a:lnTo>
                  <a:pt x="25880" y="29930"/>
                </a:lnTo>
                <a:lnTo>
                  <a:pt x="25910" y="29930"/>
                </a:lnTo>
                <a:lnTo>
                  <a:pt x="25930" y="29920"/>
                </a:lnTo>
                <a:lnTo>
                  <a:pt x="25940" y="29920"/>
                </a:lnTo>
                <a:lnTo>
                  <a:pt x="25960" y="29930"/>
                </a:lnTo>
                <a:lnTo>
                  <a:pt x="25970" y="29930"/>
                </a:lnTo>
                <a:lnTo>
                  <a:pt x="25980" y="29930"/>
                </a:lnTo>
                <a:lnTo>
                  <a:pt x="25990" y="29930"/>
                </a:lnTo>
                <a:lnTo>
                  <a:pt x="25990" y="29920"/>
                </a:lnTo>
                <a:lnTo>
                  <a:pt x="26000" y="29920"/>
                </a:lnTo>
                <a:lnTo>
                  <a:pt x="26010" y="29910"/>
                </a:lnTo>
                <a:lnTo>
                  <a:pt x="26020" y="29890"/>
                </a:lnTo>
                <a:lnTo>
                  <a:pt x="26030" y="29880"/>
                </a:lnTo>
                <a:lnTo>
                  <a:pt x="26040" y="29880"/>
                </a:lnTo>
                <a:lnTo>
                  <a:pt x="26050" y="29880"/>
                </a:lnTo>
                <a:lnTo>
                  <a:pt x="26060" y="29870"/>
                </a:lnTo>
                <a:lnTo>
                  <a:pt x="26070" y="29860"/>
                </a:lnTo>
                <a:lnTo>
                  <a:pt x="26070" y="29850"/>
                </a:lnTo>
                <a:lnTo>
                  <a:pt x="26080" y="29820"/>
                </a:lnTo>
                <a:lnTo>
                  <a:pt x="26090" y="29790"/>
                </a:lnTo>
                <a:lnTo>
                  <a:pt x="26090" y="29780"/>
                </a:lnTo>
                <a:lnTo>
                  <a:pt x="26090" y="29770"/>
                </a:lnTo>
                <a:lnTo>
                  <a:pt x="26100" y="29760"/>
                </a:lnTo>
                <a:lnTo>
                  <a:pt x="26100" y="29750"/>
                </a:lnTo>
                <a:lnTo>
                  <a:pt x="26100" y="29700"/>
                </a:lnTo>
                <a:lnTo>
                  <a:pt x="26020" y="28960"/>
                </a:lnTo>
                <a:lnTo>
                  <a:pt x="25700" y="28960"/>
                </a:lnTo>
                <a:lnTo>
                  <a:pt x="25510" y="28770"/>
                </a:lnTo>
                <a:lnTo>
                  <a:pt x="25450" y="28710"/>
                </a:lnTo>
                <a:lnTo>
                  <a:pt x="25380" y="28320"/>
                </a:lnTo>
                <a:lnTo>
                  <a:pt x="25460" y="28080"/>
                </a:lnTo>
                <a:lnTo>
                  <a:pt x="25470" y="28070"/>
                </a:lnTo>
                <a:lnTo>
                  <a:pt x="25620" y="27660"/>
                </a:lnTo>
                <a:lnTo>
                  <a:pt x="25630" y="27660"/>
                </a:lnTo>
                <a:lnTo>
                  <a:pt x="25640" y="27670"/>
                </a:lnTo>
                <a:lnTo>
                  <a:pt x="25650" y="27680"/>
                </a:lnTo>
                <a:lnTo>
                  <a:pt x="25660" y="27680"/>
                </a:lnTo>
                <a:lnTo>
                  <a:pt x="25670" y="27680"/>
                </a:lnTo>
                <a:lnTo>
                  <a:pt x="25680" y="27670"/>
                </a:lnTo>
                <a:lnTo>
                  <a:pt x="25690" y="27660"/>
                </a:lnTo>
                <a:lnTo>
                  <a:pt x="25700" y="27650"/>
                </a:lnTo>
                <a:lnTo>
                  <a:pt x="25710" y="27650"/>
                </a:lnTo>
                <a:lnTo>
                  <a:pt x="25710" y="27640"/>
                </a:lnTo>
                <a:lnTo>
                  <a:pt x="25720" y="27640"/>
                </a:lnTo>
                <a:lnTo>
                  <a:pt x="25730" y="27630"/>
                </a:lnTo>
                <a:lnTo>
                  <a:pt x="25740" y="27630"/>
                </a:lnTo>
                <a:lnTo>
                  <a:pt x="25750" y="27620"/>
                </a:lnTo>
                <a:lnTo>
                  <a:pt x="25750" y="27610"/>
                </a:lnTo>
                <a:lnTo>
                  <a:pt x="25760" y="27600"/>
                </a:lnTo>
                <a:lnTo>
                  <a:pt x="25770" y="27600"/>
                </a:lnTo>
                <a:lnTo>
                  <a:pt x="25780" y="27600"/>
                </a:lnTo>
                <a:lnTo>
                  <a:pt x="25790" y="27600"/>
                </a:lnTo>
                <a:lnTo>
                  <a:pt x="25800" y="27590"/>
                </a:lnTo>
                <a:lnTo>
                  <a:pt x="25810" y="27580"/>
                </a:lnTo>
                <a:lnTo>
                  <a:pt x="25820" y="27580"/>
                </a:lnTo>
                <a:lnTo>
                  <a:pt x="25830" y="27580"/>
                </a:lnTo>
                <a:lnTo>
                  <a:pt x="25840" y="27570"/>
                </a:lnTo>
                <a:lnTo>
                  <a:pt x="25850" y="27580"/>
                </a:lnTo>
                <a:lnTo>
                  <a:pt x="25860" y="27580"/>
                </a:lnTo>
                <a:lnTo>
                  <a:pt x="25860" y="27590"/>
                </a:lnTo>
                <a:lnTo>
                  <a:pt x="25870" y="27590"/>
                </a:lnTo>
                <a:lnTo>
                  <a:pt x="25870" y="27600"/>
                </a:lnTo>
                <a:lnTo>
                  <a:pt x="25880" y="27600"/>
                </a:lnTo>
                <a:lnTo>
                  <a:pt x="25880" y="27590"/>
                </a:lnTo>
                <a:lnTo>
                  <a:pt x="25890" y="27590"/>
                </a:lnTo>
                <a:lnTo>
                  <a:pt x="25890" y="27580"/>
                </a:lnTo>
                <a:lnTo>
                  <a:pt x="25900" y="27570"/>
                </a:lnTo>
                <a:lnTo>
                  <a:pt x="25910" y="27560"/>
                </a:lnTo>
                <a:lnTo>
                  <a:pt x="25920" y="27560"/>
                </a:lnTo>
                <a:lnTo>
                  <a:pt x="25930" y="27570"/>
                </a:lnTo>
                <a:lnTo>
                  <a:pt x="25940" y="27570"/>
                </a:lnTo>
                <a:lnTo>
                  <a:pt x="25950" y="27570"/>
                </a:lnTo>
                <a:lnTo>
                  <a:pt x="25960" y="27570"/>
                </a:lnTo>
                <a:lnTo>
                  <a:pt x="25970" y="27570"/>
                </a:lnTo>
                <a:lnTo>
                  <a:pt x="25980" y="27570"/>
                </a:lnTo>
                <a:lnTo>
                  <a:pt x="25990" y="27570"/>
                </a:lnTo>
                <a:lnTo>
                  <a:pt x="26000" y="27570"/>
                </a:lnTo>
                <a:lnTo>
                  <a:pt x="26000" y="27580"/>
                </a:lnTo>
                <a:lnTo>
                  <a:pt x="26010" y="27580"/>
                </a:lnTo>
                <a:lnTo>
                  <a:pt x="26010" y="27590"/>
                </a:lnTo>
                <a:lnTo>
                  <a:pt x="26010" y="27600"/>
                </a:lnTo>
                <a:lnTo>
                  <a:pt x="26000" y="27610"/>
                </a:lnTo>
                <a:lnTo>
                  <a:pt x="26010" y="27610"/>
                </a:lnTo>
                <a:lnTo>
                  <a:pt x="26000" y="27620"/>
                </a:lnTo>
                <a:lnTo>
                  <a:pt x="26010" y="27630"/>
                </a:lnTo>
                <a:lnTo>
                  <a:pt x="26020" y="27620"/>
                </a:lnTo>
                <a:lnTo>
                  <a:pt x="26030" y="27620"/>
                </a:lnTo>
                <a:lnTo>
                  <a:pt x="26030" y="27610"/>
                </a:lnTo>
                <a:lnTo>
                  <a:pt x="26040" y="27600"/>
                </a:lnTo>
                <a:lnTo>
                  <a:pt x="26040" y="27590"/>
                </a:lnTo>
                <a:lnTo>
                  <a:pt x="26050" y="27580"/>
                </a:lnTo>
                <a:lnTo>
                  <a:pt x="26060" y="27570"/>
                </a:lnTo>
                <a:lnTo>
                  <a:pt x="26070" y="27570"/>
                </a:lnTo>
                <a:lnTo>
                  <a:pt x="26080" y="27570"/>
                </a:lnTo>
                <a:lnTo>
                  <a:pt x="26090" y="27570"/>
                </a:lnTo>
                <a:lnTo>
                  <a:pt x="26100" y="27570"/>
                </a:lnTo>
                <a:lnTo>
                  <a:pt x="26110" y="27570"/>
                </a:lnTo>
                <a:lnTo>
                  <a:pt x="26110" y="27580"/>
                </a:lnTo>
                <a:lnTo>
                  <a:pt x="26110" y="27590"/>
                </a:lnTo>
                <a:lnTo>
                  <a:pt x="26130" y="27590"/>
                </a:lnTo>
                <a:lnTo>
                  <a:pt x="26130" y="27600"/>
                </a:lnTo>
                <a:lnTo>
                  <a:pt x="26140" y="27600"/>
                </a:lnTo>
                <a:lnTo>
                  <a:pt x="26140" y="27610"/>
                </a:lnTo>
                <a:lnTo>
                  <a:pt x="26150" y="27610"/>
                </a:lnTo>
                <a:lnTo>
                  <a:pt x="26150" y="27620"/>
                </a:lnTo>
                <a:lnTo>
                  <a:pt x="26160" y="27630"/>
                </a:lnTo>
                <a:lnTo>
                  <a:pt x="26160" y="27640"/>
                </a:lnTo>
                <a:lnTo>
                  <a:pt x="26170" y="27640"/>
                </a:lnTo>
                <a:lnTo>
                  <a:pt x="26160" y="27650"/>
                </a:lnTo>
                <a:lnTo>
                  <a:pt x="26160" y="27660"/>
                </a:lnTo>
                <a:lnTo>
                  <a:pt x="26160" y="27670"/>
                </a:lnTo>
                <a:lnTo>
                  <a:pt x="26170" y="27670"/>
                </a:lnTo>
                <a:lnTo>
                  <a:pt x="26170" y="27680"/>
                </a:lnTo>
                <a:lnTo>
                  <a:pt x="26170" y="27690"/>
                </a:lnTo>
                <a:lnTo>
                  <a:pt x="26170" y="27700"/>
                </a:lnTo>
                <a:lnTo>
                  <a:pt x="26180" y="27700"/>
                </a:lnTo>
                <a:lnTo>
                  <a:pt x="26190" y="27710"/>
                </a:lnTo>
                <a:lnTo>
                  <a:pt x="26190" y="27720"/>
                </a:lnTo>
                <a:lnTo>
                  <a:pt x="26190" y="27730"/>
                </a:lnTo>
                <a:lnTo>
                  <a:pt x="26200" y="27740"/>
                </a:lnTo>
                <a:lnTo>
                  <a:pt x="26200" y="27750"/>
                </a:lnTo>
                <a:lnTo>
                  <a:pt x="26200" y="27760"/>
                </a:lnTo>
                <a:lnTo>
                  <a:pt x="26200" y="27770"/>
                </a:lnTo>
                <a:lnTo>
                  <a:pt x="26200" y="27780"/>
                </a:lnTo>
                <a:lnTo>
                  <a:pt x="26200" y="27790"/>
                </a:lnTo>
                <a:lnTo>
                  <a:pt x="26200" y="27810"/>
                </a:lnTo>
                <a:lnTo>
                  <a:pt x="26650" y="27570"/>
                </a:lnTo>
                <a:lnTo>
                  <a:pt x="26660" y="27580"/>
                </a:lnTo>
                <a:lnTo>
                  <a:pt x="26650" y="27590"/>
                </a:lnTo>
                <a:lnTo>
                  <a:pt x="26650" y="27600"/>
                </a:lnTo>
                <a:lnTo>
                  <a:pt x="26660" y="27610"/>
                </a:lnTo>
                <a:lnTo>
                  <a:pt x="26650" y="27620"/>
                </a:lnTo>
                <a:lnTo>
                  <a:pt x="26650" y="27630"/>
                </a:lnTo>
                <a:lnTo>
                  <a:pt x="26650" y="27640"/>
                </a:lnTo>
                <a:lnTo>
                  <a:pt x="26650" y="27650"/>
                </a:lnTo>
                <a:lnTo>
                  <a:pt x="26650" y="27670"/>
                </a:lnTo>
                <a:lnTo>
                  <a:pt x="26660" y="27680"/>
                </a:lnTo>
                <a:lnTo>
                  <a:pt x="26680" y="27690"/>
                </a:lnTo>
                <a:lnTo>
                  <a:pt x="26690" y="27700"/>
                </a:lnTo>
                <a:lnTo>
                  <a:pt x="26690" y="27740"/>
                </a:lnTo>
                <a:lnTo>
                  <a:pt x="26690" y="27750"/>
                </a:lnTo>
                <a:lnTo>
                  <a:pt x="26710" y="27750"/>
                </a:lnTo>
                <a:lnTo>
                  <a:pt x="26730" y="27760"/>
                </a:lnTo>
                <a:lnTo>
                  <a:pt x="26730" y="27770"/>
                </a:lnTo>
                <a:lnTo>
                  <a:pt x="26720" y="27770"/>
                </a:lnTo>
                <a:lnTo>
                  <a:pt x="26720" y="27780"/>
                </a:lnTo>
                <a:lnTo>
                  <a:pt x="26730" y="27810"/>
                </a:lnTo>
                <a:lnTo>
                  <a:pt x="26900" y="28050"/>
                </a:lnTo>
                <a:lnTo>
                  <a:pt x="26900" y="28040"/>
                </a:lnTo>
                <a:lnTo>
                  <a:pt x="26980" y="28150"/>
                </a:lnTo>
                <a:lnTo>
                  <a:pt x="27000" y="28120"/>
                </a:lnTo>
                <a:lnTo>
                  <a:pt x="27010" y="28120"/>
                </a:lnTo>
                <a:lnTo>
                  <a:pt x="27020" y="28120"/>
                </a:lnTo>
                <a:lnTo>
                  <a:pt x="27030" y="28120"/>
                </a:lnTo>
                <a:lnTo>
                  <a:pt x="27040" y="28120"/>
                </a:lnTo>
                <a:lnTo>
                  <a:pt x="27050" y="28120"/>
                </a:lnTo>
                <a:lnTo>
                  <a:pt x="27050" y="28110"/>
                </a:lnTo>
                <a:lnTo>
                  <a:pt x="27060" y="28110"/>
                </a:lnTo>
                <a:lnTo>
                  <a:pt x="27070" y="28110"/>
                </a:lnTo>
                <a:lnTo>
                  <a:pt x="27080" y="28110"/>
                </a:lnTo>
                <a:lnTo>
                  <a:pt x="27090" y="28110"/>
                </a:lnTo>
                <a:lnTo>
                  <a:pt x="27100" y="28120"/>
                </a:lnTo>
                <a:lnTo>
                  <a:pt x="27100" y="28130"/>
                </a:lnTo>
                <a:lnTo>
                  <a:pt x="27110" y="28140"/>
                </a:lnTo>
                <a:lnTo>
                  <a:pt x="27120" y="28140"/>
                </a:lnTo>
                <a:lnTo>
                  <a:pt x="27130" y="28150"/>
                </a:lnTo>
                <a:lnTo>
                  <a:pt x="27140" y="28160"/>
                </a:lnTo>
                <a:lnTo>
                  <a:pt x="27150" y="28170"/>
                </a:lnTo>
                <a:lnTo>
                  <a:pt x="27150" y="28180"/>
                </a:lnTo>
                <a:lnTo>
                  <a:pt x="27150" y="28190"/>
                </a:lnTo>
                <a:lnTo>
                  <a:pt x="27400" y="28190"/>
                </a:lnTo>
                <a:lnTo>
                  <a:pt x="27590" y="27850"/>
                </a:lnTo>
                <a:lnTo>
                  <a:pt x="28010" y="27910"/>
                </a:lnTo>
                <a:lnTo>
                  <a:pt x="28060" y="28190"/>
                </a:lnTo>
                <a:lnTo>
                  <a:pt x="28850" y="28190"/>
                </a:lnTo>
                <a:lnTo>
                  <a:pt x="28860" y="28210"/>
                </a:lnTo>
                <a:lnTo>
                  <a:pt x="28870" y="28230"/>
                </a:lnTo>
                <a:lnTo>
                  <a:pt x="28880" y="28240"/>
                </a:lnTo>
                <a:lnTo>
                  <a:pt x="28890" y="28250"/>
                </a:lnTo>
                <a:lnTo>
                  <a:pt x="28900" y="28250"/>
                </a:lnTo>
                <a:lnTo>
                  <a:pt x="28910" y="28250"/>
                </a:lnTo>
                <a:lnTo>
                  <a:pt x="28920" y="28270"/>
                </a:lnTo>
                <a:lnTo>
                  <a:pt x="28930" y="28290"/>
                </a:lnTo>
                <a:lnTo>
                  <a:pt x="28930" y="28300"/>
                </a:lnTo>
                <a:lnTo>
                  <a:pt x="28940" y="28310"/>
                </a:lnTo>
                <a:lnTo>
                  <a:pt x="28950" y="28310"/>
                </a:lnTo>
                <a:lnTo>
                  <a:pt x="28960" y="28310"/>
                </a:lnTo>
                <a:lnTo>
                  <a:pt x="28990" y="28320"/>
                </a:lnTo>
                <a:lnTo>
                  <a:pt x="29000" y="28330"/>
                </a:lnTo>
                <a:lnTo>
                  <a:pt x="29020" y="28330"/>
                </a:lnTo>
                <a:lnTo>
                  <a:pt x="29030" y="28340"/>
                </a:lnTo>
                <a:lnTo>
                  <a:pt x="29040" y="28350"/>
                </a:lnTo>
                <a:lnTo>
                  <a:pt x="29050" y="28360"/>
                </a:lnTo>
                <a:lnTo>
                  <a:pt x="29050" y="28370"/>
                </a:lnTo>
                <a:lnTo>
                  <a:pt x="29060" y="28380"/>
                </a:lnTo>
                <a:lnTo>
                  <a:pt x="29070" y="28390"/>
                </a:lnTo>
                <a:lnTo>
                  <a:pt x="29100" y="28410"/>
                </a:lnTo>
                <a:lnTo>
                  <a:pt x="29120" y="28410"/>
                </a:lnTo>
                <a:lnTo>
                  <a:pt x="29120" y="28430"/>
                </a:lnTo>
                <a:lnTo>
                  <a:pt x="29120" y="28440"/>
                </a:lnTo>
                <a:lnTo>
                  <a:pt x="29110" y="28450"/>
                </a:lnTo>
                <a:lnTo>
                  <a:pt x="29100" y="28450"/>
                </a:lnTo>
                <a:lnTo>
                  <a:pt x="29090" y="28460"/>
                </a:lnTo>
                <a:lnTo>
                  <a:pt x="29110" y="28490"/>
                </a:lnTo>
                <a:lnTo>
                  <a:pt x="29120" y="28490"/>
                </a:lnTo>
                <a:lnTo>
                  <a:pt x="29130" y="28500"/>
                </a:lnTo>
                <a:lnTo>
                  <a:pt x="29130" y="28510"/>
                </a:lnTo>
                <a:lnTo>
                  <a:pt x="29110" y="28510"/>
                </a:lnTo>
                <a:lnTo>
                  <a:pt x="29110" y="28540"/>
                </a:lnTo>
                <a:lnTo>
                  <a:pt x="29130" y="28530"/>
                </a:lnTo>
                <a:lnTo>
                  <a:pt x="29140" y="28530"/>
                </a:lnTo>
                <a:lnTo>
                  <a:pt x="29140" y="28540"/>
                </a:lnTo>
                <a:lnTo>
                  <a:pt x="29150" y="28550"/>
                </a:lnTo>
                <a:lnTo>
                  <a:pt x="29150" y="28570"/>
                </a:lnTo>
                <a:lnTo>
                  <a:pt x="29160" y="28580"/>
                </a:lnTo>
                <a:lnTo>
                  <a:pt x="29170" y="28580"/>
                </a:lnTo>
                <a:lnTo>
                  <a:pt x="29180" y="28570"/>
                </a:lnTo>
                <a:lnTo>
                  <a:pt x="29190" y="28580"/>
                </a:lnTo>
                <a:lnTo>
                  <a:pt x="29180" y="28600"/>
                </a:lnTo>
                <a:lnTo>
                  <a:pt x="29190" y="28610"/>
                </a:lnTo>
                <a:lnTo>
                  <a:pt x="29210" y="28630"/>
                </a:lnTo>
                <a:lnTo>
                  <a:pt x="29220" y="28640"/>
                </a:lnTo>
                <a:lnTo>
                  <a:pt x="29230" y="28650"/>
                </a:lnTo>
                <a:lnTo>
                  <a:pt x="29250" y="28640"/>
                </a:lnTo>
                <a:lnTo>
                  <a:pt x="29260" y="28650"/>
                </a:lnTo>
                <a:lnTo>
                  <a:pt x="29260" y="28660"/>
                </a:lnTo>
                <a:lnTo>
                  <a:pt x="29270" y="28660"/>
                </a:lnTo>
                <a:lnTo>
                  <a:pt x="29280" y="28660"/>
                </a:lnTo>
                <a:lnTo>
                  <a:pt x="29290" y="28650"/>
                </a:lnTo>
                <a:lnTo>
                  <a:pt x="29300" y="28650"/>
                </a:lnTo>
                <a:lnTo>
                  <a:pt x="29300" y="28670"/>
                </a:lnTo>
                <a:lnTo>
                  <a:pt x="29300" y="28680"/>
                </a:lnTo>
                <a:lnTo>
                  <a:pt x="29320" y="28690"/>
                </a:lnTo>
                <a:lnTo>
                  <a:pt x="29330" y="28700"/>
                </a:lnTo>
                <a:lnTo>
                  <a:pt x="29340" y="28690"/>
                </a:lnTo>
                <a:lnTo>
                  <a:pt x="29350" y="28700"/>
                </a:lnTo>
                <a:lnTo>
                  <a:pt x="29350" y="28710"/>
                </a:lnTo>
                <a:lnTo>
                  <a:pt x="29330" y="28720"/>
                </a:lnTo>
                <a:lnTo>
                  <a:pt x="29330" y="28730"/>
                </a:lnTo>
                <a:lnTo>
                  <a:pt x="29340" y="28740"/>
                </a:lnTo>
                <a:lnTo>
                  <a:pt x="29340" y="28750"/>
                </a:lnTo>
                <a:lnTo>
                  <a:pt x="29350" y="28760"/>
                </a:lnTo>
                <a:lnTo>
                  <a:pt x="29370" y="28770"/>
                </a:lnTo>
                <a:lnTo>
                  <a:pt x="29370" y="28750"/>
                </a:lnTo>
                <a:lnTo>
                  <a:pt x="29380" y="28750"/>
                </a:lnTo>
                <a:lnTo>
                  <a:pt x="29410" y="28750"/>
                </a:lnTo>
                <a:lnTo>
                  <a:pt x="29420" y="28750"/>
                </a:lnTo>
                <a:lnTo>
                  <a:pt x="29430" y="28750"/>
                </a:lnTo>
                <a:lnTo>
                  <a:pt x="29430" y="28740"/>
                </a:lnTo>
                <a:lnTo>
                  <a:pt x="29420" y="28740"/>
                </a:lnTo>
                <a:lnTo>
                  <a:pt x="29410" y="28730"/>
                </a:lnTo>
                <a:lnTo>
                  <a:pt x="29420" y="28720"/>
                </a:lnTo>
                <a:lnTo>
                  <a:pt x="29430" y="28720"/>
                </a:lnTo>
                <a:lnTo>
                  <a:pt x="29430" y="28730"/>
                </a:lnTo>
                <a:lnTo>
                  <a:pt x="29440" y="28730"/>
                </a:lnTo>
                <a:lnTo>
                  <a:pt x="29460" y="28720"/>
                </a:lnTo>
                <a:lnTo>
                  <a:pt x="29470" y="28720"/>
                </a:lnTo>
                <a:lnTo>
                  <a:pt x="29470" y="28730"/>
                </a:lnTo>
                <a:lnTo>
                  <a:pt x="29490" y="28740"/>
                </a:lnTo>
                <a:lnTo>
                  <a:pt x="29480" y="28750"/>
                </a:lnTo>
                <a:lnTo>
                  <a:pt x="29470" y="28760"/>
                </a:lnTo>
                <a:lnTo>
                  <a:pt x="29470" y="28770"/>
                </a:lnTo>
                <a:lnTo>
                  <a:pt x="29480" y="28780"/>
                </a:lnTo>
                <a:lnTo>
                  <a:pt x="29490" y="28780"/>
                </a:lnTo>
                <a:lnTo>
                  <a:pt x="29500" y="28770"/>
                </a:lnTo>
                <a:lnTo>
                  <a:pt x="29510" y="28770"/>
                </a:lnTo>
                <a:lnTo>
                  <a:pt x="29510" y="28780"/>
                </a:lnTo>
                <a:lnTo>
                  <a:pt x="29510" y="28790"/>
                </a:lnTo>
                <a:lnTo>
                  <a:pt x="29510" y="28800"/>
                </a:lnTo>
                <a:lnTo>
                  <a:pt x="29500" y="28810"/>
                </a:lnTo>
                <a:lnTo>
                  <a:pt x="29510" y="28820"/>
                </a:lnTo>
                <a:lnTo>
                  <a:pt x="29520" y="28810"/>
                </a:lnTo>
                <a:lnTo>
                  <a:pt x="29520" y="28800"/>
                </a:lnTo>
                <a:lnTo>
                  <a:pt x="29530" y="28800"/>
                </a:lnTo>
                <a:lnTo>
                  <a:pt x="29530" y="28810"/>
                </a:lnTo>
                <a:lnTo>
                  <a:pt x="29540" y="28820"/>
                </a:lnTo>
                <a:lnTo>
                  <a:pt x="29550" y="28820"/>
                </a:lnTo>
                <a:lnTo>
                  <a:pt x="29550" y="28840"/>
                </a:lnTo>
                <a:lnTo>
                  <a:pt x="29540" y="28840"/>
                </a:lnTo>
                <a:lnTo>
                  <a:pt x="30360" y="29310"/>
                </a:lnTo>
                <a:lnTo>
                  <a:pt x="30240" y="29860"/>
                </a:lnTo>
                <a:lnTo>
                  <a:pt x="30020" y="30860"/>
                </a:lnTo>
                <a:lnTo>
                  <a:pt x="29830" y="31740"/>
                </a:lnTo>
                <a:lnTo>
                  <a:pt x="29810" y="31750"/>
                </a:lnTo>
                <a:lnTo>
                  <a:pt x="29800" y="31760"/>
                </a:lnTo>
                <a:lnTo>
                  <a:pt x="29790" y="31770"/>
                </a:lnTo>
                <a:lnTo>
                  <a:pt x="29790" y="31780"/>
                </a:lnTo>
                <a:lnTo>
                  <a:pt x="29790" y="31800"/>
                </a:lnTo>
                <a:lnTo>
                  <a:pt x="29780" y="31800"/>
                </a:lnTo>
                <a:lnTo>
                  <a:pt x="29760" y="31810"/>
                </a:lnTo>
                <a:lnTo>
                  <a:pt x="29760" y="31830"/>
                </a:lnTo>
                <a:lnTo>
                  <a:pt x="29760" y="31840"/>
                </a:lnTo>
                <a:lnTo>
                  <a:pt x="29740" y="31850"/>
                </a:lnTo>
                <a:lnTo>
                  <a:pt x="29720" y="31850"/>
                </a:lnTo>
                <a:lnTo>
                  <a:pt x="29700" y="31870"/>
                </a:lnTo>
                <a:lnTo>
                  <a:pt x="29690" y="31870"/>
                </a:lnTo>
                <a:lnTo>
                  <a:pt x="29680" y="31870"/>
                </a:lnTo>
                <a:lnTo>
                  <a:pt x="29670" y="31880"/>
                </a:lnTo>
                <a:lnTo>
                  <a:pt x="29660" y="31870"/>
                </a:lnTo>
                <a:lnTo>
                  <a:pt x="29650" y="31870"/>
                </a:lnTo>
                <a:lnTo>
                  <a:pt x="29640" y="31870"/>
                </a:lnTo>
                <a:lnTo>
                  <a:pt x="29630" y="31870"/>
                </a:lnTo>
                <a:lnTo>
                  <a:pt x="29620" y="31870"/>
                </a:lnTo>
                <a:lnTo>
                  <a:pt x="29610" y="31870"/>
                </a:lnTo>
                <a:lnTo>
                  <a:pt x="29600" y="31880"/>
                </a:lnTo>
                <a:lnTo>
                  <a:pt x="29590" y="31880"/>
                </a:lnTo>
                <a:lnTo>
                  <a:pt x="29590" y="31890"/>
                </a:lnTo>
                <a:lnTo>
                  <a:pt x="29590" y="31900"/>
                </a:lnTo>
                <a:lnTo>
                  <a:pt x="29590" y="31910"/>
                </a:lnTo>
                <a:lnTo>
                  <a:pt x="29590" y="31920"/>
                </a:lnTo>
                <a:lnTo>
                  <a:pt x="29590" y="31930"/>
                </a:lnTo>
                <a:lnTo>
                  <a:pt x="29600" y="31940"/>
                </a:lnTo>
                <a:lnTo>
                  <a:pt x="29610" y="31960"/>
                </a:lnTo>
                <a:lnTo>
                  <a:pt x="29610" y="31970"/>
                </a:lnTo>
                <a:lnTo>
                  <a:pt x="29620" y="31980"/>
                </a:lnTo>
                <a:lnTo>
                  <a:pt x="29620" y="31990"/>
                </a:lnTo>
                <a:lnTo>
                  <a:pt x="29630" y="31990"/>
                </a:lnTo>
                <a:lnTo>
                  <a:pt x="29640" y="32000"/>
                </a:lnTo>
                <a:lnTo>
                  <a:pt x="29650" y="32010"/>
                </a:lnTo>
                <a:lnTo>
                  <a:pt x="29650" y="32020"/>
                </a:lnTo>
                <a:lnTo>
                  <a:pt x="29650" y="32030"/>
                </a:lnTo>
                <a:lnTo>
                  <a:pt x="29650" y="32040"/>
                </a:lnTo>
                <a:lnTo>
                  <a:pt x="29650" y="32050"/>
                </a:lnTo>
                <a:lnTo>
                  <a:pt x="29660" y="32060"/>
                </a:lnTo>
                <a:lnTo>
                  <a:pt x="29670" y="32060"/>
                </a:lnTo>
                <a:lnTo>
                  <a:pt x="29670" y="32070"/>
                </a:lnTo>
                <a:lnTo>
                  <a:pt x="29670" y="32080"/>
                </a:lnTo>
                <a:lnTo>
                  <a:pt x="29670" y="32090"/>
                </a:lnTo>
                <a:lnTo>
                  <a:pt x="29670" y="32100"/>
                </a:lnTo>
                <a:lnTo>
                  <a:pt x="29680" y="32100"/>
                </a:lnTo>
                <a:lnTo>
                  <a:pt x="29680" y="32120"/>
                </a:lnTo>
                <a:lnTo>
                  <a:pt x="29680" y="32130"/>
                </a:lnTo>
                <a:lnTo>
                  <a:pt x="29680" y="32140"/>
                </a:lnTo>
                <a:lnTo>
                  <a:pt x="29680" y="32150"/>
                </a:lnTo>
                <a:lnTo>
                  <a:pt x="29680" y="32160"/>
                </a:lnTo>
                <a:lnTo>
                  <a:pt x="29690" y="32160"/>
                </a:lnTo>
                <a:lnTo>
                  <a:pt x="29690" y="32170"/>
                </a:lnTo>
                <a:lnTo>
                  <a:pt x="29700" y="32180"/>
                </a:lnTo>
                <a:lnTo>
                  <a:pt x="29690" y="32190"/>
                </a:lnTo>
                <a:lnTo>
                  <a:pt x="29690" y="32200"/>
                </a:lnTo>
                <a:lnTo>
                  <a:pt x="29690" y="32210"/>
                </a:lnTo>
                <a:lnTo>
                  <a:pt x="29700" y="32210"/>
                </a:lnTo>
                <a:lnTo>
                  <a:pt x="29710" y="32210"/>
                </a:lnTo>
                <a:lnTo>
                  <a:pt x="29710" y="32220"/>
                </a:lnTo>
                <a:lnTo>
                  <a:pt x="29710" y="32230"/>
                </a:lnTo>
                <a:lnTo>
                  <a:pt x="29710" y="32240"/>
                </a:lnTo>
                <a:lnTo>
                  <a:pt x="29720" y="32240"/>
                </a:lnTo>
                <a:lnTo>
                  <a:pt x="29720" y="32250"/>
                </a:lnTo>
                <a:lnTo>
                  <a:pt x="29710" y="32250"/>
                </a:lnTo>
                <a:lnTo>
                  <a:pt x="29700" y="32250"/>
                </a:lnTo>
                <a:lnTo>
                  <a:pt x="29690" y="32250"/>
                </a:lnTo>
                <a:lnTo>
                  <a:pt x="29680" y="32250"/>
                </a:lnTo>
                <a:lnTo>
                  <a:pt x="29680" y="32260"/>
                </a:lnTo>
                <a:lnTo>
                  <a:pt x="29690" y="32270"/>
                </a:lnTo>
                <a:lnTo>
                  <a:pt x="29690" y="32280"/>
                </a:lnTo>
                <a:lnTo>
                  <a:pt x="29690" y="32290"/>
                </a:lnTo>
                <a:lnTo>
                  <a:pt x="29690" y="32300"/>
                </a:lnTo>
                <a:lnTo>
                  <a:pt x="29700" y="32300"/>
                </a:lnTo>
                <a:lnTo>
                  <a:pt x="29700" y="32310"/>
                </a:lnTo>
                <a:lnTo>
                  <a:pt x="29690" y="32320"/>
                </a:lnTo>
                <a:lnTo>
                  <a:pt x="29700" y="32330"/>
                </a:lnTo>
                <a:lnTo>
                  <a:pt x="29700" y="32340"/>
                </a:lnTo>
                <a:lnTo>
                  <a:pt x="29710" y="32340"/>
                </a:lnTo>
                <a:lnTo>
                  <a:pt x="29720" y="32350"/>
                </a:lnTo>
                <a:lnTo>
                  <a:pt x="29720" y="32360"/>
                </a:lnTo>
                <a:lnTo>
                  <a:pt x="29730" y="32360"/>
                </a:lnTo>
                <a:lnTo>
                  <a:pt x="29730" y="32370"/>
                </a:lnTo>
                <a:lnTo>
                  <a:pt x="29740" y="32380"/>
                </a:lnTo>
                <a:lnTo>
                  <a:pt x="29740" y="32390"/>
                </a:lnTo>
                <a:lnTo>
                  <a:pt x="29750" y="32400"/>
                </a:lnTo>
                <a:lnTo>
                  <a:pt x="29750" y="32410"/>
                </a:lnTo>
                <a:lnTo>
                  <a:pt x="29760" y="32410"/>
                </a:lnTo>
                <a:lnTo>
                  <a:pt x="29760" y="32420"/>
                </a:lnTo>
                <a:lnTo>
                  <a:pt x="29770" y="32420"/>
                </a:lnTo>
                <a:lnTo>
                  <a:pt x="29780" y="32430"/>
                </a:lnTo>
                <a:lnTo>
                  <a:pt x="29790" y="32440"/>
                </a:lnTo>
                <a:lnTo>
                  <a:pt x="29790" y="32450"/>
                </a:lnTo>
                <a:lnTo>
                  <a:pt x="29790" y="32460"/>
                </a:lnTo>
                <a:lnTo>
                  <a:pt x="29790" y="32470"/>
                </a:lnTo>
                <a:lnTo>
                  <a:pt x="29790" y="32480"/>
                </a:lnTo>
                <a:lnTo>
                  <a:pt x="29800" y="32490"/>
                </a:lnTo>
                <a:lnTo>
                  <a:pt x="29800" y="32500"/>
                </a:lnTo>
                <a:lnTo>
                  <a:pt x="29790" y="32490"/>
                </a:lnTo>
                <a:lnTo>
                  <a:pt x="29780" y="32490"/>
                </a:lnTo>
                <a:lnTo>
                  <a:pt x="29770" y="32500"/>
                </a:lnTo>
                <a:lnTo>
                  <a:pt x="29770" y="32510"/>
                </a:lnTo>
                <a:lnTo>
                  <a:pt x="29760" y="32510"/>
                </a:lnTo>
                <a:lnTo>
                  <a:pt x="29760" y="32520"/>
                </a:lnTo>
                <a:lnTo>
                  <a:pt x="29760" y="32530"/>
                </a:lnTo>
                <a:lnTo>
                  <a:pt x="29760" y="32540"/>
                </a:lnTo>
                <a:lnTo>
                  <a:pt x="29750" y="32540"/>
                </a:lnTo>
                <a:lnTo>
                  <a:pt x="29750" y="32530"/>
                </a:lnTo>
                <a:lnTo>
                  <a:pt x="29750" y="32540"/>
                </a:lnTo>
                <a:lnTo>
                  <a:pt x="29750" y="32550"/>
                </a:lnTo>
                <a:lnTo>
                  <a:pt x="29750" y="32560"/>
                </a:lnTo>
                <a:lnTo>
                  <a:pt x="29750" y="32570"/>
                </a:lnTo>
                <a:lnTo>
                  <a:pt x="29740" y="32580"/>
                </a:lnTo>
                <a:lnTo>
                  <a:pt x="29730" y="32590"/>
                </a:lnTo>
                <a:lnTo>
                  <a:pt x="29720" y="32590"/>
                </a:lnTo>
                <a:lnTo>
                  <a:pt x="29710" y="32600"/>
                </a:lnTo>
                <a:lnTo>
                  <a:pt x="29710" y="32610"/>
                </a:lnTo>
                <a:lnTo>
                  <a:pt x="29710" y="32620"/>
                </a:lnTo>
                <a:lnTo>
                  <a:pt x="29710" y="32630"/>
                </a:lnTo>
                <a:lnTo>
                  <a:pt x="29710" y="32640"/>
                </a:lnTo>
                <a:lnTo>
                  <a:pt x="29700" y="32640"/>
                </a:lnTo>
                <a:lnTo>
                  <a:pt x="29700" y="32650"/>
                </a:lnTo>
                <a:lnTo>
                  <a:pt x="29710" y="32660"/>
                </a:lnTo>
                <a:lnTo>
                  <a:pt x="29710" y="32670"/>
                </a:lnTo>
                <a:lnTo>
                  <a:pt x="29710" y="32680"/>
                </a:lnTo>
                <a:lnTo>
                  <a:pt x="29720" y="32680"/>
                </a:lnTo>
                <a:lnTo>
                  <a:pt x="29720" y="32690"/>
                </a:lnTo>
                <a:lnTo>
                  <a:pt x="29720" y="32700"/>
                </a:lnTo>
                <a:lnTo>
                  <a:pt x="29720" y="32710"/>
                </a:lnTo>
                <a:lnTo>
                  <a:pt x="29720" y="32720"/>
                </a:lnTo>
                <a:lnTo>
                  <a:pt x="29730" y="32720"/>
                </a:lnTo>
                <a:lnTo>
                  <a:pt x="29730" y="32730"/>
                </a:lnTo>
                <a:lnTo>
                  <a:pt x="29720" y="32730"/>
                </a:lnTo>
                <a:lnTo>
                  <a:pt x="29710" y="32730"/>
                </a:lnTo>
                <a:lnTo>
                  <a:pt x="29700" y="32730"/>
                </a:lnTo>
                <a:lnTo>
                  <a:pt x="29710" y="32740"/>
                </a:lnTo>
                <a:lnTo>
                  <a:pt x="29700" y="32750"/>
                </a:lnTo>
                <a:lnTo>
                  <a:pt x="29700" y="32760"/>
                </a:lnTo>
                <a:lnTo>
                  <a:pt x="29680" y="32770"/>
                </a:lnTo>
                <a:lnTo>
                  <a:pt x="29670" y="32770"/>
                </a:lnTo>
                <a:lnTo>
                  <a:pt x="29670" y="32780"/>
                </a:lnTo>
                <a:lnTo>
                  <a:pt x="29680" y="32780"/>
                </a:lnTo>
                <a:lnTo>
                  <a:pt x="29680" y="32790"/>
                </a:lnTo>
                <a:lnTo>
                  <a:pt x="29680" y="32800"/>
                </a:lnTo>
                <a:lnTo>
                  <a:pt x="29670" y="32810"/>
                </a:lnTo>
                <a:lnTo>
                  <a:pt x="29660" y="32810"/>
                </a:lnTo>
                <a:lnTo>
                  <a:pt x="29650" y="32810"/>
                </a:lnTo>
                <a:lnTo>
                  <a:pt x="29640" y="32820"/>
                </a:lnTo>
                <a:lnTo>
                  <a:pt x="29630" y="32820"/>
                </a:lnTo>
                <a:lnTo>
                  <a:pt x="29630" y="32830"/>
                </a:lnTo>
                <a:lnTo>
                  <a:pt x="29620" y="32830"/>
                </a:lnTo>
                <a:lnTo>
                  <a:pt x="29610" y="32840"/>
                </a:lnTo>
                <a:lnTo>
                  <a:pt x="29600" y="32850"/>
                </a:lnTo>
                <a:lnTo>
                  <a:pt x="29600" y="32860"/>
                </a:lnTo>
                <a:lnTo>
                  <a:pt x="29600" y="32870"/>
                </a:lnTo>
                <a:lnTo>
                  <a:pt x="29610" y="32870"/>
                </a:lnTo>
                <a:lnTo>
                  <a:pt x="29610" y="32880"/>
                </a:lnTo>
                <a:lnTo>
                  <a:pt x="29600" y="32880"/>
                </a:lnTo>
                <a:lnTo>
                  <a:pt x="29590" y="32880"/>
                </a:lnTo>
                <a:lnTo>
                  <a:pt x="29580" y="32890"/>
                </a:lnTo>
                <a:lnTo>
                  <a:pt x="29580" y="32900"/>
                </a:lnTo>
                <a:lnTo>
                  <a:pt x="29570" y="32900"/>
                </a:lnTo>
                <a:lnTo>
                  <a:pt x="29560" y="32910"/>
                </a:lnTo>
                <a:lnTo>
                  <a:pt x="29560" y="32920"/>
                </a:lnTo>
                <a:lnTo>
                  <a:pt x="29550" y="32920"/>
                </a:lnTo>
                <a:lnTo>
                  <a:pt x="29540" y="32920"/>
                </a:lnTo>
                <a:lnTo>
                  <a:pt x="29530" y="32920"/>
                </a:lnTo>
                <a:lnTo>
                  <a:pt x="29530" y="32930"/>
                </a:lnTo>
                <a:lnTo>
                  <a:pt x="29530" y="32940"/>
                </a:lnTo>
                <a:lnTo>
                  <a:pt x="29520" y="32950"/>
                </a:lnTo>
                <a:lnTo>
                  <a:pt x="29520" y="32960"/>
                </a:lnTo>
                <a:lnTo>
                  <a:pt x="29510" y="32970"/>
                </a:lnTo>
                <a:lnTo>
                  <a:pt x="29510" y="32980"/>
                </a:lnTo>
                <a:lnTo>
                  <a:pt x="29510" y="32990"/>
                </a:lnTo>
                <a:lnTo>
                  <a:pt x="29500" y="33000"/>
                </a:lnTo>
                <a:lnTo>
                  <a:pt x="29490" y="33010"/>
                </a:lnTo>
                <a:lnTo>
                  <a:pt x="29480" y="33020"/>
                </a:lnTo>
                <a:lnTo>
                  <a:pt x="29470" y="33020"/>
                </a:lnTo>
                <a:lnTo>
                  <a:pt x="29470" y="33030"/>
                </a:lnTo>
                <a:lnTo>
                  <a:pt x="29460" y="33030"/>
                </a:lnTo>
                <a:lnTo>
                  <a:pt x="29450" y="33030"/>
                </a:lnTo>
                <a:lnTo>
                  <a:pt x="29450" y="33040"/>
                </a:lnTo>
                <a:lnTo>
                  <a:pt x="29440" y="33030"/>
                </a:lnTo>
                <a:lnTo>
                  <a:pt x="29430" y="33030"/>
                </a:lnTo>
                <a:lnTo>
                  <a:pt x="29430" y="33040"/>
                </a:lnTo>
                <a:lnTo>
                  <a:pt x="29420" y="33040"/>
                </a:lnTo>
                <a:lnTo>
                  <a:pt x="29420" y="33060"/>
                </a:lnTo>
                <a:lnTo>
                  <a:pt x="29410" y="33060"/>
                </a:lnTo>
                <a:lnTo>
                  <a:pt x="29400" y="33070"/>
                </a:lnTo>
                <a:lnTo>
                  <a:pt x="29390" y="33080"/>
                </a:lnTo>
                <a:lnTo>
                  <a:pt x="29380" y="33080"/>
                </a:lnTo>
                <a:lnTo>
                  <a:pt x="29380" y="33090"/>
                </a:lnTo>
                <a:lnTo>
                  <a:pt x="29380" y="33100"/>
                </a:lnTo>
                <a:lnTo>
                  <a:pt x="29370" y="33100"/>
                </a:lnTo>
                <a:lnTo>
                  <a:pt x="29350" y="33110"/>
                </a:lnTo>
                <a:lnTo>
                  <a:pt x="29350" y="33120"/>
                </a:lnTo>
                <a:lnTo>
                  <a:pt x="29340" y="33120"/>
                </a:lnTo>
                <a:lnTo>
                  <a:pt x="29340" y="33130"/>
                </a:lnTo>
                <a:lnTo>
                  <a:pt x="29340" y="33140"/>
                </a:lnTo>
                <a:lnTo>
                  <a:pt x="29330" y="33150"/>
                </a:lnTo>
                <a:lnTo>
                  <a:pt x="29320" y="33160"/>
                </a:lnTo>
                <a:lnTo>
                  <a:pt x="29330" y="33170"/>
                </a:lnTo>
                <a:lnTo>
                  <a:pt x="29320" y="33170"/>
                </a:lnTo>
                <a:lnTo>
                  <a:pt x="29320" y="33180"/>
                </a:lnTo>
                <a:lnTo>
                  <a:pt x="29320" y="33190"/>
                </a:lnTo>
                <a:lnTo>
                  <a:pt x="29320" y="33200"/>
                </a:lnTo>
                <a:lnTo>
                  <a:pt x="29310" y="33210"/>
                </a:lnTo>
                <a:lnTo>
                  <a:pt x="29280" y="33250"/>
                </a:lnTo>
                <a:lnTo>
                  <a:pt x="29280" y="33260"/>
                </a:lnTo>
                <a:lnTo>
                  <a:pt x="29290" y="33260"/>
                </a:lnTo>
                <a:lnTo>
                  <a:pt x="29290" y="33280"/>
                </a:lnTo>
                <a:lnTo>
                  <a:pt x="29300" y="33290"/>
                </a:lnTo>
                <a:lnTo>
                  <a:pt x="29310" y="33310"/>
                </a:lnTo>
                <a:lnTo>
                  <a:pt x="29310" y="33320"/>
                </a:lnTo>
                <a:lnTo>
                  <a:pt x="29310" y="33330"/>
                </a:lnTo>
                <a:lnTo>
                  <a:pt x="29320" y="33330"/>
                </a:lnTo>
                <a:lnTo>
                  <a:pt x="29310" y="33340"/>
                </a:lnTo>
                <a:lnTo>
                  <a:pt x="29310" y="33350"/>
                </a:lnTo>
                <a:lnTo>
                  <a:pt x="29310" y="33360"/>
                </a:lnTo>
                <a:lnTo>
                  <a:pt x="29310" y="33370"/>
                </a:lnTo>
                <a:lnTo>
                  <a:pt x="29310" y="33390"/>
                </a:lnTo>
                <a:lnTo>
                  <a:pt x="29310" y="33400"/>
                </a:lnTo>
                <a:lnTo>
                  <a:pt x="29300" y="33400"/>
                </a:lnTo>
                <a:lnTo>
                  <a:pt x="29290" y="33420"/>
                </a:lnTo>
                <a:lnTo>
                  <a:pt x="29290" y="33430"/>
                </a:lnTo>
                <a:lnTo>
                  <a:pt x="29280" y="33450"/>
                </a:lnTo>
                <a:lnTo>
                  <a:pt x="29270" y="33460"/>
                </a:lnTo>
                <a:lnTo>
                  <a:pt x="29270" y="33470"/>
                </a:lnTo>
                <a:lnTo>
                  <a:pt x="29270" y="33480"/>
                </a:lnTo>
                <a:lnTo>
                  <a:pt x="29270" y="33490"/>
                </a:lnTo>
                <a:lnTo>
                  <a:pt x="29270" y="33520"/>
                </a:lnTo>
                <a:lnTo>
                  <a:pt x="29270" y="33540"/>
                </a:lnTo>
                <a:lnTo>
                  <a:pt x="29270" y="33550"/>
                </a:lnTo>
                <a:lnTo>
                  <a:pt x="29270" y="33560"/>
                </a:lnTo>
                <a:lnTo>
                  <a:pt x="29270" y="33570"/>
                </a:lnTo>
                <a:lnTo>
                  <a:pt x="29270" y="33580"/>
                </a:lnTo>
                <a:lnTo>
                  <a:pt x="29280" y="33590"/>
                </a:lnTo>
                <a:lnTo>
                  <a:pt x="29270" y="33610"/>
                </a:lnTo>
                <a:lnTo>
                  <a:pt x="29280" y="33620"/>
                </a:lnTo>
                <a:lnTo>
                  <a:pt x="29270" y="33630"/>
                </a:lnTo>
                <a:lnTo>
                  <a:pt x="29280" y="33640"/>
                </a:lnTo>
                <a:lnTo>
                  <a:pt x="29280" y="33650"/>
                </a:lnTo>
                <a:lnTo>
                  <a:pt x="29270" y="33660"/>
                </a:lnTo>
                <a:lnTo>
                  <a:pt x="29260" y="33660"/>
                </a:lnTo>
                <a:lnTo>
                  <a:pt x="29260" y="33680"/>
                </a:lnTo>
                <a:lnTo>
                  <a:pt x="29260" y="33700"/>
                </a:lnTo>
                <a:lnTo>
                  <a:pt x="29270" y="33710"/>
                </a:lnTo>
                <a:lnTo>
                  <a:pt x="29270" y="33720"/>
                </a:lnTo>
                <a:lnTo>
                  <a:pt x="29270" y="33730"/>
                </a:lnTo>
                <a:lnTo>
                  <a:pt x="29260" y="33730"/>
                </a:lnTo>
                <a:lnTo>
                  <a:pt x="29260" y="33740"/>
                </a:lnTo>
                <a:lnTo>
                  <a:pt x="29260" y="33750"/>
                </a:lnTo>
                <a:lnTo>
                  <a:pt x="29250" y="33750"/>
                </a:lnTo>
                <a:lnTo>
                  <a:pt x="29240" y="33750"/>
                </a:lnTo>
                <a:lnTo>
                  <a:pt x="29220" y="33750"/>
                </a:lnTo>
                <a:lnTo>
                  <a:pt x="29200" y="33770"/>
                </a:lnTo>
                <a:lnTo>
                  <a:pt x="29190" y="33750"/>
                </a:lnTo>
                <a:lnTo>
                  <a:pt x="29190" y="33740"/>
                </a:lnTo>
                <a:lnTo>
                  <a:pt x="29180" y="33740"/>
                </a:lnTo>
                <a:lnTo>
                  <a:pt x="29170" y="33730"/>
                </a:lnTo>
                <a:lnTo>
                  <a:pt x="29170" y="33720"/>
                </a:lnTo>
                <a:lnTo>
                  <a:pt x="29160" y="33710"/>
                </a:lnTo>
                <a:lnTo>
                  <a:pt x="29150" y="33700"/>
                </a:lnTo>
                <a:lnTo>
                  <a:pt x="29140" y="33700"/>
                </a:lnTo>
                <a:lnTo>
                  <a:pt x="29120" y="33710"/>
                </a:lnTo>
                <a:lnTo>
                  <a:pt x="29110" y="33710"/>
                </a:lnTo>
                <a:lnTo>
                  <a:pt x="29100" y="33710"/>
                </a:lnTo>
                <a:lnTo>
                  <a:pt x="29090" y="33720"/>
                </a:lnTo>
                <a:lnTo>
                  <a:pt x="29090" y="33710"/>
                </a:lnTo>
                <a:lnTo>
                  <a:pt x="29090" y="33700"/>
                </a:lnTo>
                <a:lnTo>
                  <a:pt x="29080" y="33690"/>
                </a:lnTo>
                <a:lnTo>
                  <a:pt x="29070" y="33680"/>
                </a:lnTo>
                <a:lnTo>
                  <a:pt x="29060" y="33670"/>
                </a:lnTo>
                <a:lnTo>
                  <a:pt x="29050" y="33660"/>
                </a:lnTo>
                <a:lnTo>
                  <a:pt x="29040" y="33660"/>
                </a:lnTo>
                <a:lnTo>
                  <a:pt x="29030" y="33680"/>
                </a:lnTo>
                <a:lnTo>
                  <a:pt x="29020" y="33680"/>
                </a:lnTo>
                <a:lnTo>
                  <a:pt x="29020" y="33670"/>
                </a:lnTo>
                <a:lnTo>
                  <a:pt x="29020" y="33690"/>
                </a:lnTo>
                <a:lnTo>
                  <a:pt x="29020" y="33700"/>
                </a:lnTo>
                <a:lnTo>
                  <a:pt x="29020" y="33710"/>
                </a:lnTo>
                <a:lnTo>
                  <a:pt x="29020" y="33720"/>
                </a:lnTo>
                <a:lnTo>
                  <a:pt x="29010" y="33720"/>
                </a:lnTo>
                <a:lnTo>
                  <a:pt x="29000" y="33740"/>
                </a:lnTo>
                <a:lnTo>
                  <a:pt x="28990" y="33750"/>
                </a:lnTo>
                <a:lnTo>
                  <a:pt x="28980" y="33750"/>
                </a:lnTo>
                <a:lnTo>
                  <a:pt x="28970" y="33750"/>
                </a:lnTo>
                <a:lnTo>
                  <a:pt x="28960" y="33750"/>
                </a:lnTo>
                <a:lnTo>
                  <a:pt x="28950" y="33750"/>
                </a:lnTo>
                <a:lnTo>
                  <a:pt x="28940" y="33750"/>
                </a:lnTo>
                <a:lnTo>
                  <a:pt x="28930" y="33750"/>
                </a:lnTo>
                <a:lnTo>
                  <a:pt x="28920" y="33750"/>
                </a:lnTo>
                <a:lnTo>
                  <a:pt x="28910" y="33750"/>
                </a:lnTo>
                <a:lnTo>
                  <a:pt x="28900" y="33740"/>
                </a:lnTo>
                <a:lnTo>
                  <a:pt x="28890" y="33740"/>
                </a:lnTo>
                <a:lnTo>
                  <a:pt x="28890" y="33730"/>
                </a:lnTo>
                <a:lnTo>
                  <a:pt x="28880" y="33720"/>
                </a:lnTo>
                <a:lnTo>
                  <a:pt x="28870" y="33710"/>
                </a:lnTo>
                <a:lnTo>
                  <a:pt x="28870" y="33700"/>
                </a:lnTo>
                <a:lnTo>
                  <a:pt x="28860" y="33700"/>
                </a:lnTo>
                <a:lnTo>
                  <a:pt x="28860" y="33690"/>
                </a:lnTo>
                <a:lnTo>
                  <a:pt x="28860" y="33680"/>
                </a:lnTo>
                <a:lnTo>
                  <a:pt x="28860" y="33670"/>
                </a:lnTo>
                <a:lnTo>
                  <a:pt x="28850" y="33670"/>
                </a:lnTo>
                <a:lnTo>
                  <a:pt x="28840" y="33650"/>
                </a:lnTo>
                <a:lnTo>
                  <a:pt x="28830" y="33650"/>
                </a:lnTo>
                <a:lnTo>
                  <a:pt x="28830" y="33640"/>
                </a:lnTo>
                <a:lnTo>
                  <a:pt x="28830" y="33630"/>
                </a:lnTo>
                <a:lnTo>
                  <a:pt x="28820" y="33630"/>
                </a:lnTo>
                <a:lnTo>
                  <a:pt x="28810" y="33620"/>
                </a:lnTo>
                <a:lnTo>
                  <a:pt x="28800" y="33610"/>
                </a:lnTo>
                <a:lnTo>
                  <a:pt x="28770" y="33610"/>
                </a:lnTo>
                <a:lnTo>
                  <a:pt x="28760" y="33610"/>
                </a:lnTo>
                <a:lnTo>
                  <a:pt x="28750" y="33600"/>
                </a:lnTo>
                <a:lnTo>
                  <a:pt x="28740" y="33620"/>
                </a:lnTo>
                <a:lnTo>
                  <a:pt x="28730" y="33620"/>
                </a:lnTo>
                <a:lnTo>
                  <a:pt x="28720" y="33620"/>
                </a:lnTo>
                <a:lnTo>
                  <a:pt x="28720" y="33630"/>
                </a:lnTo>
                <a:lnTo>
                  <a:pt x="28710" y="33640"/>
                </a:lnTo>
                <a:lnTo>
                  <a:pt x="28700" y="33640"/>
                </a:lnTo>
                <a:lnTo>
                  <a:pt x="28690" y="33640"/>
                </a:lnTo>
                <a:lnTo>
                  <a:pt x="28680" y="33630"/>
                </a:lnTo>
                <a:lnTo>
                  <a:pt x="28670" y="33630"/>
                </a:lnTo>
                <a:lnTo>
                  <a:pt x="28660" y="33630"/>
                </a:lnTo>
                <a:lnTo>
                  <a:pt x="28650" y="33620"/>
                </a:lnTo>
                <a:lnTo>
                  <a:pt x="28640" y="33640"/>
                </a:lnTo>
                <a:lnTo>
                  <a:pt x="28640" y="33650"/>
                </a:lnTo>
                <a:lnTo>
                  <a:pt x="28640" y="33660"/>
                </a:lnTo>
                <a:lnTo>
                  <a:pt x="28640" y="33670"/>
                </a:lnTo>
                <a:lnTo>
                  <a:pt x="28640" y="33680"/>
                </a:lnTo>
                <a:lnTo>
                  <a:pt x="28630" y="33690"/>
                </a:lnTo>
                <a:lnTo>
                  <a:pt x="28620" y="33700"/>
                </a:lnTo>
                <a:lnTo>
                  <a:pt x="28610" y="33720"/>
                </a:lnTo>
                <a:lnTo>
                  <a:pt x="28610" y="33730"/>
                </a:lnTo>
                <a:lnTo>
                  <a:pt x="28610" y="33740"/>
                </a:lnTo>
                <a:lnTo>
                  <a:pt x="28600" y="33740"/>
                </a:lnTo>
                <a:lnTo>
                  <a:pt x="28600" y="33750"/>
                </a:lnTo>
                <a:lnTo>
                  <a:pt x="28600" y="33760"/>
                </a:lnTo>
                <a:lnTo>
                  <a:pt x="28590" y="33770"/>
                </a:lnTo>
                <a:lnTo>
                  <a:pt x="28590" y="33790"/>
                </a:lnTo>
                <a:lnTo>
                  <a:pt x="28580" y="33800"/>
                </a:lnTo>
                <a:lnTo>
                  <a:pt x="28570" y="33800"/>
                </a:lnTo>
                <a:lnTo>
                  <a:pt x="28570" y="33810"/>
                </a:lnTo>
                <a:lnTo>
                  <a:pt x="28570" y="33820"/>
                </a:lnTo>
                <a:lnTo>
                  <a:pt x="28570" y="33830"/>
                </a:lnTo>
                <a:lnTo>
                  <a:pt x="28550" y="33830"/>
                </a:lnTo>
                <a:lnTo>
                  <a:pt x="28530" y="33840"/>
                </a:lnTo>
                <a:lnTo>
                  <a:pt x="28520" y="33830"/>
                </a:lnTo>
                <a:lnTo>
                  <a:pt x="28510" y="33830"/>
                </a:lnTo>
                <a:lnTo>
                  <a:pt x="28500" y="33840"/>
                </a:lnTo>
                <a:lnTo>
                  <a:pt x="28490" y="33870"/>
                </a:lnTo>
                <a:lnTo>
                  <a:pt x="28500" y="33890"/>
                </a:lnTo>
                <a:lnTo>
                  <a:pt x="28490" y="33900"/>
                </a:lnTo>
                <a:lnTo>
                  <a:pt x="28460" y="33900"/>
                </a:lnTo>
                <a:lnTo>
                  <a:pt x="28450" y="33910"/>
                </a:lnTo>
                <a:lnTo>
                  <a:pt x="28440" y="33900"/>
                </a:lnTo>
                <a:lnTo>
                  <a:pt x="28430" y="33900"/>
                </a:lnTo>
                <a:lnTo>
                  <a:pt x="28390" y="33910"/>
                </a:lnTo>
                <a:lnTo>
                  <a:pt x="28370" y="33910"/>
                </a:lnTo>
                <a:lnTo>
                  <a:pt x="28340" y="33900"/>
                </a:lnTo>
                <a:lnTo>
                  <a:pt x="28330" y="33910"/>
                </a:lnTo>
                <a:lnTo>
                  <a:pt x="28320" y="33910"/>
                </a:lnTo>
                <a:lnTo>
                  <a:pt x="28310" y="33910"/>
                </a:lnTo>
                <a:lnTo>
                  <a:pt x="28290" y="33920"/>
                </a:lnTo>
                <a:lnTo>
                  <a:pt x="28280" y="33920"/>
                </a:lnTo>
                <a:lnTo>
                  <a:pt x="28270" y="33930"/>
                </a:lnTo>
                <a:lnTo>
                  <a:pt x="28260" y="33920"/>
                </a:lnTo>
                <a:lnTo>
                  <a:pt x="27510" y="33430"/>
                </a:lnTo>
                <a:lnTo>
                  <a:pt x="26660" y="32870"/>
                </a:lnTo>
                <a:lnTo>
                  <a:pt x="26260" y="3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