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 Sepik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East Sepik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1090" y="17700"/>
                </a:moveTo>
                <a:lnTo>
                  <a:pt x="21100" y="17710"/>
                </a:lnTo>
                <a:lnTo>
                  <a:pt x="21110" y="17710"/>
                </a:lnTo>
                <a:lnTo>
                  <a:pt x="21110" y="17720"/>
                </a:lnTo>
                <a:lnTo>
                  <a:pt x="21100" y="17720"/>
                </a:lnTo>
                <a:lnTo>
                  <a:pt x="21090" y="17700"/>
                </a:lnTo>
                <a:close/>
                <a:moveTo>
                  <a:pt x="21680" y="17650"/>
                </a:moveTo>
                <a:lnTo>
                  <a:pt x="21680" y="17660"/>
                </a:lnTo>
                <a:lnTo>
                  <a:pt x="21670" y="17650"/>
                </a:lnTo>
                <a:lnTo>
                  <a:pt x="21650" y="17630"/>
                </a:lnTo>
                <a:lnTo>
                  <a:pt x="21650" y="17620"/>
                </a:lnTo>
                <a:lnTo>
                  <a:pt x="21660" y="17620"/>
                </a:lnTo>
                <a:lnTo>
                  <a:pt x="21670" y="17640"/>
                </a:lnTo>
                <a:lnTo>
                  <a:pt x="21680" y="17650"/>
                </a:lnTo>
                <a:close/>
                <a:moveTo>
                  <a:pt x="20990" y="17610"/>
                </a:moveTo>
                <a:lnTo>
                  <a:pt x="21010" y="17620"/>
                </a:lnTo>
                <a:lnTo>
                  <a:pt x="21040" y="17620"/>
                </a:lnTo>
                <a:lnTo>
                  <a:pt x="21060" y="17640"/>
                </a:lnTo>
                <a:lnTo>
                  <a:pt x="21080" y="17650"/>
                </a:lnTo>
                <a:lnTo>
                  <a:pt x="21090" y="17650"/>
                </a:lnTo>
                <a:lnTo>
                  <a:pt x="21100" y="17650"/>
                </a:lnTo>
                <a:lnTo>
                  <a:pt x="21110" y="17660"/>
                </a:lnTo>
                <a:lnTo>
                  <a:pt x="21100" y="17670"/>
                </a:lnTo>
                <a:lnTo>
                  <a:pt x="21080" y="17670"/>
                </a:lnTo>
                <a:lnTo>
                  <a:pt x="21080" y="17680"/>
                </a:lnTo>
                <a:lnTo>
                  <a:pt x="21060" y="17680"/>
                </a:lnTo>
                <a:lnTo>
                  <a:pt x="21080" y="17710"/>
                </a:lnTo>
                <a:lnTo>
                  <a:pt x="21080" y="17730"/>
                </a:lnTo>
                <a:lnTo>
                  <a:pt x="21070" y="17720"/>
                </a:lnTo>
                <a:lnTo>
                  <a:pt x="21060" y="17720"/>
                </a:lnTo>
                <a:lnTo>
                  <a:pt x="21040" y="17710"/>
                </a:lnTo>
                <a:lnTo>
                  <a:pt x="21030" y="17700"/>
                </a:lnTo>
                <a:lnTo>
                  <a:pt x="21000" y="17680"/>
                </a:lnTo>
                <a:lnTo>
                  <a:pt x="21000" y="17670"/>
                </a:lnTo>
                <a:lnTo>
                  <a:pt x="20990" y="17640"/>
                </a:lnTo>
                <a:lnTo>
                  <a:pt x="20990" y="17630"/>
                </a:lnTo>
                <a:lnTo>
                  <a:pt x="20980" y="17620"/>
                </a:lnTo>
                <a:lnTo>
                  <a:pt x="20980" y="17610"/>
                </a:lnTo>
                <a:lnTo>
                  <a:pt x="20980" y="17600"/>
                </a:lnTo>
                <a:lnTo>
                  <a:pt x="20990" y="17610"/>
                </a:lnTo>
                <a:close/>
                <a:moveTo>
                  <a:pt x="21660" y="17600"/>
                </a:moveTo>
                <a:lnTo>
                  <a:pt x="21660" y="17610"/>
                </a:lnTo>
                <a:lnTo>
                  <a:pt x="21650" y="17600"/>
                </a:lnTo>
                <a:lnTo>
                  <a:pt x="21640" y="17570"/>
                </a:lnTo>
                <a:lnTo>
                  <a:pt x="21640" y="17560"/>
                </a:lnTo>
                <a:lnTo>
                  <a:pt x="21640" y="17550"/>
                </a:lnTo>
                <a:lnTo>
                  <a:pt x="21650" y="17570"/>
                </a:lnTo>
                <a:lnTo>
                  <a:pt x="21650" y="17580"/>
                </a:lnTo>
                <a:lnTo>
                  <a:pt x="21660" y="17590"/>
                </a:lnTo>
                <a:lnTo>
                  <a:pt x="21660" y="17600"/>
                </a:lnTo>
                <a:close/>
                <a:moveTo>
                  <a:pt x="21690" y="17550"/>
                </a:moveTo>
                <a:lnTo>
                  <a:pt x="21700" y="17530"/>
                </a:lnTo>
                <a:lnTo>
                  <a:pt x="21710" y="17540"/>
                </a:lnTo>
                <a:lnTo>
                  <a:pt x="21690" y="17550"/>
                </a:lnTo>
                <a:close/>
                <a:moveTo>
                  <a:pt x="21720" y="17530"/>
                </a:moveTo>
                <a:lnTo>
                  <a:pt x="21710" y="17530"/>
                </a:lnTo>
                <a:lnTo>
                  <a:pt x="21710" y="17520"/>
                </a:lnTo>
                <a:lnTo>
                  <a:pt x="21720" y="17530"/>
                </a:lnTo>
                <a:close/>
                <a:moveTo>
                  <a:pt x="20690" y="17520"/>
                </a:moveTo>
                <a:lnTo>
                  <a:pt x="20680" y="17530"/>
                </a:lnTo>
                <a:lnTo>
                  <a:pt x="20680" y="17520"/>
                </a:lnTo>
                <a:lnTo>
                  <a:pt x="20690" y="17520"/>
                </a:lnTo>
                <a:close/>
                <a:moveTo>
                  <a:pt x="21240" y="17530"/>
                </a:moveTo>
                <a:lnTo>
                  <a:pt x="21250" y="17540"/>
                </a:lnTo>
                <a:lnTo>
                  <a:pt x="21240" y="17550"/>
                </a:lnTo>
                <a:lnTo>
                  <a:pt x="21200" y="17540"/>
                </a:lnTo>
                <a:lnTo>
                  <a:pt x="21190" y="17540"/>
                </a:lnTo>
                <a:lnTo>
                  <a:pt x="21180" y="17550"/>
                </a:lnTo>
                <a:lnTo>
                  <a:pt x="21170" y="17560"/>
                </a:lnTo>
                <a:lnTo>
                  <a:pt x="21160" y="17560"/>
                </a:lnTo>
                <a:lnTo>
                  <a:pt x="21150" y="17550"/>
                </a:lnTo>
                <a:lnTo>
                  <a:pt x="21140" y="17550"/>
                </a:lnTo>
                <a:lnTo>
                  <a:pt x="21130" y="17550"/>
                </a:lnTo>
                <a:lnTo>
                  <a:pt x="21130" y="17560"/>
                </a:lnTo>
                <a:lnTo>
                  <a:pt x="21130" y="17570"/>
                </a:lnTo>
                <a:lnTo>
                  <a:pt x="21130" y="17580"/>
                </a:lnTo>
                <a:lnTo>
                  <a:pt x="21130" y="17600"/>
                </a:lnTo>
                <a:lnTo>
                  <a:pt x="21130" y="17610"/>
                </a:lnTo>
                <a:lnTo>
                  <a:pt x="21110" y="17610"/>
                </a:lnTo>
                <a:lnTo>
                  <a:pt x="21110" y="17630"/>
                </a:lnTo>
                <a:lnTo>
                  <a:pt x="21100" y="17640"/>
                </a:lnTo>
                <a:lnTo>
                  <a:pt x="21080" y="17630"/>
                </a:lnTo>
                <a:lnTo>
                  <a:pt x="21070" y="17630"/>
                </a:lnTo>
                <a:lnTo>
                  <a:pt x="21070" y="17620"/>
                </a:lnTo>
                <a:lnTo>
                  <a:pt x="21070" y="17610"/>
                </a:lnTo>
                <a:lnTo>
                  <a:pt x="21050" y="17590"/>
                </a:lnTo>
                <a:lnTo>
                  <a:pt x="21040" y="17580"/>
                </a:lnTo>
                <a:lnTo>
                  <a:pt x="21040" y="17570"/>
                </a:lnTo>
                <a:lnTo>
                  <a:pt x="21050" y="17570"/>
                </a:lnTo>
                <a:lnTo>
                  <a:pt x="21070" y="17570"/>
                </a:lnTo>
                <a:lnTo>
                  <a:pt x="21090" y="17550"/>
                </a:lnTo>
                <a:lnTo>
                  <a:pt x="21110" y="17540"/>
                </a:lnTo>
                <a:lnTo>
                  <a:pt x="21110" y="17550"/>
                </a:lnTo>
                <a:lnTo>
                  <a:pt x="21100" y="17570"/>
                </a:lnTo>
                <a:lnTo>
                  <a:pt x="21100" y="17580"/>
                </a:lnTo>
                <a:lnTo>
                  <a:pt x="21110" y="17560"/>
                </a:lnTo>
                <a:lnTo>
                  <a:pt x="21130" y="17540"/>
                </a:lnTo>
                <a:lnTo>
                  <a:pt x="21130" y="17530"/>
                </a:lnTo>
                <a:lnTo>
                  <a:pt x="21120" y="17530"/>
                </a:lnTo>
                <a:lnTo>
                  <a:pt x="21110" y="17530"/>
                </a:lnTo>
                <a:lnTo>
                  <a:pt x="21100" y="17520"/>
                </a:lnTo>
                <a:lnTo>
                  <a:pt x="21100" y="17510"/>
                </a:lnTo>
                <a:lnTo>
                  <a:pt x="21120" y="17500"/>
                </a:lnTo>
                <a:lnTo>
                  <a:pt x="21140" y="17500"/>
                </a:lnTo>
                <a:lnTo>
                  <a:pt x="21180" y="17500"/>
                </a:lnTo>
                <a:lnTo>
                  <a:pt x="21190" y="17510"/>
                </a:lnTo>
                <a:lnTo>
                  <a:pt x="21220" y="17520"/>
                </a:lnTo>
                <a:lnTo>
                  <a:pt x="21240" y="17530"/>
                </a:lnTo>
                <a:close/>
                <a:moveTo>
                  <a:pt x="20800" y="17610"/>
                </a:moveTo>
                <a:lnTo>
                  <a:pt x="20790" y="17610"/>
                </a:lnTo>
                <a:lnTo>
                  <a:pt x="20790" y="17600"/>
                </a:lnTo>
                <a:lnTo>
                  <a:pt x="20810" y="17580"/>
                </a:lnTo>
                <a:lnTo>
                  <a:pt x="20810" y="17570"/>
                </a:lnTo>
                <a:lnTo>
                  <a:pt x="20790" y="17540"/>
                </a:lnTo>
                <a:lnTo>
                  <a:pt x="20790" y="17510"/>
                </a:lnTo>
                <a:lnTo>
                  <a:pt x="20810" y="17490"/>
                </a:lnTo>
                <a:lnTo>
                  <a:pt x="20820" y="17500"/>
                </a:lnTo>
                <a:lnTo>
                  <a:pt x="20850" y="17530"/>
                </a:lnTo>
                <a:lnTo>
                  <a:pt x="20850" y="17540"/>
                </a:lnTo>
                <a:lnTo>
                  <a:pt x="20830" y="17570"/>
                </a:lnTo>
                <a:lnTo>
                  <a:pt x="20820" y="17580"/>
                </a:lnTo>
                <a:lnTo>
                  <a:pt x="20820" y="17600"/>
                </a:lnTo>
                <a:lnTo>
                  <a:pt x="20800" y="17610"/>
                </a:lnTo>
                <a:close/>
                <a:moveTo>
                  <a:pt x="20770" y="17490"/>
                </a:moveTo>
                <a:lnTo>
                  <a:pt x="20770" y="17510"/>
                </a:lnTo>
                <a:lnTo>
                  <a:pt x="20770" y="17520"/>
                </a:lnTo>
                <a:lnTo>
                  <a:pt x="20780" y="17540"/>
                </a:lnTo>
                <a:lnTo>
                  <a:pt x="20780" y="17560"/>
                </a:lnTo>
                <a:lnTo>
                  <a:pt x="20790" y="17570"/>
                </a:lnTo>
                <a:lnTo>
                  <a:pt x="20800" y="17570"/>
                </a:lnTo>
                <a:lnTo>
                  <a:pt x="20790" y="17580"/>
                </a:lnTo>
                <a:lnTo>
                  <a:pt x="20770" y="17610"/>
                </a:lnTo>
                <a:lnTo>
                  <a:pt x="20760" y="17620"/>
                </a:lnTo>
                <a:lnTo>
                  <a:pt x="20760" y="17610"/>
                </a:lnTo>
                <a:lnTo>
                  <a:pt x="20750" y="17600"/>
                </a:lnTo>
                <a:lnTo>
                  <a:pt x="20730" y="17600"/>
                </a:lnTo>
                <a:lnTo>
                  <a:pt x="20720" y="17610"/>
                </a:lnTo>
                <a:lnTo>
                  <a:pt x="20710" y="17610"/>
                </a:lnTo>
                <a:lnTo>
                  <a:pt x="20710" y="17600"/>
                </a:lnTo>
                <a:lnTo>
                  <a:pt x="20710" y="17590"/>
                </a:lnTo>
                <a:lnTo>
                  <a:pt x="20700" y="17580"/>
                </a:lnTo>
                <a:lnTo>
                  <a:pt x="20700" y="17560"/>
                </a:lnTo>
                <a:lnTo>
                  <a:pt x="20710" y="17540"/>
                </a:lnTo>
                <a:lnTo>
                  <a:pt x="20710" y="17520"/>
                </a:lnTo>
                <a:lnTo>
                  <a:pt x="20710" y="17500"/>
                </a:lnTo>
                <a:lnTo>
                  <a:pt x="20740" y="17490"/>
                </a:lnTo>
                <a:lnTo>
                  <a:pt x="20750" y="17490"/>
                </a:lnTo>
                <a:lnTo>
                  <a:pt x="20770" y="17490"/>
                </a:lnTo>
                <a:close/>
                <a:moveTo>
                  <a:pt x="21060" y="17460"/>
                </a:moveTo>
                <a:lnTo>
                  <a:pt x="21100" y="17460"/>
                </a:lnTo>
                <a:lnTo>
                  <a:pt x="21110" y="17460"/>
                </a:lnTo>
                <a:lnTo>
                  <a:pt x="21140" y="17450"/>
                </a:lnTo>
                <a:lnTo>
                  <a:pt x="21170" y="17440"/>
                </a:lnTo>
                <a:lnTo>
                  <a:pt x="21190" y="17440"/>
                </a:lnTo>
                <a:lnTo>
                  <a:pt x="21210" y="17440"/>
                </a:lnTo>
                <a:lnTo>
                  <a:pt x="21220" y="17440"/>
                </a:lnTo>
                <a:lnTo>
                  <a:pt x="21230" y="17450"/>
                </a:lnTo>
                <a:lnTo>
                  <a:pt x="21240" y="17460"/>
                </a:lnTo>
                <a:lnTo>
                  <a:pt x="21240" y="17480"/>
                </a:lnTo>
                <a:lnTo>
                  <a:pt x="21240" y="17490"/>
                </a:lnTo>
                <a:lnTo>
                  <a:pt x="21230" y="17490"/>
                </a:lnTo>
                <a:lnTo>
                  <a:pt x="21230" y="17470"/>
                </a:lnTo>
                <a:lnTo>
                  <a:pt x="21220" y="17470"/>
                </a:lnTo>
                <a:lnTo>
                  <a:pt x="21210" y="17470"/>
                </a:lnTo>
                <a:lnTo>
                  <a:pt x="21170" y="17480"/>
                </a:lnTo>
                <a:lnTo>
                  <a:pt x="21150" y="17470"/>
                </a:lnTo>
                <a:lnTo>
                  <a:pt x="21130" y="17470"/>
                </a:lnTo>
                <a:lnTo>
                  <a:pt x="21120" y="17470"/>
                </a:lnTo>
                <a:lnTo>
                  <a:pt x="21100" y="17470"/>
                </a:lnTo>
                <a:lnTo>
                  <a:pt x="21070" y="17470"/>
                </a:lnTo>
                <a:lnTo>
                  <a:pt x="21060" y="17470"/>
                </a:lnTo>
                <a:lnTo>
                  <a:pt x="21050" y="17470"/>
                </a:lnTo>
                <a:lnTo>
                  <a:pt x="21040" y="17480"/>
                </a:lnTo>
                <a:lnTo>
                  <a:pt x="21030" y="17480"/>
                </a:lnTo>
                <a:lnTo>
                  <a:pt x="21030" y="17490"/>
                </a:lnTo>
                <a:lnTo>
                  <a:pt x="21050" y="17490"/>
                </a:lnTo>
                <a:lnTo>
                  <a:pt x="21070" y="17500"/>
                </a:lnTo>
                <a:lnTo>
                  <a:pt x="21070" y="17510"/>
                </a:lnTo>
                <a:lnTo>
                  <a:pt x="21070" y="17520"/>
                </a:lnTo>
                <a:lnTo>
                  <a:pt x="21070" y="17540"/>
                </a:lnTo>
                <a:lnTo>
                  <a:pt x="21060" y="17550"/>
                </a:lnTo>
                <a:lnTo>
                  <a:pt x="21050" y="17560"/>
                </a:lnTo>
                <a:lnTo>
                  <a:pt x="21020" y="17570"/>
                </a:lnTo>
                <a:lnTo>
                  <a:pt x="21010" y="17590"/>
                </a:lnTo>
                <a:lnTo>
                  <a:pt x="21020" y="17610"/>
                </a:lnTo>
                <a:lnTo>
                  <a:pt x="21010" y="17610"/>
                </a:lnTo>
                <a:lnTo>
                  <a:pt x="21000" y="17590"/>
                </a:lnTo>
                <a:lnTo>
                  <a:pt x="20980" y="17570"/>
                </a:lnTo>
                <a:lnTo>
                  <a:pt x="20970" y="17580"/>
                </a:lnTo>
                <a:lnTo>
                  <a:pt x="20960" y="17590"/>
                </a:lnTo>
                <a:lnTo>
                  <a:pt x="20940" y="17590"/>
                </a:lnTo>
                <a:lnTo>
                  <a:pt x="20910" y="17590"/>
                </a:lnTo>
                <a:lnTo>
                  <a:pt x="20900" y="17590"/>
                </a:lnTo>
                <a:lnTo>
                  <a:pt x="20880" y="17600"/>
                </a:lnTo>
                <a:lnTo>
                  <a:pt x="20860" y="17610"/>
                </a:lnTo>
                <a:lnTo>
                  <a:pt x="20850" y="17610"/>
                </a:lnTo>
                <a:lnTo>
                  <a:pt x="20840" y="17600"/>
                </a:lnTo>
                <a:lnTo>
                  <a:pt x="20860" y="17570"/>
                </a:lnTo>
                <a:lnTo>
                  <a:pt x="20870" y="17540"/>
                </a:lnTo>
                <a:lnTo>
                  <a:pt x="20870" y="17530"/>
                </a:lnTo>
                <a:lnTo>
                  <a:pt x="20860" y="17500"/>
                </a:lnTo>
                <a:lnTo>
                  <a:pt x="20850" y="17480"/>
                </a:lnTo>
                <a:lnTo>
                  <a:pt x="20840" y="17470"/>
                </a:lnTo>
                <a:lnTo>
                  <a:pt x="20820" y="17460"/>
                </a:lnTo>
                <a:lnTo>
                  <a:pt x="20810" y="17450"/>
                </a:lnTo>
                <a:lnTo>
                  <a:pt x="20820" y="17440"/>
                </a:lnTo>
                <a:lnTo>
                  <a:pt x="20830" y="17430"/>
                </a:lnTo>
                <a:lnTo>
                  <a:pt x="20840" y="17430"/>
                </a:lnTo>
                <a:lnTo>
                  <a:pt x="20860" y="17430"/>
                </a:lnTo>
                <a:lnTo>
                  <a:pt x="20890" y="17430"/>
                </a:lnTo>
                <a:lnTo>
                  <a:pt x="20920" y="17450"/>
                </a:lnTo>
                <a:lnTo>
                  <a:pt x="20940" y="17450"/>
                </a:lnTo>
                <a:lnTo>
                  <a:pt x="21010" y="17450"/>
                </a:lnTo>
                <a:lnTo>
                  <a:pt x="21060" y="17460"/>
                </a:lnTo>
                <a:close/>
                <a:moveTo>
                  <a:pt x="22770" y="16630"/>
                </a:moveTo>
                <a:lnTo>
                  <a:pt x="22760" y="16640"/>
                </a:lnTo>
                <a:lnTo>
                  <a:pt x="22750" y="16630"/>
                </a:lnTo>
                <a:lnTo>
                  <a:pt x="22740" y="16620"/>
                </a:lnTo>
                <a:lnTo>
                  <a:pt x="22730" y="16610"/>
                </a:lnTo>
                <a:lnTo>
                  <a:pt x="22730" y="16600"/>
                </a:lnTo>
                <a:lnTo>
                  <a:pt x="22740" y="16580"/>
                </a:lnTo>
                <a:lnTo>
                  <a:pt x="22760" y="16570"/>
                </a:lnTo>
                <a:lnTo>
                  <a:pt x="22780" y="16580"/>
                </a:lnTo>
                <a:lnTo>
                  <a:pt x="22790" y="16600"/>
                </a:lnTo>
                <a:lnTo>
                  <a:pt x="22790" y="16610"/>
                </a:lnTo>
                <a:lnTo>
                  <a:pt x="22770" y="16630"/>
                </a:lnTo>
                <a:close/>
                <a:moveTo>
                  <a:pt x="23930" y="16680"/>
                </a:moveTo>
                <a:lnTo>
                  <a:pt x="23920" y="16690"/>
                </a:lnTo>
                <a:lnTo>
                  <a:pt x="23910" y="16690"/>
                </a:lnTo>
                <a:lnTo>
                  <a:pt x="23900" y="16670"/>
                </a:lnTo>
                <a:lnTo>
                  <a:pt x="23880" y="16670"/>
                </a:lnTo>
                <a:lnTo>
                  <a:pt x="23860" y="16660"/>
                </a:lnTo>
                <a:lnTo>
                  <a:pt x="23860" y="16650"/>
                </a:lnTo>
                <a:lnTo>
                  <a:pt x="23850" y="16640"/>
                </a:lnTo>
                <a:lnTo>
                  <a:pt x="23850" y="16630"/>
                </a:lnTo>
                <a:lnTo>
                  <a:pt x="23850" y="16620"/>
                </a:lnTo>
                <a:lnTo>
                  <a:pt x="23870" y="16590"/>
                </a:lnTo>
                <a:lnTo>
                  <a:pt x="23880" y="16580"/>
                </a:lnTo>
                <a:lnTo>
                  <a:pt x="23900" y="16570"/>
                </a:lnTo>
                <a:lnTo>
                  <a:pt x="23910" y="16560"/>
                </a:lnTo>
                <a:lnTo>
                  <a:pt x="23920" y="16550"/>
                </a:lnTo>
                <a:lnTo>
                  <a:pt x="23930" y="16550"/>
                </a:lnTo>
                <a:lnTo>
                  <a:pt x="23940" y="16550"/>
                </a:lnTo>
                <a:lnTo>
                  <a:pt x="23950" y="16560"/>
                </a:lnTo>
                <a:lnTo>
                  <a:pt x="23970" y="16590"/>
                </a:lnTo>
                <a:lnTo>
                  <a:pt x="23970" y="16600"/>
                </a:lnTo>
                <a:lnTo>
                  <a:pt x="23990" y="16610"/>
                </a:lnTo>
                <a:lnTo>
                  <a:pt x="23990" y="16620"/>
                </a:lnTo>
                <a:lnTo>
                  <a:pt x="23980" y="16640"/>
                </a:lnTo>
                <a:lnTo>
                  <a:pt x="23960" y="16650"/>
                </a:lnTo>
                <a:lnTo>
                  <a:pt x="23950" y="16670"/>
                </a:lnTo>
                <a:lnTo>
                  <a:pt x="23930" y="16680"/>
                </a:lnTo>
                <a:close/>
                <a:moveTo>
                  <a:pt x="22790" y="16140"/>
                </a:moveTo>
                <a:lnTo>
                  <a:pt x="22780" y="16140"/>
                </a:lnTo>
                <a:lnTo>
                  <a:pt x="22780" y="16130"/>
                </a:lnTo>
                <a:lnTo>
                  <a:pt x="22780" y="16120"/>
                </a:lnTo>
                <a:lnTo>
                  <a:pt x="22790" y="16130"/>
                </a:lnTo>
                <a:lnTo>
                  <a:pt x="22790" y="16140"/>
                </a:lnTo>
                <a:close/>
                <a:moveTo>
                  <a:pt x="17990" y="16100"/>
                </a:moveTo>
                <a:lnTo>
                  <a:pt x="17980" y="16100"/>
                </a:lnTo>
                <a:lnTo>
                  <a:pt x="17980" y="16090"/>
                </a:lnTo>
                <a:lnTo>
                  <a:pt x="17990" y="16090"/>
                </a:lnTo>
                <a:lnTo>
                  <a:pt x="18000" y="16090"/>
                </a:lnTo>
                <a:lnTo>
                  <a:pt x="18000" y="16100"/>
                </a:lnTo>
                <a:lnTo>
                  <a:pt x="17990" y="16100"/>
                </a:lnTo>
                <a:close/>
                <a:moveTo>
                  <a:pt x="22960" y="16130"/>
                </a:moveTo>
                <a:lnTo>
                  <a:pt x="22960" y="16140"/>
                </a:lnTo>
                <a:lnTo>
                  <a:pt x="22950" y="16150"/>
                </a:lnTo>
                <a:lnTo>
                  <a:pt x="22940" y="16160"/>
                </a:lnTo>
                <a:lnTo>
                  <a:pt x="22940" y="16170"/>
                </a:lnTo>
                <a:lnTo>
                  <a:pt x="22920" y="16170"/>
                </a:lnTo>
                <a:lnTo>
                  <a:pt x="22900" y="16150"/>
                </a:lnTo>
                <a:lnTo>
                  <a:pt x="22890" y="16140"/>
                </a:lnTo>
                <a:lnTo>
                  <a:pt x="22880" y="16150"/>
                </a:lnTo>
                <a:lnTo>
                  <a:pt x="22860" y="16150"/>
                </a:lnTo>
                <a:lnTo>
                  <a:pt x="22850" y="16160"/>
                </a:lnTo>
                <a:lnTo>
                  <a:pt x="22840" y="16150"/>
                </a:lnTo>
                <a:lnTo>
                  <a:pt x="22820" y="16140"/>
                </a:lnTo>
                <a:lnTo>
                  <a:pt x="22810" y="16130"/>
                </a:lnTo>
                <a:lnTo>
                  <a:pt x="22800" y="16130"/>
                </a:lnTo>
                <a:lnTo>
                  <a:pt x="22810" y="16100"/>
                </a:lnTo>
                <a:lnTo>
                  <a:pt x="22830" y="16090"/>
                </a:lnTo>
                <a:lnTo>
                  <a:pt x="22830" y="16080"/>
                </a:lnTo>
                <a:lnTo>
                  <a:pt x="22830" y="16070"/>
                </a:lnTo>
                <a:lnTo>
                  <a:pt x="22840" y="16060"/>
                </a:lnTo>
                <a:lnTo>
                  <a:pt x="22880" y="16060"/>
                </a:lnTo>
                <a:lnTo>
                  <a:pt x="22900" y="16070"/>
                </a:lnTo>
                <a:lnTo>
                  <a:pt x="22910" y="16080"/>
                </a:lnTo>
                <a:lnTo>
                  <a:pt x="22930" y="16100"/>
                </a:lnTo>
                <a:lnTo>
                  <a:pt x="22940" y="16110"/>
                </a:lnTo>
                <a:lnTo>
                  <a:pt x="22950" y="16120"/>
                </a:lnTo>
                <a:lnTo>
                  <a:pt x="22960" y="16120"/>
                </a:lnTo>
                <a:lnTo>
                  <a:pt x="22960" y="16130"/>
                </a:lnTo>
                <a:close/>
                <a:moveTo>
                  <a:pt x="17450" y="15630"/>
                </a:moveTo>
                <a:lnTo>
                  <a:pt x="17430" y="15620"/>
                </a:lnTo>
                <a:lnTo>
                  <a:pt x="17410" y="15620"/>
                </a:lnTo>
                <a:lnTo>
                  <a:pt x="17410" y="15610"/>
                </a:lnTo>
                <a:lnTo>
                  <a:pt x="17410" y="15600"/>
                </a:lnTo>
                <a:lnTo>
                  <a:pt x="17420" y="15590"/>
                </a:lnTo>
                <a:lnTo>
                  <a:pt x="17430" y="15590"/>
                </a:lnTo>
                <a:lnTo>
                  <a:pt x="17440" y="15600"/>
                </a:lnTo>
                <a:lnTo>
                  <a:pt x="17450" y="15610"/>
                </a:lnTo>
                <a:lnTo>
                  <a:pt x="17450" y="15630"/>
                </a:lnTo>
                <a:close/>
                <a:moveTo>
                  <a:pt x="17250" y="15540"/>
                </a:moveTo>
                <a:lnTo>
                  <a:pt x="17280" y="15560"/>
                </a:lnTo>
                <a:lnTo>
                  <a:pt x="17290" y="15570"/>
                </a:lnTo>
                <a:lnTo>
                  <a:pt x="17280" y="15580"/>
                </a:lnTo>
                <a:lnTo>
                  <a:pt x="17270" y="15580"/>
                </a:lnTo>
                <a:lnTo>
                  <a:pt x="17270" y="15570"/>
                </a:lnTo>
                <a:lnTo>
                  <a:pt x="17250" y="15560"/>
                </a:lnTo>
                <a:lnTo>
                  <a:pt x="17230" y="15550"/>
                </a:lnTo>
                <a:lnTo>
                  <a:pt x="17200" y="15550"/>
                </a:lnTo>
                <a:lnTo>
                  <a:pt x="17190" y="15540"/>
                </a:lnTo>
                <a:lnTo>
                  <a:pt x="17180" y="15540"/>
                </a:lnTo>
                <a:lnTo>
                  <a:pt x="17180" y="15530"/>
                </a:lnTo>
                <a:lnTo>
                  <a:pt x="17190" y="15530"/>
                </a:lnTo>
                <a:lnTo>
                  <a:pt x="17220" y="15530"/>
                </a:lnTo>
                <a:lnTo>
                  <a:pt x="17250" y="15540"/>
                </a:lnTo>
                <a:close/>
                <a:moveTo>
                  <a:pt x="21970" y="15550"/>
                </a:moveTo>
                <a:lnTo>
                  <a:pt x="21980" y="15560"/>
                </a:lnTo>
                <a:lnTo>
                  <a:pt x="21980" y="15570"/>
                </a:lnTo>
                <a:lnTo>
                  <a:pt x="21980" y="15580"/>
                </a:lnTo>
                <a:lnTo>
                  <a:pt x="21960" y="15570"/>
                </a:lnTo>
                <a:lnTo>
                  <a:pt x="21940" y="15560"/>
                </a:lnTo>
                <a:lnTo>
                  <a:pt x="21930" y="15560"/>
                </a:lnTo>
                <a:lnTo>
                  <a:pt x="21900" y="15570"/>
                </a:lnTo>
                <a:lnTo>
                  <a:pt x="21880" y="15570"/>
                </a:lnTo>
                <a:lnTo>
                  <a:pt x="21870" y="15570"/>
                </a:lnTo>
                <a:lnTo>
                  <a:pt x="21850" y="15560"/>
                </a:lnTo>
                <a:lnTo>
                  <a:pt x="21830" y="15570"/>
                </a:lnTo>
                <a:lnTo>
                  <a:pt x="21810" y="15570"/>
                </a:lnTo>
                <a:lnTo>
                  <a:pt x="21800" y="15580"/>
                </a:lnTo>
                <a:lnTo>
                  <a:pt x="21790" y="15580"/>
                </a:lnTo>
                <a:lnTo>
                  <a:pt x="21810" y="15560"/>
                </a:lnTo>
                <a:lnTo>
                  <a:pt x="21840" y="15530"/>
                </a:lnTo>
                <a:lnTo>
                  <a:pt x="21850" y="15520"/>
                </a:lnTo>
                <a:lnTo>
                  <a:pt x="21900" y="15510"/>
                </a:lnTo>
                <a:lnTo>
                  <a:pt x="21920" y="15510"/>
                </a:lnTo>
                <a:lnTo>
                  <a:pt x="21940" y="15510"/>
                </a:lnTo>
                <a:lnTo>
                  <a:pt x="21950" y="15520"/>
                </a:lnTo>
                <a:lnTo>
                  <a:pt x="21970" y="15550"/>
                </a:lnTo>
                <a:close/>
                <a:moveTo>
                  <a:pt x="17740" y="15490"/>
                </a:moveTo>
                <a:lnTo>
                  <a:pt x="17740" y="15500"/>
                </a:lnTo>
                <a:lnTo>
                  <a:pt x="17750" y="15510"/>
                </a:lnTo>
                <a:lnTo>
                  <a:pt x="17760" y="15510"/>
                </a:lnTo>
                <a:lnTo>
                  <a:pt x="17780" y="15500"/>
                </a:lnTo>
                <a:lnTo>
                  <a:pt x="17790" y="15500"/>
                </a:lnTo>
                <a:lnTo>
                  <a:pt x="17820" y="15510"/>
                </a:lnTo>
                <a:lnTo>
                  <a:pt x="17830" y="15510"/>
                </a:lnTo>
                <a:lnTo>
                  <a:pt x="17840" y="15510"/>
                </a:lnTo>
                <a:lnTo>
                  <a:pt x="17850" y="15510"/>
                </a:lnTo>
                <a:lnTo>
                  <a:pt x="17880" y="15510"/>
                </a:lnTo>
                <a:lnTo>
                  <a:pt x="17910" y="15530"/>
                </a:lnTo>
                <a:lnTo>
                  <a:pt x="17920" y="15540"/>
                </a:lnTo>
                <a:lnTo>
                  <a:pt x="17930" y="15540"/>
                </a:lnTo>
                <a:lnTo>
                  <a:pt x="17940" y="15540"/>
                </a:lnTo>
                <a:lnTo>
                  <a:pt x="17950" y="15550"/>
                </a:lnTo>
                <a:lnTo>
                  <a:pt x="17970" y="15560"/>
                </a:lnTo>
                <a:lnTo>
                  <a:pt x="17970" y="15580"/>
                </a:lnTo>
                <a:lnTo>
                  <a:pt x="17990" y="15600"/>
                </a:lnTo>
                <a:lnTo>
                  <a:pt x="18000" y="15600"/>
                </a:lnTo>
                <a:lnTo>
                  <a:pt x="18020" y="15610"/>
                </a:lnTo>
                <a:lnTo>
                  <a:pt x="18040" y="15630"/>
                </a:lnTo>
                <a:lnTo>
                  <a:pt x="18060" y="15630"/>
                </a:lnTo>
                <a:lnTo>
                  <a:pt x="18080" y="15620"/>
                </a:lnTo>
                <a:lnTo>
                  <a:pt x="18100" y="15620"/>
                </a:lnTo>
                <a:lnTo>
                  <a:pt x="18110" y="15630"/>
                </a:lnTo>
                <a:lnTo>
                  <a:pt x="18120" y="15640"/>
                </a:lnTo>
                <a:lnTo>
                  <a:pt x="18110" y="15640"/>
                </a:lnTo>
                <a:lnTo>
                  <a:pt x="18120" y="15660"/>
                </a:lnTo>
                <a:lnTo>
                  <a:pt x="18130" y="15660"/>
                </a:lnTo>
                <a:lnTo>
                  <a:pt x="18140" y="15660"/>
                </a:lnTo>
                <a:lnTo>
                  <a:pt x="18140" y="15670"/>
                </a:lnTo>
                <a:lnTo>
                  <a:pt x="18130" y="15680"/>
                </a:lnTo>
                <a:lnTo>
                  <a:pt x="18110" y="15680"/>
                </a:lnTo>
                <a:lnTo>
                  <a:pt x="18090" y="15690"/>
                </a:lnTo>
                <a:lnTo>
                  <a:pt x="18070" y="15690"/>
                </a:lnTo>
                <a:lnTo>
                  <a:pt x="18070" y="15700"/>
                </a:lnTo>
                <a:lnTo>
                  <a:pt x="18060" y="15710"/>
                </a:lnTo>
                <a:lnTo>
                  <a:pt x="18060" y="15720"/>
                </a:lnTo>
                <a:lnTo>
                  <a:pt x="18060" y="15730"/>
                </a:lnTo>
                <a:lnTo>
                  <a:pt x="18060" y="15740"/>
                </a:lnTo>
                <a:lnTo>
                  <a:pt x="18010" y="15740"/>
                </a:lnTo>
                <a:lnTo>
                  <a:pt x="17980" y="15740"/>
                </a:lnTo>
                <a:lnTo>
                  <a:pt x="17970" y="15740"/>
                </a:lnTo>
                <a:lnTo>
                  <a:pt x="17960" y="15750"/>
                </a:lnTo>
                <a:lnTo>
                  <a:pt x="17960" y="15770"/>
                </a:lnTo>
                <a:lnTo>
                  <a:pt x="17960" y="15780"/>
                </a:lnTo>
                <a:lnTo>
                  <a:pt x="17960" y="15790"/>
                </a:lnTo>
                <a:lnTo>
                  <a:pt x="17950" y="15790"/>
                </a:lnTo>
                <a:lnTo>
                  <a:pt x="17940" y="15790"/>
                </a:lnTo>
                <a:lnTo>
                  <a:pt x="17920" y="15800"/>
                </a:lnTo>
                <a:lnTo>
                  <a:pt x="17910" y="15800"/>
                </a:lnTo>
                <a:lnTo>
                  <a:pt x="17890" y="15780"/>
                </a:lnTo>
                <a:lnTo>
                  <a:pt x="17870" y="15800"/>
                </a:lnTo>
                <a:lnTo>
                  <a:pt x="17840" y="15810"/>
                </a:lnTo>
                <a:lnTo>
                  <a:pt x="17820" y="15810"/>
                </a:lnTo>
                <a:lnTo>
                  <a:pt x="17770" y="15780"/>
                </a:lnTo>
                <a:lnTo>
                  <a:pt x="17750" y="15770"/>
                </a:lnTo>
                <a:lnTo>
                  <a:pt x="17730" y="15760"/>
                </a:lnTo>
                <a:lnTo>
                  <a:pt x="17720" y="15750"/>
                </a:lnTo>
                <a:lnTo>
                  <a:pt x="17720" y="15740"/>
                </a:lnTo>
                <a:lnTo>
                  <a:pt x="17730" y="15730"/>
                </a:lnTo>
                <a:lnTo>
                  <a:pt x="17740" y="15730"/>
                </a:lnTo>
                <a:lnTo>
                  <a:pt x="17750" y="15730"/>
                </a:lnTo>
                <a:lnTo>
                  <a:pt x="17770" y="15730"/>
                </a:lnTo>
                <a:lnTo>
                  <a:pt x="17780" y="15730"/>
                </a:lnTo>
                <a:lnTo>
                  <a:pt x="17780" y="15720"/>
                </a:lnTo>
                <a:lnTo>
                  <a:pt x="17750" y="15690"/>
                </a:lnTo>
                <a:lnTo>
                  <a:pt x="17730" y="15670"/>
                </a:lnTo>
                <a:lnTo>
                  <a:pt x="17730" y="15650"/>
                </a:lnTo>
                <a:lnTo>
                  <a:pt x="17740" y="15650"/>
                </a:lnTo>
                <a:lnTo>
                  <a:pt x="17750" y="15650"/>
                </a:lnTo>
                <a:lnTo>
                  <a:pt x="17760" y="15650"/>
                </a:lnTo>
                <a:lnTo>
                  <a:pt x="17770" y="15650"/>
                </a:lnTo>
                <a:lnTo>
                  <a:pt x="17790" y="15660"/>
                </a:lnTo>
                <a:lnTo>
                  <a:pt x="17840" y="15660"/>
                </a:lnTo>
                <a:lnTo>
                  <a:pt x="17850" y="15650"/>
                </a:lnTo>
                <a:lnTo>
                  <a:pt x="17850" y="15640"/>
                </a:lnTo>
                <a:lnTo>
                  <a:pt x="17850" y="15630"/>
                </a:lnTo>
                <a:lnTo>
                  <a:pt x="17840" y="15620"/>
                </a:lnTo>
                <a:lnTo>
                  <a:pt x="17800" y="15610"/>
                </a:lnTo>
                <a:lnTo>
                  <a:pt x="17750" y="15590"/>
                </a:lnTo>
                <a:lnTo>
                  <a:pt x="17740" y="15580"/>
                </a:lnTo>
                <a:lnTo>
                  <a:pt x="17730" y="15570"/>
                </a:lnTo>
                <a:lnTo>
                  <a:pt x="17700" y="15550"/>
                </a:lnTo>
                <a:lnTo>
                  <a:pt x="17690" y="15540"/>
                </a:lnTo>
                <a:lnTo>
                  <a:pt x="17680" y="15540"/>
                </a:lnTo>
                <a:lnTo>
                  <a:pt x="17670" y="15530"/>
                </a:lnTo>
                <a:lnTo>
                  <a:pt x="17670" y="15520"/>
                </a:lnTo>
                <a:lnTo>
                  <a:pt x="17670" y="15510"/>
                </a:lnTo>
                <a:lnTo>
                  <a:pt x="17680" y="15500"/>
                </a:lnTo>
                <a:lnTo>
                  <a:pt x="17690" y="15500"/>
                </a:lnTo>
                <a:lnTo>
                  <a:pt x="17710" y="15500"/>
                </a:lnTo>
                <a:lnTo>
                  <a:pt x="17720" y="15500"/>
                </a:lnTo>
                <a:lnTo>
                  <a:pt x="17730" y="15490"/>
                </a:lnTo>
                <a:lnTo>
                  <a:pt x="17740" y="15490"/>
                </a:lnTo>
                <a:close/>
                <a:moveTo>
                  <a:pt x="17050" y="15480"/>
                </a:moveTo>
                <a:lnTo>
                  <a:pt x="17040" y="15470"/>
                </a:lnTo>
                <a:lnTo>
                  <a:pt x="17050" y="15470"/>
                </a:lnTo>
                <a:lnTo>
                  <a:pt x="17050" y="15480"/>
                </a:lnTo>
                <a:close/>
                <a:moveTo>
                  <a:pt x="22720" y="18510"/>
                </a:moveTo>
                <a:lnTo>
                  <a:pt x="22730" y="21250"/>
                </a:lnTo>
                <a:lnTo>
                  <a:pt x="22730" y="21400"/>
                </a:lnTo>
                <a:lnTo>
                  <a:pt x="22170" y="21820"/>
                </a:lnTo>
                <a:lnTo>
                  <a:pt x="21210" y="22540"/>
                </a:lnTo>
                <a:lnTo>
                  <a:pt x="20130" y="23350"/>
                </a:lnTo>
                <a:lnTo>
                  <a:pt x="19780" y="23440"/>
                </a:lnTo>
                <a:lnTo>
                  <a:pt x="18970" y="23620"/>
                </a:lnTo>
                <a:lnTo>
                  <a:pt x="18830" y="23650"/>
                </a:lnTo>
                <a:lnTo>
                  <a:pt x="18270" y="23770"/>
                </a:lnTo>
                <a:lnTo>
                  <a:pt x="16540" y="24140"/>
                </a:lnTo>
                <a:lnTo>
                  <a:pt x="16530" y="24170"/>
                </a:lnTo>
                <a:lnTo>
                  <a:pt x="16510" y="24170"/>
                </a:lnTo>
                <a:lnTo>
                  <a:pt x="16500" y="24170"/>
                </a:lnTo>
                <a:lnTo>
                  <a:pt x="16490" y="24160"/>
                </a:lnTo>
                <a:lnTo>
                  <a:pt x="16480" y="24160"/>
                </a:lnTo>
                <a:lnTo>
                  <a:pt x="16480" y="24150"/>
                </a:lnTo>
                <a:lnTo>
                  <a:pt x="16480" y="24140"/>
                </a:lnTo>
                <a:lnTo>
                  <a:pt x="16470" y="24130"/>
                </a:lnTo>
                <a:lnTo>
                  <a:pt x="16460" y="24130"/>
                </a:lnTo>
                <a:lnTo>
                  <a:pt x="16450" y="24130"/>
                </a:lnTo>
                <a:lnTo>
                  <a:pt x="16440" y="24120"/>
                </a:lnTo>
                <a:lnTo>
                  <a:pt x="16430" y="24110"/>
                </a:lnTo>
                <a:lnTo>
                  <a:pt x="16430" y="24100"/>
                </a:lnTo>
                <a:lnTo>
                  <a:pt x="16420" y="24090"/>
                </a:lnTo>
                <a:lnTo>
                  <a:pt x="16410" y="24080"/>
                </a:lnTo>
                <a:lnTo>
                  <a:pt x="16400" y="24070"/>
                </a:lnTo>
                <a:lnTo>
                  <a:pt x="16390" y="24060"/>
                </a:lnTo>
                <a:lnTo>
                  <a:pt x="16380" y="24060"/>
                </a:lnTo>
                <a:lnTo>
                  <a:pt x="16370" y="24070"/>
                </a:lnTo>
                <a:lnTo>
                  <a:pt x="16370" y="24060"/>
                </a:lnTo>
                <a:lnTo>
                  <a:pt x="16360" y="24060"/>
                </a:lnTo>
                <a:lnTo>
                  <a:pt x="16350" y="24060"/>
                </a:lnTo>
                <a:lnTo>
                  <a:pt x="16330" y="24050"/>
                </a:lnTo>
                <a:lnTo>
                  <a:pt x="16320" y="24050"/>
                </a:lnTo>
                <a:lnTo>
                  <a:pt x="16310" y="24040"/>
                </a:lnTo>
                <a:lnTo>
                  <a:pt x="16300" y="24030"/>
                </a:lnTo>
                <a:lnTo>
                  <a:pt x="16290" y="24020"/>
                </a:lnTo>
                <a:lnTo>
                  <a:pt x="16290" y="24010"/>
                </a:lnTo>
                <a:lnTo>
                  <a:pt x="16280" y="24000"/>
                </a:lnTo>
                <a:lnTo>
                  <a:pt x="16270" y="24000"/>
                </a:lnTo>
                <a:lnTo>
                  <a:pt x="16260" y="24000"/>
                </a:lnTo>
                <a:lnTo>
                  <a:pt x="16240" y="23990"/>
                </a:lnTo>
                <a:lnTo>
                  <a:pt x="16230" y="23980"/>
                </a:lnTo>
                <a:lnTo>
                  <a:pt x="16220" y="23980"/>
                </a:lnTo>
                <a:lnTo>
                  <a:pt x="16210" y="23990"/>
                </a:lnTo>
                <a:lnTo>
                  <a:pt x="16190" y="23980"/>
                </a:lnTo>
                <a:lnTo>
                  <a:pt x="16180" y="23980"/>
                </a:lnTo>
                <a:lnTo>
                  <a:pt x="16170" y="23970"/>
                </a:lnTo>
                <a:lnTo>
                  <a:pt x="16150" y="23970"/>
                </a:lnTo>
                <a:lnTo>
                  <a:pt x="16140" y="23960"/>
                </a:lnTo>
                <a:lnTo>
                  <a:pt x="16140" y="23950"/>
                </a:lnTo>
                <a:lnTo>
                  <a:pt x="16120" y="23950"/>
                </a:lnTo>
                <a:lnTo>
                  <a:pt x="16110" y="23940"/>
                </a:lnTo>
                <a:lnTo>
                  <a:pt x="16100" y="23940"/>
                </a:lnTo>
                <a:lnTo>
                  <a:pt x="16090" y="23940"/>
                </a:lnTo>
                <a:lnTo>
                  <a:pt x="16080" y="23940"/>
                </a:lnTo>
                <a:lnTo>
                  <a:pt x="16080" y="23950"/>
                </a:lnTo>
                <a:lnTo>
                  <a:pt x="16070" y="23960"/>
                </a:lnTo>
                <a:lnTo>
                  <a:pt x="16070" y="23970"/>
                </a:lnTo>
                <a:lnTo>
                  <a:pt x="16060" y="23970"/>
                </a:lnTo>
                <a:lnTo>
                  <a:pt x="16050" y="23970"/>
                </a:lnTo>
                <a:lnTo>
                  <a:pt x="16050" y="23980"/>
                </a:lnTo>
                <a:lnTo>
                  <a:pt x="16040" y="23980"/>
                </a:lnTo>
                <a:lnTo>
                  <a:pt x="16030" y="23980"/>
                </a:lnTo>
                <a:lnTo>
                  <a:pt x="16020" y="23980"/>
                </a:lnTo>
                <a:lnTo>
                  <a:pt x="16000" y="23990"/>
                </a:lnTo>
                <a:lnTo>
                  <a:pt x="15990" y="23990"/>
                </a:lnTo>
                <a:lnTo>
                  <a:pt x="15980" y="23990"/>
                </a:lnTo>
                <a:lnTo>
                  <a:pt x="15970" y="24000"/>
                </a:lnTo>
                <a:lnTo>
                  <a:pt x="15960" y="24010"/>
                </a:lnTo>
                <a:lnTo>
                  <a:pt x="15940" y="24010"/>
                </a:lnTo>
                <a:lnTo>
                  <a:pt x="15930" y="24010"/>
                </a:lnTo>
                <a:lnTo>
                  <a:pt x="15930" y="24020"/>
                </a:lnTo>
                <a:lnTo>
                  <a:pt x="15920" y="24030"/>
                </a:lnTo>
                <a:lnTo>
                  <a:pt x="15910" y="24030"/>
                </a:lnTo>
                <a:lnTo>
                  <a:pt x="15900" y="24040"/>
                </a:lnTo>
                <a:lnTo>
                  <a:pt x="15900" y="24050"/>
                </a:lnTo>
                <a:lnTo>
                  <a:pt x="15890" y="24050"/>
                </a:lnTo>
                <a:lnTo>
                  <a:pt x="15880" y="24060"/>
                </a:lnTo>
                <a:lnTo>
                  <a:pt x="15870" y="24050"/>
                </a:lnTo>
                <a:lnTo>
                  <a:pt x="15870" y="24040"/>
                </a:lnTo>
                <a:lnTo>
                  <a:pt x="15860" y="24040"/>
                </a:lnTo>
                <a:lnTo>
                  <a:pt x="15850" y="24050"/>
                </a:lnTo>
                <a:lnTo>
                  <a:pt x="15840" y="24050"/>
                </a:lnTo>
                <a:lnTo>
                  <a:pt x="15840" y="24060"/>
                </a:lnTo>
                <a:lnTo>
                  <a:pt x="15840" y="24070"/>
                </a:lnTo>
                <a:lnTo>
                  <a:pt x="15830" y="24070"/>
                </a:lnTo>
                <a:lnTo>
                  <a:pt x="15830" y="24080"/>
                </a:lnTo>
                <a:lnTo>
                  <a:pt x="15820" y="24080"/>
                </a:lnTo>
                <a:lnTo>
                  <a:pt x="15820" y="24070"/>
                </a:lnTo>
                <a:lnTo>
                  <a:pt x="15820" y="24060"/>
                </a:lnTo>
                <a:lnTo>
                  <a:pt x="15810" y="24050"/>
                </a:lnTo>
                <a:lnTo>
                  <a:pt x="15800" y="24040"/>
                </a:lnTo>
                <a:lnTo>
                  <a:pt x="15780" y="24040"/>
                </a:lnTo>
                <a:lnTo>
                  <a:pt x="15770" y="24030"/>
                </a:lnTo>
                <a:lnTo>
                  <a:pt x="15760" y="24020"/>
                </a:lnTo>
                <a:lnTo>
                  <a:pt x="15760" y="24010"/>
                </a:lnTo>
                <a:lnTo>
                  <a:pt x="15760" y="24000"/>
                </a:lnTo>
                <a:lnTo>
                  <a:pt x="15750" y="24000"/>
                </a:lnTo>
                <a:lnTo>
                  <a:pt x="15740" y="23990"/>
                </a:lnTo>
                <a:lnTo>
                  <a:pt x="15730" y="23980"/>
                </a:lnTo>
                <a:lnTo>
                  <a:pt x="15720" y="23980"/>
                </a:lnTo>
                <a:lnTo>
                  <a:pt x="15710" y="23980"/>
                </a:lnTo>
                <a:lnTo>
                  <a:pt x="15700" y="23990"/>
                </a:lnTo>
                <a:lnTo>
                  <a:pt x="15690" y="23990"/>
                </a:lnTo>
                <a:lnTo>
                  <a:pt x="15680" y="23990"/>
                </a:lnTo>
                <a:lnTo>
                  <a:pt x="15670" y="24000"/>
                </a:lnTo>
                <a:lnTo>
                  <a:pt x="15660" y="23990"/>
                </a:lnTo>
                <a:lnTo>
                  <a:pt x="15650" y="24000"/>
                </a:lnTo>
                <a:lnTo>
                  <a:pt x="15640" y="24000"/>
                </a:lnTo>
                <a:lnTo>
                  <a:pt x="15630" y="23990"/>
                </a:lnTo>
                <a:lnTo>
                  <a:pt x="15610" y="23990"/>
                </a:lnTo>
                <a:lnTo>
                  <a:pt x="15610" y="23980"/>
                </a:lnTo>
                <a:lnTo>
                  <a:pt x="15610" y="23970"/>
                </a:lnTo>
                <a:lnTo>
                  <a:pt x="15610" y="23960"/>
                </a:lnTo>
                <a:lnTo>
                  <a:pt x="15610" y="23950"/>
                </a:lnTo>
                <a:lnTo>
                  <a:pt x="15600" y="23940"/>
                </a:lnTo>
                <a:lnTo>
                  <a:pt x="15600" y="23930"/>
                </a:lnTo>
                <a:lnTo>
                  <a:pt x="15590" y="23920"/>
                </a:lnTo>
                <a:lnTo>
                  <a:pt x="15590" y="23910"/>
                </a:lnTo>
                <a:lnTo>
                  <a:pt x="15580" y="23910"/>
                </a:lnTo>
                <a:lnTo>
                  <a:pt x="15570" y="23900"/>
                </a:lnTo>
                <a:lnTo>
                  <a:pt x="15560" y="23890"/>
                </a:lnTo>
                <a:lnTo>
                  <a:pt x="15550" y="23890"/>
                </a:lnTo>
                <a:lnTo>
                  <a:pt x="15540" y="23900"/>
                </a:lnTo>
                <a:lnTo>
                  <a:pt x="15540" y="23910"/>
                </a:lnTo>
                <a:lnTo>
                  <a:pt x="15530" y="23920"/>
                </a:lnTo>
                <a:lnTo>
                  <a:pt x="15520" y="23920"/>
                </a:lnTo>
                <a:lnTo>
                  <a:pt x="15510" y="23920"/>
                </a:lnTo>
                <a:lnTo>
                  <a:pt x="15500" y="23920"/>
                </a:lnTo>
                <a:lnTo>
                  <a:pt x="15490" y="23930"/>
                </a:lnTo>
                <a:lnTo>
                  <a:pt x="15480" y="23930"/>
                </a:lnTo>
                <a:lnTo>
                  <a:pt x="15470" y="23930"/>
                </a:lnTo>
                <a:lnTo>
                  <a:pt x="15460" y="23930"/>
                </a:lnTo>
                <a:lnTo>
                  <a:pt x="15460" y="23940"/>
                </a:lnTo>
                <a:lnTo>
                  <a:pt x="15450" y="23940"/>
                </a:lnTo>
                <a:lnTo>
                  <a:pt x="15440" y="23940"/>
                </a:lnTo>
                <a:lnTo>
                  <a:pt x="15430" y="23940"/>
                </a:lnTo>
                <a:lnTo>
                  <a:pt x="15420" y="23930"/>
                </a:lnTo>
                <a:lnTo>
                  <a:pt x="15410" y="23930"/>
                </a:lnTo>
                <a:lnTo>
                  <a:pt x="15400" y="23930"/>
                </a:lnTo>
                <a:lnTo>
                  <a:pt x="15390" y="23910"/>
                </a:lnTo>
                <a:lnTo>
                  <a:pt x="15370" y="23910"/>
                </a:lnTo>
                <a:lnTo>
                  <a:pt x="15370" y="23920"/>
                </a:lnTo>
                <a:lnTo>
                  <a:pt x="15360" y="23930"/>
                </a:lnTo>
                <a:lnTo>
                  <a:pt x="15350" y="23940"/>
                </a:lnTo>
                <a:lnTo>
                  <a:pt x="15340" y="23940"/>
                </a:lnTo>
                <a:lnTo>
                  <a:pt x="15330" y="23930"/>
                </a:lnTo>
                <a:lnTo>
                  <a:pt x="15320" y="23930"/>
                </a:lnTo>
                <a:lnTo>
                  <a:pt x="15310" y="23920"/>
                </a:lnTo>
                <a:lnTo>
                  <a:pt x="15300" y="23920"/>
                </a:lnTo>
                <a:lnTo>
                  <a:pt x="15290" y="23920"/>
                </a:lnTo>
                <a:lnTo>
                  <a:pt x="15290" y="23930"/>
                </a:lnTo>
                <a:lnTo>
                  <a:pt x="15280" y="23930"/>
                </a:lnTo>
                <a:lnTo>
                  <a:pt x="15270" y="23940"/>
                </a:lnTo>
                <a:lnTo>
                  <a:pt x="15250" y="23940"/>
                </a:lnTo>
                <a:lnTo>
                  <a:pt x="15240" y="23930"/>
                </a:lnTo>
                <a:lnTo>
                  <a:pt x="15230" y="23930"/>
                </a:lnTo>
                <a:lnTo>
                  <a:pt x="15230" y="23940"/>
                </a:lnTo>
                <a:lnTo>
                  <a:pt x="15220" y="23940"/>
                </a:lnTo>
                <a:lnTo>
                  <a:pt x="15230" y="23950"/>
                </a:lnTo>
                <a:lnTo>
                  <a:pt x="15220" y="23950"/>
                </a:lnTo>
                <a:lnTo>
                  <a:pt x="15210" y="23960"/>
                </a:lnTo>
                <a:lnTo>
                  <a:pt x="15220" y="23970"/>
                </a:lnTo>
                <a:lnTo>
                  <a:pt x="15220" y="23980"/>
                </a:lnTo>
                <a:lnTo>
                  <a:pt x="15210" y="23990"/>
                </a:lnTo>
                <a:lnTo>
                  <a:pt x="15210" y="24000"/>
                </a:lnTo>
                <a:lnTo>
                  <a:pt x="15200" y="24010"/>
                </a:lnTo>
                <a:lnTo>
                  <a:pt x="15190" y="24020"/>
                </a:lnTo>
                <a:lnTo>
                  <a:pt x="15190" y="24030"/>
                </a:lnTo>
                <a:lnTo>
                  <a:pt x="15180" y="24040"/>
                </a:lnTo>
                <a:lnTo>
                  <a:pt x="15180" y="24050"/>
                </a:lnTo>
                <a:lnTo>
                  <a:pt x="15170" y="24050"/>
                </a:lnTo>
                <a:lnTo>
                  <a:pt x="15160" y="24050"/>
                </a:lnTo>
                <a:lnTo>
                  <a:pt x="15140" y="24050"/>
                </a:lnTo>
                <a:lnTo>
                  <a:pt x="15120" y="24040"/>
                </a:lnTo>
                <a:lnTo>
                  <a:pt x="15090" y="24040"/>
                </a:lnTo>
                <a:lnTo>
                  <a:pt x="15080" y="24040"/>
                </a:lnTo>
                <a:lnTo>
                  <a:pt x="15070" y="24040"/>
                </a:lnTo>
                <a:lnTo>
                  <a:pt x="15060" y="24030"/>
                </a:lnTo>
                <a:lnTo>
                  <a:pt x="15050" y="24010"/>
                </a:lnTo>
                <a:lnTo>
                  <a:pt x="15040" y="24010"/>
                </a:lnTo>
                <a:lnTo>
                  <a:pt x="15020" y="24000"/>
                </a:lnTo>
                <a:lnTo>
                  <a:pt x="15010" y="24000"/>
                </a:lnTo>
                <a:lnTo>
                  <a:pt x="15000" y="23990"/>
                </a:lnTo>
                <a:lnTo>
                  <a:pt x="14990" y="23990"/>
                </a:lnTo>
                <a:lnTo>
                  <a:pt x="14970" y="23990"/>
                </a:lnTo>
                <a:lnTo>
                  <a:pt x="14950" y="23990"/>
                </a:lnTo>
                <a:lnTo>
                  <a:pt x="14940" y="23980"/>
                </a:lnTo>
                <a:lnTo>
                  <a:pt x="14930" y="23970"/>
                </a:lnTo>
                <a:lnTo>
                  <a:pt x="14930" y="23960"/>
                </a:lnTo>
                <a:lnTo>
                  <a:pt x="14920" y="23950"/>
                </a:lnTo>
                <a:lnTo>
                  <a:pt x="14910" y="23950"/>
                </a:lnTo>
                <a:lnTo>
                  <a:pt x="14900" y="23940"/>
                </a:lnTo>
                <a:lnTo>
                  <a:pt x="14890" y="23930"/>
                </a:lnTo>
                <a:lnTo>
                  <a:pt x="14880" y="23920"/>
                </a:lnTo>
                <a:lnTo>
                  <a:pt x="14860" y="23910"/>
                </a:lnTo>
                <a:lnTo>
                  <a:pt x="14860" y="23900"/>
                </a:lnTo>
                <a:lnTo>
                  <a:pt x="14850" y="23890"/>
                </a:lnTo>
                <a:lnTo>
                  <a:pt x="14840" y="23880"/>
                </a:lnTo>
                <a:lnTo>
                  <a:pt x="14820" y="23860"/>
                </a:lnTo>
                <a:lnTo>
                  <a:pt x="14810" y="23850"/>
                </a:lnTo>
                <a:lnTo>
                  <a:pt x="14780" y="23850"/>
                </a:lnTo>
                <a:lnTo>
                  <a:pt x="14770" y="23840"/>
                </a:lnTo>
                <a:lnTo>
                  <a:pt x="14760" y="23830"/>
                </a:lnTo>
                <a:lnTo>
                  <a:pt x="14740" y="23830"/>
                </a:lnTo>
                <a:lnTo>
                  <a:pt x="14740" y="23820"/>
                </a:lnTo>
                <a:lnTo>
                  <a:pt x="14720" y="23820"/>
                </a:lnTo>
                <a:lnTo>
                  <a:pt x="14710" y="23810"/>
                </a:lnTo>
                <a:lnTo>
                  <a:pt x="14700" y="23800"/>
                </a:lnTo>
                <a:lnTo>
                  <a:pt x="14690" y="23790"/>
                </a:lnTo>
                <a:lnTo>
                  <a:pt x="14690" y="23780"/>
                </a:lnTo>
                <a:lnTo>
                  <a:pt x="14680" y="23780"/>
                </a:lnTo>
                <a:lnTo>
                  <a:pt x="14660" y="23770"/>
                </a:lnTo>
                <a:lnTo>
                  <a:pt x="14650" y="23760"/>
                </a:lnTo>
                <a:lnTo>
                  <a:pt x="14640" y="23750"/>
                </a:lnTo>
                <a:lnTo>
                  <a:pt x="14630" y="23750"/>
                </a:lnTo>
                <a:lnTo>
                  <a:pt x="14620" y="23750"/>
                </a:lnTo>
                <a:lnTo>
                  <a:pt x="14610" y="23740"/>
                </a:lnTo>
                <a:lnTo>
                  <a:pt x="14600" y="23730"/>
                </a:lnTo>
                <a:lnTo>
                  <a:pt x="14590" y="23730"/>
                </a:lnTo>
                <a:lnTo>
                  <a:pt x="14580" y="23730"/>
                </a:lnTo>
                <a:lnTo>
                  <a:pt x="14570" y="23730"/>
                </a:lnTo>
                <a:lnTo>
                  <a:pt x="14560" y="23730"/>
                </a:lnTo>
                <a:lnTo>
                  <a:pt x="14560" y="23720"/>
                </a:lnTo>
                <a:lnTo>
                  <a:pt x="14550" y="23710"/>
                </a:lnTo>
                <a:lnTo>
                  <a:pt x="14540" y="23710"/>
                </a:lnTo>
                <a:lnTo>
                  <a:pt x="14530" y="23700"/>
                </a:lnTo>
                <a:lnTo>
                  <a:pt x="14520" y="23690"/>
                </a:lnTo>
                <a:lnTo>
                  <a:pt x="14520" y="23680"/>
                </a:lnTo>
                <a:lnTo>
                  <a:pt x="14520" y="23670"/>
                </a:lnTo>
                <a:lnTo>
                  <a:pt x="14510" y="23660"/>
                </a:lnTo>
                <a:lnTo>
                  <a:pt x="14500" y="23660"/>
                </a:lnTo>
                <a:lnTo>
                  <a:pt x="14490" y="23660"/>
                </a:lnTo>
                <a:lnTo>
                  <a:pt x="14480" y="23650"/>
                </a:lnTo>
                <a:lnTo>
                  <a:pt x="14470" y="23640"/>
                </a:lnTo>
                <a:lnTo>
                  <a:pt x="14460" y="23640"/>
                </a:lnTo>
                <a:lnTo>
                  <a:pt x="14450" y="23640"/>
                </a:lnTo>
                <a:lnTo>
                  <a:pt x="14450" y="23630"/>
                </a:lnTo>
                <a:lnTo>
                  <a:pt x="14430" y="23630"/>
                </a:lnTo>
                <a:lnTo>
                  <a:pt x="14410" y="23620"/>
                </a:lnTo>
                <a:lnTo>
                  <a:pt x="14390" y="23630"/>
                </a:lnTo>
                <a:lnTo>
                  <a:pt x="14390" y="23640"/>
                </a:lnTo>
                <a:lnTo>
                  <a:pt x="14380" y="23640"/>
                </a:lnTo>
                <a:lnTo>
                  <a:pt x="14370" y="23640"/>
                </a:lnTo>
                <a:lnTo>
                  <a:pt x="14360" y="23630"/>
                </a:lnTo>
                <a:lnTo>
                  <a:pt x="14360" y="23620"/>
                </a:lnTo>
                <a:lnTo>
                  <a:pt x="14350" y="23610"/>
                </a:lnTo>
                <a:lnTo>
                  <a:pt x="14340" y="23600"/>
                </a:lnTo>
                <a:lnTo>
                  <a:pt x="14340" y="23590"/>
                </a:lnTo>
                <a:lnTo>
                  <a:pt x="14320" y="23580"/>
                </a:lnTo>
                <a:lnTo>
                  <a:pt x="14280" y="23580"/>
                </a:lnTo>
                <a:lnTo>
                  <a:pt x="14250" y="23570"/>
                </a:lnTo>
                <a:lnTo>
                  <a:pt x="14240" y="23570"/>
                </a:lnTo>
                <a:lnTo>
                  <a:pt x="14220" y="23570"/>
                </a:lnTo>
                <a:lnTo>
                  <a:pt x="14210" y="23570"/>
                </a:lnTo>
                <a:lnTo>
                  <a:pt x="14190" y="23570"/>
                </a:lnTo>
                <a:lnTo>
                  <a:pt x="14180" y="23570"/>
                </a:lnTo>
                <a:lnTo>
                  <a:pt x="14170" y="23580"/>
                </a:lnTo>
                <a:lnTo>
                  <a:pt x="14140" y="23570"/>
                </a:lnTo>
                <a:lnTo>
                  <a:pt x="14130" y="23570"/>
                </a:lnTo>
                <a:lnTo>
                  <a:pt x="14110" y="23560"/>
                </a:lnTo>
                <a:lnTo>
                  <a:pt x="14100" y="23570"/>
                </a:lnTo>
                <a:lnTo>
                  <a:pt x="14090" y="23570"/>
                </a:lnTo>
                <a:lnTo>
                  <a:pt x="14080" y="23590"/>
                </a:lnTo>
                <a:lnTo>
                  <a:pt x="14060" y="23590"/>
                </a:lnTo>
                <a:lnTo>
                  <a:pt x="14040" y="23580"/>
                </a:lnTo>
                <a:lnTo>
                  <a:pt x="14030" y="23570"/>
                </a:lnTo>
                <a:lnTo>
                  <a:pt x="14010" y="23550"/>
                </a:lnTo>
                <a:lnTo>
                  <a:pt x="14000" y="23550"/>
                </a:lnTo>
                <a:lnTo>
                  <a:pt x="13990" y="23550"/>
                </a:lnTo>
                <a:lnTo>
                  <a:pt x="13980" y="23540"/>
                </a:lnTo>
                <a:lnTo>
                  <a:pt x="13980" y="23530"/>
                </a:lnTo>
                <a:lnTo>
                  <a:pt x="13970" y="23530"/>
                </a:lnTo>
                <a:lnTo>
                  <a:pt x="13950" y="23520"/>
                </a:lnTo>
                <a:lnTo>
                  <a:pt x="13940" y="23530"/>
                </a:lnTo>
                <a:lnTo>
                  <a:pt x="13930" y="23520"/>
                </a:lnTo>
                <a:lnTo>
                  <a:pt x="13920" y="23520"/>
                </a:lnTo>
                <a:lnTo>
                  <a:pt x="13900" y="23530"/>
                </a:lnTo>
                <a:lnTo>
                  <a:pt x="13890" y="23550"/>
                </a:lnTo>
                <a:lnTo>
                  <a:pt x="13880" y="23560"/>
                </a:lnTo>
                <a:lnTo>
                  <a:pt x="13870" y="23580"/>
                </a:lnTo>
                <a:lnTo>
                  <a:pt x="13870" y="23590"/>
                </a:lnTo>
                <a:lnTo>
                  <a:pt x="13820" y="23590"/>
                </a:lnTo>
                <a:lnTo>
                  <a:pt x="13790" y="23600"/>
                </a:lnTo>
                <a:lnTo>
                  <a:pt x="13780" y="23600"/>
                </a:lnTo>
                <a:lnTo>
                  <a:pt x="13760" y="23600"/>
                </a:lnTo>
                <a:lnTo>
                  <a:pt x="13750" y="23600"/>
                </a:lnTo>
                <a:lnTo>
                  <a:pt x="13740" y="23600"/>
                </a:lnTo>
                <a:lnTo>
                  <a:pt x="13720" y="23600"/>
                </a:lnTo>
                <a:lnTo>
                  <a:pt x="13700" y="23590"/>
                </a:lnTo>
                <a:lnTo>
                  <a:pt x="13690" y="23580"/>
                </a:lnTo>
                <a:lnTo>
                  <a:pt x="13670" y="23560"/>
                </a:lnTo>
                <a:lnTo>
                  <a:pt x="13660" y="23550"/>
                </a:lnTo>
                <a:lnTo>
                  <a:pt x="13650" y="23540"/>
                </a:lnTo>
                <a:lnTo>
                  <a:pt x="13640" y="23540"/>
                </a:lnTo>
                <a:lnTo>
                  <a:pt x="13640" y="23530"/>
                </a:lnTo>
                <a:lnTo>
                  <a:pt x="13650" y="23510"/>
                </a:lnTo>
                <a:lnTo>
                  <a:pt x="13650" y="23480"/>
                </a:lnTo>
                <a:lnTo>
                  <a:pt x="13650" y="23470"/>
                </a:lnTo>
                <a:lnTo>
                  <a:pt x="13660" y="23450"/>
                </a:lnTo>
                <a:lnTo>
                  <a:pt x="13650" y="23450"/>
                </a:lnTo>
                <a:lnTo>
                  <a:pt x="13650" y="23440"/>
                </a:lnTo>
                <a:lnTo>
                  <a:pt x="13640" y="23430"/>
                </a:lnTo>
                <a:lnTo>
                  <a:pt x="13620" y="23420"/>
                </a:lnTo>
                <a:lnTo>
                  <a:pt x="13600" y="23420"/>
                </a:lnTo>
                <a:lnTo>
                  <a:pt x="13580" y="23420"/>
                </a:lnTo>
                <a:lnTo>
                  <a:pt x="13570" y="23400"/>
                </a:lnTo>
                <a:lnTo>
                  <a:pt x="13550" y="23390"/>
                </a:lnTo>
                <a:lnTo>
                  <a:pt x="13540" y="23380"/>
                </a:lnTo>
                <a:lnTo>
                  <a:pt x="13520" y="23370"/>
                </a:lnTo>
                <a:lnTo>
                  <a:pt x="13490" y="23350"/>
                </a:lnTo>
                <a:lnTo>
                  <a:pt x="13470" y="23340"/>
                </a:lnTo>
                <a:lnTo>
                  <a:pt x="13440" y="23330"/>
                </a:lnTo>
                <a:lnTo>
                  <a:pt x="13420" y="23330"/>
                </a:lnTo>
                <a:lnTo>
                  <a:pt x="13400" y="23330"/>
                </a:lnTo>
                <a:lnTo>
                  <a:pt x="13360" y="23330"/>
                </a:lnTo>
                <a:lnTo>
                  <a:pt x="13310" y="23350"/>
                </a:lnTo>
                <a:lnTo>
                  <a:pt x="13290" y="23360"/>
                </a:lnTo>
                <a:lnTo>
                  <a:pt x="13270" y="23370"/>
                </a:lnTo>
                <a:lnTo>
                  <a:pt x="13240" y="23380"/>
                </a:lnTo>
                <a:lnTo>
                  <a:pt x="13220" y="23380"/>
                </a:lnTo>
                <a:lnTo>
                  <a:pt x="13200" y="23380"/>
                </a:lnTo>
                <a:lnTo>
                  <a:pt x="13190" y="23380"/>
                </a:lnTo>
                <a:lnTo>
                  <a:pt x="13170" y="23370"/>
                </a:lnTo>
                <a:lnTo>
                  <a:pt x="13150" y="23360"/>
                </a:lnTo>
                <a:lnTo>
                  <a:pt x="13130" y="23340"/>
                </a:lnTo>
                <a:lnTo>
                  <a:pt x="13100" y="23340"/>
                </a:lnTo>
                <a:lnTo>
                  <a:pt x="13070" y="23330"/>
                </a:lnTo>
                <a:lnTo>
                  <a:pt x="13050" y="23330"/>
                </a:lnTo>
                <a:lnTo>
                  <a:pt x="13030" y="23330"/>
                </a:lnTo>
                <a:lnTo>
                  <a:pt x="13020" y="23330"/>
                </a:lnTo>
                <a:lnTo>
                  <a:pt x="12990" y="23340"/>
                </a:lnTo>
                <a:lnTo>
                  <a:pt x="12980" y="23350"/>
                </a:lnTo>
                <a:lnTo>
                  <a:pt x="12930" y="23380"/>
                </a:lnTo>
                <a:lnTo>
                  <a:pt x="12910" y="23390"/>
                </a:lnTo>
                <a:lnTo>
                  <a:pt x="12900" y="23390"/>
                </a:lnTo>
                <a:lnTo>
                  <a:pt x="12880" y="23380"/>
                </a:lnTo>
                <a:lnTo>
                  <a:pt x="12850" y="23360"/>
                </a:lnTo>
                <a:lnTo>
                  <a:pt x="12830" y="23350"/>
                </a:lnTo>
                <a:lnTo>
                  <a:pt x="12810" y="23340"/>
                </a:lnTo>
                <a:lnTo>
                  <a:pt x="12770" y="23320"/>
                </a:lnTo>
                <a:lnTo>
                  <a:pt x="12760" y="23320"/>
                </a:lnTo>
                <a:lnTo>
                  <a:pt x="12720" y="23300"/>
                </a:lnTo>
                <a:lnTo>
                  <a:pt x="12670" y="23280"/>
                </a:lnTo>
                <a:lnTo>
                  <a:pt x="12650" y="23270"/>
                </a:lnTo>
                <a:lnTo>
                  <a:pt x="12630" y="23260"/>
                </a:lnTo>
                <a:lnTo>
                  <a:pt x="12600" y="23270"/>
                </a:lnTo>
                <a:lnTo>
                  <a:pt x="12590" y="23270"/>
                </a:lnTo>
                <a:lnTo>
                  <a:pt x="12570" y="23260"/>
                </a:lnTo>
                <a:lnTo>
                  <a:pt x="12560" y="23260"/>
                </a:lnTo>
                <a:lnTo>
                  <a:pt x="12550" y="23270"/>
                </a:lnTo>
                <a:lnTo>
                  <a:pt x="12550" y="23260"/>
                </a:lnTo>
                <a:lnTo>
                  <a:pt x="12540" y="23260"/>
                </a:lnTo>
                <a:lnTo>
                  <a:pt x="12520" y="23250"/>
                </a:lnTo>
                <a:lnTo>
                  <a:pt x="12500" y="23250"/>
                </a:lnTo>
                <a:lnTo>
                  <a:pt x="12490" y="23250"/>
                </a:lnTo>
                <a:lnTo>
                  <a:pt x="12480" y="23250"/>
                </a:lnTo>
                <a:lnTo>
                  <a:pt x="12470" y="23250"/>
                </a:lnTo>
                <a:lnTo>
                  <a:pt x="12460" y="23240"/>
                </a:lnTo>
                <a:lnTo>
                  <a:pt x="12450" y="23240"/>
                </a:lnTo>
                <a:lnTo>
                  <a:pt x="12430" y="23230"/>
                </a:lnTo>
                <a:lnTo>
                  <a:pt x="12430" y="23220"/>
                </a:lnTo>
                <a:lnTo>
                  <a:pt x="12430" y="23210"/>
                </a:lnTo>
                <a:lnTo>
                  <a:pt x="12420" y="23200"/>
                </a:lnTo>
                <a:lnTo>
                  <a:pt x="12410" y="23190"/>
                </a:lnTo>
                <a:lnTo>
                  <a:pt x="12400" y="23190"/>
                </a:lnTo>
                <a:lnTo>
                  <a:pt x="12370" y="23180"/>
                </a:lnTo>
                <a:lnTo>
                  <a:pt x="12360" y="23170"/>
                </a:lnTo>
                <a:lnTo>
                  <a:pt x="12350" y="23170"/>
                </a:lnTo>
                <a:lnTo>
                  <a:pt x="12340" y="23180"/>
                </a:lnTo>
                <a:lnTo>
                  <a:pt x="12330" y="23190"/>
                </a:lnTo>
                <a:lnTo>
                  <a:pt x="12330" y="23200"/>
                </a:lnTo>
                <a:lnTo>
                  <a:pt x="12320" y="23200"/>
                </a:lnTo>
                <a:lnTo>
                  <a:pt x="12310" y="23210"/>
                </a:lnTo>
                <a:lnTo>
                  <a:pt x="12300" y="23210"/>
                </a:lnTo>
                <a:lnTo>
                  <a:pt x="12290" y="23220"/>
                </a:lnTo>
                <a:lnTo>
                  <a:pt x="12280" y="23220"/>
                </a:lnTo>
                <a:lnTo>
                  <a:pt x="12280" y="23240"/>
                </a:lnTo>
                <a:lnTo>
                  <a:pt x="12280" y="23250"/>
                </a:lnTo>
                <a:lnTo>
                  <a:pt x="12280" y="23260"/>
                </a:lnTo>
                <a:lnTo>
                  <a:pt x="12300" y="23270"/>
                </a:lnTo>
                <a:lnTo>
                  <a:pt x="12310" y="23280"/>
                </a:lnTo>
                <a:lnTo>
                  <a:pt x="12300" y="23290"/>
                </a:lnTo>
                <a:lnTo>
                  <a:pt x="12290" y="23310"/>
                </a:lnTo>
                <a:lnTo>
                  <a:pt x="12280" y="23320"/>
                </a:lnTo>
                <a:lnTo>
                  <a:pt x="12270" y="23330"/>
                </a:lnTo>
                <a:lnTo>
                  <a:pt x="12260" y="23340"/>
                </a:lnTo>
                <a:lnTo>
                  <a:pt x="12260" y="23350"/>
                </a:lnTo>
                <a:lnTo>
                  <a:pt x="12250" y="23360"/>
                </a:lnTo>
                <a:lnTo>
                  <a:pt x="12240" y="23360"/>
                </a:lnTo>
                <a:lnTo>
                  <a:pt x="12230" y="23360"/>
                </a:lnTo>
                <a:lnTo>
                  <a:pt x="12220" y="23360"/>
                </a:lnTo>
                <a:lnTo>
                  <a:pt x="12210" y="23360"/>
                </a:lnTo>
                <a:lnTo>
                  <a:pt x="12200" y="23360"/>
                </a:lnTo>
                <a:lnTo>
                  <a:pt x="12180" y="23370"/>
                </a:lnTo>
                <a:lnTo>
                  <a:pt x="12170" y="23370"/>
                </a:lnTo>
                <a:lnTo>
                  <a:pt x="12170" y="23380"/>
                </a:lnTo>
                <a:lnTo>
                  <a:pt x="12170" y="23390"/>
                </a:lnTo>
                <a:lnTo>
                  <a:pt x="12180" y="23390"/>
                </a:lnTo>
                <a:lnTo>
                  <a:pt x="12190" y="23400"/>
                </a:lnTo>
                <a:lnTo>
                  <a:pt x="12180" y="23410"/>
                </a:lnTo>
                <a:lnTo>
                  <a:pt x="12170" y="23420"/>
                </a:lnTo>
                <a:lnTo>
                  <a:pt x="12160" y="23420"/>
                </a:lnTo>
                <a:lnTo>
                  <a:pt x="12160" y="23430"/>
                </a:lnTo>
                <a:lnTo>
                  <a:pt x="12150" y="23430"/>
                </a:lnTo>
                <a:lnTo>
                  <a:pt x="12140" y="23420"/>
                </a:lnTo>
                <a:lnTo>
                  <a:pt x="12130" y="23420"/>
                </a:lnTo>
                <a:lnTo>
                  <a:pt x="12120" y="23420"/>
                </a:lnTo>
                <a:lnTo>
                  <a:pt x="12110" y="23420"/>
                </a:lnTo>
                <a:lnTo>
                  <a:pt x="12090" y="23420"/>
                </a:lnTo>
                <a:lnTo>
                  <a:pt x="12080" y="23410"/>
                </a:lnTo>
                <a:lnTo>
                  <a:pt x="12060" y="23400"/>
                </a:lnTo>
                <a:lnTo>
                  <a:pt x="12050" y="23390"/>
                </a:lnTo>
                <a:lnTo>
                  <a:pt x="12040" y="23390"/>
                </a:lnTo>
                <a:lnTo>
                  <a:pt x="12040" y="23380"/>
                </a:lnTo>
                <a:lnTo>
                  <a:pt x="12040" y="23370"/>
                </a:lnTo>
                <a:lnTo>
                  <a:pt x="12040" y="23360"/>
                </a:lnTo>
                <a:lnTo>
                  <a:pt x="12040" y="23350"/>
                </a:lnTo>
                <a:lnTo>
                  <a:pt x="12030" y="23350"/>
                </a:lnTo>
                <a:lnTo>
                  <a:pt x="12030" y="23340"/>
                </a:lnTo>
                <a:lnTo>
                  <a:pt x="12030" y="23330"/>
                </a:lnTo>
                <a:lnTo>
                  <a:pt x="12020" y="23330"/>
                </a:lnTo>
                <a:lnTo>
                  <a:pt x="12020" y="23320"/>
                </a:lnTo>
                <a:lnTo>
                  <a:pt x="12020" y="23310"/>
                </a:lnTo>
                <a:lnTo>
                  <a:pt x="12010" y="23300"/>
                </a:lnTo>
                <a:lnTo>
                  <a:pt x="12000" y="23290"/>
                </a:lnTo>
                <a:lnTo>
                  <a:pt x="11990" y="23280"/>
                </a:lnTo>
                <a:lnTo>
                  <a:pt x="11980" y="23280"/>
                </a:lnTo>
                <a:lnTo>
                  <a:pt x="11970" y="23280"/>
                </a:lnTo>
                <a:lnTo>
                  <a:pt x="11960" y="23280"/>
                </a:lnTo>
                <a:lnTo>
                  <a:pt x="11950" y="23280"/>
                </a:lnTo>
                <a:lnTo>
                  <a:pt x="11940" y="23270"/>
                </a:lnTo>
                <a:lnTo>
                  <a:pt x="11930" y="23260"/>
                </a:lnTo>
                <a:lnTo>
                  <a:pt x="11930" y="23250"/>
                </a:lnTo>
                <a:lnTo>
                  <a:pt x="11920" y="23240"/>
                </a:lnTo>
                <a:lnTo>
                  <a:pt x="11910" y="23230"/>
                </a:lnTo>
                <a:lnTo>
                  <a:pt x="11900" y="23230"/>
                </a:lnTo>
                <a:lnTo>
                  <a:pt x="11890" y="23230"/>
                </a:lnTo>
                <a:lnTo>
                  <a:pt x="11870" y="23240"/>
                </a:lnTo>
                <a:lnTo>
                  <a:pt x="11860" y="23240"/>
                </a:lnTo>
                <a:lnTo>
                  <a:pt x="11850" y="23240"/>
                </a:lnTo>
                <a:lnTo>
                  <a:pt x="11840" y="23240"/>
                </a:lnTo>
                <a:lnTo>
                  <a:pt x="11830" y="23250"/>
                </a:lnTo>
                <a:lnTo>
                  <a:pt x="11830" y="23240"/>
                </a:lnTo>
                <a:lnTo>
                  <a:pt x="11820" y="23240"/>
                </a:lnTo>
                <a:lnTo>
                  <a:pt x="11810" y="23230"/>
                </a:lnTo>
                <a:lnTo>
                  <a:pt x="11810" y="23220"/>
                </a:lnTo>
                <a:lnTo>
                  <a:pt x="11800" y="23220"/>
                </a:lnTo>
                <a:lnTo>
                  <a:pt x="11800" y="23210"/>
                </a:lnTo>
                <a:lnTo>
                  <a:pt x="11790" y="23200"/>
                </a:lnTo>
                <a:lnTo>
                  <a:pt x="11790" y="23190"/>
                </a:lnTo>
                <a:lnTo>
                  <a:pt x="11780" y="23190"/>
                </a:lnTo>
                <a:lnTo>
                  <a:pt x="11760" y="23190"/>
                </a:lnTo>
                <a:lnTo>
                  <a:pt x="11750" y="21510"/>
                </a:lnTo>
                <a:lnTo>
                  <a:pt x="10030" y="21500"/>
                </a:lnTo>
                <a:lnTo>
                  <a:pt x="7390" y="21500"/>
                </a:lnTo>
                <a:lnTo>
                  <a:pt x="6950" y="21500"/>
                </a:lnTo>
                <a:lnTo>
                  <a:pt x="6950" y="19770"/>
                </a:lnTo>
                <a:lnTo>
                  <a:pt x="8800" y="18480"/>
                </a:lnTo>
                <a:lnTo>
                  <a:pt x="8810" y="18480"/>
                </a:lnTo>
                <a:lnTo>
                  <a:pt x="8830" y="18490"/>
                </a:lnTo>
                <a:lnTo>
                  <a:pt x="8840" y="18510"/>
                </a:lnTo>
                <a:lnTo>
                  <a:pt x="8850" y="18530"/>
                </a:lnTo>
                <a:lnTo>
                  <a:pt x="8850" y="18540"/>
                </a:lnTo>
                <a:lnTo>
                  <a:pt x="8860" y="18540"/>
                </a:lnTo>
                <a:lnTo>
                  <a:pt x="8870" y="18530"/>
                </a:lnTo>
                <a:lnTo>
                  <a:pt x="8880" y="18520"/>
                </a:lnTo>
                <a:lnTo>
                  <a:pt x="8890" y="18510"/>
                </a:lnTo>
                <a:lnTo>
                  <a:pt x="8900" y="18500"/>
                </a:lnTo>
                <a:lnTo>
                  <a:pt x="8910" y="18500"/>
                </a:lnTo>
                <a:lnTo>
                  <a:pt x="8920" y="18490"/>
                </a:lnTo>
                <a:lnTo>
                  <a:pt x="8920" y="18480"/>
                </a:lnTo>
                <a:lnTo>
                  <a:pt x="8920" y="18470"/>
                </a:lnTo>
                <a:lnTo>
                  <a:pt x="8930" y="18470"/>
                </a:lnTo>
                <a:lnTo>
                  <a:pt x="8940" y="18440"/>
                </a:lnTo>
                <a:lnTo>
                  <a:pt x="8960" y="18420"/>
                </a:lnTo>
                <a:lnTo>
                  <a:pt x="8980" y="18410"/>
                </a:lnTo>
                <a:lnTo>
                  <a:pt x="8990" y="18420"/>
                </a:lnTo>
                <a:lnTo>
                  <a:pt x="9000" y="18420"/>
                </a:lnTo>
                <a:lnTo>
                  <a:pt x="9010" y="18440"/>
                </a:lnTo>
                <a:lnTo>
                  <a:pt x="9020" y="18460"/>
                </a:lnTo>
                <a:lnTo>
                  <a:pt x="9020" y="18480"/>
                </a:lnTo>
                <a:lnTo>
                  <a:pt x="9020" y="18490"/>
                </a:lnTo>
                <a:lnTo>
                  <a:pt x="9010" y="18500"/>
                </a:lnTo>
                <a:lnTo>
                  <a:pt x="8970" y="18530"/>
                </a:lnTo>
                <a:lnTo>
                  <a:pt x="8960" y="18550"/>
                </a:lnTo>
                <a:lnTo>
                  <a:pt x="8950" y="18550"/>
                </a:lnTo>
                <a:lnTo>
                  <a:pt x="8940" y="18560"/>
                </a:lnTo>
                <a:lnTo>
                  <a:pt x="8930" y="18570"/>
                </a:lnTo>
                <a:lnTo>
                  <a:pt x="8910" y="18570"/>
                </a:lnTo>
                <a:lnTo>
                  <a:pt x="8890" y="18580"/>
                </a:lnTo>
                <a:lnTo>
                  <a:pt x="8880" y="18590"/>
                </a:lnTo>
                <a:lnTo>
                  <a:pt x="8870" y="18590"/>
                </a:lnTo>
                <a:lnTo>
                  <a:pt x="8870" y="18600"/>
                </a:lnTo>
                <a:lnTo>
                  <a:pt x="8870" y="18620"/>
                </a:lnTo>
                <a:lnTo>
                  <a:pt x="8870" y="18630"/>
                </a:lnTo>
                <a:lnTo>
                  <a:pt x="8870" y="18640"/>
                </a:lnTo>
                <a:lnTo>
                  <a:pt x="8880" y="18650"/>
                </a:lnTo>
                <a:lnTo>
                  <a:pt x="8890" y="18650"/>
                </a:lnTo>
                <a:lnTo>
                  <a:pt x="8910" y="18650"/>
                </a:lnTo>
                <a:lnTo>
                  <a:pt x="8940" y="18650"/>
                </a:lnTo>
                <a:lnTo>
                  <a:pt x="8950" y="18650"/>
                </a:lnTo>
                <a:lnTo>
                  <a:pt x="8970" y="18650"/>
                </a:lnTo>
                <a:lnTo>
                  <a:pt x="8980" y="18650"/>
                </a:lnTo>
                <a:lnTo>
                  <a:pt x="8990" y="18660"/>
                </a:lnTo>
                <a:lnTo>
                  <a:pt x="8990" y="18680"/>
                </a:lnTo>
                <a:lnTo>
                  <a:pt x="8990" y="18700"/>
                </a:lnTo>
                <a:lnTo>
                  <a:pt x="8990" y="18710"/>
                </a:lnTo>
                <a:lnTo>
                  <a:pt x="9000" y="18710"/>
                </a:lnTo>
                <a:lnTo>
                  <a:pt x="9010" y="18700"/>
                </a:lnTo>
                <a:lnTo>
                  <a:pt x="9010" y="18690"/>
                </a:lnTo>
                <a:lnTo>
                  <a:pt x="9010" y="18680"/>
                </a:lnTo>
                <a:lnTo>
                  <a:pt x="9020" y="18660"/>
                </a:lnTo>
                <a:lnTo>
                  <a:pt x="9020" y="18650"/>
                </a:lnTo>
                <a:lnTo>
                  <a:pt x="9020" y="18640"/>
                </a:lnTo>
                <a:lnTo>
                  <a:pt x="9030" y="18630"/>
                </a:lnTo>
                <a:lnTo>
                  <a:pt x="9070" y="18630"/>
                </a:lnTo>
                <a:lnTo>
                  <a:pt x="9080" y="18640"/>
                </a:lnTo>
                <a:lnTo>
                  <a:pt x="9090" y="18640"/>
                </a:lnTo>
                <a:lnTo>
                  <a:pt x="9110" y="18650"/>
                </a:lnTo>
                <a:lnTo>
                  <a:pt x="9120" y="18650"/>
                </a:lnTo>
                <a:lnTo>
                  <a:pt x="9120" y="18660"/>
                </a:lnTo>
                <a:lnTo>
                  <a:pt x="9130" y="18670"/>
                </a:lnTo>
                <a:lnTo>
                  <a:pt x="9140" y="18680"/>
                </a:lnTo>
                <a:lnTo>
                  <a:pt x="9140" y="18690"/>
                </a:lnTo>
                <a:lnTo>
                  <a:pt x="9140" y="18700"/>
                </a:lnTo>
                <a:lnTo>
                  <a:pt x="9150" y="18710"/>
                </a:lnTo>
                <a:lnTo>
                  <a:pt x="9150" y="18720"/>
                </a:lnTo>
                <a:lnTo>
                  <a:pt x="9160" y="18730"/>
                </a:lnTo>
                <a:lnTo>
                  <a:pt x="9160" y="18740"/>
                </a:lnTo>
                <a:lnTo>
                  <a:pt x="9170" y="18740"/>
                </a:lnTo>
                <a:lnTo>
                  <a:pt x="9180" y="18750"/>
                </a:lnTo>
                <a:lnTo>
                  <a:pt x="9190" y="18750"/>
                </a:lnTo>
                <a:lnTo>
                  <a:pt x="9190" y="18740"/>
                </a:lnTo>
                <a:lnTo>
                  <a:pt x="9200" y="18740"/>
                </a:lnTo>
                <a:lnTo>
                  <a:pt x="9210" y="18730"/>
                </a:lnTo>
                <a:lnTo>
                  <a:pt x="9220" y="18720"/>
                </a:lnTo>
                <a:lnTo>
                  <a:pt x="9220" y="18710"/>
                </a:lnTo>
                <a:lnTo>
                  <a:pt x="9230" y="18710"/>
                </a:lnTo>
                <a:lnTo>
                  <a:pt x="9250" y="18700"/>
                </a:lnTo>
                <a:lnTo>
                  <a:pt x="9260" y="18700"/>
                </a:lnTo>
                <a:lnTo>
                  <a:pt x="9270" y="18710"/>
                </a:lnTo>
                <a:lnTo>
                  <a:pt x="9280" y="18720"/>
                </a:lnTo>
                <a:lnTo>
                  <a:pt x="9290" y="18730"/>
                </a:lnTo>
                <a:lnTo>
                  <a:pt x="9290" y="18740"/>
                </a:lnTo>
                <a:lnTo>
                  <a:pt x="9280" y="18750"/>
                </a:lnTo>
                <a:lnTo>
                  <a:pt x="9280" y="18760"/>
                </a:lnTo>
                <a:lnTo>
                  <a:pt x="9270" y="18770"/>
                </a:lnTo>
                <a:lnTo>
                  <a:pt x="9260" y="18770"/>
                </a:lnTo>
                <a:lnTo>
                  <a:pt x="9240" y="18770"/>
                </a:lnTo>
                <a:lnTo>
                  <a:pt x="9230" y="18780"/>
                </a:lnTo>
                <a:lnTo>
                  <a:pt x="9180" y="18770"/>
                </a:lnTo>
                <a:lnTo>
                  <a:pt x="9180" y="18780"/>
                </a:lnTo>
                <a:lnTo>
                  <a:pt x="9170" y="18780"/>
                </a:lnTo>
                <a:lnTo>
                  <a:pt x="9170" y="18790"/>
                </a:lnTo>
                <a:lnTo>
                  <a:pt x="9170" y="18800"/>
                </a:lnTo>
                <a:lnTo>
                  <a:pt x="9180" y="18810"/>
                </a:lnTo>
                <a:lnTo>
                  <a:pt x="9200" y="18820"/>
                </a:lnTo>
                <a:lnTo>
                  <a:pt x="9210" y="18820"/>
                </a:lnTo>
                <a:lnTo>
                  <a:pt x="9220" y="18830"/>
                </a:lnTo>
                <a:lnTo>
                  <a:pt x="9230" y="18840"/>
                </a:lnTo>
                <a:lnTo>
                  <a:pt x="9230" y="18850"/>
                </a:lnTo>
                <a:lnTo>
                  <a:pt x="9230" y="18860"/>
                </a:lnTo>
                <a:lnTo>
                  <a:pt x="10490" y="18860"/>
                </a:lnTo>
                <a:lnTo>
                  <a:pt x="11380" y="18850"/>
                </a:lnTo>
                <a:lnTo>
                  <a:pt x="12770" y="18850"/>
                </a:lnTo>
                <a:lnTo>
                  <a:pt x="12770" y="18120"/>
                </a:lnTo>
                <a:lnTo>
                  <a:pt x="13260" y="18120"/>
                </a:lnTo>
                <a:lnTo>
                  <a:pt x="13260" y="17720"/>
                </a:lnTo>
                <a:lnTo>
                  <a:pt x="13260" y="17570"/>
                </a:lnTo>
                <a:lnTo>
                  <a:pt x="13260" y="17560"/>
                </a:lnTo>
                <a:lnTo>
                  <a:pt x="13260" y="17550"/>
                </a:lnTo>
                <a:lnTo>
                  <a:pt x="13270" y="17550"/>
                </a:lnTo>
                <a:lnTo>
                  <a:pt x="13270" y="17540"/>
                </a:lnTo>
                <a:lnTo>
                  <a:pt x="13280" y="17530"/>
                </a:lnTo>
                <a:lnTo>
                  <a:pt x="13270" y="17530"/>
                </a:lnTo>
                <a:lnTo>
                  <a:pt x="13260" y="17540"/>
                </a:lnTo>
                <a:lnTo>
                  <a:pt x="13250" y="17530"/>
                </a:lnTo>
                <a:lnTo>
                  <a:pt x="13250" y="17520"/>
                </a:lnTo>
                <a:lnTo>
                  <a:pt x="13250" y="17510"/>
                </a:lnTo>
                <a:lnTo>
                  <a:pt x="13270" y="17500"/>
                </a:lnTo>
                <a:lnTo>
                  <a:pt x="13270" y="17490"/>
                </a:lnTo>
                <a:lnTo>
                  <a:pt x="13260" y="17480"/>
                </a:lnTo>
                <a:lnTo>
                  <a:pt x="13250" y="17480"/>
                </a:lnTo>
                <a:lnTo>
                  <a:pt x="13240" y="17470"/>
                </a:lnTo>
                <a:lnTo>
                  <a:pt x="13230" y="17460"/>
                </a:lnTo>
                <a:lnTo>
                  <a:pt x="13230" y="17440"/>
                </a:lnTo>
                <a:lnTo>
                  <a:pt x="13230" y="17430"/>
                </a:lnTo>
                <a:lnTo>
                  <a:pt x="13220" y="17420"/>
                </a:lnTo>
                <a:lnTo>
                  <a:pt x="13230" y="17410"/>
                </a:lnTo>
                <a:lnTo>
                  <a:pt x="13240" y="17410"/>
                </a:lnTo>
                <a:lnTo>
                  <a:pt x="13250" y="17400"/>
                </a:lnTo>
                <a:lnTo>
                  <a:pt x="13250" y="17390"/>
                </a:lnTo>
                <a:lnTo>
                  <a:pt x="13250" y="17380"/>
                </a:lnTo>
                <a:lnTo>
                  <a:pt x="13250" y="17370"/>
                </a:lnTo>
                <a:lnTo>
                  <a:pt x="13240" y="17370"/>
                </a:lnTo>
                <a:lnTo>
                  <a:pt x="13250" y="17360"/>
                </a:lnTo>
                <a:lnTo>
                  <a:pt x="13250" y="17350"/>
                </a:lnTo>
                <a:lnTo>
                  <a:pt x="13240" y="17350"/>
                </a:lnTo>
                <a:lnTo>
                  <a:pt x="13240" y="17360"/>
                </a:lnTo>
                <a:lnTo>
                  <a:pt x="13230" y="17370"/>
                </a:lnTo>
                <a:lnTo>
                  <a:pt x="13230" y="17380"/>
                </a:lnTo>
                <a:lnTo>
                  <a:pt x="13210" y="17380"/>
                </a:lnTo>
                <a:lnTo>
                  <a:pt x="13200" y="17390"/>
                </a:lnTo>
                <a:lnTo>
                  <a:pt x="13200" y="17400"/>
                </a:lnTo>
                <a:lnTo>
                  <a:pt x="13190" y="17390"/>
                </a:lnTo>
                <a:lnTo>
                  <a:pt x="13190" y="17370"/>
                </a:lnTo>
                <a:lnTo>
                  <a:pt x="13170" y="17370"/>
                </a:lnTo>
                <a:lnTo>
                  <a:pt x="13150" y="17370"/>
                </a:lnTo>
                <a:lnTo>
                  <a:pt x="13140" y="17370"/>
                </a:lnTo>
                <a:lnTo>
                  <a:pt x="13140" y="17360"/>
                </a:lnTo>
                <a:lnTo>
                  <a:pt x="13150" y="17350"/>
                </a:lnTo>
                <a:lnTo>
                  <a:pt x="13160" y="17340"/>
                </a:lnTo>
                <a:lnTo>
                  <a:pt x="13170" y="17350"/>
                </a:lnTo>
                <a:lnTo>
                  <a:pt x="13180" y="17350"/>
                </a:lnTo>
                <a:lnTo>
                  <a:pt x="13180" y="17340"/>
                </a:lnTo>
                <a:lnTo>
                  <a:pt x="13170" y="17330"/>
                </a:lnTo>
                <a:lnTo>
                  <a:pt x="13170" y="17320"/>
                </a:lnTo>
                <a:lnTo>
                  <a:pt x="13190" y="17330"/>
                </a:lnTo>
                <a:lnTo>
                  <a:pt x="13190" y="17320"/>
                </a:lnTo>
                <a:lnTo>
                  <a:pt x="13200" y="17310"/>
                </a:lnTo>
                <a:lnTo>
                  <a:pt x="13200" y="17300"/>
                </a:lnTo>
                <a:lnTo>
                  <a:pt x="13190" y="17290"/>
                </a:lnTo>
                <a:lnTo>
                  <a:pt x="13190" y="17280"/>
                </a:lnTo>
                <a:lnTo>
                  <a:pt x="13200" y="17280"/>
                </a:lnTo>
                <a:lnTo>
                  <a:pt x="13200" y="17270"/>
                </a:lnTo>
                <a:lnTo>
                  <a:pt x="13190" y="17270"/>
                </a:lnTo>
                <a:lnTo>
                  <a:pt x="13180" y="17260"/>
                </a:lnTo>
                <a:lnTo>
                  <a:pt x="13180" y="17240"/>
                </a:lnTo>
                <a:lnTo>
                  <a:pt x="13180" y="17230"/>
                </a:lnTo>
                <a:lnTo>
                  <a:pt x="13170" y="17230"/>
                </a:lnTo>
                <a:lnTo>
                  <a:pt x="13160" y="17240"/>
                </a:lnTo>
                <a:lnTo>
                  <a:pt x="13160" y="17250"/>
                </a:lnTo>
                <a:lnTo>
                  <a:pt x="13140" y="17250"/>
                </a:lnTo>
                <a:lnTo>
                  <a:pt x="13130" y="17250"/>
                </a:lnTo>
                <a:lnTo>
                  <a:pt x="13120" y="17250"/>
                </a:lnTo>
                <a:lnTo>
                  <a:pt x="13130" y="17240"/>
                </a:lnTo>
                <a:lnTo>
                  <a:pt x="13120" y="17230"/>
                </a:lnTo>
                <a:lnTo>
                  <a:pt x="13120" y="17220"/>
                </a:lnTo>
                <a:lnTo>
                  <a:pt x="13130" y="17220"/>
                </a:lnTo>
                <a:lnTo>
                  <a:pt x="13140" y="17220"/>
                </a:lnTo>
                <a:lnTo>
                  <a:pt x="13150" y="17230"/>
                </a:lnTo>
                <a:lnTo>
                  <a:pt x="13160" y="17220"/>
                </a:lnTo>
                <a:lnTo>
                  <a:pt x="13140" y="17200"/>
                </a:lnTo>
                <a:lnTo>
                  <a:pt x="13140" y="17170"/>
                </a:lnTo>
                <a:lnTo>
                  <a:pt x="13130" y="17180"/>
                </a:lnTo>
                <a:lnTo>
                  <a:pt x="13120" y="17180"/>
                </a:lnTo>
                <a:lnTo>
                  <a:pt x="13120" y="17170"/>
                </a:lnTo>
                <a:lnTo>
                  <a:pt x="13130" y="17140"/>
                </a:lnTo>
                <a:lnTo>
                  <a:pt x="13130" y="17130"/>
                </a:lnTo>
                <a:lnTo>
                  <a:pt x="13110" y="17120"/>
                </a:lnTo>
                <a:lnTo>
                  <a:pt x="13110" y="17110"/>
                </a:lnTo>
                <a:lnTo>
                  <a:pt x="13120" y="17110"/>
                </a:lnTo>
                <a:lnTo>
                  <a:pt x="13130" y="17110"/>
                </a:lnTo>
                <a:lnTo>
                  <a:pt x="13150" y="17120"/>
                </a:lnTo>
                <a:lnTo>
                  <a:pt x="13170" y="17090"/>
                </a:lnTo>
                <a:lnTo>
                  <a:pt x="13170" y="17080"/>
                </a:lnTo>
                <a:lnTo>
                  <a:pt x="13190" y="17080"/>
                </a:lnTo>
                <a:lnTo>
                  <a:pt x="13190" y="17070"/>
                </a:lnTo>
                <a:lnTo>
                  <a:pt x="13180" y="17070"/>
                </a:lnTo>
                <a:lnTo>
                  <a:pt x="13170" y="17070"/>
                </a:lnTo>
                <a:lnTo>
                  <a:pt x="13170" y="17060"/>
                </a:lnTo>
                <a:lnTo>
                  <a:pt x="13190" y="17040"/>
                </a:lnTo>
                <a:lnTo>
                  <a:pt x="13170" y="17030"/>
                </a:lnTo>
                <a:lnTo>
                  <a:pt x="13170" y="17020"/>
                </a:lnTo>
                <a:lnTo>
                  <a:pt x="13140" y="17020"/>
                </a:lnTo>
                <a:lnTo>
                  <a:pt x="13140" y="17010"/>
                </a:lnTo>
                <a:lnTo>
                  <a:pt x="13150" y="17000"/>
                </a:lnTo>
                <a:lnTo>
                  <a:pt x="13150" y="16990"/>
                </a:lnTo>
                <a:lnTo>
                  <a:pt x="13140" y="16990"/>
                </a:lnTo>
                <a:lnTo>
                  <a:pt x="13130" y="16990"/>
                </a:lnTo>
                <a:lnTo>
                  <a:pt x="13130" y="16980"/>
                </a:lnTo>
                <a:lnTo>
                  <a:pt x="13120" y="16980"/>
                </a:lnTo>
                <a:lnTo>
                  <a:pt x="13110" y="16980"/>
                </a:lnTo>
                <a:lnTo>
                  <a:pt x="13100" y="16960"/>
                </a:lnTo>
                <a:lnTo>
                  <a:pt x="13100" y="16950"/>
                </a:lnTo>
                <a:lnTo>
                  <a:pt x="13090" y="16960"/>
                </a:lnTo>
                <a:lnTo>
                  <a:pt x="13080" y="16960"/>
                </a:lnTo>
                <a:lnTo>
                  <a:pt x="13070" y="16950"/>
                </a:lnTo>
                <a:lnTo>
                  <a:pt x="13060" y="16940"/>
                </a:lnTo>
                <a:lnTo>
                  <a:pt x="13070" y="16930"/>
                </a:lnTo>
                <a:lnTo>
                  <a:pt x="13080" y="16940"/>
                </a:lnTo>
                <a:lnTo>
                  <a:pt x="13080" y="16930"/>
                </a:lnTo>
                <a:lnTo>
                  <a:pt x="13070" y="16920"/>
                </a:lnTo>
                <a:lnTo>
                  <a:pt x="13080" y="16910"/>
                </a:lnTo>
                <a:lnTo>
                  <a:pt x="13080" y="16900"/>
                </a:lnTo>
                <a:lnTo>
                  <a:pt x="13070" y="16890"/>
                </a:lnTo>
                <a:lnTo>
                  <a:pt x="13070" y="16880"/>
                </a:lnTo>
                <a:lnTo>
                  <a:pt x="13080" y="16870"/>
                </a:lnTo>
                <a:lnTo>
                  <a:pt x="13090" y="16870"/>
                </a:lnTo>
                <a:lnTo>
                  <a:pt x="13100" y="16850"/>
                </a:lnTo>
                <a:lnTo>
                  <a:pt x="13110" y="16850"/>
                </a:lnTo>
                <a:lnTo>
                  <a:pt x="13110" y="16860"/>
                </a:lnTo>
                <a:lnTo>
                  <a:pt x="13110" y="16870"/>
                </a:lnTo>
                <a:lnTo>
                  <a:pt x="13120" y="16870"/>
                </a:lnTo>
                <a:lnTo>
                  <a:pt x="13130" y="16870"/>
                </a:lnTo>
                <a:lnTo>
                  <a:pt x="13130" y="16860"/>
                </a:lnTo>
                <a:lnTo>
                  <a:pt x="13130" y="16850"/>
                </a:lnTo>
                <a:lnTo>
                  <a:pt x="13130" y="16840"/>
                </a:lnTo>
                <a:lnTo>
                  <a:pt x="13130" y="16830"/>
                </a:lnTo>
                <a:lnTo>
                  <a:pt x="13150" y="16830"/>
                </a:lnTo>
                <a:lnTo>
                  <a:pt x="13170" y="16810"/>
                </a:lnTo>
                <a:lnTo>
                  <a:pt x="13170" y="16800"/>
                </a:lnTo>
                <a:lnTo>
                  <a:pt x="13160" y="16800"/>
                </a:lnTo>
                <a:lnTo>
                  <a:pt x="13140" y="16790"/>
                </a:lnTo>
                <a:lnTo>
                  <a:pt x="13130" y="16790"/>
                </a:lnTo>
                <a:lnTo>
                  <a:pt x="13120" y="16790"/>
                </a:lnTo>
                <a:lnTo>
                  <a:pt x="13120" y="16780"/>
                </a:lnTo>
                <a:lnTo>
                  <a:pt x="13140" y="16760"/>
                </a:lnTo>
                <a:lnTo>
                  <a:pt x="13150" y="16760"/>
                </a:lnTo>
                <a:lnTo>
                  <a:pt x="13160" y="16760"/>
                </a:lnTo>
                <a:lnTo>
                  <a:pt x="13160" y="16740"/>
                </a:lnTo>
                <a:lnTo>
                  <a:pt x="13170" y="16740"/>
                </a:lnTo>
                <a:lnTo>
                  <a:pt x="13180" y="16740"/>
                </a:lnTo>
                <a:lnTo>
                  <a:pt x="13180" y="16720"/>
                </a:lnTo>
                <a:lnTo>
                  <a:pt x="13180" y="16710"/>
                </a:lnTo>
                <a:lnTo>
                  <a:pt x="13170" y="16710"/>
                </a:lnTo>
                <a:lnTo>
                  <a:pt x="13160" y="16700"/>
                </a:lnTo>
                <a:lnTo>
                  <a:pt x="13170" y="16690"/>
                </a:lnTo>
                <a:lnTo>
                  <a:pt x="13170" y="16680"/>
                </a:lnTo>
                <a:lnTo>
                  <a:pt x="13160" y="16670"/>
                </a:lnTo>
                <a:lnTo>
                  <a:pt x="13160" y="16660"/>
                </a:lnTo>
                <a:lnTo>
                  <a:pt x="13170" y="16650"/>
                </a:lnTo>
                <a:lnTo>
                  <a:pt x="13180" y="16650"/>
                </a:lnTo>
                <a:lnTo>
                  <a:pt x="13180" y="16640"/>
                </a:lnTo>
                <a:lnTo>
                  <a:pt x="13190" y="16640"/>
                </a:lnTo>
                <a:lnTo>
                  <a:pt x="13200" y="16630"/>
                </a:lnTo>
                <a:lnTo>
                  <a:pt x="13210" y="16620"/>
                </a:lnTo>
                <a:lnTo>
                  <a:pt x="13210" y="16610"/>
                </a:lnTo>
                <a:lnTo>
                  <a:pt x="13200" y="16600"/>
                </a:lnTo>
                <a:lnTo>
                  <a:pt x="13190" y="16600"/>
                </a:lnTo>
                <a:lnTo>
                  <a:pt x="13180" y="16590"/>
                </a:lnTo>
                <a:lnTo>
                  <a:pt x="13170" y="16580"/>
                </a:lnTo>
                <a:lnTo>
                  <a:pt x="13160" y="16590"/>
                </a:lnTo>
                <a:lnTo>
                  <a:pt x="13150" y="16600"/>
                </a:lnTo>
                <a:lnTo>
                  <a:pt x="13150" y="16610"/>
                </a:lnTo>
                <a:lnTo>
                  <a:pt x="13140" y="16610"/>
                </a:lnTo>
                <a:lnTo>
                  <a:pt x="13130" y="16610"/>
                </a:lnTo>
                <a:lnTo>
                  <a:pt x="13130" y="16620"/>
                </a:lnTo>
                <a:lnTo>
                  <a:pt x="13120" y="16620"/>
                </a:lnTo>
                <a:lnTo>
                  <a:pt x="13120" y="16610"/>
                </a:lnTo>
                <a:lnTo>
                  <a:pt x="13120" y="16590"/>
                </a:lnTo>
                <a:lnTo>
                  <a:pt x="13130" y="16580"/>
                </a:lnTo>
                <a:lnTo>
                  <a:pt x="13130" y="16570"/>
                </a:lnTo>
                <a:lnTo>
                  <a:pt x="13120" y="16560"/>
                </a:lnTo>
                <a:lnTo>
                  <a:pt x="13150" y="16530"/>
                </a:lnTo>
                <a:lnTo>
                  <a:pt x="13150" y="16520"/>
                </a:lnTo>
                <a:lnTo>
                  <a:pt x="13140" y="16510"/>
                </a:lnTo>
                <a:lnTo>
                  <a:pt x="13160" y="16500"/>
                </a:lnTo>
                <a:lnTo>
                  <a:pt x="13170" y="16500"/>
                </a:lnTo>
                <a:lnTo>
                  <a:pt x="13160" y="16490"/>
                </a:lnTo>
                <a:lnTo>
                  <a:pt x="13160" y="16470"/>
                </a:lnTo>
                <a:lnTo>
                  <a:pt x="13150" y="16460"/>
                </a:lnTo>
                <a:lnTo>
                  <a:pt x="13140" y="16460"/>
                </a:lnTo>
                <a:lnTo>
                  <a:pt x="13130" y="16450"/>
                </a:lnTo>
                <a:lnTo>
                  <a:pt x="13130" y="16440"/>
                </a:lnTo>
                <a:lnTo>
                  <a:pt x="13130" y="16430"/>
                </a:lnTo>
                <a:lnTo>
                  <a:pt x="13130" y="16410"/>
                </a:lnTo>
                <a:lnTo>
                  <a:pt x="13150" y="16400"/>
                </a:lnTo>
                <a:lnTo>
                  <a:pt x="13150" y="16380"/>
                </a:lnTo>
                <a:lnTo>
                  <a:pt x="13160" y="16370"/>
                </a:lnTo>
                <a:lnTo>
                  <a:pt x="13160" y="16360"/>
                </a:lnTo>
                <a:lnTo>
                  <a:pt x="13160" y="16350"/>
                </a:lnTo>
                <a:lnTo>
                  <a:pt x="13150" y="16330"/>
                </a:lnTo>
                <a:lnTo>
                  <a:pt x="13160" y="16320"/>
                </a:lnTo>
                <a:lnTo>
                  <a:pt x="13140" y="16310"/>
                </a:lnTo>
                <a:lnTo>
                  <a:pt x="13140" y="16300"/>
                </a:lnTo>
                <a:lnTo>
                  <a:pt x="13130" y="16300"/>
                </a:lnTo>
                <a:lnTo>
                  <a:pt x="13120" y="16300"/>
                </a:lnTo>
                <a:lnTo>
                  <a:pt x="13130" y="16290"/>
                </a:lnTo>
                <a:lnTo>
                  <a:pt x="13150" y="16290"/>
                </a:lnTo>
                <a:lnTo>
                  <a:pt x="13150" y="16280"/>
                </a:lnTo>
                <a:lnTo>
                  <a:pt x="13160" y="16280"/>
                </a:lnTo>
                <a:lnTo>
                  <a:pt x="13170" y="16280"/>
                </a:lnTo>
                <a:lnTo>
                  <a:pt x="13170" y="16290"/>
                </a:lnTo>
                <a:lnTo>
                  <a:pt x="13180" y="16290"/>
                </a:lnTo>
                <a:lnTo>
                  <a:pt x="13190" y="16280"/>
                </a:lnTo>
                <a:lnTo>
                  <a:pt x="13200" y="16280"/>
                </a:lnTo>
                <a:lnTo>
                  <a:pt x="13210" y="16280"/>
                </a:lnTo>
                <a:lnTo>
                  <a:pt x="13230" y="16280"/>
                </a:lnTo>
                <a:lnTo>
                  <a:pt x="13240" y="16280"/>
                </a:lnTo>
                <a:lnTo>
                  <a:pt x="13250" y="16270"/>
                </a:lnTo>
                <a:lnTo>
                  <a:pt x="13260" y="16270"/>
                </a:lnTo>
                <a:lnTo>
                  <a:pt x="13270" y="16260"/>
                </a:lnTo>
                <a:lnTo>
                  <a:pt x="13260" y="16250"/>
                </a:lnTo>
                <a:lnTo>
                  <a:pt x="13290" y="16250"/>
                </a:lnTo>
                <a:lnTo>
                  <a:pt x="13300" y="16240"/>
                </a:lnTo>
                <a:lnTo>
                  <a:pt x="13300" y="16230"/>
                </a:lnTo>
                <a:lnTo>
                  <a:pt x="13290" y="16230"/>
                </a:lnTo>
                <a:lnTo>
                  <a:pt x="13290" y="16220"/>
                </a:lnTo>
                <a:lnTo>
                  <a:pt x="13280" y="16200"/>
                </a:lnTo>
                <a:lnTo>
                  <a:pt x="13290" y="16190"/>
                </a:lnTo>
                <a:lnTo>
                  <a:pt x="13300" y="16190"/>
                </a:lnTo>
                <a:lnTo>
                  <a:pt x="13300" y="16160"/>
                </a:lnTo>
                <a:lnTo>
                  <a:pt x="13300" y="16140"/>
                </a:lnTo>
                <a:lnTo>
                  <a:pt x="13290" y="16120"/>
                </a:lnTo>
                <a:lnTo>
                  <a:pt x="13290" y="16110"/>
                </a:lnTo>
                <a:lnTo>
                  <a:pt x="13280" y="16090"/>
                </a:lnTo>
                <a:lnTo>
                  <a:pt x="13280" y="16080"/>
                </a:lnTo>
                <a:lnTo>
                  <a:pt x="13270" y="16080"/>
                </a:lnTo>
                <a:lnTo>
                  <a:pt x="13260" y="16080"/>
                </a:lnTo>
                <a:lnTo>
                  <a:pt x="13260" y="15780"/>
                </a:lnTo>
                <a:lnTo>
                  <a:pt x="13300" y="15790"/>
                </a:lnTo>
                <a:lnTo>
                  <a:pt x="13310" y="15800"/>
                </a:lnTo>
                <a:lnTo>
                  <a:pt x="13320" y="15800"/>
                </a:lnTo>
                <a:lnTo>
                  <a:pt x="13320" y="15810"/>
                </a:lnTo>
                <a:lnTo>
                  <a:pt x="13340" y="15820"/>
                </a:lnTo>
                <a:lnTo>
                  <a:pt x="13350" y="15830"/>
                </a:lnTo>
                <a:lnTo>
                  <a:pt x="13360" y="15830"/>
                </a:lnTo>
                <a:lnTo>
                  <a:pt x="13380" y="15840"/>
                </a:lnTo>
                <a:lnTo>
                  <a:pt x="13390" y="15840"/>
                </a:lnTo>
                <a:lnTo>
                  <a:pt x="13400" y="15850"/>
                </a:lnTo>
                <a:lnTo>
                  <a:pt x="13410" y="15850"/>
                </a:lnTo>
                <a:lnTo>
                  <a:pt x="13420" y="15840"/>
                </a:lnTo>
                <a:lnTo>
                  <a:pt x="13420" y="15830"/>
                </a:lnTo>
                <a:lnTo>
                  <a:pt x="13430" y="15820"/>
                </a:lnTo>
                <a:lnTo>
                  <a:pt x="13450" y="15810"/>
                </a:lnTo>
                <a:lnTo>
                  <a:pt x="13460" y="15820"/>
                </a:lnTo>
                <a:lnTo>
                  <a:pt x="13480" y="15830"/>
                </a:lnTo>
                <a:lnTo>
                  <a:pt x="13490" y="15830"/>
                </a:lnTo>
                <a:lnTo>
                  <a:pt x="13500" y="15830"/>
                </a:lnTo>
                <a:lnTo>
                  <a:pt x="13510" y="15820"/>
                </a:lnTo>
                <a:lnTo>
                  <a:pt x="13520" y="15820"/>
                </a:lnTo>
                <a:lnTo>
                  <a:pt x="13530" y="15810"/>
                </a:lnTo>
                <a:lnTo>
                  <a:pt x="13540" y="15810"/>
                </a:lnTo>
                <a:lnTo>
                  <a:pt x="13550" y="15820"/>
                </a:lnTo>
                <a:lnTo>
                  <a:pt x="13560" y="15810"/>
                </a:lnTo>
                <a:lnTo>
                  <a:pt x="13570" y="15810"/>
                </a:lnTo>
                <a:lnTo>
                  <a:pt x="13570" y="15820"/>
                </a:lnTo>
                <a:lnTo>
                  <a:pt x="13580" y="15830"/>
                </a:lnTo>
                <a:lnTo>
                  <a:pt x="13590" y="15830"/>
                </a:lnTo>
                <a:lnTo>
                  <a:pt x="13600" y="15830"/>
                </a:lnTo>
                <a:lnTo>
                  <a:pt x="13610" y="15820"/>
                </a:lnTo>
                <a:lnTo>
                  <a:pt x="13630" y="15810"/>
                </a:lnTo>
                <a:lnTo>
                  <a:pt x="13670" y="15800"/>
                </a:lnTo>
                <a:lnTo>
                  <a:pt x="13680" y="15790"/>
                </a:lnTo>
                <a:lnTo>
                  <a:pt x="13670" y="15780"/>
                </a:lnTo>
                <a:lnTo>
                  <a:pt x="13660" y="15770"/>
                </a:lnTo>
                <a:lnTo>
                  <a:pt x="13650" y="15770"/>
                </a:lnTo>
                <a:lnTo>
                  <a:pt x="13650" y="15760"/>
                </a:lnTo>
                <a:lnTo>
                  <a:pt x="13640" y="15740"/>
                </a:lnTo>
                <a:lnTo>
                  <a:pt x="13640" y="15730"/>
                </a:lnTo>
                <a:lnTo>
                  <a:pt x="13660" y="15710"/>
                </a:lnTo>
                <a:lnTo>
                  <a:pt x="13670" y="15710"/>
                </a:lnTo>
                <a:lnTo>
                  <a:pt x="13710" y="15700"/>
                </a:lnTo>
                <a:lnTo>
                  <a:pt x="13710" y="15710"/>
                </a:lnTo>
                <a:lnTo>
                  <a:pt x="13720" y="15700"/>
                </a:lnTo>
                <a:lnTo>
                  <a:pt x="13720" y="15690"/>
                </a:lnTo>
                <a:lnTo>
                  <a:pt x="13750" y="15670"/>
                </a:lnTo>
                <a:lnTo>
                  <a:pt x="13760" y="15680"/>
                </a:lnTo>
                <a:lnTo>
                  <a:pt x="13780" y="15670"/>
                </a:lnTo>
                <a:lnTo>
                  <a:pt x="13790" y="15680"/>
                </a:lnTo>
                <a:lnTo>
                  <a:pt x="13790" y="15670"/>
                </a:lnTo>
                <a:lnTo>
                  <a:pt x="13800" y="15670"/>
                </a:lnTo>
                <a:lnTo>
                  <a:pt x="13800" y="15660"/>
                </a:lnTo>
                <a:lnTo>
                  <a:pt x="13790" y="15640"/>
                </a:lnTo>
                <a:lnTo>
                  <a:pt x="13790" y="15630"/>
                </a:lnTo>
                <a:lnTo>
                  <a:pt x="13800" y="15620"/>
                </a:lnTo>
                <a:lnTo>
                  <a:pt x="13820" y="15620"/>
                </a:lnTo>
                <a:lnTo>
                  <a:pt x="13830" y="15620"/>
                </a:lnTo>
                <a:lnTo>
                  <a:pt x="13850" y="15620"/>
                </a:lnTo>
                <a:lnTo>
                  <a:pt x="13860" y="15620"/>
                </a:lnTo>
                <a:lnTo>
                  <a:pt x="13870" y="15610"/>
                </a:lnTo>
                <a:lnTo>
                  <a:pt x="13870" y="15600"/>
                </a:lnTo>
                <a:lnTo>
                  <a:pt x="13870" y="15590"/>
                </a:lnTo>
                <a:lnTo>
                  <a:pt x="13870" y="15580"/>
                </a:lnTo>
                <a:lnTo>
                  <a:pt x="13880" y="15560"/>
                </a:lnTo>
                <a:lnTo>
                  <a:pt x="13890" y="15560"/>
                </a:lnTo>
                <a:lnTo>
                  <a:pt x="13890" y="15570"/>
                </a:lnTo>
                <a:lnTo>
                  <a:pt x="13910" y="15590"/>
                </a:lnTo>
                <a:lnTo>
                  <a:pt x="13920" y="15580"/>
                </a:lnTo>
                <a:lnTo>
                  <a:pt x="13930" y="15600"/>
                </a:lnTo>
                <a:lnTo>
                  <a:pt x="13940" y="15600"/>
                </a:lnTo>
                <a:lnTo>
                  <a:pt x="13950" y="15600"/>
                </a:lnTo>
                <a:lnTo>
                  <a:pt x="13960" y="15610"/>
                </a:lnTo>
                <a:lnTo>
                  <a:pt x="13970" y="15620"/>
                </a:lnTo>
                <a:lnTo>
                  <a:pt x="13990" y="15630"/>
                </a:lnTo>
                <a:lnTo>
                  <a:pt x="14000" y="15640"/>
                </a:lnTo>
                <a:lnTo>
                  <a:pt x="14010" y="15650"/>
                </a:lnTo>
                <a:lnTo>
                  <a:pt x="14010" y="15660"/>
                </a:lnTo>
                <a:lnTo>
                  <a:pt x="14010" y="15680"/>
                </a:lnTo>
                <a:lnTo>
                  <a:pt x="14010" y="15690"/>
                </a:lnTo>
                <a:lnTo>
                  <a:pt x="14010" y="15700"/>
                </a:lnTo>
                <a:lnTo>
                  <a:pt x="14010" y="15710"/>
                </a:lnTo>
                <a:lnTo>
                  <a:pt x="14020" y="15720"/>
                </a:lnTo>
                <a:lnTo>
                  <a:pt x="14030" y="15730"/>
                </a:lnTo>
                <a:lnTo>
                  <a:pt x="14050" y="15730"/>
                </a:lnTo>
                <a:lnTo>
                  <a:pt x="14070" y="15730"/>
                </a:lnTo>
                <a:lnTo>
                  <a:pt x="14070" y="15740"/>
                </a:lnTo>
                <a:lnTo>
                  <a:pt x="14080" y="15760"/>
                </a:lnTo>
                <a:lnTo>
                  <a:pt x="14090" y="15760"/>
                </a:lnTo>
                <a:lnTo>
                  <a:pt x="14100" y="15770"/>
                </a:lnTo>
                <a:lnTo>
                  <a:pt x="14110" y="15770"/>
                </a:lnTo>
                <a:lnTo>
                  <a:pt x="14100" y="15790"/>
                </a:lnTo>
                <a:lnTo>
                  <a:pt x="14110" y="15800"/>
                </a:lnTo>
                <a:lnTo>
                  <a:pt x="14110" y="15810"/>
                </a:lnTo>
                <a:lnTo>
                  <a:pt x="14120" y="15830"/>
                </a:lnTo>
                <a:lnTo>
                  <a:pt x="14130" y="15830"/>
                </a:lnTo>
                <a:lnTo>
                  <a:pt x="14140" y="15840"/>
                </a:lnTo>
                <a:lnTo>
                  <a:pt x="14150" y="15840"/>
                </a:lnTo>
                <a:lnTo>
                  <a:pt x="14160" y="15850"/>
                </a:lnTo>
                <a:lnTo>
                  <a:pt x="14170" y="15860"/>
                </a:lnTo>
                <a:lnTo>
                  <a:pt x="14170" y="15870"/>
                </a:lnTo>
                <a:lnTo>
                  <a:pt x="14170" y="15880"/>
                </a:lnTo>
                <a:lnTo>
                  <a:pt x="14170" y="15890"/>
                </a:lnTo>
                <a:lnTo>
                  <a:pt x="14190" y="15900"/>
                </a:lnTo>
                <a:lnTo>
                  <a:pt x="14200" y="15910"/>
                </a:lnTo>
                <a:lnTo>
                  <a:pt x="14210" y="15910"/>
                </a:lnTo>
                <a:lnTo>
                  <a:pt x="14220" y="15910"/>
                </a:lnTo>
                <a:lnTo>
                  <a:pt x="14230" y="15890"/>
                </a:lnTo>
                <a:lnTo>
                  <a:pt x="14240" y="15890"/>
                </a:lnTo>
                <a:lnTo>
                  <a:pt x="14260" y="15910"/>
                </a:lnTo>
                <a:lnTo>
                  <a:pt x="14270" y="15910"/>
                </a:lnTo>
                <a:lnTo>
                  <a:pt x="14280" y="15920"/>
                </a:lnTo>
                <a:lnTo>
                  <a:pt x="14280" y="15930"/>
                </a:lnTo>
                <a:lnTo>
                  <a:pt x="14270" y="15940"/>
                </a:lnTo>
                <a:lnTo>
                  <a:pt x="14270" y="15950"/>
                </a:lnTo>
                <a:lnTo>
                  <a:pt x="14280" y="15950"/>
                </a:lnTo>
                <a:lnTo>
                  <a:pt x="14290" y="15950"/>
                </a:lnTo>
                <a:lnTo>
                  <a:pt x="14300" y="15950"/>
                </a:lnTo>
                <a:lnTo>
                  <a:pt x="14300" y="15960"/>
                </a:lnTo>
                <a:lnTo>
                  <a:pt x="14310" y="15960"/>
                </a:lnTo>
                <a:lnTo>
                  <a:pt x="14320" y="15960"/>
                </a:lnTo>
                <a:lnTo>
                  <a:pt x="14330" y="15960"/>
                </a:lnTo>
                <a:lnTo>
                  <a:pt x="14340" y="15960"/>
                </a:lnTo>
                <a:lnTo>
                  <a:pt x="14340" y="15950"/>
                </a:lnTo>
                <a:lnTo>
                  <a:pt x="14350" y="15950"/>
                </a:lnTo>
                <a:lnTo>
                  <a:pt x="14360" y="15940"/>
                </a:lnTo>
                <a:lnTo>
                  <a:pt x="14370" y="15940"/>
                </a:lnTo>
                <a:lnTo>
                  <a:pt x="14380" y="15940"/>
                </a:lnTo>
                <a:lnTo>
                  <a:pt x="14390" y="15940"/>
                </a:lnTo>
                <a:lnTo>
                  <a:pt x="14420" y="15940"/>
                </a:lnTo>
                <a:lnTo>
                  <a:pt x="14460" y="15940"/>
                </a:lnTo>
                <a:lnTo>
                  <a:pt x="14500" y="15960"/>
                </a:lnTo>
                <a:lnTo>
                  <a:pt x="14510" y="15970"/>
                </a:lnTo>
                <a:lnTo>
                  <a:pt x="14510" y="15980"/>
                </a:lnTo>
                <a:lnTo>
                  <a:pt x="14500" y="15990"/>
                </a:lnTo>
                <a:lnTo>
                  <a:pt x="14490" y="16000"/>
                </a:lnTo>
                <a:lnTo>
                  <a:pt x="14480" y="16000"/>
                </a:lnTo>
                <a:lnTo>
                  <a:pt x="14480" y="16010"/>
                </a:lnTo>
                <a:lnTo>
                  <a:pt x="14490" y="16020"/>
                </a:lnTo>
                <a:lnTo>
                  <a:pt x="14500" y="16020"/>
                </a:lnTo>
                <a:lnTo>
                  <a:pt x="14500" y="16010"/>
                </a:lnTo>
                <a:lnTo>
                  <a:pt x="14520" y="15990"/>
                </a:lnTo>
                <a:lnTo>
                  <a:pt x="14530" y="15980"/>
                </a:lnTo>
                <a:lnTo>
                  <a:pt x="14550" y="16000"/>
                </a:lnTo>
                <a:lnTo>
                  <a:pt x="14560" y="16000"/>
                </a:lnTo>
                <a:lnTo>
                  <a:pt x="14570" y="16000"/>
                </a:lnTo>
                <a:lnTo>
                  <a:pt x="14580" y="15990"/>
                </a:lnTo>
                <a:lnTo>
                  <a:pt x="14590" y="15980"/>
                </a:lnTo>
                <a:lnTo>
                  <a:pt x="14600" y="15980"/>
                </a:lnTo>
                <a:lnTo>
                  <a:pt x="14620" y="15980"/>
                </a:lnTo>
                <a:lnTo>
                  <a:pt x="14640" y="15980"/>
                </a:lnTo>
                <a:lnTo>
                  <a:pt x="14650" y="15990"/>
                </a:lnTo>
                <a:lnTo>
                  <a:pt x="14650" y="16000"/>
                </a:lnTo>
                <a:lnTo>
                  <a:pt x="14640" y="16010"/>
                </a:lnTo>
                <a:lnTo>
                  <a:pt x="14640" y="16020"/>
                </a:lnTo>
                <a:lnTo>
                  <a:pt x="14640" y="16040"/>
                </a:lnTo>
                <a:lnTo>
                  <a:pt x="14650" y="16050"/>
                </a:lnTo>
                <a:lnTo>
                  <a:pt x="14670" y="16040"/>
                </a:lnTo>
                <a:lnTo>
                  <a:pt x="14680" y="16040"/>
                </a:lnTo>
                <a:lnTo>
                  <a:pt x="14680" y="16050"/>
                </a:lnTo>
                <a:lnTo>
                  <a:pt x="14680" y="16060"/>
                </a:lnTo>
                <a:lnTo>
                  <a:pt x="14680" y="16070"/>
                </a:lnTo>
                <a:lnTo>
                  <a:pt x="14680" y="16080"/>
                </a:lnTo>
                <a:lnTo>
                  <a:pt x="14690" y="16090"/>
                </a:lnTo>
                <a:lnTo>
                  <a:pt x="14700" y="16090"/>
                </a:lnTo>
                <a:lnTo>
                  <a:pt x="14710" y="16100"/>
                </a:lnTo>
                <a:lnTo>
                  <a:pt x="14720" y="16100"/>
                </a:lnTo>
                <a:lnTo>
                  <a:pt x="14740" y="16090"/>
                </a:lnTo>
                <a:lnTo>
                  <a:pt x="14750" y="16090"/>
                </a:lnTo>
                <a:lnTo>
                  <a:pt x="14750" y="16080"/>
                </a:lnTo>
                <a:lnTo>
                  <a:pt x="14760" y="16070"/>
                </a:lnTo>
                <a:lnTo>
                  <a:pt x="14770" y="16070"/>
                </a:lnTo>
                <a:lnTo>
                  <a:pt x="14760" y="16060"/>
                </a:lnTo>
                <a:lnTo>
                  <a:pt x="14770" y="16050"/>
                </a:lnTo>
                <a:lnTo>
                  <a:pt x="14780" y="16050"/>
                </a:lnTo>
                <a:lnTo>
                  <a:pt x="14780" y="16040"/>
                </a:lnTo>
                <a:lnTo>
                  <a:pt x="14790" y="16040"/>
                </a:lnTo>
                <a:lnTo>
                  <a:pt x="14790" y="16050"/>
                </a:lnTo>
                <a:lnTo>
                  <a:pt x="14810" y="16050"/>
                </a:lnTo>
                <a:lnTo>
                  <a:pt x="14820" y="16060"/>
                </a:lnTo>
                <a:lnTo>
                  <a:pt x="14830" y="16060"/>
                </a:lnTo>
                <a:lnTo>
                  <a:pt x="14840" y="16070"/>
                </a:lnTo>
                <a:lnTo>
                  <a:pt x="14850" y="16070"/>
                </a:lnTo>
                <a:lnTo>
                  <a:pt x="14870" y="16070"/>
                </a:lnTo>
                <a:lnTo>
                  <a:pt x="14880" y="16070"/>
                </a:lnTo>
                <a:lnTo>
                  <a:pt x="14900" y="16080"/>
                </a:lnTo>
                <a:lnTo>
                  <a:pt x="14900" y="16100"/>
                </a:lnTo>
                <a:lnTo>
                  <a:pt x="14900" y="16110"/>
                </a:lnTo>
                <a:lnTo>
                  <a:pt x="14910" y="16110"/>
                </a:lnTo>
                <a:lnTo>
                  <a:pt x="14910" y="16130"/>
                </a:lnTo>
                <a:lnTo>
                  <a:pt x="14910" y="16140"/>
                </a:lnTo>
                <a:lnTo>
                  <a:pt x="14920" y="16140"/>
                </a:lnTo>
                <a:lnTo>
                  <a:pt x="14930" y="16140"/>
                </a:lnTo>
                <a:lnTo>
                  <a:pt x="14950" y="16150"/>
                </a:lnTo>
                <a:lnTo>
                  <a:pt x="14970" y="16150"/>
                </a:lnTo>
                <a:lnTo>
                  <a:pt x="14980" y="16150"/>
                </a:lnTo>
                <a:lnTo>
                  <a:pt x="14990" y="16160"/>
                </a:lnTo>
                <a:lnTo>
                  <a:pt x="15000" y="16170"/>
                </a:lnTo>
                <a:lnTo>
                  <a:pt x="15020" y="16170"/>
                </a:lnTo>
                <a:lnTo>
                  <a:pt x="15030" y="16180"/>
                </a:lnTo>
                <a:lnTo>
                  <a:pt x="15040" y="16190"/>
                </a:lnTo>
                <a:lnTo>
                  <a:pt x="15050" y="16200"/>
                </a:lnTo>
                <a:lnTo>
                  <a:pt x="15060" y="16190"/>
                </a:lnTo>
                <a:lnTo>
                  <a:pt x="15070" y="16190"/>
                </a:lnTo>
                <a:lnTo>
                  <a:pt x="15070" y="16200"/>
                </a:lnTo>
                <a:lnTo>
                  <a:pt x="15080" y="16200"/>
                </a:lnTo>
                <a:lnTo>
                  <a:pt x="15090" y="16220"/>
                </a:lnTo>
                <a:lnTo>
                  <a:pt x="15090" y="16230"/>
                </a:lnTo>
                <a:lnTo>
                  <a:pt x="15100" y="16240"/>
                </a:lnTo>
                <a:lnTo>
                  <a:pt x="15110" y="16250"/>
                </a:lnTo>
                <a:lnTo>
                  <a:pt x="15120" y="16260"/>
                </a:lnTo>
                <a:lnTo>
                  <a:pt x="15130" y="16270"/>
                </a:lnTo>
                <a:lnTo>
                  <a:pt x="15150" y="16290"/>
                </a:lnTo>
                <a:lnTo>
                  <a:pt x="15170" y="16300"/>
                </a:lnTo>
                <a:lnTo>
                  <a:pt x="15180" y="16310"/>
                </a:lnTo>
                <a:lnTo>
                  <a:pt x="15200" y="16310"/>
                </a:lnTo>
                <a:lnTo>
                  <a:pt x="15230" y="16320"/>
                </a:lnTo>
                <a:lnTo>
                  <a:pt x="15240" y="16320"/>
                </a:lnTo>
                <a:lnTo>
                  <a:pt x="15250" y="16300"/>
                </a:lnTo>
                <a:lnTo>
                  <a:pt x="15260" y="16280"/>
                </a:lnTo>
                <a:lnTo>
                  <a:pt x="15260" y="16270"/>
                </a:lnTo>
                <a:lnTo>
                  <a:pt x="15260" y="16260"/>
                </a:lnTo>
                <a:lnTo>
                  <a:pt x="15270" y="16250"/>
                </a:lnTo>
                <a:lnTo>
                  <a:pt x="15290" y="16250"/>
                </a:lnTo>
                <a:lnTo>
                  <a:pt x="15290" y="16240"/>
                </a:lnTo>
                <a:lnTo>
                  <a:pt x="15280" y="16230"/>
                </a:lnTo>
                <a:lnTo>
                  <a:pt x="15280" y="16220"/>
                </a:lnTo>
                <a:lnTo>
                  <a:pt x="15270" y="16220"/>
                </a:lnTo>
                <a:lnTo>
                  <a:pt x="15260" y="16200"/>
                </a:lnTo>
                <a:lnTo>
                  <a:pt x="15260" y="16190"/>
                </a:lnTo>
                <a:lnTo>
                  <a:pt x="15270" y="16180"/>
                </a:lnTo>
                <a:lnTo>
                  <a:pt x="15300" y="16160"/>
                </a:lnTo>
                <a:lnTo>
                  <a:pt x="15310" y="16160"/>
                </a:lnTo>
                <a:lnTo>
                  <a:pt x="15320" y="16160"/>
                </a:lnTo>
                <a:lnTo>
                  <a:pt x="15330" y="16170"/>
                </a:lnTo>
                <a:lnTo>
                  <a:pt x="15330" y="16180"/>
                </a:lnTo>
                <a:lnTo>
                  <a:pt x="15330" y="16190"/>
                </a:lnTo>
                <a:lnTo>
                  <a:pt x="15350" y="16200"/>
                </a:lnTo>
                <a:lnTo>
                  <a:pt x="15380" y="16210"/>
                </a:lnTo>
                <a:lnTo>
                  <a:pt x="15390" y="16210"/>
                </a:lnTo>
                <a:lnTo>
                  <a:pt x="15410" y="16220"/>
                </a:lnTo>
                <a:lnTo>
                  <a:pt x="15420" y="16230"/>
                </a:lnTo>
                <a:lnTo>
                  <a:pt x="15420" y="16240"/>
                </a:lnTo>
                <a:lnTo>
                  <a:pt x="15430" y="16250"/>
                </a:lnTo>
                <a:lnTo>
                  <a:pt x="15450" y="16250"/>
                </a:lnTo>
                <a:lnTo>
                  <a:pt x="15450" y="15390"/>
                </a:lnTo>
                <a:lnTo>
                  <a:pt x="15500" y="15370"/>
                </a:lnTo>
                <a:lnTo>
                  <a:pt x="15520" y="15360"/>
                </a:lnTo>
                <a:lnTo>
                  <a:pt x="15560" y="15360"/>
                </a:lnTo>
                <a:lnTo>
                  <a:pt x="15600" y="15360"/>
                </a:lnTo>
                <a:lnTo>
                  <a:pt x="15620" y="15360"/>
                </a:lnTo>
                <a:lnTo>
                  <a:pt x="15640" y="15360"/>
                </a:lnTo>
                <a:lnTo>
                  <a:pt x="15660" y="15360"/>
                </a:lnTo>
                <a:lnTo>
                  <a:pt x="15680" y="15360"/>
                </a:lnTo>
                <a:lnTo>
                  <a:pt x="15710" y="15360"/>
                </a:lnTo>
                <a:lnTo>
                  <a:pt x="15780" y="15370"/>
                </a:lnTo>
                <a:lnTo>
                  <a:pt x="15800" y="15360"/>
                </a:lnTo>
                <a:lnTo>
                  <a:pt x="15810" y="15370"/>
                </a:lnTo>
                <a:lnTo>
                  <a:pt x="15820" y="15370"/>
                </a:lnTo>
                <a:lnTo>
                  <a:pt x="15830" y="15370"/>
                </a:lnTo>
                <a:lnTo>
                  <a:pt x="15840" y="15380"/>
                </a:lnTo>
                <a:lnTo>
                  <a:pt x="15850" y="15390"/>
                </a:lnTo>
                <a:lnTo>
                  <a:pt x="15890" y="15390"/>
                </a:lnTo>
                <a:lnTo>
                  <a:pt x="15930" y="15400"/>
                </a:lnTo>
                <a:lnTo>
                  <a:pt x="15960" y="15400"/>
                </a:lnTo>
                <a:lnTo>
                  <a:pt x="16020" y="15420"/>
                </a:lnTo>
                <a:lnTo>
                  <a:pt x="16030" y="15420"/>
                </a:lnTo>
                <a:lnTo>
                  <a:pt x="16050" y="15430"/>
                </a:lnTo>
                <a:lnTo>
                  <a:pt x="16080" y="15450"/>
                </a:lnTo>
                <a:lnTo>
                  <a:pt x="16130" y="15470"/>
                </a:lnTo>
                <a:lnTo>
                  <a:pt x="16140" y="15480"/>
                </a:lnTo>
                <a:lnTo>
                  <a:pt x="16160" y="15510"/>
                </a:lnTo>
                <a:lnTo>
                  <a:pt x="16170" y="15520"/>
                </a:lnTo>
                <a:lnTo>
                  <a:pt x="16180" y="15530"/>
                </a:lnTo>
                <a:lnTo>
                  <a:pt x="16200" y="15540"/>
                </a:lnTo>
                <a:lnTo>
                  <a:pt x="16290" y="15560"/>
                </a:lnTo>
                <a:lnTo>
                  <a:pt x="16320" y="15560"/>
                </a:lnTo>
                <a:lnTo>
                  <a:pt x="16340" y="15560"/>
                </a:lnTo>
                <a:lnTo>
                  <a:pt x="16390" y="15560"/>
                </a:lnTo>
                <a:lnTo>
                  <a:pt x="16440" y="15560"/>
                </a:lnTo>
                <a:lnTo>
                  <a:pt x="16460" y="15560"/>
                </a:lnTo>
                <a:lnTo>
                  <a:pt x="16470" y="15560"/>
                </a:lnTo>
                <a:lnTo>
                  <a:pt x="16490" y="15560"/>
                </a:lnTo>
                <a:lnTo>
                  <a:pt x="16520" y="15570"/>
                </a:lnTo>
                <a:lnTo>
                  <a:pt x="16560" y="15580"/>
                </a:lnTo>
                <a:lnTo>
                  <a:pt x="16590" y="15590"/>
                </a:lnTo>
                <a:lnTo>
                  <a:pt x="16620" y="15590"/>
                </a:lnTo>
                <a:lnTo>
                  <a:pt x="16680" y="15620"/>
                </a:lnTo>
                <a:lnTo>
                  <a:pt x="16700" y="15620"/>
                </a:lnTo>
                <a:lnTo>
                  <a:pt x="16750" y="15630"/>
                </a:lnTo>
                <a:lnTo>
                  <a:pt x="16780" y="15640"/>
                </a:lnTo>
                <a:lnTo>
                  <a:pt x="16830" y="15630"/>
                </a:lnTo>
                <a:lnTo>
                  <a:pt x="16880" y="15630"/>
                </a:lnTo>
                <a:lnTo>
                  <a:pt x="16940" y="15640"/>
                </a:lnTo>
                <a:lnTo>
                  <a:pt x="16980" y="15640"/>
                </a:lnTo>
                <a:lnTo>
                  <a:pt x="17050" y="15630"/>
                </a:lnTo>
                <a:lnTo>
                  <a:pt x="17080" y="15630"/>
                </a:lnTo>
                <a:lnTo>
                  <a:pt x="17090" y="15630"/>
                </a:lnTo>
                <a:lnTo>
                  <a:pt x="17090" y="15640"/>
                </a:lnTo>
                <a:lnTo>
                  <a:pt x="17100" y="15650"/>
                </a:lnTo>
                <a:lnTo>
                  <a:pt x="17120" y="15660"/>
                </a:lnTo>
                <a:lnTo>
                  <a:pt x="17150" y="15670"/>
                </a:lnTo>
                <a:lnTo>
                  <a:pt x="17170" y="15680"/>
                </a:lnTo>
                <a:lnTo>
                  <a:pt x="17190" y="15680"/>
                </a:lnTo>
                <a:lnTo>
                  <a:pt x="17230" y="15690"/>
                </a:lnTo>
                <a:lnTo>
                  <a:pt x="17240" y="15690"/>
                </a:lnTo>
                <a:lnTo>
                  <a:pt x="17240" y="15700"/>
                </a:lnTo>
                <a:lnTo>
                  <a:pt x="17250" y="15730"/>
                </a:lnTo>
                <a:lnTo>
                  <a:pt x="17270" y="15750"/>
                </a:lnTo>
                <a:lnTo>
                  <a:pt x="17290" y="15760"/>
                </a:lnTo>
                <a:lnTo>
                  <a:pt x="17300" y="15770"/>
                </a:lnTo>
                <a:lnTo>
                  <a:pt x="17340" y="15780"/>
                </a:lnTo>
                <a:lnTo>
                  <a:pt x="17390" y="15780"/>
                </a:lnTo>
                <a:lnTo>
                  <a:pt x="17420" y="15760"/>
                </a:lnTo>
                <a:lnTo>
                  <a:pt x="17440" y="15760"/>
                </a:lnTo>
                <a:lnTo>
                  <a:pt x="17470" y="15760"/>
                </a:lnTo>
                <a:lnTo>
                  <a:pt x="17480" y="15760"/>
                </a:lnTo>
                <a:lnTo>
                  <a:pt x="17490" y="15760"/>
                </a:lnTo>
                <a:lnTo>
                  <a:pt x="17520" y="15770"/>
                </a:lnTo>
                <a:lnTo>
                  <a:pt x="17560" y="15790"/>
                </a:lnTo>
                <a:lnTo>
                  <a:pt x="17590" y="15800"/>
                </a:lnTo>
                <a:lnTo>
                  <a:pt x="17610" y="15820"/>
                </a:lnTo>
                <a:lnTo>
                  <a:pt x="17620" y="15830"/>
                </a:lnTo>
                <a:lnTo>
                  <a:pt x="17640" y="15860"/>
                </a:lnTo>
                <a:lnTo>
                  <a:pt x="17630" y="15870"/>
                </a:lnTo>
                <a:lnTo>
                  <a:pt x="17640" y="15880"/>
                </a:lnTo>
                <a:lnTo>
                  <a:pt x="17640" y="15890"/>
                </a:lnTo>
                <a:lnTo>
                  <a:pt x="17650" y="15900"/>
                </a:lnTo>
                <a:lnTo>
                  <a:pt x="17670" y="15910"/>
                </a:lnTo>
                <a:lnTo>
                  <a:pt x="17690" y="15920"/>
                </a:lnTo>
                <a:lnTo>
                  <a:pt x="17710" y="15930"/>
                </a:lnTo>
                <a:lnTo>
                  <a:pt x="17750" y="15940"/>
                </a:lnTo>
                <a:lnTo>
                  <a:pt x="17760" y="15940"/>
                </a:lnTo>
                <a:lnTo>
                  <a:pt x="17770" y="15950"/>
                </a:lnTo>
                <a:lnTo>
                  <a:pt x="17770" y="15960"/>
                </a:lnTo>
                <a:lnTo>
                  <a:pt x="17770" y="16010"/>
                </a:lnTo>
                <a:lnTo>
                  <a:pt x="17780" y="16030"/>
                </a:lnTo>
                <a:lnTo>
                  <a:pt x="17800" y="16070"/>
                </a:lnTo>
                <a:lnTo>
                  <a:pt x="17800" y="16090"/>
                </a:lnTo>
                <a:lnTo>
                  <a:pt x="17830" y="16120"/>
                </a:lnTo>
                <a:lnTo>
                  <a:pt x="17850" y="16140"/>
                </a:lnTo>
                <a:lnTo>
                  <a:pt x="17880" y="16160"/>
                </a:lnTo>
                <a:lnTo>
                  <a:pt x="17890" y="16170"/>
                </a:lnTo>
                <a:lnTo>
                  <a:pt x="17910" y="16170"/>
                </a:lnTo>
                <a:lnTo>
                  <a:pt x="17920" y="16150"/>
                </a:lnTo>
                <a:lnTo>
                  <a:pt x="17930" y="16150"/>
                </a:lnTo>
                <a:lnTo>
                  <a:pt x="17940" y="16150"/>
                </a:lnTo>
                <a:lnTo>
                  <a:pt x="17950" y="16160"/>
                </a:lnTo>
                <a:lnTo>
                  <a:pt x="17950" y="16170"/>
                </a:lnTo>
                <a:lnTo>
                  <a:pt x="17940" y="16190"/>
                </a:lnTo>
                <a:lnTo>
                  <a:pt x="17930" y="16210"/>
                </a:lnTo>
                <a:lnTo>
                  <a:pt x="17930" y="16220"/>
                </a:lnTo>
                <a:lnTo>
                  <a:pt x="17930" y="16240"/>
                </a:lnTo>
                <a:lnTo>
                  <a:pt x="17930" y="16250"/>
                </a:lnTo>
                <a:lnTo>
                  <a:pt x="17930" y="16260"/>
                </a:lnTo>
                <a:lnTo>
                  <a:pt x="17940" y="16270"/>
                </a:lnTo>
                <a:lnTo>
                  <a:pt x="17950" y="16280"/>
                </a:lnTo>
                <a:lnTo>
                  <a:pt x="17960" y="16290"/>
                </a:lnTo>
                <a:lnTo>
                  <a:pt x="17980" y="16310"/>
                </a:lnTo>
                <a:lnTo>
                  <a:pt x="18000" y="16320"/>
                </a:lnTo>
                <a:lnTo>
                  <a:pt x="18010" y="16330"/>
                </a:lnTo>
                <a:lnTo>
                  <a:pt x="18030" y="16340"/>
                </a:lnTo>
                <a:lnTo>
                  <a:pt x="18050" y="16350"/>
                </a:lnTo>
                <a:lnTo>
                  <a:pt x="18060" y="16350"/>
                </a:lnTo>
                <a:lnTo>
                  <a:pt x="18070" y="16340"/>
                </a:lnTo>
                <a:lnTo>
                  <a:pt x="18090" y="16330"/>
                </a:lnTo>
                <a:lnTo>
                  <a:pt x="18100" y="16310"/>
                </a:lnTo>
                <a:lnTo>
                  <a:pt x="18090" y="16300"/>
                </a:lnTo>
                <a:lnTo>
                  <a:pt x="18100" y="16290"/>
                </a:lnTo>
                <a:lnTo>
                  <a:pt x="18120" y="16300"/>
                </a:lnTo>
                <a:lnTo>
                  <a:pt x="18130" y="16310"/>
                </a:lnTo>
                <a:lnTo>
                  <a:pt x="18110" y="16330"/>
                </a:lnTo>
                <a:lnTo>
                  <a:pt x="18110" y="16340"/>
                </a:lnTo>
                <a:lnTo>
                  <a:pt x="18110" y="16360"/>
                </a:lnTo>
                <a:lnTo>
                  <a:pt x="18110" y="16380"/>
                </a:lnTo>
                <a:lnTo>
                  <a:pt x="18130" y="16400"/>
                </a:lnTo>
                <a:lnTo>
                  <a:pt x="18170" y="16410"/>
                </a:lnTo>
                <a:lnTo>
                  <a:pt x="18180" y="16410"/>
                </a:lnTo>
                <a:lnTo>
                  <a:pt x="18190" y="16420"/>
                </a:lnTo>
                <a:lnTo>
                  <a:pt x="18190" y="16430"/>
                </a:lnTo>
                <a:lnTo>
                  <a:pt x="18210" y="16440"/>
                </a:lnTo>
                <a:lnTo>
                  <a:pt x="18220" y="16440"/>
                </a:lnTo>
                <a:lnTo>
                  <a:pt x="18240" y="16440"/>
                </a:lnTo>
                <a:lnTo>
                  <a:pt x="18240" y="16430"/>
                </a:lnTo>
                <a:lnTo>
                  <a:pt x="18260" y="16410"/>
                </a:lnTo>
                <a:lnTo>
                  <a:pt x="18260" y="16400"/>
                </a:lnTo>
                <a:lnTo>
                  <a:pt x="18260" y="16390"/>
                </a:lnTo>
                <a:lnTo>
                  <a:pt x="18270" y="16390"/>
                </a:lnTo>
                <a:lnTo>
                  <a:pt x="18280" y="16400"/>
                </a:lnTo>
                <a:lnTo>
                  <a:pt x="18280" y="16410"/>
                </a:lnTo>
                <a:lnTo>
                  <a:pt x="18270" y="16410"/>
                </a:lnTo>
                <a:lnTo>
                  <a:pt x="18270" y="16430"/>
                </a:lnTo>
                <a:lnTo>
                  <a:pt x="18280" y="16440"/>
                </a:lnTo>
                <a:lnTo>
                  <a:pt x="18310" y="16450"/>
                </a:lnTo>
                <a:lnTo>
                  <a:pt x="18360" y="16450"/>
                </a:lnTo>
                <a:lnTo>
                  <a:pt x="18390" y="16440"/>
                </a:lnTo>
                <a:lnTo>
                  <a:pt x="18400" y="16430"/>
                </a:lnTo>
                <a:lnTo>
                  <a:pt x="18410" y="16400"/>
                </a:lnTo>
                <a:lnTo>
                  <a:pt x="18410" y="16390"/>
                </a:lnTo>
                <a:lnTo>
                  <a:pt x="18410" y="16370"/>
                </a:lnTo>
                <a:lnTo>
                  <a:pt x="18410" y="16360"/>
                </a:lnTo>
                <a:lnTo>
                  <a:pt x="18420" y="16350"/>
                </a:lnTo>
                <a:lnTo>
                  <a:pt x="18450" y="16320"/>
                </a:lnTo>
                <a:lnTo>
                  <a:pt x="18460" y="16310"/>
                </a:lnTo>
                <a:lnTo>
                  <a:pt x="18470" y="16310"/>
                </a:lnTo>
                <a:lnTo>
                  <a:pt x="18480" y="16320"/>
                </a:lnTo>
                <a:lnTo>
                  <a:pt x="18480" y="16340"/>
                </a:lnTo>
                <a:lnTo>
                  <a:pt x="18480" y="16360"/>
                </a:lnTo>
                <a:lnTo>
                  <a:pt x="18480" y="16380"/>
                </a:lnTo>
                <a:lnTo>
                  <a:pt x="18460" y="16390"/>
                </a:lnTo>
                <a:lnTo>
                  <a:pt x="18460" y="16400"/>
                </a:lnTo>
                <a:lnTo>
                  <a:pt x="18440" y="16410"/>
                </a:lnTo>
                <a:lnTo>
                  <a:pt x="18440" y="16420"/>
                </a:lnTo>
                <a:lnTo>
                  <a:pt x="18430" y="16440"/>
                </a:lnTo>
                <a:lnTo>
                  <a:pt x="18430" y="16460"/>
                </a:lnTo>
                <a:lnTo>
                  <a:pt x="18440" y="16470"/>
                </a:lnTo>
                <a:lnTo>
                  <a:pt x="18440" y="16480"/>
                </a:lnTo>
                <a:lnTo>
                  <a:pt x="18440" y="16500"/>
                </a:lnTo>
                <a:lnTo>
                  <a:pt x="18450" y="16520"/>
                </a:lnTo>
                <a:lnTo>
                  <a:pt x="18460" y="16530"/>
                </a:lnTo>
                <a:lnTo>
                  <a:pt x="18470" y="16540"/>
                </a:lnTo>
                <a:lnTo>
                  <a:pt x="18490" y="16560"/>
                </a:lnTo>
                <a:lnTo>
                  <a:pt x="18500" y="16560"/>
                </a:lnTo>
                <a:lnTo>
                  <a:pt x="18530" y="16570"/>
                </a:lnTo>
                <a:lnTo>
                  <a:pt x="18540" y="16580"/>
                </a:lnTo>
                <a:lnTo>
                  <a:pt x="18560" y="16590"/>
                </a:lnTo>
                <a:lnTo>
                  <a:pt x="18580" y="16600"/>
                </a:lnTo>
                <a:lnTo>
                  <a:pt x="18590" y="16600"/>
                </a:lnTo>
                <a:lnTo>
                  <a:pt x="18610" y="16610"/>
                </a:lnTo>
                <a:lnTo>
                  <a:pt x="18690" y="16630"/>
                </a:lnTo>
                <a:lnTo>
                  <a:pt x="18710" y="16640"/>
                </a:lnTo>
                <a:lnTo>
                  <a:pt x="18720" y="16650"/>
                </a:lnTo>
                <a:lnTo>
                  <a:pt x="18730" y="16650"/>
                </a:lnTo>
                <a:lnTo>
                  <a:pt x="18760" y="16650"/>
                </a:lnTo>
                <a:lnTo>
                  <a:pt x="18770" y="16640"/>
                </a:lnTo>
                <a:lnTo>
                  <a:pt x="18780" y="16640"/>
                </a:lnTo>
                <a:lnTo>
                  <a:pt x="18800" y="16640"/>
                </a:lnTo>
                <a:lnTo>
                  <a:pt x="18800" y="16650"/>
                </a:lnTo>
                <a:lnTo>
                  <a:pt x="18810" y="16650"/>
                </a:lnTo>
                <a:lnTo>
                  <a:pt x="18830" y="16660"/>
                </a:lnTo>
                <a:lnTo>
                  <a:pt x="18860" y="16660"/>
                </a:lnTo>
                <a:lnTo>
                  <a:pt x="18870" y="16670"/>
                </a:lnTo>
                <a:lnTo>
                  <a:pt x="18880" y="16680"/>
                </a:lnTo>
                <a:lnTo>
                  <a:pt x="18890" y="16690"/>
                </a:lnTo>
                <a:lnTo>
                  <a:pt x="18910" y="16700"/>
                </a:lnTo>
                <a:lnTo>
                  <a:pt x="18910" y="16710"/>
                </a:lnTo>
                <a:lnTo>
                  <a:pt x="18920" y="16720"/>
                </a:lnTo>
                <a:lnTo>
                  <a:pt x="18930" y="16720"/>
                </a:lnTo>
                <a:lnTo>
                  <a:pt x="18940" y="16730"/>
                </a:lnTo>
                <a:lnTo>
                  <a:pt x="18950" y="16740"/>
                </a:lnTo>
                <a:lnTo>
                  <a:pt x="18970" y="16740"/>
                </a:lnTo>
                <a:lnTo>
                  <a:pt x="18980" y="16740"/>
                </a:lnTo>
                <a:lnTo>
                  <a:pt x="18990" y="16740"/>
                </a:lnTo>
                <a:lnTo>
                  <a:pt x="19000" y="16750"/>
                </a:lnTo>
                <a:lnTo>
                  <a:pt x="19010" y="16760"/>
                </a:lnTo>
                <a:lnTo>
                  <a:pt x="19020" y="16760"/>
                </a:lnTo>
                <a:lnTo>
                  <a:pt x="19050" y="16780"/>
                </a:lnTo>
                <a:lnTo>
                  <a:pt x="19070" y="16790"/>
                </a:lnTo>
                <a:lnTo>
                  <a:pt x="19070" y="16800"/>
                </a:lnTo>
                <a:lnTo>
                  <a:pt x="19040" y="16810"/>
                </a:lnTo>
                <a:lnTo>
                  <a:pt x="19030" y="16810"/>
                </a:lnTo>
                <a:lnTo>
                  <a:pt x="19020" y="16820"/>
                </a:lnTo>
                <a:lnTo>
                  <a:pt x="19030" y="16860"/>
                </a:lnTo>
                <a:lnTo>
                  <a:pt x="19030" y="16870"/>
                </a:lnTo>
                <a:lnTo>
                  <a:pt x="19040" y="16880"/>
                </a:lnTo>
                <a:lnTo>
                  <a:pt x="19070" y="16910"/>
                </a:lnTo>
                <a:lnTo>
                  <a:pt x="19080" y="16920"/>
                </a:lnTo>
                <a:lnTo>
                  <a:pt x="19110" y="16950"/>
                </a:lnTo>
                <a:lnTo>
                  <a:pt x="19140" y="16960"/>
                </a:lnTo>
                <a:lnTo>
                  <a:pt x="19160" y="16970"/>
                </a:lnTo>
                <a:lnTo>
                  <a:pt x="19170" y="16970"/>
                </a:lnTo>
                <a:lnTo>
                  <a:pt x="19180" y="16980"/>
                </a:lnTo>
                <a:lnTo>
                  <a:pt x="19190" y="16980"/>
                </a:lnTo>
                <a:lnTo>
                  <a:pt x="19240" y="16990"/>
                </a:lnTo>
                <a:lnTo>
                  <a:pt x="19260" y="17000"/>
                </a:lnTo>
                <a:lnTo>
                  <a:pt x="19270" y="17000"/>
                </a:lnTo>
                <a:lnTo>
                  <a:pt x="19290" y="17010"/>
                </a:lnTo>
                <a:lnTo>
                  <a:pt x="19300" y="17010"/>
                </a:lnTo>
                <a:lnTo>
                  <a:pt x="19310" y="17020"/>
                </a:lnTo>
                <a:lnTo>
                  <a:pt x="19320" y="17020"/>
                </a:lnTo>
                <a:lnTo>
                  <a:pt x="19340" y="17020"/>
                </a:lnTo>
                <a:lnTo>
                  <a:pt x="19350" y="17030"/>
                </a:lnTo>
                <a:lnTo>
                  <a:pt x="19380" y="17030"/>
                </a:lnTo>
                <a:lnTo>
                  <a:pt x="19390" y="17030"/>
                </a:lnTo>
                <a:lnTo>
                  <a:pt x="19400" y="17030"/>
                </a:lnTo>
                <a:lnTo>
                  <a:pt x="19420" y="17030"/>
                </a:lnTo>
                <a:lnTo>
                  <a:pt x="19430" y="17040"/>
                </a:lnTo>
                <a:lnTo>
                  <a:pt x="19440" y="17060"/>
                </a:lnTo>
                <a:lnTo>
                  <a:pt x="19450" y="17060"/>
                </a:lnTo>
                <a:lnTo>
                  <a:pt x="19460" y="17060"/>
                </a:lnTo>
                <a:lnTo>
                  <a:pt x="19460" y="17070"/>
                </a:lnTo>
                <a:lnTo>
                  <a:pt x="19470" y="17080"/>
                </a:lnTo>
                <a:lnTo>
                  <a:pt x="19480" y="17090"/>
                </a:lnTo>
                <a:lnTo>
                  <a:pt x="19490" y="17090"/>
                </a:lnTo>
                <a:lnTo>
                  <a:pt x="19500" y="17100"/>
                </a:lnTo>
                <a:lnTo>
                  <a:pt x="19510" y="17100"/>
                </a:lnTo>
                <a:lnTo>
                  <a:pt x="19520" y="17110"/>
                </a:lnTo>
                <a:lnTo>
                  <a:pt x="19530" y="17110"/>
                </a:lnTo>
                <a:lnTo>
                  <a:pt x="19550" y="17120"/>
                </a:lnTo>
                <a:lnTo>
                  <a:pt x="19560" y="17140"/>
                </a:lnTo>
                <a:lnTo>
                  <a:pt x="19570" y="17160"/>
                </a:lnTo>
                <a:lnTo>
                  <a:pt x="19580" y="17180"/>
                </a:lnTo>
                <a:lnTo>
                  <a:pt x="19590" y="17190"/>
                </a:lnTo>
                <a:lnTo>
                  <a:pt x="19600" y="17200"/>
                </a:lnTo>
                <a:lnTo>
                  <a:pt x="19590" y="17210"/>
                </a:lnTo>
                <a:lnTo>
                  <a:pt x="19600" y="17230"/>
                </a:lnTo>
                <a:lnTo>
                  <a:pt x="19610" y="17240"/>
                </a:lnTo>
                <a:lnTo>
                  <a:pt x="19610" y="17250"/>
                </a:lnTo>
                <a:lnTo>
                  <a:pt x="19610" y="17260"/>
                </a:lnTo>
                <a:lnTo>
                  <a:pt x="19620" y="17260"/>
                </a:lnTo>
                <a:lnTo>
                  <a:pt x="19620" y="17270"/>
                </a:lnTo>
                <a:lnTo>
                  <a:pt x="19630" y="17290"/>
                </a:lnTo>
                <a:lnTo>
                  <a:pt x="19640" y="17300"/>
                </a:lnTo>
                <a:lnTo>
                  <a:pt x="19650" y="17320"/>
                </a:lnTo>
                <a:lnTo>
                  <a:pt x="19650" y="17330"/>
                </a:lnTo>
                <a:lnTo>
                  <a:pt x="19660" y="17340"/>
                </a:lnTo>
                <a:lnTo>
                  <a:pt x="19670" y="17340"/>
                </a:lnTo>
                <a:lnTo>
                  <a:pt x="19680" y="17350"/>
                </a:lnTo>
                <a:lnTo>
                  <a:pt x="19690" y="17360"/>
                </a:lnTo>
                <a:lnTo>
                  <a:pt x="19720" y="17390"/>
                </a:lnTo>
                <a:lnTo>
                  <a:pt x="19740" y="17400"/>
                </a:lnTo>
                <a:lnTo>
                  <a:pt x="19740" y="17410"/>
                </a:lnTo>
                <a:lnTo>
                  <a:pt x="19750" y="17420"/>
                </a:lnTo>
                <a:lnTo>
                  <a:pt x="19770" y="17440"/>
                </a:lnTo>
                <a:lnTo>
                  <a:pt x="19790" y="17470"/>
                </a:lnTo>
                <a:lnTo>
                  <a:pt x="19800" y="17480"/>
                </a:lnTo>
                <a:lnTo>
                  <a:pt x="19810" y="17490"/>
                </a:lnTo>
                <a:lnTo>
                  <a:pt x="19880" y="17500"/>
                </a:lnTo>
                <a:lnTo>
                  <a:pt x="19930" y="17510"/>
                </a:lnTo>
                <a:lnTo>
                  <a:pt x="19950" y="17520"/>
                </a:lnTo>
                <a:lnTo>
                  <a:pt x="19970" y="17520"/>
                </a:lnTo>
                <a:lnTo>
                  <a:pt x="19990" y="17520"/>
                </a:lnTo>
                <a:lnTo>
                  <a:pt x="19990" y="17530"/>
                </a:lnTo>
                <a:lnTo>
                  <a:pt x="19980" y="17530"/>
                </a:lnTo>
                <a:lnTo>
                  <a:pt x="19960" y="17530"/>
                </a:lnTo>
                <a:lnTo>
                  <a:pt x="19940" y="17530"/>
                </a:lnTo>
                <a:lnTo>
                  <a:pt x="19930" y="17520"/>
                </a:lnTo>
                <a:lnTo>
                  <a:pt x="19920" y="17530"/>
                </a:lnTo>
                <a:lnTo>
                  <a:pt x="19930" y="17540"/>
                </a:lnTo>
                <a:lnTo>
                  <a:pt x="19960" y="17550"/>
                </a:lnTo>
                <a:lnTo>
                  <a:pt x="19970" y="17560"/>
                </a:lnTo>
                <a:lnTo>
                  <a:pt x="19970" y="17570"/>
                </a:lnTo>
                <a:lnTo>
                  <a:pt x="19980" y="17580"/>
                </a:lnTo>
                <a:lnTo>
                  <a:pt x="20000" y="17570"/>
                </a:lnTo>
                <a:lnTo>
                  <a:pt x="20010" y="17580"/>
                </a:lnTo>
                <a:lnTo>
                  <a:pt x="20010" y="17590"/>
                </a:lnTo>
                <a:lnTo>
                  <a:pt x="20000" y="17590"/>
                </a:lnTo>
                <a:lnTo>
                  <a:pt x="19990" y="17600"/>
                </a:lnTo>
                <a:lnTo>
                  <a:pt x="20000" y="17600"/>
                </a:lnTo>
                <a:lnTo>
                  <a:pt x="20020" y="17600"/>
                </a:lnTo>
                <a:lnTo>
                  <a:pt x="20030" y="17600"/>
                </a:lnTo>
                <a:lnTo>
                  <a:pt x="20040" y="17600"/>
                </a:lnTo>
                <a:lnTo>
                  <a:pt x="20030" y="17580"/>
                </a:lnTo>
                <a:lnTo>
                  <a:pt x="20040" y="17580"/>
                </a:lnTo>
                <a:lnTo>
                  <a:pt x="20050" y="17580"/>
                </a:lnTo>
                <a:lnTo>
                  <a:pt x="20050" y="17570"/>
                </a:lnTo>
                <a:lnTo>
                  <a:pt x="20050" y="17550"/>
                </a:lnTo>
                <a:lnTo>
                  <a:pt x="20070" y="17530"/>
                </a:lnTo>
                <a:lnTo>
                  <a:pt x="20070" y="17520"/>
                </a:lnTo>
                <a:lnTo>
                  <a:pt x="20060" y="17520"/>
                </a:lnTo>
                <a:lnTo>
                  <a:pt x="20050" y="17530"/>
                </a:lnTo>
                <a:lnTo>
                  <a:pt x="20040" y="17530"/>
                </a:lnTo>
                <a:lnTo>
                  <a:pt x="20030" y="17540"/>
                </a:lnTo>
                <a:lnTo>
                  <a:pt x="20030" y="17560"/>
                </a:lnTo>
                <a:lnTo>
                  <a:pt x="20020" y="17560"/>
                </a:lnTo>
                <a:lnTo>
                  <a:pt x="20010" y="17550"/>
                </a:lnTo>
                <a:lnTo>
                  <a:pt x="19990" y="17560"/>
                </a:lnTo>
                <a:lnTo>
                  <a:pt x="19990" y="17550"/>
                </a:lnTo>
                <a:lnTo>
                  <a:pt x="20000" y="17540"/>
                </a:lnTo>
                <a:lnTo>
                  <a:pt x="20010" y="17530"/>
                </a:lnTo>
                <a:lnTo>
                  <a:pt x="20020" y="17520"/>
                </a:lnTo>
                <a:lnTo>
                  <a:pt x="20030" y="17510"/>
                </a:lnTo>
                <a:lnTo>
                  <a:pt x="20080" y="17510"/>
                </a:lnTo>
                <a:lnTo>
                  <a:pt x="20120" y="17510"/>
                </a:lnTo>
                <a:lnTo>
                  <a:pt x="20140" y="17510"/>
                </a:lnTo>
                <a:lnTo>
                  <a:pt x="20170" y="17500"/>
                </a:lnTo>
                <a:lnTo>
                  <a:pt x="20180" y="17500"/>
                </a:lnTo>
                <a:lnTo>
                  <a:pt x="20190" y="17510"/>
                </a:lnTo>
                <a:lnTo>
                  <a:pt x="20250" y="17500"/>
                </a:lnTo>
                <a:lnTo>
                  <a:pt x="20320" y="17510"/>
                </a:lnTo>
                <a:lnTo>
                  <a:pt x="20320" y="17500"/>
                </a:lnTo>
                <a:lnTo>
                  <a:pt x="20340" y="17500"/>
                </a:lnTo>
                <a:lnTo>
                  <a:pt x="20350" y="17500"/>
                </a:lnTo>
                <a:lnTo>
                  <a:pt x="20360" y="17500"/>
                </a:lnTo>
                <a:lnTo>
                  <a:pt x="20430" y="17490"/>
                </a:lnTo>
                <a:lnTo>
                  <a:pt x="20450" y="17490"/>
                </a:lnTo>
                <a:lnTo>
                  <a:pt x="20460" y="17490"/>
                </a:lnTo>
                <a:lnTo>
                  <a:pt x="20510" y="17490"/>
                </a:lnTo>
                <a:lnTo>
                  <a:pt x="20530" y="17490"/>
                </a:lnTo>
                <a:lnTo>
                  <a:pt x="20550" y="17490"/>
                </a:lnTo>
                <a:lnTo>
                  <a:pt x="20600" y="17470"/>
                </a:lnTo>
                <a:lnTo>
                  <a:pt x="20640" y="17470"/>
                </a:lnTo>
                <a:lnTo>
                  <a:pt x="20660" y="17470"/>
                </a:lnTo>
                <a:lnTo>
                  <a:pt x="20700" y="17460"/>
                </a:lnTo>
                <a:lnTo>
                  <a:pt x="20710" y="17450"/>
                </a:lnTo>
                <a:lnTo>
                  <a:pt x="20720" y="17450"/>
                </a:lnTo>
                <a:lnTo>
                  <a:pt x="20760" y="17450"/>
                </a:lnTo>
                <a:lnTo>
                  <a:pt x="20770" y="17450"/>
                </a:lnTo>
                <a:lnTo>
                  <a:pt x="20780" y="17450"/>
                </a:lnTo>
                <a:lnTo>
                  <a:pt x="20790" y="17460"/>
                </a:lnTo>
                <a:lnTo>
                  <a:pt x="20780" y="17460"/>
                </a:lnTo>
                <a:lnTo>
                  <a:pt x="20730" y="17470"/>
                </a:lnTo>
                <a:lnTo>
                  <a:pt x="20710" y="17470"/>
                </a:lnTo>
                <a:lnTo>
                  <a:pt x="20690" y="17490"/>
                </a:lnTo>
                <a:lnTo>
                  <a:pt x="20670" y="17510"/>
                </a:lnTo>
                <a:lnTo>
                  <a:pt x="20660" y="17520"/>
                </a:lnTo>
                <a:lnTo>
                  <a:pt x="20650" y="17520"/>
                </a:lnTo>
                <a:lnTo>
                  <a:pt x="20660" y="17530"/>
                </a:lnTo>
                <a:lnTo>
                  <a:pt x="20650" y="17540"/>
                </a:lnTo>
                <a:lnTo>
                  <a:pt x="20630" y="17550"/>
                </a:lnTo>
                <a:lnTo>
                  <a:pt x="20620" y="17550"/>
                </a:lnTo>
                <a:lnTo>
                  <a:pt x="20610" y="17560"/>
                </a:lnTo>
                <a:lnTo>
                  <a:pt x="20590" y="17560"/>
                </a:lnTo>
                <a:lnTo>
                  <a:pt x="20580" y="17560"/>
                </a:lnTo>
                <a:lnTo>
                  <a:pt x="20580" y="17550"/>
                </a:lnTo>
                <a:lnTo>
                  <a:pt x="20570" y="17550"/>
                </a:lnTo>
                <a:lnTo>
                  <a:pt x="20550" y="17540"/>
                </a:lnTo>
                <a:lnTo>
                  <a:pt x="20540" y="17540"/>
                </a:lnTo>
                <a:lnTo>
                  <a:pt x="20540" y="17550"/>
                </a:lnTo>
                <a:lnTo>
                  <a:pt x="20530" y="17560"/>
                </a:lnTo>
                <a:lnTo>
                  <a:pt x="20520" y="17560"/>
                </a:lnTo>
                <a:lnTo>
                  <a:pt x="20500" y="17540"/>
                </a:lnTo>
                <a:lnTo>
                  <a:pt x="20490" y="17550"/>
                </a:lnTo>
                <a:lnTo>
                  <a:pt x="20480" y="17550"/>
                </a:lnTo>
                <a:lnTo>
                  <a:pt x="20460" y="17570"/>
                </a:lnTo>
                <a:lnTo>
                  <a:pt x="20460" y="17580"/>
                </a:lnTo>
                <a:lnTo>
                  <a:pt x="20450" y="17590"/>
                </a:lnTo>
                <a:lnTo>
                  <a:pt x="20430" y="17590"/>
                </a:lnTo>
                <a:lnTo>
                  <a:pt x="20410" y="17590"/>
                </a:lnTo>
                <a:lnTo>
                  <a:pt x="20400" y="17590"/>
                </a:lnTo>
                <a:lnTo>
                  <a:pt x="20370" y="17610"/>
                </a:lnTo>
                <a:lnTo>
                  <a:pt x="20350" y="17610"/>
                </a:lnTo>
                <a:lnTo>
                  <a:pt x="20340" y="17620"/>
                </a:lnTo>
                <a:lnTo>
                  <a:pt x="20340" y="17650"/>
                </a:lnTo>
                <a:lnTo>
                  <a:pt x="20340" y="17670"/>
                </a:lnTo>
                <a:lnTo>
                  <a:pt x="20340" y="17680"/>
                </a:lnTo>
                <a:lnTo>
                  <a:pt x="20350" y="17690"/>
                </a:lnTo>
                <a:lnTo>
                  <a:pt x="20370" y="17690"/>
                </a:lnTo>
                <a:lnTo>
                  <a:pt x="20380" y="17690"/>
                </a:lnTo>
                <a:lnTo>
                  <a:pt x="20410" y="17680"/>
                </a:lnTo>
                <a:lnTo>
                  <a:pt x="20420" y="17670"/>
                </a:lnTo>
                <a:lnTo>
                  <a:pt x="20420" y="17650"/>
                </a:lnTo>
                <a:lnTo>
                  <a:pt x="20430" y="17630"/>
                </a:lnTo>
                <a:lnTo>
                  <a:pt x="20460" y="17620"/>
                </a:lnTo>
                <a:lnTo>
                  <a:pt x="20470" y="17610"/>
                </a:lnTo>
                <a:lnTo>
                  <a:pt x="20480" y="17590"/>
                </a:lnTo>
                <a:lnTo>
                  <a:pt x="20490" y="17560"/>
                </a:lnTo>
                <a:lnTo>
                  <a:pt x="20500" y="17560"/>
                </a:lnTo>
                <a:lnTo>
                  <a:pt x="20500" y="17570"/>
                </a:lnTo>
                <a:lnTo>
                  <a:pt x="20510" y="17590"/>
                </a:lnTo>
                <a:lnTo>
                  <a:pt x="20520" y="17610"/>
                </a:lnTo>
                <a:lnTo>
                  <a:pt x="20520" y="17630"/>
                </a:lnTo>
                <a:lnTo>
                  <a:pt x="20530" y="17640"/>
                </a:lnTo>
                <a:lnTo>
                  <a:pt x="20530" y="17660"/>
                </a:lnTo>
                <a:lnTo>
                  <a:pt x="20540" y="17670"/>
                </a:lnTo>
                <a:lnTo>
                  <a:pt x="20540" y="17660"/>
                </a:lnTo>
                <a:lnTo>
                  <a:pt x="20540" y="17650"/>
                </a:lnTo>
                <a:lnTo>
                  <a:pt x="20550" y="17640"/>
                </a:lnTo>
                <a:lnTo>
                  <a:pt x="20570" y="17640"/>
                </a:lnTo>
                <a:lnTo>
                  <a:pt x="20580" y="17650"/>
                </a:lnTo>
                <a:lnTo>
                  <a:pt x="20590" y="17660"/>
                </a:lnTo>
                <a:lnTo>
                  <a:pt x="20600" y="17690"/>
                </a:lnTo>
                <a:lnTo>
                  <a:pt x="20610" y="17700"/>
                </a:lnTo>
                <a:lnTo>
                  <a:pt x="20640" y="17700"/>
                </a:lnTo>
                <a:lnTo>
                  <a:pt x="20660" y="17700"/>
                </a:lnTo>
                <a:lnTo>
                  <a:pt x="20680" y="17700"/>
                </a:lnTo>
                <a:lnTo>
                  <a:pt x="20690" y="17700"/>
                </a:lnTo>
                <a:lnTo>
                  <a:pt x="20690" y="17710"/>
                </a:lnTo>
                <a:lnTo>
                  <a:pt x="20700" y="17710"/>
                </a:lnTo>
                <a:lnTo>
                  <a:pt x="20720" y="17700"/>
                </a:lnTo>
                <a:lnTo>
                  <a:pt x="20730" y="17700"/>
                </a:lnTo>
                <a:lnTo>
                  <a:pt x="20730" y="17710"/>
                </a:lnTo>
                <a:lnTo>
                  <a:pt x="20730" y="17720"/>
                </a:lnTo>
                <a:lnTo>
                  <a:pt x="20730" y="17730"/>
                </a:lnTo>
                <a:lnTo>
                  <a:pt x="20740" y="17720"/>
                </a:lnTo>
                <a:lnTo>
                  <a:pt x="20750" y="17730"/>
                </a:lnTo>
                <a:lnTo>
                  <a:pt x="20750" y="17720"/>
                </a:lnTo>
                <a:lnTo>
                  <a:pt x="20760" y="17730"/>
                </a:lnTo>
                <a:lnTo>
                  <a:pt x="20770" y="17750"/>
                </a:lnTo>
                <a:lnTo>
                  <a:pt x="20780" y="17760"/>
                </a:lnTo>
                <a:lnTo>
                  <a:pt x="20790" y="17760"/>
                </a:lnTo>
                <a:lnTo>
                  <a:pt x="20800" y="17770"/>
                </a:lnTo>
                <a:lnTo>
                  <a:pt x="20810" y="17770"/>
                </a:lnTo>
                <a:lnTo>
                  <a:pt x="20820" y="17760"/>
                </a:lnTo>
                <a:lnTo>
                  <a:pt x="20810" y="17750"/>
                </a:lnTo>
                <a:lnTo>
                  <a:pt x="20810" y="17740"/>
                </a:lnTo>
                <a:lnTo>
                  <a:pt x="20810" y="17730"/>
                </a:lnTo>
                <a:lnTo>
                  <a:pt x="20810" y="17710"/>
                </a:lnTo>
                <a:lnTo>
                  <a:pt x="20820" y="17690"/>
                </a:lnTo>
                <a:lnTo>
                  <a:pt x="20830" y="17690"/>
                </a:lnTo>
                <a:lnTo>
                  <a:pt x="20830" y="17700"/>
                </a:lnTo>
                <a:lnTo>
                  <a:pt x="20850" y="17690"/>
                </a:lnTo>
                <a:lnTo>
                  <a:pt x="20860" y="17690"/>
                </a:lnTo>
                <a:lnTo>
                  <a:pt x="20850" y="17680"/>
                </a:lnTo>
                <a:lnTo>
                  <a:pt x="20860" y="17660"/>
                </a:lnTo>
                <a:lnTo>
                  <a:pt x="20880" y="17660"/>
                </a:lnTo>
                <a:lnTo>
                  <a:pt x="20880" y="17650"/>
                </a:lnTo>
                <a:lnTo>
                  <a:pt x="20890" y="17640"/>
                </a:lnTo>
                <a:lnTo>
                  <a:pt x="20900" y="17630"/>
                </a:lnTo>
                <a:lnTo>
                  <a:pt x="20910" y="17620"/>
                </a:lnTo>
                <a:lnTo>
                  <a:pt x="20920" y="17620"/>
                </a:lnTo>
                <a:lnTo>
                  <a:pt x="20930" y="17620"/>
                </a:lnTo>
                <a:lnTo>
                  <a:pt x="20940" y="17620"/>
                </a:lnTo>
                <a:lnTo>
                  <a:pt x="20950" y="17630"/>
                </a:lnTo>
                <a:lnTo>
                  <a:pt x="20940" y="17660"/>
                </a:lnTo>
                <a:lnTo>
                  <a:pt x="20950" y="17660"/>
                </a:lnTo>
                <a:lnTo>
                  <a:pt x="20940" y="17660"/>
                </a:lnTo>
                <a:lnTo>
                  <a:pt x="20940" y="17680"/>
                </a:lnTo>
                <a:lnTo>
                  <a:pt x="20930" y="17690"/>
                </a:lnTo>
                <a:lnTo>
                  <a:pt x="20930" y="17700"/>
                </a:lnTo>
                <a:lnTo>
                  <a:pt x="20930" y="17710"/>
                </a:lnTo>
                <a:lnTo>
                  <a:pt x="20930" y="17720"/>
                </a:lnTo>
                <a:lnTo>
                  <a:pt x="20940" y="17740"/>
                </a:lnTo>
                <a:lnTo>
                  <a:pt x="20950" y="17750"/>
                </a:lnTo>
                <a:lnTo>
                  <a:pt x="20960" y="17770"/>
                </a:lnTo>
                <a:lnTo>
                  <a:pt x="20960" y="17790"/>
                </a:lnTo>
                <a:lnTo>
                  <a:pt x="20970" y="17800"/>
                </a:lnTo>
                <a:lnTo>
                  <a:pt x="20980" y="17820"/>
                </a:lnTo>
                <a:lnTo>
                  <a:pt x="21020" y="17820"/>
                </a:lnTo>
                <a:lnTo>
                  <a:pt x="21030" y="17830"/>
                </a:lnTo>
                <a:lnTo>
                  <a:pt x="21040" y="17840"/>
                </a:lnTo>
                <a:lnTo>
                  <a:pt x="21050" y="17850"/>
                </a:lnTo>
                <a:lnTo>
                  <a:pt x="21070" y="17850"/>
                </a:lnTo>
                <a:lnTo>
                  <a:pt x="21090" y="17850"/>
                </a:lnTo>
                <a:lnTo>
                  <a:pt x="21130" y="17830"/>
                </a:lnTo>
                <a:lnTo>
                  <a:pt x="21140" y="17820"/>
                </a:lnTo>
                <a:lnTo>
                  <a:pt x="21150" y="17820"/>
                </a:lnTo>
                <a:lnTo>
                  <a:pt x="21180" y="17830"/>
                </a:lnTo>
                <a:lnTo>
                  <a:pt x="21200" y="17860"/>
                </a:lnTo>
                <a:lnTo>
                  <a:pt x="21200" y="17870"/>
                </a:lnTo>
                <a:lnTo>
                  <a:pt x="21210" y="17880"/>
                </a:lnTo>
                <a:lnTo>
                  <a:pt x="21230" y="17870"/>
                </a:lnTo>
                <a:lnTo>
                  <a:pt x="21240" y="17860"/>
                </a:lnTo>
                <a:lnTo>
                  <a:pt x="21240" y="17850"/>
                </a:lnTo>
                <a:lnTo>
                  <a:pt x="21230" y="17850"/>
                </a:lnTo>
                <a:lnTo>
                  <a:pt x="21220" y="17840"/>
                </a:lnTo>
                <a:lnTo>
                  <a:pt x="21210" y="17820"/>
                </a:lnTo>
                <a:lnTo>
                  <a:pt x="21200" y="17810"/>
                </a:lnTo>
                <a:lnTo>
                  <a:pt x="21180" y="17810"/>
                </a:lnTo>
                <a:lnTo>
                  <a:pt x="21160" y="17800"/>
                </a:lnTo>
                <a:lnTo>
                  <a:pt x="21130" y="17780"/>
                </a:lnTo>
                <a:lnTo>
                  <a:pt x="21120" y="17770"/>
                </a:lnTo>
                <a:lnTo>
                  <a:pt x="21110" y="17770"/>
                </a:lnTo>
                <a:lnTo>
                  <a:pt x="21100" y="17770"/>
                </a:lnTo>
                <a:lnTo>
                  <a:pt x="21100" y="17750"/>
                </a:lnTo>
                <a:lnTo>
                  <a:pt x="21110" y="17740"/>
                </a:lnTo>
                <a:lnTo>
                  <a:pt x="21130" y="17730"/>
                </a:lnTo>
                <a:lnTo>
                  <a:pt x="21140" y="17730"/>
                </a:lnTo>
                <a:lnTo>
                  <a:pt x="21140" y="17740"/>
                </a:lnTo>
                <a:lnTo>
                  <a:pt x="21150" y="17740"/>
                </a:lnTo>
                <a:lnTo>
                  <a:pt x="21150" y="17730"/>
                </a:lnTo>
                <a:lnTo>
                  <a:pt x="21160" y="17720"/>
                </a:lnTo>
                <a:lnTo>
                  <a:pt x="21150" y="17710"/>
                </a:lnTo>
                <a:lnTo>
                  <a:pt x="21140" y="17710"/>
                </a:lnTo>
                <a:lnTo>
                  <a:pt x="21140" y="17700"/>
                </a:lnTo>
                <a:lnTo>
                  <a:pt x="21160" y="17690"/>
                </a:lnTo>
                <a:lnTo>
                  <a:pt x="21160" y="17670"/>
                </a:lnTo>
                <a:lnTo>
                  <a:pt x="21150" y="17670"/>
                </a:lnTo>
                <a:lnTo>
                  <a:pt x="21150" y="17660"/>
                </a:lnTo>
                <a:lnTo>
                  <a:pt x="21140" y="17660"/>
                </a:lnTo>
                <a:lnTo>
                  <a:pt x="21120" y="17640"/>
                </a:lnTo>
                <a:lnTo>
                  <a:pt x="21120" y="17630"/>
                </a:lnTo>
                <a:lnTo>
                  <a:pt x="21130" y="17610"/>
                </a:lnTo>
                <a:lnTo>
                  <a:pt x="21140" y="17610"/>
                </a:lnTo>
                <a:lnTo>
                  <a:pt x="21160" y="17610"/>
                </a:lnTo>
                <a:lnTo>
                  <a:pt x="21170" y="17620"/>
                </a:lnTo>
                <a:lnTo>
                  <a:pt x="21190" y="17620"/>
                </a:lnTo>
                <a:lnTo>
                  <a:pt x="21200" y="17620"/>
                </a:lnTo>
                <a:lnTo>
                  <a:pt x="21210" y="17630"/>
                </a:lnTo>
                <a:lnTo>
                  <a:pt x="21200" y="17630"/>
                </a:lnTo>
                <a:lnTo>
                  <a:pt x="21200" y="17640"/>
                </a:lnTo>
                <a:lnTo>
                  <a:pt x="21210" y="17640"/>
                </a:lnTo>
                <a:lnTo>
                  <a:pt x="21230" y="17640"/>
                </a:lnTo>
                <a:lnTo>
                  <a:pt x="21230" y="17650"/>
                </a:lnTo>
                <a:lnTo>
                  <a:pt x="21240" y="17670"/>
                </a:lnTo>
                <a:lnTo>
                  <a:pt x="21250" y="17670"/>
                </a:lnTo>
                <a:lnTo>
                  <a:pt x="21240" y="17650"/>
                </a:lnTo>
                <a:lnTo>
                  <a:pt x="21250" y="17650"/>
                </a:lnTo>
                <a:lnTo>
                  <a:pt x="21250" y="17640"/>
                </a:lnTo>
                <a:lnTo>
                  <a:pt x="21260" y="17630"/>
                </a:lnTo>
                <a:lnTo>
                  <a:pt x="21270" y="17630"/>
                </a:lnTo>
                <a:lnTo>
                  <a:pt x="21280" y="17640"/>
                </a:lnTo>
                <a:lnTo>
                  <a:pt x="21290" y="17640"/>
                </a:lnTo>
                <a:lnTo>
                  <a:pt x="21290" y="17630"/>
                </a:lnTo>
                <a:lnTo>
                  <a:pt x="21280" y="17620"/>
                </a:lnTo>
                <a:lnTo>
                  <a:pt x="21280" y="17610"/>
                </a:lnTo>
                <a:lnTo>
                  <a:pt x="21290" y="17600"/>
                </a:lnTo>
                <a:lnTo>
                  <a:pt x="21300" y="17600"/>
                </a:lnTo>
                <a:lnTo>
                  <a:pt x="21320" y="17610"/>
                </a:lnTo>
                <a:lnTo>
                  <a:pt x="21320" y="17600"/>
                </a:lnTo>
                <a:lnTo>
                  <a:pt x="21320" y="17590"/>
                </a:lnTo>
                <a:lnTo>
                  <a:pt x="21310" y="17580"/>
                </a:lnTo>
                <a:lnTo>
                  <a:pt x="21290" y="17570"/>
                </a:lnTo>
                <a:lnTo>
                  <a:pt x="21280" y="17570"/>
                </a:lnTo>
                <a:lnTo>
                  <a:pt x="21260" y="17570"/>
                </a:lnTo>
                <a:lnTo>
                  <a:pt x="21260" y="17560"/>
                </a:lnTo>
                <a:lnTo>
                  <a:pt x="21250" y="17550"/>
                </a:lnTo>
                <a:lnTo>
                  <a:pt x="21260" y="17550"/>
                </a:lnTo>
                <a:lnTo>
                  <a:pt x="21270" y="17540"/>
                </a:lnTo>
                <a:lnTo>
                  <a:pt x="21300" y="17540"/>
                </a:lnTo>
                <a:lnTo>
                  <a:pt x="21330" y="17560"/>
                </a:lnTo>
                <a:lnTo>
                  <a:pt x="21380" y="17570"/>
                </a:lnTo>
                <a:lnTo>
                  <a:pt x="21390" y="17570"/>
                </a:lnTo>
                <a:lnTo>
                  <a:pt x="21410" y="17590"/>
                </a:lnTo>
                <a:lnTo>
                  <a:pt x="21430" y="17610"/>
                </a:lnTo>
                <a:lnTo>
                  <a:pt x="21450" y="17630"/>
                </a:lnTo>
                <a:lnTo>
                  <a:pt x="21470" y="17630"/>
                </a:lnTo>
                <a:lnTo>
                  <a:pt x="21480" y="17650"/>
                </a:lnTo>
                <a:lnTo>
                  <a:pt x="21480" y="17660"/>
                </a:lnTo>
                <a:lnTo>
                  <a:pt x="21470" y="17680"/>
                </a:lnTo>
                <a:lnTo>
                  <a:pt x="21460" y="17690"/>
                </a:lnTo>
                <a:lnTo>
                  <a:pt x="21470" y="17690"/>
                </a:lnTo>
                <a:lnTo>
                  <a:pt x="21480" y="17680"/>
                </a:lnTo>
                <a:lnTo>
                  <a:pt x="21490" y="17680"/>
                </a:lnTo>
                <a:lnTo>
                  <a:pt x="21520" y="17680"/>
                </a:lnTo>
                <a:lnTo>
                  <a:pt x="21540" y="17690"/>
                </a:lnTo>
                <a:lnTo>
                  <a:pt x="21540" y="17700"/>
                </a:lnTo>
                <a:lnTo>
                  <a:pt x="21560" y="17700"/>
                </a:lnTo>
                <a:lnTo>
                  <a:pt x="21570" y="17690"/>
                </a:lnTo>
                <a:lnTo>
                  <a:pt x="21570" y="17670"/>
                </a:lnTo>
                <a:lnTo>
                  <a:pt x="21580" y="17670"/>
                </a:lnTo>
                <a:lnTo>
                  <a:pt x="21600" y="17660"/>
                </a:lnTo>
                <a:lnTo>
                  <a:pt x="21610" y="17650"/>
                </a:lnTo>
                <a:lnTo>
                  <a:pt x="21630" y="17650"/>
                </a:lnTo>
                <a:lnTo>
                  <a:pt x="21620" y="17670"/>
                </a:lnTo>
                <a:lnTo>
                  <a:pt x="21630" y="17670"/>
                </a:lnTo>
                <a:lnTo>
                  <a:pt x="21650" y="17660"/>
                </a:lnTo>
                <a:lnTo>
                  <a:pt x="21670" y="17660"/>
                </a:lnTo>
                <a:lnTo>
                  <a:pt x="21680" y="17670"/>
                </a:lnTo>
                <a:lnTo>
                  <a:pt x="21690" y="17660"/>
                </a:lnTo>
                <a:lnTo>
                  <a:pt x="21700" y="17670"/>
                </a:lnTo>
                <a:lnTo>
                  <a:pt x="21720" y="17680"/>
                </a:lnTo>
                <a:lnTo>
                  <a:pt x="21700" y="17700"/>
                </a:lnTo>
                <a:lnTo>
                  <a:pt x="21700" y="17710"/>
                </a:lnTo>
                <a:lnTo>
                  <a:pt x="21710" y="17770"/>
                </a:lnTo>
                <a:lnTo>
                  <a:pt x="21740" y="17820"/>
                </a:lnTo>
                <a:lnTo>
                  <a:pt x="21740" y="17840"/>
                </a:lnTo>
                <a:lnTo>
                  <a:pt x="21750" y="17860"/>
                </a:lnTo>
                <a:lnTo>
                  <a:pt x="21770" y="17890"/>
                </a:lnTo>
                <a:lnTo>
                  <a:pt x="21770" y="17900"/>
                </a:lnTo>
                <a:lnTo>
                  <a:pt x="21780" y="17910"/>
                </a:lnTo>
                <a:lnTo>
                  <a:pt x="21790" y="17940"/>
                </a:lnTo>
                <a:lnTo>
                  <a:pt x="21780" y="17940"/>
                </a:lnTo>
                <a:lnTo>
                  <a:pt x="21740" y="17950"/>
                </a:lnTo>
                <a:lnTo>
                  <a:pt x="21670" y="17960"/>
                </a:lnTo>
                <a:lnTo>
                  <a:pt x="21650" y="17960"/>
                </a:lnTo>
                <a:lnTo>
                  <a:pt x="21600" y="17950"/>
                </a:lnTo>
                <a:lnTo>
                  <a:pt x="21600" y="17940"/>
                </a:lnTo>
                <a:lnTo>
                  <a:pt x="21560" y="17890"/>
                </a:lnTo>
                <a:lnTo>
                  <a:pt x="21570" y="17920"/>
                </a:lnTo>
                <a:lnTo>
                  <a:pt x="21590" y="17940"/>
                </a:lnTo>
                <a:lnTo>
                  <a:pt x="21600" y="17960"/>
                </a:lnTo>
                <a:lnTo>
                  <a:pt x="21640" y="17960"/>
                </a:lnTo>
                <a:lnTo>
                  <a:pt x="21650" y="17960"/>
                </a:lnTo>
                <a:lnTo>
                  <a:pt x="21670" y="17970"/>
                </a:lnTo>
                <a:lnTo>
                  <a:pt x="21720" y="17960"/>
                </a:lnTo>
                <a:lnTo>
                  <a:pt x="21760" y="17960"/>
                </a:lnTo>
                <a:lnTo>
                  <a:pt x="21770" y="17960"/>
                </a:lnTo>
                <a:lnTo>
                  <a:pt x="21790" y="17950"/>
                </a:lnTo>
                <a:lnTo>
                  <a:pt x="21800" y="17940"/>
                </a:lnTo>
                <a:lnTo>
                  <a:pt x="21800" y="17910"/>
                </a:lnTo>
                <a:lnTo>
                  <a:pt x="21790" y="17880"/>
                </a:lnTo>
                <a:lnTo>
                  <a:pt x="21760" y="17840"/>
                </a:lnTo>
                <a:lnTo>
                  <a:pt x="21760" y="17830"/>
                </a:lnTo>
                <a:lnTo>
                  <a:pt x="21740" y="17790"/>
                </a:lnTo>
                <a:lnTo>
                  <a:pt x="21720" y="17760"/>
                </a:lnTo>
                <a:lnTo>
                  <a:pt x="21710" y="17710"/>
                </a:lnTo>
                <a:lnTo>
                  <a:pt x="21720" y="17700"/>
                </a:lnTo>
                <a:lnTo>
                  <a:pt x="21730" y="17690"/>
                </a:lnTo>
                <a:lnTo>
                  <a:pt x="21760" y="17670"/>
                </a:lnTo>
                <a:lnTo>
                  <a:pt x="21790" y="17660"/>
                </a:lnTo>
                <a:lnTo>
                  <a:pt x="21820" y="17660"/>
                </a:lnTo>
                <a:lnTo>
                  <a:pt x="21890" y="17670"/>
                </a:lnTo>
                <a:lnTo>
                  <a:pt x="21920" y="17670"/>
                </a:lnTo>
                <a:lnTo>
                  <a:pt x="21930" y="17660"/>
                </a:lnTo>
                <a:lnTo>
                  <a:pt x="21960" y="17630"/>
                </a:lnTo>
                <a:lnTo>
                  <a:pt x="21990" y="17600"/>
                </a:lnTo>
                <a:lnTo>
                  <a:pt x="22000" y="17600"/>
                </a:lnTo>
                <a:lnTo>
                  <a:pt x="22010" y="17600"/>
                </a:lnTo>
                <a:lnTo>
                  <a:pt x="22010" y="17590"/>
                </a:lnTo>
                <a:lnTo>
                  <a:pt x="22010" y="17580"/>
                </a:lnTo>
                <a:lnTo>
                  <a:pt x="22020" y="17580"/>
                </a:lnTo>
                <a:lnTo>
                  <a:pt x="22030" y="17580"/>
                </a:lnTo>
                <a:lnTo>
                  <a:pt x="22040" y="17560"/>
                </a:lnTo>
                <a:lnTo>
                  <a:pt x="22030" y="17550"/>
                </a:lnTo>
                <a:lnTo>
                  <a:pt x="22030" y="17540"/>
                </a:lnTo>
                <a:lnTo>
                  <a:pt x="22020" y="17530"/>
                </a:lnTo>
                <a:lnTo>
                  <a:pt x="22010" y="17530"/>
                </a:lnTo>
                <a:lnTo>
                  <a:pt x="22010" y="17550"/>
                </a:lnTo>
                <a:lnTo>
                  <a:pt x="22000" y="17570"/>
                </a:lnTo>
                <a:lnTo>
                  <a:pt x="21970" y="17600"/>
                </a:lnTo>
                <a:lnTo>
                  <a:pt x="21970" y="17620"/>
                </a:lnTo>
                <a:lnTo>
                  <a:pt x="21950" y="17640"/>
                </a:lnTo>
                <a:lnTo>
                  <a:pt x="21920" y="17660"/>
                </a:lnTo>
                <a:lnTo>
                  <a:pt x="21900" y="17660"/>
                </a:lnTo>
                <a:lnTo>
                  <a:pt x="21880" y="17660"/>
                </a:lnTo>
                <a:lnTo>
                  <a:pt x="21870" y="17660"/>
                </a:lnTo>
                <a:lnTo>
                  <a:pt x="21840" y="17650"/>
                </a:lnTo>
                <a:lnTo>
                  <a:pt x="21820" y="17650"/>
                </a:lnTo>
                <a:lnTo>
                  <a:pt x="21770" y="17650"/>
                </a:lnTo>
                <a:lnTo>
                  <a:pt x="21750" y="17660"/>
                </a:lnTo>
                <a:lnTo>
                  <a:pt x="21710" y="17660"/>
                </a:lnTo>
                <a:lnTo>
                  <a:pt x="21690" y="17650"/>
                </a:lnTo>
                <a:lnTo>
                  <a:pt x="21680" y="17620"/>
                </a:lnTo>
                <a:lnTo>
                  <a:pt x="21680" y="17600"/>
                </a:lnTo>
                <a:lnTo>
                  <a:pt x="21660" y="17590"/>
                </a:lnTo>
                <a:lnTo>
                  <a:pt x="21660" y="17580"/>
                </a:lnTo>
                <a:lnTo>
                  <a:pt x="21670" y="17570"/>
                </a:lnTo>
                <a:lnTo>
                  <a:pt x="21680" y="17570"/>
                </a:lnTo>
                <a:lnTo>
                  <a:pt x="21690" y="17560"/>
                </a:lnTo>
                <a:lnTo>
                  <a:pt x="21710" y="17550"/>
                </a:lnTo>
                <a:lnTo>
                  <a:pt x="21740" y="17550"/>
                </a:lnTo>
                <a:lnTo>
                  <a:pt x="21740" y="17540"/>
                </a:lnTo>
                <a:lnTo>
                  <a:pt x="21740" y="17520"/>
                </a:lnTo>
                <a:lnTo>
                  <a:pt x="21730" y="17510"/>
                </a:lnTo>
                <a:lnTo>
                  <a:pt x="21710" y="17510"/>
                </a:lnTo>
                <a:lnTo>
                  <a:pt x="21700" y="17520"/>
                </a:lnTo>
                <a:lnTo>
                  <a:pt x="21690" y="17530"/>
                </a:lnTo>
                <a:lnTo>
                  <a:pt x="21670" y="17540"/>
                </a:lnTo>
                <a:lnTo>
                  <a:pt x="21670" y="17560"/>
                </a:lnTo>
                <a:lnTo>
                  <a:pt x="21660" y="17560"/>
                </a:lnTo>
                <a:lnTo>
                  <a:pt x="21650" y="17560"/>
                </a:lnTo>
                <a:lnTo>
                  <a:pt x="21650" y="17550"/>
                </a:lnTo>
                <a:lnTo>
                  <a:pt x="21650" y="17530"/>
                </a:lnTo>
                <a:lnTo>
                  <a:pt x="21640" y="17520"/>
                </a:lnTo>
                <a:lnTo>
                  <a:pt x="21640" y="17540"/>
                </a:lnTo>
                <a:lnTo>
                  <a:pt x="21620" y="17560"/>
                </a:lnTo>
                <a:lnTo>
                  <a:pt x="21620" y="17580"/>
                </a:lnTo>
                <a:lnTo>
                  <a:pt x="21620" y="17590"/>
                </a:lnTo>
                <a:lnTo>
                  <a:pt x="21590" y="17590"/>
                </a:lnTo>
                <a:lnTo>
                  <a:pt x="21570" y="17600"/>
                </a:lnTo>
                <a:lnTo>
                  <a:pt x="21550" y="17620"/>
                </a:lnTo>
                <a:lnTo>
                  <a:pt x="21550" y="17650"/>
                </a:lnTo>
                <a:lnTo>
                  <a:pt x="21550" y="17660"/>
                </a:lnTo>
                <a:lnTo>
                  <a:pt x="21530" y="17660"/>
                </a:lnTo>
                <a:lnTo>
                  <a:pt x="21520" y="17650"/>
                </a:lnTo>
                <a:lnTo>
                  <a:pt x="21510" y="17640"/>
                </a:lnTo>
                <a:lnTo>
                  <a:pt x="21510" y="17630"/>
                </a:lnTo>
                <a:lnTo>
                  <a:pt x="21520" y="17610"/>
                </a:lnTo>
                <a:lnTo>
                  <a:pt x="21520" y="17600"/>
                </a:lnTo>
                <a:lnTo>
                  <a:pt x="21510" y="17620"/>
                </a:lnTo>
                <a:lnTo>
                  <a:pt x="21500" y="17620"/>
                </a:lnTo>
                <a:lnTo>
                  <a:pt x="21460" y="17600"/>
                </a:lnTo>
                <a:lnTo>
                  <a:pt x="21440" y="17580"/>
                </a:lnTo>
                <a:lnTo>
                  <a:pt x="21430" y="17550"/>
                </a:lnTo>
                <a:lnTo>
                  <a:pt x="21430" y="17540"/>
                </a:lnTo>
                <a:lnTo>
                  <a:pt x="21430" y="17530"/>
                </a:lnTo>
                <a:lnTo>
                  <a:pt x="21430" y="17510"/>
                </a:lnTo>
                <a:lnTo>
                  <a:pt x="21440" y="17490"/>
                </a:lnTo>
                <a:lnTo>
                  <a:pt x="21460" y="17490"/>
                </a:lnTo>
                <a:lnTo>
                  <a:pt x="21460" y="17480"/>
                </a:lnTo>
                <a:lnTo>
                  <a:pt x="21450" y="17460"/>
                </a:lnTo>
                <a:lnTo>
                  <a:pt x="21420" y="17460"/>
                </a:lnTo>
                <a:lnTo>
                  <a:pt x="21430" y="17470"/>
                </a:lnTo>
                <a:lnTo>
                  <a:pt x="21430" y="17480"/>
                </a:lnTo>
                <a:lnTo>
                  <a:pt x="21430" y="17490"/>
                </a:lnTo>
                <a:lnTo>
                  <a:pt x="21420" y="17490"/>
                </a:lnTo>
                <a:lnTo>
                  <a:pt x="21400" y="17490"/>
                </a:lnTo>
                <a:lnTo>
                  <a:pt x="21400" y="17500"/>
                </a:lnTo>
                <a:lnTo>
                  <a:pt x="21400" y="17520"/>
                </a:lnTo>
                <a:lnTo>
                  <a:pt x="21400" y="17530"/>
                </a:lnTo>
                <a:lnTo>
                  <a:pt x="21400" y="17540"/>
                </a:lnTo>
                <a:lnTo>
                  <a:pt x="21390" y="17540"/>
                </a:lnTo>
                <a:lnTo>
                  <a:pt x="21380" y="17540"/>
                </a:lnTo>
                <a:lnTo>
                  <a:pt x="21360" y="17540"/>
                </a:lnTo>
                <a:lnTo>
                  <a:pt x="21340" y="17530"/>
                </a:lnTo>
                <a:lnTo>
                  <a:pt x="21320" y="17510"/>
                </a:lnTo>
                <a:lnTo>
                  <a:pt x="21290" y="17490"/>
                </a:lnTo>
                <a:lnTo>
                  <a:pt x="21270" y="17480"/>
                </a:lnTo>
                <a:lnTo>
                  <a:pt x="21260" y="17460"/>
                </a:lnTo>
                <a:lnTo>
                  <a:pt x="21260" y="17450"/>
                </a:lnTo>
                <a:lnTo>
                  <a:pt x="21270" y="17440"/>
                </a:lnTo>
                <a:lnTo>
                  <a:pt x="21280" y="17430"/>
                </a:lnTo>
                <a:lnTo>
                  <a:pt x="21290" y="17430"/>
                </a:lnTo>
                <a:lnTo>
                  <a:pt x="21300" y="17430"/>
                </a:lnTo>
                <a:lnTo>
                  <a:pt x="21320" y="17430"/>
                </a:lnTo>
                <a:lnTo>
                  <a:pt x="21360" y="17450"/>
                </a:lnTo>
                <a:lnTo>
                  <a:pt x="21390" y="17450"/>
                </a:lnTo>
                <a:lnTo>
                  <a:pt x="21420" y="17450"/>
                </a:lnTo>
                <a:lnTo>
                  <a:pt x="21430" y="17450"/>
                </a:lnTo>
                <a:lnTo>
                  <a:pt x="21460" y="17460"/>
                </a:lnTo>
                <a:lnTo>
                  <a:pt x="21460" y="17470"/>
                </a:lnTo>
                <a:lnTo>
                  <a:pt x="21470" y="17470"/>
                </a:lnTo>
                <a:lnTo>
                  <a:pt x="21480" y="17460"/>
                </a:lnTo>
                <a:lnTo>
                  <a:pt x="21490" y="17480"/>
                </a:lnTo>
                <a:lnTo>
                  <a:pt x="21490" y="17460"/>
                </a:lnTo>
                <a:lnTo>
                  <a:pt x="21540" y="17460"/>
                </a:lnTo>
                <a:lnTo>
                  <a:pt x="21560" y="17460"/>
                </a:lnTo>
                <a:lnTo>
                  <a:pt x="21610" y="17460"/>
                </a:lnTo>
                <a:lnTo>
                  <a:pt x="21620" y="17460"/>
                </a:lnTo>
                <a:lnTo>
                  <a:pt x="21680" y="17460"/>
                </a:lnTo>
                <a:lnTo>
                  <a:pt x="21770" y="17460"/>
                </a:lnTo>
                <a:lnTo>
                  <a:pt x="21810" y="17470"/>
                </a:lnTo>
                <a:lnTo>
                  <a:pt x="21890" y="17490"/>
                </a:lnTo>
                <a:lnTo>
                  <a:pt x="21900" y="17500"/>
                </a:lnTo>
                <a:lnTo>
                  <a:pt x="21910" y="17510"/>
                </a:lnTo>
                <a:lnTo>
                  <a:pt x="21920" y="17500"/>
                </a:lnTo>
                <a:lnTo>
                  <a:pt x="21940" y="17500"/>
                </a:lnTo>
                <a:lnTo>
                  <a:pt x="21980" y="17510"/>
                </a:lnTo>
                <a:lnTo>
                  <a:pt x="22000" y="17510"/>
                </a:lnTo>
                <a:lnTo>
                  <a:pt x="22060" y="17520"/>
                </a:lnTo>
                <a:lnTo>
                  <a:pt x="22070" y="17530"/>
                </a:lnTo>
                <a:lnTo>
                  <a:pt x="22090" y="17530"/>
                </a:lnTo>
                <a:lnTo>
                  <a:pt x="22150" y="17540"/>
                </a:lnTo>
                <a:lnTo>
                  <a:pt x="22190" y="17550"/>
                </a:lnTo>
                <a:lnTo>
                  <a:pt x="22210" y="17560"/>
                </a:lnTo>
                <a:lnTo>
                  <a:pt x="22250" y="17560"/>
                </a:lnTo>
                <a:lnTo>
                  <a:pt x="22270" y="17560"/>
                </a:lnTo>
                <a:lnTo>
                  <a:pt x="22310" y="17570"/>
                </a:lnTo>
                <a:lnTo>
                  <a:pt x="22330" y="17570"/>
                </a:lnTo>
                <a:lnTo>
                  <a:pt x="22360" y="17570"/>
                </a:lnTo>
                <a:lnTo>
                  <a:pt x="22410" y="17580"/>
                </a:lnTo>
                <a:lnTo>
                  <a:pt x="22440" y="17590"/>
                </a:lnTo>
                <a:lnTo>
                  <a:pt x="22460" y="17590"/>
                </a:lnTo>
                <a:lnTo>
                  <a:pt x="22490" y="17600"/>
                </a:lnTo>
                <a:lnTo>
                  <a:pt x="22530" y="17620"/>
                </a:lnTo>
                <a:lnTo>
                  <a:pt x="22550" y="17640"/>
                </a:lnTo>
                <a:lnTo>
                  <a:pt x="22560" y="17660"/>
                </a:lnTo>
                <a:lnTo>
                  <a:pt x="22560" y="17680"/>
                </a:lnTo>
                <a:lnTo>
                  <a:pt x="22530" y="17840"/>
                </a:lnTo>
                <a:lnTo>
                  <a:pt x="22530" y="17830"/>
                </a:lnTo>
                <a:lnTo>
                  <a:pt x="22540" y="17820"/>
                </a:lnTo>
                <a:lnTo>
                  <a:pt x="22550" y="17820"/>
                </a:lnTo>
                <a:lnTo>
                  <a:pt x="22560" y="17800"/>
                </a:lnTo>
                <a:lnTo>
                  <a:pt x="22590" y="17790"/>
                </a:lnTo>
                <a:lnTo>
                  <a:pt x="22600" y="17800"/>
                </a:lnTo>
                <a:lnTo>
                  <a:pt x="22600" y="17810"/>
                </a:lnTo>
                <a:lnTo>
                  <a:pt x="22590" y="17820"/>
                </a:lnTo>
                <a:lnTo>
                  <a:pt x="22590" y="17830"/>
                </a:lnTo>
                <a:lnTo>
                  <a:pt x="22600" y="17840"/>
                </a:lnTo>
                <a:lnTo>
                  <a:pt x="22610" y="17860"/>
                </a:lnTo>
                <a:lnTo>
                  <a:pt x="22650" y="17910"/>
                </a:lnTo>
                <a:lnTo>
                  <a:pt x="22660" y="17930"/>
                </a:lnTo>
                <a:lnTo>
                  <a:pt x="22670" y="17940"/>
                </a:lnTo>
                <a:lnTo>
                  <a:pt x="22660" y="17950"/>
                </a:lnTo>
                <a:lnTo>
                  <a:pt x="22620" y="17990"/>
                </a:lnTo>
                <a:lnTo>
                  <a:pt x="22600" y="18020"/>
                </a:lnTo>
                <a:lnTo>
                  <a:pt x="22590" y="18060"/>
                </a:lnTo>
                <a:lnTo>
                  <a:pt x="22560" y="18060"/>
                </a:lnTo>
                <a:lnTo>
                  <a:pt x="22580" y="18080"/>
                </a:lnTo>
                <a:lnTo>
                  <a:pt x="22590" y="18090"/>
                </a:lnTo>
                <a:lnTo>
                  <a:pt x="22590" y="18120"/>
                </a:lnTo>
                <a:lnTo>
                  <a:pt x="22580" y="18130"/>
                </a:lnTo>
                <a:lnTo>
                  <a:pt x="22570" y="18150"/>
                </a:lnTo>
                <a:lnTo>
                  <a:pt x="22560" y="18190"/>
                </a:lnTo>
                <a:lnTo>
                  <a:pt x="22560" y="18260"/>
                </a:lnTo>
                <a:lnTo>
                  <a:pt x="22570" y="18280"/>
                </a:lnTo>
                <a:lnTo>
                  <a:pt x="22580" y="18340"/>
                </a:lnTo>
                <a:lnTo>
                  <a:pt x="22590" y="18340"/>
                </a:lnTo>
                <a:lnTo>
                  <a:pt x="22600" y="18370"/>
                </a:lnTo>
                <a:lnTo>
                  <a:pt x="22630" y="18410"/>
                </a:lnTo>
                <a:lnTo>
                  <a:pt x="22660" y="18440"/>
                </a:lnTo>
                <a:lnTo>
                  <a:pt x="22660" y="18450"/>
                </a:lnTo>
                <a:lnTo>
                  <a:pt x="22690" y="18470"/>
                </a:lnTo>
                <a:lnTo>
                  <a:pt x="22710" y="18490"/>
                </a:lnTo>
                <a:lnTo>
                  <a:pt x="22720" y="18510"/>
                </a:lnTo>
                <a:close/>
                <a:moveTo>
                  <a:pt x="20990" y="15400"/>
                </a:moveTo>
                <a:lnTo>
                  <a:pt x="20970" y="15410"/>
                </a:lnTo>
                <a:lnTo>
                  <a:pt x="20970" y="15400"/>
                </a:lnTo>
                <a:lnTo>
                  <a:pt x="20950" y="15400"/>
                </a:lnTo>
                <a:lnTo>
                  <a:pt x="20940" y="15400"/>
                </a:lnTo>
                <a:lnTo>
                  <a:pt x="20930" y="15400"/>
                </a:lnTo>
                <a:lnTo>
                  <a:pt x="20900" y="15400"/>
                </a:lnTo>
                <a:lnTo>
                  <a:pt x="20880" y="15400"/>
                </a:lnTo>
                <a:lnTo>
                  <a:pt x="20870" y="15380"/>
                </a:lnTo>
                <a:lnTo>
                  <a:pt x="20870" y="15360"/>
                </a:lnTo>
                <a:lnTo>
                  <a:pt x="20890" y="15340"/>
                </a:lnTo>
                <a:lnTo>
                  <a:pt x="20900" y="15330"/>
                </a:lnTo>
                <a:lnTo>
                  <a:pt x="20920" y="15340"/>
                </a:lnTo>
                <a:lnTo>
                  <a:pt x="20950" y="15350"/>
                </a:lnTo>
                <a:lnTo>
                  <a:pt x="20960" y="15350"/>
                </a:lnTo>
                <a:lnTo>
                  <a:pt x="20980" y="15370"/>
                </a:lnTo>
                <a:lnTo>
                  <a:pt x="20990" y="15390"/>
                </a:lnTo>
                <a:lnTo>
                  <a:pt x="20990" y="15400"/>
                </a:lnTo>
                <a:close/>
                <a:moveTo>
                  <a:pt x="17660" y="15140"/>
                </a:moveTo>
                <a:lnTo>
                  <a:pt x="17690" y="15150"/>
                </a:lnTo>
                <a:lnTo>
                  <a:pt x="17710" y="15150"/>
                </a:lnTo>
                <a:lnTo>
                  <a:pt x="17720" y="15160"/>
                </a:lnTo>
                <a:lnTo>
                  <a:pt x="17730" y="15160"/>
                </a:lnTo>
                <a:lnTo>
                  <a:pt x="17750" y="15180"/>
                </a:lnTo>
                <a:lnTo>
                  <a:pt x="17760" y="15180"/>
                </a:lnTo>
                <a:lnTo>
                  <a:pt x="17770" y="15190"/>
                </a:lnTo>
                <a:lnTo>
                  <a:pt x="17800" y="15200"/>
                </a:lnTo>
                <a:lnTo>
                  <a:pt x="17810" y="15210"/>
                </a:lnTo>
                <a:lnTo>
                  <a:pt x="17830" y="15230"/>
                </a:lnTo>
                <a:lnTo>
                  <a:pt x="17840" y="15230"/>
                </a:lnTo>
                <a:lnTo>
                  <a:pt x="17850" y="15240"/>
                </a:lnTo>
                <a:lnTo>
                  <a:pt x="17850" y="15250"/>
                </a:lnTo>
                <a:lnTo>
                  <a:pt x="17860" y="15260"/>
                </a:lnTo>
                <a:lnTo>
                  <a:pt x="17870" y="15260"/>
                </a:lnTo>
                <a:lnTo>
                  <a:pt x="17880" y="15260"/>
                </a:lnTo>
                <a:lnTo>
                  <a:pt x="17890" y="15280"/>
                </a:lnTo>
                <a:lnTo>
                  <a:pt x="17910" y="15290"/>
                </a:lnTo>
                <a:lnTo>
                  <a:pt x="17930" y="15310"/>
                </a:lnTo>
                <a:lnTo>
                  <a:pt x="17940" y="15320"/>
                </a:lnTo>
                <a:lnTo>
                  <a:pt x="17950" y="15320"/>
                </a:lnTo>
                <a:lnTo>
                  <a:pt x="17970" y="15330"/>
                </a:lnTo>
                <a:lnTo>
                  <a:pt x="18000" y="15330"/>
                </a:lnTo>
                <a:lnTo>
                  <a:pt x="18020" y="15350"/>
                </a:lnTo>
                <a:lnTo>
                  <a:pt x="18030" y="15360"/>
                </a:lnTo>
                <a:lnTo>
                  <a:pt x="18040" y="15370"/>
                </a:lnTo>
                <a:lnTo>
                  <a:pt x="18050" y="15370"/>
                </a:lnTo>
                <a:lnTo>
                  <a:pt x="18050" y="15380"/>
                </a:lnTo>
                <a:lnTo>
                  <a:pt x="18040" y="15420"/>
                </a:lnTo>
                <a:lnTo>
                  <a:pt x="18030" y="15430"/>
                </a:lnTo>
                <a:lnTo>
                  <a:pt x="18020" y="15430"/>
                </a:lnTo>
                <a:lnTo>
                  <a:pt x="18000" y="15440"/>
                </a:lnTo>
                <a:lnTo>
                  <a:pt x="17990" y="15450"/>
                </a:lnTo>
                <a:lnTo>
                  <a:pt x="17960" y="15450"/>
                </a:lnTo>
                <a:lnTo>
                  <a:pt x="17940" y="15460"/>
                </a:lnTo>
                <a:lnTo>
                  <a:pt x="17920" y="15460"/>
                </a:lnTo>
                <a:lnTo>
                  <a:pt x="17910" y="15460"/>
                </a:lnTo>
                <a:lnTo>
                  <a:pt x="17870" y="15470"/>
                </a:lnTo>
                <a:lnTo>
                  <a:pt x="17850" y="15470"/>
                </a:lnTo>
                <a:lnTo>
                  <a:pt x="17840" y="15470"/>
                </a:lnTo>
                <a:lnTo>
                  <a:pt x="17820" y="15470"/>
                </a:lnTo>
                <a:lnTo>
                  <a:pt x="17810" y="15470"/>
                </a:lnTo>
                <a:lnTo>
                  <a:pt x="17800" y="15460"/>
                </a:lnTo>
                <a:lnTo>
                  <a:pt x="17760" y="15450"/>
                </a:lnTo>
                <a:lnTo>
                  <a:pt x="17750" y="15440"/>
                </a:lnTo>
                <a:lnTo>
                  <a:pt x="17720" y="15420"/>
                </a:lnTo>
                <a:lnTo>
                  <a:pt x="17690" y="15410"/>
                </a:lnTo>
                <a:lnTo>
                  <a:pt x="17680" y="15390"/>
                </a:lnTo>
                <a:lnTo>
                  <a:pt x="17640" y="15400"/>
                </a:lnTo>
                <a:lnTo>
                  <a:pt x="17630" y="15400"/>
                </a:lnTo>
                <a:lnTo>
                  <a:pt x="17620" y="15390"/>
                </a:lnTo>
                <a:lnTo>
                  <a:pt x="17610" y="15390"/>
                </a:lnTo>
                <a:lnTo>
                  <a:pt x="17590" y="15380"/>
                </a:lnTo>
                <a:lnTo>
                  <a:pt x="17570" y="15360"/>
                </a:lnTo>
                <a:lnTo>
                  <a:pt x="17550" y="15360"/>
                </a:lnTo>
                <a:lnTo>
                  <a:pt x="17540" y="15360"/>
                </a:lnTo>
                <a:lnTo>
                  <a:pt x="17530" y="15350"/>
                </a:lnTo>
                <a:lnTo>
                  <a:pt x="17520" y="15330"/>
                </a:lnTo>
                <a:lnTo>
                  <a:pt x="17510" y="15300"/>
                </a:lnTo>
                <a:lnTo>
                  <a:pt x="17500" y="15290"/>
                </a:lnTo>
                <a:lnTo>
                  <a:pt x="17500" y="15260"/>
                </a:lnTo>
                <a:lnTo>
                  <a:pt x="17510" y="15250"/>
                </a:lnTo>
                <a:lnTo>
                  <a:pt x="17520" y="15260"/>
                </a:lnTo>
                <a:lnTo>
                  <a:pt x="17520" y="15270"/>
                </a:lnTo>
                <a:lnTo>
                  <a:pt x="17530" y="15280"/>
                </a:lnTo>
                <a:lnTo>
                  <a:pt x="17530" y="15290"/>
                </a:lnTo>
                <a:lnTo>
                  <a:pt x="17540" y="15290"/>
                </a:lnTo>
                <a:lnTo>
                  <a:pt x="17550" y="15290"/>
                </a:lnTo>
                <a:lnTo>
                  <a:pt x="17570" y="15280"/>
                </a:lnTo>
                <a:lnTo>
                  <a:pt x="17580" y="15280"/>
                </a:lnTo>
                <a:lnTo>
                  <a:pt x="17580" y="15270"/>
                </a:lnTo>
                <a:lnTo>
                  <a:pt x="17580" y="15230"/>
                </a:lnTo>
                <a:lnTo>
                  <a:pt x="17590" y="15220"/>
                </a:lnTo>
                <a:lnTo>
                  <a:pt x="17580" y="15210"/>
                </a:lnTo>
                <a:lnTo>
                  <a:pt x="17570" y="15200"/>
                </a:lnTo>
                <a:lnTo>
                  <a:pt x="17560" y="15190"/>
                </a:lnTo>
                <a:lnTo>
                  <a:pt x="17550" y="15180"/>
                </a:lnTo>
                <a:lnTo>
                  <a:pt x="17540" y="15180"/>
                </a:lnTo>
                <a:lnTo>
                  <a:pt x="17540" y="15170"/>
                </a:lnTo>
                <a:lnTo>
                  <a:pt x="17560" y="15160"/>
                </a:lnTo>
                <a:lnTo>
                  <a:pt x="17570" y="15160"/>
                </a:lnTo>
                <a:lnTo>
                  <a:pt x="17600" y="15150"/>
                </a:lnTo>
                <a:lnTo>
                  <a:pt x="17620" y="15140"/>
                </a:lnTo>
                <a:lnTo>
                  <a:pt x="17640" y="15150"/>
                </a:lnTo>
                <a:lnTo>
                  <a:pt x="17660" y="15140"/>
                </a:lnTo>
                <a:close/>
                <a:moveTo>
                  <a:pt x="16430" y="14670"/>
                </a:moveTo>
                <a:lnTo>
                  <a:pt x="16450" y="14670"/>
                </a:lnTo>
                <a:lnTo>
                  <a:pt x="16500" y="14670"/>
                </a:lnTo>
                <a:lnTo>
                  <a:pt x="16520" y="14680"/>
                </a:lnTo>
                <a:lnTo>
                  <a:pt x="16540" y="14700"/>
                </a:lnTo>
                <a:lnTo>
                  <a:pt x="16550" y="14710"/>
                </a:lnTo>
                <a:lnTo>
                  <a:pt x="16560" y="14730"/>
                </a:lnTo>
                <a:lnTo>
                  <a:pt x="16580" y="14750"/>
                </a:lnTo>
                <a:lnTo>
                  <a:pt x="16590" y="14760"/>
                </a:lnTo>
                <a:lnTo>
                  <a:pt x="16610" y="14770"/>
                </a:lnTo>
                <a:lnTo>
                  <a:pt x="16630" y="14780"/>
                </a:lnTo>
                <a:lnTo>
                  <a:pt x="16650" y="14790"/>
                </a:lnTo>
                <a:lnTo>
                  <a:pt x="16660" y="14790"/>
                </a:lnTo>
                <a:lnTo>
                  <a:pt x="16690" y="14800"/>
                </a:lnTo>
                <a:lnTo>
                  <a:pt x="16690" y="14810"/>
                </a:lnTo>
                <a:lnTo>
                  <a:pt x="16680" y="14800"/>
                </a:lnTo>
                <a:lnTo>
                  <a:pt x="16670" y="14800"/>
                </a:lnTo>
                <a:lnTo>
                  <a:pt x="16650" y="14810"/>
                </a:lnTo>
                <a:lnTo>
                  <a:pt x="16640" y="14810"/>
                </a:lnTo>
                <a:lnTo>
                  <a:pt x="16600" y="14800"/>
                </a:lnTo>
                <a:lnTo>
                  <a:pt x="16580" y="14790"/>
                </a:lnTo>
                <a:lnTo>
                  <a:pt x="16570" y="14790"/>
                </a:lnTo>
                <a:lnTo>
                  <a:pt x="16540" y="14800"/>
                </a:lnTo>
                <a:lnTo>
                  <a:pt x="16530" y="14810"/>
                </a:lnTo>
                <a:lnTo>
                  <a:pt x="16520" y="14810"/>
                </a:lnTo>
                <a:lnTo>
                  <a:pt x="16510" y="14790"/>
                </a:lnTo>
                <a:lnTo>
                  <a:pt x="16480" y="14790"/>
                </a:lnTo>
                <a:lnTo>
                  <a:pt x="16470" y="14770"/>
                </a:lnTo>
                <a:lnTo>
                  <a:pt x="16440" y="14740"/>
                </a:lnTo>
                <a:lnTo>
                  <a:pt x="16430" y="14730"/>
                </a:lnTo>
                <a:lnTo>
                  <a:pt x="16400" y="14720"/>
                </a:lnTo>
                <a:lnTo>
                  <a:pt x="16380" y="14710"/>
                </a:lnTo>
                <a:lnTo>
                  <a:pt x="16380" y="14700"/>
                </a:lnTo>
                <a:lnTo>
                  <a:pt x="16390" y="14690"/>
                </a:lnTo>
                <a:lnTo>
                  <a:pt x="16400" y="14690"/>
                </a:lnTo>
                <a:lnTo>
                  <a:pt x="16420" y="14670"/>
                </a:lnTo>
                <a:lnTo>
                  <a:pt x="16430" y="14670"/>
                </a:lnTo>
                <a:close/>
                <a:moveTo>
                  <a:pt x="16360" y="14670"/>
                </a:moveTo>
                <a:lnTo>
                  <a:pt x="16360" y="14680"/>
                </a:lnTo>
                <a:lnTo>
                  <a:pt x="16350" y="14680"/>
                </a:lnTo>
                <a:lnTo>
                  <a:pt x="16310" y="14680"/>
                </a:lnTo>
                <a:lnTo>
                  <a:pt x="16300" y="14680"/>
                </a:lnTo>
                <a:lnTo>
                  <a:pt x="16300" y="14690"/>
                </a:lnTo>
                <a:lnTo>
                  <a:pt x="16300" y="14700"/>
                </a:lnTo>
                <a:lnTo>
                  <a:pt x="16290" y="14700"/>
                </a:lnTo>
                <a:lnTo>
                  <a:pt x="16290" y="14690"/>
                </a:lnTo>
                <a:lnTo>
                  <a:pt x="16290" y="14680"/>
                </a:lnTo>
                <a:lnTo>
                  <a:pt x="16270" y="14650"/>
                </a:lnTo>
                <a:lnTo>
                  <a:pt x="16270" y="14640"/>
                </a:lnTo>
                <a:lnTo>
                  <a:pt x="16260" y="14620"/>
                </a:lnTo>
                <a:lnTo>
                  <a:pt x="16250" y="14610"/>
                </a:lnTo>
                <a:lnTo>
                  <a:pt x="16260" y="14590"/>
                </a:lnTo>
                <a:lnTo>
                  <a:pt x="16270" y="14580"/>
                </a:lnTo>
                <a:lnTo>
                  <a:pt x="16280" y="14570"/>
                </a:lnTo>
                <a:lnTo>
                  <a:pt x="16300" y="14580"/>
                </a:lnTo>
                <a:lnTo>
                  <a:pt x="16320" y="14590"/>
                </a:lnTo>
                <a:lnTo>
                  <a:pt x="16330" y="14590"/>
                </a:lnTo>
                <a:lnTo>
                  <a:pt x="16330" y="14600"/>
                </a:lnTo>
                <a:lnTo>
                  <a:pt x="16350" y="14640"/>
                </a:lnTo>
                <a:lnTo>
                  <a:pt x="16360" y="14660"/>
                </a:lnTo>
                <a:lnTo>
                  <a:pt x="16360" y="14670"/>
                </a:lnTo>
                <a:close/>
                <a:moveTo>
                  <a:pt x="20510" y="14670"/>
                </a:moveTo>
                <a:lnTo>
                  <a:pt x="20520" y="14670"/>
                </a:lnTo>
                <a:lnTo>
                  <a:pt x="20530" y="14670"/>
                </a:lnTo>
                <a:lnTo>
                  <a:pt x="20530" y="14690"/>
                </a:lnTo>
                <a:lnTo>
                  <a:pt x="20550" y="14710"/>
                </a:lnTo>
                <a:lnTo>
                  <a:pt x="20560" y="14720"/>
                </a:lnTo>
                <a:lnTo>
                  <a:pt x="20560" y="14740"/>
                </a:lnTo>
                <a:lnTo>
                  <a:pt x="20560" y="14760"/>
                </a:lnTo>
                <a:lnTo>
                  <a:pt x="20550" y="14770"/>
                </a:lnTo>
                <a:lnTo>
                  <a:pt x="20530" y="14760"/>
                </a:lnTo>
                <a:lnTo>
                  <a:pt x="20520" y="14770"/>
                </a:lnTo>
                <a:lnTo>
                  <a:pt x="20510" y="14780"/>
                </a:lnTo>
                <a:lnTo>
                  <a:pt x="20520" y="14790"/>
                </a:lnTo>
                <a:lnTo>
                  <a:pt x="20500" y="14810"/>
                </a:lnTo>
                <a:lnTo>
                  <a:pt x="20490" y="14820"/>
                </a:lnTo>
                <a:lnTo>
                  <a:pt x="20480" y="14820"/>
                </a:lnTo>
                <a:lnTo>
                  <a:pt x="20460" y="14830"/>
                </a:lnTo>
                <a:lnTo>
                  <a:pt x="20430" y="14850"/>
                </a:lnTo>
                <a:lnTo>
                  <a:pt x="20420" y="14860"/>
                </a:lnTo>
                <a:lnTo>
                  <a:pt x="20400" y="14860"/>
                </a:lnTo>
                <a:lnTo>
                  <a:pt x="20390" y="14860"/>
                </a:lnTo>
                <a:lnTo>
                  <a:pt x="20370" y="14860"/>
                </a:lnTo>
                <a:lnTo>
                  <a:pt x="20360" y="14860"/>
                </a:lnTo>
                <a:lnTo>
                  <a:pt x="20340" y="14870"/>
                </a:lnTo>
                <a:lnTo>
                  <a:pt x="20300" y="14830"/>
                </a:lnTo>
                <a:lnTo>
                  <a:pt x="20290" y="14820"/>
                </a:lnTo>
                <a:lnTo>
                  <a:pt x="20280" y="14800"/>
                </a:lnTo>
                <a:lnTo>
                  <a:pt x="20280" y="14780"/>
                </a:lnTo>
                <a:lnTo>
                  <a:pt x="20270" y="14750"/>
                </a:lnTo>
                <a:lnTo>
                  <a:pt x="20240" y="14720"/>
                </a:lnTo>
                <a:lnTo>
                  <a:pt x="20240" y="14710"/>
                </a:lnTo>
                <a:lnTo>
                  <a:pt x="20230" y="14700"/>
                </a:lnTo>
                <a:lnTo>
                  <a:pt x="20220" y="14680"/>
                </a:lnTo>
                <a:lnTo>
                  <a:pt x="20220" y="14670"/>
                </a:lnTo>
                <a:lnTo>
                  <a:pt x="20220" y="14660"/>
                </a:lnTo>
                <a:lnTo>
                  <a:pt x="20230" y="14640"/>
                </a:lnTo>
                <a:lnTo>
                  <a:pt x="20240" y="14630"/>
                </a:lnTo>
                <a:lnTo>
                  <a:pt x="20250" y="14620"/>
                </a:lnTo>
                <a:lnTo>
                  <a:pt x="20270" y="14610"/>
                </a:lnTo>
                <a:lnTo>
                  <a:pt x="20310" y="14590"/>
                </a:lnTo>
                <a:lnTo>
                  <a:pt x="20320" y="14590"/>
                </a:lnTo>
                <a:lnTo>
                  <a:pt x="20330" y="14580"/>
                </a:lnTo>
                <a:lnTo>
                  <a:pt x="20340" y="14580"/>
                </a:lnTo>
                <a:lnTo>
                  <a:pt x="20360" y="14560"/>
                </a:lnTo>
                <a:lnTo>
                  <a:pt x="20370" y="14560"/>
                </a:lnTo>
                <a:lnTo>
                  <a:pt x="20370" y="14570"/>
                </a:lnTo>
                <a:lnTo>
                  <a:pt x="20390" y="14580"/>
                </a:lnTo>
                <a:lnTo>
                  <a:pt x="20400" y="14580"/>
                </a:lnTo>
                <a:lnTo>
                  <a:pt x="20420" y="14590"/>
                </a:lnTo>
                <a:lnTo>
                  <a:pt x="20430" y="14610"/>
                </a:lnTo>
                <a:lnTo>
                  <a:pt x="20440" y="14610"/>
                </a:lnTo>
                <a:lnTo>
                  <a:pt x="20450" y="14620"/>
                </a:lnTo>
                <a:lnTo>
                  <a:pt x="20460" y="14630"/>
                </a:lnTo>
                <a:lnTo>
                  <a:pt x="20470" y="14640"/>
                </a:lnTo>
                <a:lnTo>
                  <a:pt x="20500" y="14640"/>
                </a:lnTo>
                <a:lnTo>
                  <a:pt x="20500" y="14650"/>
                </a:lnTo>
                <a:lnTo>
                  <a:pt x="20510" y="14660"/>
                </a:lnTo>
                <a:lnTo>
                  <a:pt x="20510" y="1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