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Chimbu (Simbu)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Papua New Guinea • State Map | Fully Editable Vector Shape</a:t>
            </a:r>
          </a:p>
        </p:txBody>
      </p:sp>
      <p:sp>
        <p:nvSpPr>
          <p:cNvPr id="101" name="Chimbu (Simbu)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24940" y="27230"/>
                </a:moveTo>
                <a:lnTo>
                  <a:pt x="24950" y="27230"/>
                </a:lnTo>
                <a:lnTo>
                  <a:pt x="24960" y="27240"/>
                </a:lnTo>
                <a:lnTo>
                  <a:pt x="24980" y="27240"/>
                </a:lnTo>
                <a:lnTo>
                  <a:pt x="24990" y="27230"/>
                </a:lnTo>
                <a:lnTo>
                  <a:pt x="25000" y="27220"/>
                </a:lnTo>
                <a:lnTo>
                  <a:pt x="25010" y="27220"/>
                </a:lnTo>
                <a:lnTo>
                  <a:pt x="25020" y="27220"/>
                </a:lnTo>
                <a:lnTo>
                  <a:pt x="25030" y="27220"/>
                </a:lnTo>
                <a:lnTo>
                  <a:pt x="25040" y="27230"/>
                </a:lnTo>
                <a:lnTo>
                  <a:pt x="25050" y="27240"/>
                </a:lnTo>
                <a:lnTo>
                  <a:pt x="25060" y="27240"/>
                </a:lnTo>
                <a:lnTo>
                  <a:pt x="25070" y="27250"/>
                </a:lnTo>
                <a:lnTo>
                  <a:pt x="25080" y="27250"/>
                </a:lnTo>
                <a:lnTo>
                  <a:pt x="25090" y="27250"/>
                </a:lnTo>
                <a:lnTo>
                  <a:pt x="25110" y="27260"/>
                </a:lnTo>
                <a:lnTo>
                  <a:pt x="25130" y="27260"/>
                </a:lnTo>
                <a:lnTo>
                  <a:pt x="25140" y="27260"/>
                </a:lnTo>
                <a:lnTo>
                  <a:pt x="25150" y="27260"/>
                </a:lnTo>
                <a:lnTo>
                  <a:pt x="25160" y="27260"/>
                </a:lnTo>
                <a:lnTo>
                  <a:pt x="25170" y="27250"/>
                </a:lnTo>
                <a:lnTo>
                  <a:pt x="25180" y="27260"/>
                </a:lnTo>
                <a:lnTo>
                  <a:pt x="25190" y="27260"/>
                </a:lnTo>
                <a:lnTo>
                  <a:pt x="25210" y="27250"/>
                </a:lnTo>
                <a:lnTo>
                  <a:pt x="25220" y="27250"/>
                </a:lnTo>
                <a:lnTo>
                  <a:pt x="25230" y="27260"/>
                </a:lnTo>
                <a:lnTo>
                  <a:pt x="25240" y="27270"/>
                </a:lnTo>
                <a:lnTo>
                  <a:pt x="25240" y="27280"/>
                </a:lnTo>
                <a:lnTo>
                  <a:pt x="25240" y="27290"/>
                </a:lnTo>
                <a:lnTo>
                  <a:pt x="25250" y="27290"/>
                </a:lnTo>
                <a:lnTo>
                  <a:pt x="25250" y="27300"/>
                </a:lnTo>
                <a:lnTo>
                  <a:pt x="25260" y="27310"/>
                </a:lnTo>
                <a:lnTo>
                  <a:pt x="25270" y="27320"/>
                </a:lnTo>
                <a:lnTo>
                  <a:pt x="25280" y="27320"/>
                </a:lnTo>
                <a:lnTo>
                  <a:pt x="25290" y="27330"/>
                </a:lnTo>
                <a:lnTo>
                  <a:pt x="25300" y="27340"/>
                </a:lnTo>
                <a:lnTo>
                  <a:pt x="25320" y="27330"/>
                </a:lnTo>
                <a:lnTo>
                  <a:pt x="25330" y="27330"/>
                </a:lnTo>
                <a:lnTo>
                  <a:pt x="25340" y="27340"/>
                </a:lnTo>
                <a:lnTo>
                  <a:pt x="25340" y="27350"/>
                </a:lnTo>
                <a:lnTo>
                  <a:pt x="25350" y="27350"/>
                </a:lnTo>
                <a:lnTo>
                  <a:pt x="25350" y="27360"/>
                </a:lnTo>
                <a:lnTo>
                  <a:pt x="25370" y="27360"/>
                </a:lnTo>
                <a:lnTo>
                  <a:pt x="25370" y="27370"/>
                </a:lnTo>
                <a:lnTo>
                  <a:pt x="25380" y="27380"/>
                </a:lnTo>
                <a:lnTo>
                  <a:pt x="25390" y="27390"/>
                </a:lnTo>
                <a:lnTo>
                  <a:pt x="25390" y="27400"/>
                </a:lnTo>
                <a:lnTo>
                  <a:pt x="25400" y="27400"/>
                </a:lnTo>
                <a:lnTo>
                  <a:pt x="25410" y="27410"/>
                </a:lnTo>
                <a:lnTo>
                  <a:pt x="25410" y="27420"/>
                </a:lnTo>
                <a:lnTo>
                  <a:pt x="25420" y="27430"/>
                </a:lnTo>
                <a:lnTo>
                  <a:pt x="25430" y="27430"/>
                </a:lnTo>
                <a:lnTo>
                  <a:pt x="25440" y="27440"/>
                </a:lnTo>
                <a:lnTo>
                  <a:pt x="25450" y="27450"/>
                </a:lnTo>
                <a:lnTo>
                  <a:pt x="25460" y="27460"/>
                </a:lnTo>
                <a:lnTo>
                  <a:pt x="25480" y="27470"/>
                </a:lnTo>
                <a:lnTo>
                  <a:pt x="25480" y="27480"/>
                </a:lnTo>
                <a:lnTo>
                  <a:pt x="25480" y="27490"/>
                </a:lnTo>
                <a:lnTo>
                  <a:pt x="25480" y="27500"/>
                </a:lnTo>
                <a:lnTo>
                  <a:pt x="25480" y="27510"/>
                </a:lnTo>
                <a:lnTo>
                  <a:pt x="25480" y="27520"/>
                </a:lnTo>
                <a:lnTo>
                  <a:pt x="25490" y="27530"/>
                </a:lnTo>
                <a:lnTo>
                  <a:pt x="25510" y="27550"/>
                </a:lnTo>
                <a:lnTo>
                  <a:pt x="25530" y="27550"/>
                </a:lnTo>
                <a:lnTo>
                  <a:pt x="25530" y="27560"/>
                </a:lnTo>
                <a:lnTo>
                  <a:pt x="25540" y="27560"/>
                </a:lnTo>
                <a:lnTo>
                  <a:pt x="25540" y="27570"/>
                </a:lnTo>
                <a:lnTo>
                  <a:pt x="25550" y="27580"/>
                </a:lnTo>
                <a:lnTo>
                  <a:pt x="25550" y="27590"/>
                </a:lnTo>
                <a:lnTo>
                  <a:pt x="25550" y="27600"/>
                </a:lnTo>
                <a:lnTo>
                  <a:pt x="25560" y="27600"/>
                </a:lnTo>
                <a:lnTo>
                  <a:pt x="25560" y="27610"/>
                </a:lnTo>
                <a:lnTo>
                  <a:pt x="25570" y="27620"/>
                </a:lnTo>
                <a:lnTo>
                  <a:pt x="25570" y="27630"/>
                </a:lnTo>
                <a:lnTo>
                  <a:pt x="25580" y="27630"/>
                </a:lnTo>
                <a:lnTo>
                  <a:pt x="25590" y="27640"/>
                </a:lnTo>
                <a:lnTo>
                  <a:pt x="25600" y="27660"/>
                </a:lnTo>
                <a:lnTo>
                  <a:pt x="25620" y="27660"/>
                </a:lnTo>
                <a:lnTo>
                  <a:pt x="25470" y="28070"/>
                </a:lnTo>
                <a:lnTo>
                  <a:pt x="25460" y="28080"/>
                </a:lnTo>
                <a:lnTo>
                  <a:pt x="25380" y="28320"/>
                </a:lnTo>
                <a:lnTo>
                  <a:pt x="25450" y="28710"/>
                </a:lnTo>
                <a:lnTo>
                  <a:pt x="25510" y="28770"/>
                </a:lnTo>
                <a:lnTo>
                  <a:pt x="25700" y="28960"/>
                </a:lnTo>
                <a:lnTo>
                  <a:pt x="26020" y="28960"/>
                </a:lnTo>
                <a:lnTo>
                  <a:pt x="26100" y="29700"/>
                </a:lnTo>
                <a:lnTo>
                  <a:pt x="26100" y="29750"/>
                </a:lnTo>
                <a:lnTo>
                  <a:pt x="26100" y="29760"/>
                </a:lnTo>
                <a:lnTo>
                  <a:pt x="26090" y="29770"/>
                </a:lnTo>
                <a:lnTo>
                  <a:pt x="26090" y="29780"/>
                </a:lnTo>
                <a:lnTo>
                  <a:pt x="26090" y="29790"/>
                </a:lnTo>
                <a:lnTo>
                  <a:pt x="26080" y="29820"/>
                </a:lnTo>
                <a:lnTo>
                  <a:pt x="26070" y="29850"/>
                </a:lnTo>
                <a:lnTo>
                  <a:pt x="26070" y="29860"/>
                </a:lnTo>
                <a:lnTo>
                  <a:pt x="26060" y="29870"/>
                </a:lnTo>
                <a:lnTo>
                  <a:pt x="26050" y="29880"/>
                </a:lnTo>
                <a:lnTo>
                  <a:pt x="26040" y="29880"/>
                </a:lnTo>
                <a:lnTo>
                  <a:pt x="26030" y="29880"/>
                </a:lnTo>
                <a:lnTo>
                  <a:pt x="26020" y="29890"/>
                </a:lnTo>
                <a:lnTo>
                  <a:pt x="26010" y="29910"/>
                </a:lnTo>
                <a:lnTo>
                  <a:pt x="26000" y="29920"/>
                </a:lnTo>
                <a:lnTo>
                  <a:pt x="25990" y="29920"/>
                </a:lnTo>
                <a:lnTo>
                  <a:pt x="25990" y="29930"/>
                </a:lnTo>
                <a:lnTo>
                  <a:pt x="25980" y="29930"/>
                </a:lnTo>
                <a:lnTo>
                  <a:pt x="25970" y="29930"/>
                </a:lnTo>
                <a:lnTo>
                  <a:pt x="25960" y="29930"/>
                </a:lnTo>
                <a:lnTo>
                  <a:pt x="25940" y="29920"/>
                </a:lnTo>
                <a:lnTo>
                  <a:pt x="25930" y="29920"/>
                </a:lnTo>
                <a:lnTo>
                  <a:pt x="25910" y="29930"/>
                </a:lnTo>
                <a:lnTo>
                  <a:pt x="25880" y="29930"/>
                </a:lnTo>
                <a:lnTo>
                  <a:pt x="25870" y="29940"/>
                </a:lnTo>
                <a:lnTo>
                  <a:pt x="25870" y="29950"/>
                </a:lnTo>
                <a:lnTo>
                  <a:pt x="25870" y="29960"/>
                </a:lnTo>
                <a:lnTo>
                  <a:pt x="25860" y="29960"/>
                </a:lnTo>
                <a:lnTo>
                  <a:pt x="25840" y="29970"/>
                </a:lnTo>
                <a:lnTo>
                  <a:pt x="25830" y="29970"/>
                </a:lnTo>
                <a:lnTo>
                  <a:pt x="25820" y="29990"/>
                </a:lnTo>
                <a:lnTo>
                  <a:pt x="25820" y="30010"/>
                </a:lnTo>
                <a:lnTo>
                  <a:pt x="25800" y="30020"/>
                </a:lnTo>
                <a:lnTo>
                  <a:pt x="25790" y="30050"/>
                </a:lnTo>
                <a:lnTo>
                  <a:pt x="25780" y="30060"/>
                </a:lnTo>
                <a:lnTo>
                  <a:pt x="25760" y="30060"/>
                </a:lnTo>
                <a:lnTo>
                  <a:pt x="25740" y="30080"/>
                </a:lnTo>
                <a:lnTo>
                  <a:pt x="25740" y="30090"/>
                </a:lnTo>
                <a:lnTo>
                  <a:pt x="25740" y="30120"/>
                </a:lnTo>
                <a:lnTo>
                  <a:pt x="25740" y="30130"/>
                </a:lnTo>
                <a:lnTo>
                  <a:pt x="25740" y="30150"/>
                </a:lnTo>
                <a:lnTo>
                  <a:pt x="25740" y="30170"/>
                </a:lnTo>
                <a:lnTo>
                  <a:pt x="25750" y="30180"/>
                </a:lnTo>
                <a:lnTo>
                  <a:pt x="25740" y="30190"/>
                </a:lnTo>
                <a:lnTo>
                  <a:pt x="25740" y="30200"/>
                </a:lnTo>
                <a:lnTo>
                  <a:pt x="25730" y="30220"/>
                </a:lnTo>
                <a:lnTo>
                  <a:pt x="25730" y="30240"/>
                </a:lnTo>
                <a:lnTo>
                  <a:pt x="25740" y="30270"/>
                </a:lnTo>
                <a:lnTo>
                  <a:pt x="25730" y="30280"/>
                </a:lnTo>
                <a:lnTo>
                  <a:pt x="25710" y="30290"/>
                </a:lnTo>
                <a:lnTo>
                  <a:pt x="25700" y="30290"/>
                </a:lnTo>
                <a:lnTo>
                  <a:pt x="25700" y="30300"/>
                </a:lnTo>
                <a:lnTo>
                  <a:pt x="25700" y="30310"/>
                </a:lnTo>
                <a:lnTo>
                  <a:pt x="25690" y="30330"/>
                </a:lnTo>
                <a:lnTo>
                  <a:pt x="25680" y="30360"/>
                </a:lnTo>
                <a:lnTo>
                  <a:pt x="25670" y="30360"/>
                </a:lnTo>
                <a:lnTo>
                  <a:pt x="25660" y="30360"/>
                </a:lnTo>
                <a:lnTo>
                  <a:pt x="25640" y="30350"/>
                </a:lnTo>
                <a:lnTo>
                  <a:pt x="25620" y="30350"/>
                </a:lnTo>
                <a:lnTo>
                  <a:pt x="25600" y="30370"/>
                </a:lnTo>
                <a:lnTo>
                  <a:pt x="25590" y="30370"/>
                </a:lnTo>
                <a:lnTo>
                  <a:pt x="25570" y="30370"/>
                </a:lnTo>
                <a:lnTo>
                  <a:pt x="25560" y="30370"/>
                </a:lnTo>
                <a:lnTo>
                  <a:pt x="25550" y="30350"/>
                </a:lnTo>
                <a:lnTo>
                  <a:pt x="25530" y="30350"/>
                </a:lnTo>
                <a:lnTo>
                  <a:pt x="25500" y="30350"/>
                </a:lnTo>
                <a:lnTo>
                  <a:pt x="25490" y="30330"/>
                </a:lnTo>
                <a:lnTo>
                  <a:pt x="25460" y="30330"/>
                </a:lnTo>
                <a:lnTo>
                  <a:pt x="25440" y="30330"/>
                </a:lnTo>
                <a:lnTo>
                  <a:pt x="25410" y="30330"/>
                </a:lnTo>
                <a:lnTo>
                  <a:pt x="25390" y="30340"/>
                </a:lnTo>
                <a:lnTo>
                  <a:pt x="25360" y="30350"/>
                </a:lnTo>
                <a:lnTo>
                  <a:pt x="25350" y="30350"/>
                </a:lnTo>
                <a:lnTo>
                  <a:pt x="25340" y="30350"/>
                </a:lnTo>
                <a:lnTo>
                  <a:pt x="25290" y="30320"/>
                </a:lnTo>
                <a:lnTo>
                  <a:pt x="25280" y="30310"/>
                </a:lnTo>
                <a:lnTo>
                  <a:pt x="25270" y="30300"/>
                </a:lnTo>
                <a:lnTo>
                  <a:pt x="25260" y="30290"/>
                </a:lnTo>
                <a:lnTo>
                  <a:pt x="25240" y="30280"/>
                </a:lnTo>
                <a:lnTo>
                  <a:pt x="25220" y="30280"/>
                </a:lnTo>
                <a:lnTo>
                  <a:pt x="25210" y="30280"/>
                </a:lnTo>
                <a:lnTo>
                  <a:pt x="25200" y="30280"/>
                </a:lnTo>
                <a:lnTo>
                  <a:pt x="25180" y="30280"/>
                </a:lnTo>
                <a:lnTo>
                  <a:pt x="25140" y="30260"/>
                </a:lnTo>
                <a:lnTo>
                  <a:pt x="25130" y="30250"/>
                </a:lnTo>
                <a:lnTo>
                  <a:pt x="25120" y="30250"/>
                </a:lnTo>
                <a:lnTo>
                  <a:pt x="25110" y="30250"/>
                </a:lnTo>
                <a:lnTo>
                  <a:pt x="25110" y="30270"/>
                </a:lnTo>
                <a:lnTo>
                  <a:pt x="25090" y="30290"/>
                </a:lnTo>
                <a:lnTo>
                  <a:pt x="25060" y="30290"/>
                </a:lnTo>
                <a:lnTo>
                  <a:pt x="25030" y="30290"/>
                </a:lnTo>
                <a:lnTo>
                  <a:pt x="25020" y="30290"/>
                </a:lnTo>
                <a:lnTo>
                  <a:pt x="25010" y="30280"/>
                </a:lnTo>
                <a:lnTo>
                  <a:pt x="24990" y="30280"/>
                </a:lnTo>
                <a:lnTo>
                  <a:pt x="24970" y="30270"/>
                </a:lnTo>
                <a:lnTo>
                  <a:pt x="24940" y="30270"/>
                </a:lnTo>
                <a:lnTo>
                  <a:pt x="24930" y="30270"/>
                </a:lnTo>
                <a:lnTo>
                  <a:pt x="24910" y="30260"/>
                </a:lnTo>
                <a:lnTo>
                  <a:pt x="24900" y="30260"/>
                </a:lnTo>
                <a:lnTo>
                  <a:pt x="24890" y="30270"/>
                </a:lnTo>
                <a:lnTo>
                  <a:pt x="24890" y="30280"/>
                </a:lnTo>
                <a:lnTo>
                  <a:pt x="24880" y="30290"/>
                </a:lnTo>
                <a:lnTo>
                  <a:pt x="24870" y="30300"/>
                </a:lnTo>
                <a:lnTo>
                  <a:pt x="24850" y="30300"/>
                </a:lnTo>
                <a:lnTo>
                  <a:pt x="24840" y="30310"/>
                </a:lnTo>
                <a:lnTo>
                  <a:pt x="24830" y="30330"/>
                </a:lnTo>
                <a:lnTo>
                  <a:pt x="24820" y="30340"/>
                </a:lnTo>
                <a:lnTo>
                  <a:pt x="24800" y="30340"/>
                </a:lnTo>
                <a:lnTo>
                  <a:pt x="24800" y="30350"/>
                </a:lnTo>
                <a:lnTo>
                  <a:pt x="24800" y="30380"/>
                </a:lnTo>
                <a:lnTo>
                  <a:pt x="24790" y="30420"/>
                </a:lnTo>
                <a:lnTo>
                  <a:pt x="24720" y="30920"/>
                </a:lnTo>
                <a:lnTo>
                  <a:pt x="25290" y="31080"/>
                </a:lnTo>
                <a:lnTo>
                  <a:pt x="25780" y="31660"/>
                </a:lnTo>
                <a:lnTo>
                  <a:pt x="26350" y="31660"/>
                </a:lnTo>
                <a:lnTo>
                  <a:pt x="26510" y="31900"/>
                </a:lnTo>
                <a:lnTo>
                  <a:pt x="26260" y="32600"/>
                </a:lnTo>
                <a:lnTo>
                  <a:pt x="25970" y="32400"/>
                </a:lnTo>
                <a:lnTo>
                  <a:pt x="25720" y="32240"/>
                </a:lnTo>
                <a:lnTo>
                  <a:pt x="25720" y="32250"/>
                </a:lnTo>
                <a:lnTo>
                  <a:pt x="25700" y="32290"/>
                </a:lnTo>
                <a:lnTo>
                  <a:pt x="25700" y="32300"/>
                </a:lnTo>
                <a:lnTo>
                  <a:pt x="25690" y="32310"/>
                </a:lnTo>
                <a:lnTo>
                  <a:pt x="25680" y="32320"/>
                </a:lnTo>
                <a:lnTo>
                  <a:pt x="25670" y="32330"/>
                </a:lnTo>
                <a:lnTo>
                  <a:pt x="25660" y="32330"/>
                </a:lnTo>
                <a:lnTo>
                  <a:pt x="25660" y="32340"/>
                </a:lnTo>
                <a:lnTo>
                  <a:pt x="25670" y="32340"/>
                </a:lnTo>
                <a:lnTo>
                  <a:pt x="25680" y="32350"/>
                </a:lnTo>
                <a:lnTo>
                  <a:pt x="25670" y="32370"/>
                </a:lnTo>
                <a:lnTo>
                  <a:pt x="25660" y="32370"/>
                </a:lnTo>
                <a:lnTo>
                  <a:pt x="25650" y="32360"/>
                </a:lnTo>
                <a:lnTo>
                  <a:pt x="25640" y="32370"/>
                </a:lnTo>
                <a:lnTo>
                  <a:pt x="25640" y="32380"/>
                </a:lnTo>
                <a:lnTo>
                  <a:pt x="25660" y="32390"/>
                </a:lnTo>
                <a:lnTo>
                  <a:pt x="25660" y="32400"/>
                </a:lnTo>
                <a:lnTo>
                  <a:pt x="25640" y="32410"/>
                </a:lnTo>
                <a:lnTo>
                  <a:pt x="25640" y="32420"/>
                </a:lnTo>
                <a:lnTo>
                  <a:pt x="25650" y="32430"/>
                </a:lnTo>
                <a:lnTo>
                  <a:pt x="25640" y="32430"/>
                </a:lnTo>
                <a:lnTo>
                  <a:pt x="25630" y="32450"/>
                </a:lnTo>
                <a:lnTo>
                  <a:pt x="25630" y="32460"/>
                </a:lnTo>
                <a:lnTo>
                  <a:pt x="25610" y="32470"/>
                </a:lnTo>
                <a:lnTo>
                  <a:pt x="25590" y="32460"/>
                </a:lnTo>
                <a:lnTo>
                  <a:pt x="25580" y="32450"/>
                </a:lnTo>
                <a:lnTo>
                  <a:pt x="25580" y="32440"/>
                </a:lnTo>
                <a:lnTo>
                  <a:pt x="25560" y="32440"/>
                </a:lnTo>
                <a:lnTo>
                  <a:pt x="25540" y="32440"/>
                </a:lnTo>
                <a:lnTo>
                  <a:pt x="25540" y="32430"/>
                </a:lnTo>
                <a:lnTo>
                  <a:pt x="25530" y="32420"/>
                </a:lnTo>
                <a:lnTo>
                  <a:pt x="25520" y="32410"/>
                </a:lnTo>
                <a:lnTo>
                  <a:pt x="25490" y="32400"/>
                </a:lnTo>
                <a:lnTo>
                  <a:pt x="25480" y="32410"/>
                </a:lnTo>
                <a:lnTo>
                  <a:pt x="25470" y="32410"/>
                </a:lnTo>
                <a:lnTo>
                  <a:pt x="25460" y="32410"/>
                </a:lnTo>
                <a:lnTo>
                  <a:pt x="25460" y="32400"/>
                </a:lnTo>
                <a:lnTo>
                  <a:pt x="25470" y="32380"/>
                </a:lnTo>
                <a:lnTo>
                  <a:pt x="25460" y="32370"/>
                </a:lnTo>
                <a:lnTo>
                  <a:pt x="25450" y="32370"/>
                </a:lnTo>
                <a:lnTo>
                  <a:pt x="25440" y="32370"/>
                </a:lnTo>
                <a:lnTo>
                  <a:pt x="25430" y="32350"/>
                </a:lnTo>
                <a:lnTo>
                  <a:pt x="25410" y="32360"/>
                </a:lnTo>
                <a:lnTo>
                  <a:pt x="25370" y="32360"/>
                </a:lnTo>
                <a:lnTo>
                  <a:pt x="25360" y="32370"/>
                </a:lnTo>
                <a:lnTo>
                  <a:pt x="25340" y="32370"/>
                </a:lnTo>
                <a:lnTo>
                  <a:pt x="25330" y="32380"/>
                </a:lnTo>
                <a:lnTo>
                  <a:pt x="25320" y="32380"/>
                </a:lnTo>
                <a:lnTo>
                  <a:pt x="25300" y="32360"/>
                </a:lnTo>
                <a:lnTo>
                  <a:pt x="25290" y="32340"/>
                </a:lnTo>
                <a:lnTo>
                  <a:pt x="25280" y="32320"/>
                </a:lnTo>
                <a:lnTo>
                  <a:pt x="25270" y="32320"/>
                </a:lnTo>
                <a:lnTo>
                  <a:pt x="25260" y="32320"/>
                </a:lnTo>
                <a:lnTo>
                  <a:pt x="25240" y="32310"/>
                </a:lnTo>
                <a:lnTo>
                  <a:pt x="25220" y="32300"/>
                </a:lnTo>
                <a:lnTo>
                  <a:pt x="25210" y="32290"/>
                </a:lnTo>
                <a:lnTo>
                  <a:pt x="25210" y="32280"/>
                </a:lnTo>
                <a:lnTo>
                  <a:pt x="25210" y="32260"/>
                </a:lnTo>
                <a:lnTo>
                  <a:pt x="25200" y="32260"/>
                </a:lnTo>
                <a:lnTo>
                  <a:pt x="25190" y="32260"/>
                </a:lnTo>
                <a:lnTo>
                  <a:pt x="25160" y="32260"/>
                </a:lnTo>
                <a:lnTo>
                  <a:pt x="25150" y="32250"/>
                </a:lnTo>
                <a:lnTo>
                  <a:pt x="25140" y="32250"/>
                </a:lnTo>
                <a:lnTo>
                  <a:pt x="25140" y="32260"/>
                </a:lnTo>
                <a:lnTo>
                  <a:pt x="25130" y="32260"/>
                </a:lnTo>
                <a:lnTo>
                  <a:pt x="25120" y="32260"/>
                </a:lnTo>
                <a:lnTo>
                  <a:pt x="25110" y="32260"/>
                </a:lnTo>
                <a:lnTo>
                  <a:pt x="25100" y="32270"/>
                </a:lnTo>
                <a:lnTo>
                  <a:pt x="25090" y="32250"/>
                </a:lnTo>
                <a:lnTo>
                  <a:pt x="25080" y="32250"/>
                </a:lnTo>
                <a:lnTo>
                  <a:pt x="25070" y="32260"/>
                </a:lnTo>
                <a:lnTo>
                  <a:pt x="25060" y="32270"/>
                </a:lnTo>
                <a:lnTo>
                  <a:pt x="25050" y="32270"/>
                </a:lnTo>
                <a:lnTo>
                  <a:pt x="25030" y="32260"/>
                </a:lnTo>
                <a:lnTo>
                  <a:pt x="25020" y="32260"/>
                </a:lnTo>
                <a:lnTo>
                  <a:pt x="25010" y="32250"/>
                </a:lnTo>
                <a:lnTo>
                  <a:pt x="25000" y="32240"/>
                </a:lnTo>
                <a:lnTo>
                  <a:pt x="24990" y="32240"/>
                </a:lnTo>
                <a:lnTo>
                  <a:pt x="24980" y="32250"/>
                </a:lnTo>
                <a:lnTo>
                  <a:pt x="24980" y="32260"/>
                </a:lnTo>
                <a:lnTo>
                  <a:pt x="24990" y="32270"/>
                </a:lnTo>
                <a:lnTo>
                  <a:pt x="24990" y="32280"/>
                </a:lnTo>
                <a:lnTo>
                  <a:pt x="24970" y="32280"/>
                </a:lnTo>
                <a:lnTo>
                  <a:pt x="24960" y="32280"/>
                </a:lnTo>
                <a:lnTo>
                  <a:pt x="24950" y="32280"/>
                </a:lnTo>
                <a:lnTo>
                  <a:pt x="24940" y="32280"/>
                </a:lnTo>
                <a:lnTo>
                  <a:pt x="24930" y="32250"/>
                </a:lnTo>
                <a:lnTo>
                  <a:pt x="24920" y="32240"/>
                </a:lnTo>
                <a:lnTo>
                  <a:pt x="24890" y="32240"/>
                </a:lnTo>
                <a:lnTo>
                  <a:pt x="24890" y="32230"/>
                </a:lnTo>
                <a:lnTo>
                  <a:pt x="24890" y="32220"/>
                </a:lnTo>
                <a:lnTo>
                  <a:pt x="24890" y="32210"/>
                </a:lnTo>
                <a:lnTo>
                  <a:pt x="24880" y="32200"/>
                </a:lnTo>
                <a:lnTo>
                  <a:pt x="24870" y="32200"/>
                </a:lnTo>
                <a:lnTo>
                  <a:pt x="24860" y="32210"/>
                </a:lnTo>
                <a:lnTo>
                  <a:pt x="24860" y="32220"/>
                </a:lnTo>
                <a:lnTo>
                  <a:pt x="24850" y="32220"/>
                </a:lnTo>
                <a:lnTo>
                  <a:pt x="24840" y="32220"/>
                </a:lnTo>
                <a:lnTo>
                  <a:pt x="24820" y="32200"/>
                </a:lnTo>
                <a:lnTo>
                  <a:pt x="24800" y="32200"/>
                </a:lnTo>
                <a:lnTo>
                  <a:pt x="24790" y="32200"/>
                </a:lnTo>
                <a:lnTo>
                  <a:pt x="24780" y="32210"/>
                </a:lnTo>
                <a:lnTo>
                  <a:pt x="24770" y="32210"/>
                </a:lnTo>
                <a:lnTo>
                  <a:pt x="24760" y="32200"/>
                </a:lnTo>
                <a:lnTo>
                  <a:pt x="24750" y="32200"/>
                </a:lnTo>
                <a:lnTo>
                  <a:pt x="24750" y="32190"/>
                </a:lnTo>
                <a:lnTo>
                  <a:pt x="24750" y="32180"/>
                </a:lnTo>
                <a:lnTo>
                  <a:pt x="24750" y="32170"/>
                </a:lnTo>
                <a:lnTo>
                  <a:pt x="24750" y="32160"/>
                </a:lnTo>
                <a:lnTo>
                  <a:pt x="24740" y="32160"/>
                </a:lnTo>
                <a:lnTo>
                  <a:pt x="24740" y="32170"/>
                </a:lnTo>
                <a:lnTo>
                  <a:pt x="24730" y="32170"/>
                </a:lnTo>
                <a:lnTo>
                  <a:pt x="24710" y="32180"/>
                </a:lnTo>
                <a:lnTo>
                  <a:pt x="24700" y="32180"/>
                </a:lnTo>
                <a:lnTo>
                  <a:pt x="24690" y="32170"/>
                </a:lnTo>
                <a:lnTo>
                  <a:pt x="24670" y="32160"/>
                </a:lnTo>
                <a:lnTo>
                  <a:pt x="24670" y="32150"/>
                </a:lnTo>
                <a:lnTo>
                  <a:pt x="24660" y="32150"/>
                </a:lnTo>
                <a:lnTo>
                  <a:pt x="24660" y="32140"/>
                </a:lnTo>
                <a:lnTo>
                  <a:pt x="24650" y="32130"/>
                </a:lnTo>
                <a:lnTo>
                  <a:pt x="24640" y="32120"/>
                </a:lnTo>
                <a:lnTo>
                  <a:pt x="24620" y="32100"/>
                </a:lnTo>
                <a:lnTo>
                  <a:pt x="24600" y="32090"/>
                </a:lnTo>
                <a:lnTo>
                  <a:pt x="24590" y="32080"/>
                </a:lnTo>
                <a:lnTo>
                  <a:pt x="24580" y="32080"/>
                </a:lnTo>
                <a:lnTo>
                  <a:pt x="24580" y="32090"/>
                </a:lnTo>
                <a:lnTo>
                  <a:pt x="24570" y="32090"/>
                </a:lnTo>
                <a:lnTo>
                  <a:pt x="24560" y="32080"/>
                </a:lnTo>
                <a:lnTo>
                  <a:pt x="24540" y="32080"/>
                </a:lnTo>
                <a:lnTo>
                  <a:pt x="24530" y="32070"/>
                </a:lnTo>
                <a:lnTo>
                  <a:pt x="24520" y="32060"/>
                </a:lnTo>
                <a:lnTo>
                  <a:pt x="24520" y="32030"/>
                </a:lnTo>
                <a:lnTo>
                  <a:pt x="24520" y="32020"/>
                </a:lnTo>
                <a:lnTo>
                  <a:pt x="24510" y="32010"/>
                </a:lnTo>
                <a:lnTo>
                  <a:pt x="24500" y="32010"/>
                </a:lnTo>
                <a:lnTo>
                  <a:pt x="24500" y="31980"/>
                </a:lnTo>
                <a:lnTo>
                  <a:pt x="24490" y="31970"/>
                </a:lnTo>
                <a:lnTo>
                  <a:pt x="24480" y="31960"/>
                </a:lnTo>
                <a:lnTo>
                  <a:pt x="24480" y="31950"/>
                </a:lnTo>
                <a:lnTo>
                  <a:pt x="24470" y="31950"/>
                </a:lnTo>
                <a:lnTo>
                  <a:pt x="24470" y="31940"/>
                </a:lnTo>
                <a:lnTo>
                  <a:pt x="24460" y="31930"/>
                </a:lnTo>
                <a:lnTo>
                  <a:pt x="24450" y="31930"/>
                </a:lnTo>
                <a:lnTo>
                  <a:pt x="24440" y="31940"/>
                </a:lnTo>
                <a:lnTo>
                  <a:pt x="24430" y="31940"/>
                </a:lnTo>
                <a:lnTo>
                  <a:pt x="24430" y="31930"/>
                </a:lnTo>
                <a:lnTo>
                  <a:pt x="24430" y="31910"/>
                </a:lnTo>
                <a:lnTo>
                  <a:pt x="24420" y="31900"/>
                </a:lnTo>
                <a:lnTo>
                  <a:pt x="24420" y="31890"/>
                </a:lnTo>
                <a:lnTo>
                  <a:pt x="24420" y="31880"/>
                </a:lnTo>
                <a:lnTo>
                  <a:pt x="24420" y="31870"/>
                </a:lnTo>
                <a:lnTo>
                  <a:pt x="24410" y="31870"/>
                </a:lnTo>
                <a:lnTo>
                  <a:pt x="24400" y="31870"/>
                </a:lnTo>
                <a:lnTo>
                  <a:pt x="24400" y="31860"/>
                </a:lnTo>
                <a:lnTo>
                  <a:pt x="24420" y="31850"/>
                </a:lnTo>
                <a:lnTo>
                  <a:pt x="24430" y="31840"/>
                </a:lnTo>
                <a:lnTo>
                  <a:pt x="24420" y="31840"/>
                </a:lnTo>
                <a:lnTo>
                  <a:pt x="24420" y="31830"/>
                </a:lnTo>
                <a:lnTo>
                  <a:pt x="24350" y="31840"/>
                </a:lnTo>
                <a:lnTo>
                  <a:pt x="24320" y="31850"/>
                </a:lnTo>
                <a:lnTo>
                  <a:pt x="24310" y="31850"/>
                </a:lnTo>
                <a:lnTo>
                  <a:pt x="24300" y="31850"/>
                </a:lnTo>
                <a:lnTo>
                  <a:pt x="24290" y="31840"/>
                </a:lnTo>
                <a:lnTo>
                  <a:pt x="24280" y="31840"/>
                </a:lnTo>
                <a:lnTo>
                  <a:pt x="24270" y="31840"/>
                </a:lnTo>
                <a:lnTo>
                  <a:pt x="24250" y="31840"/>
                </a:lnTo>
                <a:lnTo>
                  <a:pt x="24250" y="31850"/>
                </a:lnTo>
                <a:lnTo>
                  <a:pt x="24250" y="31860"/>
                </a:lnTo>
                <a:lnTo>
                  <a:pt x="24250" y="31870"/>
                </a:lnTo>
                <a:lnTo>
                  <a:pt x="24250" y="31880"/>
                </a:lnTo>
                <a:lnTo>
                  <a:pt x="24240" y="31880"/>
                </a:lnTo>
                <a:lnTo>
                  <a:pt x="24220" y="31880"/>
                </a:lnTo>
                <a:lnTo>
                  <a:pt x="24210" y="31890"/>
                </a:lnTo>
                <a:lnTo>
                  <a:pt x="24210" y="31900"/>
                </a:lnTo>
                <a:lnTo>
                  <a:pt x="24210" y="31910"/>
                </a:lnTo>
                <a:lnTo>
                  <a:pt x="24220" y="31920"/>
                </a:lnTo>
                <a:lnTo>
                  <a:pt x="24220" y="31930"/>
                </a:lnTo>
                <a:lnTo>
                  <a:pt x="24220" y="31940"/>
                </a:lnTo>
                <a:lnTo>
                  <a:pt x="24210" y="31940"/>
                </a:lnTo>
                <a:lnTo>
                  <a:pt x="24190" y="31960"/>
                </a:lnTo>
                <a:lnTo>
                  <a:pt x="24180" y="31970"/>
                </a:lnTo>
                <a:lnTo>
                  <a:pt x="24180" y="31990"/>
                </a:lnTo>
                <a:lnTo>
                  <a:pt x="24170" y="32000"/>
                </a:lnTo>
                <a:lnTo>
                  <a:pt x="24160" y="32010"/>
                </a:lnTo>
                <a:lnTo>
                  <a:pt x="24150" y="32010"/>
                </a:lnTo>
                <a:lnTo>
                  <a:pt x="24140" y="32020"/>
                </a:lnTo>
                <a:lnTo>
                  <a:pt x="24130" y="32020"/>
                </a:lnTo>
                <a:lnTo>
                  <a:pt x="24120" y="32030"/>
                </a:lnTo>
                <a:lnTo>
                  <a:pt x="24110" y="32030"/>
                </a:lnTo>
                <a:lnTo>
                  <a:pt x="24100" y="32030"/>
                </a:lnTo>
                <a:lnTo>
                  <a:pt x="24090" y="32020"/>
                </a:lnTo>
                <a:lnTo>
                  <a:pt x="24080" y="32020"/>
                </a:lnTo>
                <a:lnTo>
                  <a:pt x="24070" y="32020"/>
                </a:lnTo>
                <a:lnTo>
                  <a:pt x="24070" y="32010"/>
                </a:lnTo>
                <a:lnTo>
                  <a:pt x="24060" y="32010"/>
                </a:lnTo>
                <a:lnTo>
                  <a:pt x="24060" y="32000"/>
                </a:lnTo>
                <a:lnTo>
                  <a:pt x="24050" y="31990"/>
                </a:lnTo>
                <a:lnTo>
                  <a:pt x="24040" y="31980"/>
                </a:lnTo>
                <a:lnTo>
                  <a:pt x="24030" y="31970"/>
                </a:lnTo>
                <a:lnTo>
                  <a:pt x="24020" y="31960"/>
                </a:lnTo>
                <a:lnTo>
                  <a:pt x="24020" y="31950"/>
                </a:lnTo>
                <a:lnTo>
                  <a:pt x="24010" y="31940"/>
                </a:lnTo>
                <a:lnTo>
                  <a:pt x="23980" y="31910"/>
                </a:lnTo>
                <a:lnTo>
                  <a:pt x="23970" y="31910"/>
                </a:lnTo>
                <a:lnTo>
                  <a:pt x="23960" y="31910"/>
                </a:lnTo>
                <a:lnTo>
                  <a:pt x="23960" y="31920"/>
                </a:lnTo>
                <a:lnTo>
                  <a:pt x="23950" y="31930"/>
                </a:lnTo>
                <a:lnTo>
                  <a:pt x="23920" y="31930"/>
                </a:lnTo>
                <a:lnTo>
                  <a:pt x="23910" y="31930"/>
                </a:lnTo>
                <a:lnTo>
                  <a:pt x="23880" y="31930"/>
                </a:lnTo>
                <a:lnTo>
                  <a:pt x="23870" y="31930"/>
                </a:lnTo>
                <a:lnTo>
                  <a:pt x="23840" y="31930"/>
                </a:lnTo>
                <a:lnTo>
                  <a:pt x="23830" y="31930"/>
                </a:lnTo>
                <a:lnTo>
                  <a:pt x="23820" y="31930"/>
                </a:lnTo>
                <a:lnTo>
                  <a:pt x="23810" y="31920"/>
                </a:lnTo>
                <a:lnTo>
                  <a:pt x="23800" y="31920"/>
                </a:lnTo>
                <a:lnTo>
                  <a:pt x="23790" y="31920"/>
                </a:lnTo>
                <a:lnTo>
                  <a:pt x="23780" y="31910"/>
                </a:lnTo>
                <a:lnTo>
                  <a:pt x="23760" y="31900"/>
                </a:lnTo>
                <a:lnTo>
                  <a:pt x="23750" y="31890"/>
                </a:lnTo>
                <a:lnTo>
                  <a:pt x="23740" y="31890"/>
                </a:lnTo>
                <a:lnTo>
                  <a:pt x="23740" y="31880"/>
                </a:lnTo>
                <a:lnTo>
                  <a:pt x="23740" y="31870"/>
                </a:lnTo>
                <a:lnTo>
                  <a:pt x="23730" y="31860"/>
                </a:lnTo>
                <a:lnTo>
                  <a:pt x="23700" y="31850"/>
                </a:lnTo>
                <a:lnTo>
                  <a:pt x="23690" y="31840"/>
                </a:lnTo>
                <a:lnTo>
                  <a:pt x="23670" y="31810"/>
                </a:lnTo>
                <a:lnTo>
                  <a:pt x="23650" y="31790"/>
                </a:lnTo>
                <a:lnTo>
                  <a:pt x="23630" y="31780"/>
                </a:lnTo>
                <a:lnTo>
                  <a:pt x="23620" y="31770"/>
                </a:lnTo>
                <a:lnTo>
                  <a:pt x="23610" y="31770"/>
                </a:lnTo>
                <a:lnTo>
                  <a:pt x="23590" y="31780"/>
                </a:lnTo>
                <a:lnTo>
                  <a:pt x="23580" y="31780"/>
                </a:lnTo>
                <a:lnTo>
                  <a:pt x="23570" y="31790"/>
                </a:lnTo>
                <a:lnTo>
                  <a:pt x="23540" y="31820"/>
                </a:lnTo>
                <a:lnTo>
                  <a:pt x="23530" y="31820"/>
                </a:lnTo>
                <a:lnTo>
                  <a:pt x="23510" y="31820"/>
                </a:lnTo>
                <a:lnTo>
                  <a:pt x="23500" y="31820"/>
                </a:lnTo>
                <a:lnTo>
                  <a:pt x="23490" y="31820"/>
                </a:lnTo>
                <a:lnTo>
                  <a:pt x="23450" y="31820"/>
                </a:lnTo>
                <a:lnTo>
                  <a:pt x="23410" y="31820"/>
                </a:lnTo>
                <a:lnTo>
                  <a:pt x="23400" y="31820"/>
                </a:lnTo>
                <a:lnTo>
                  <a:pt x="23400" y="31810"/>
                </a:lnTo>
                <a:lnTo>
                  <a:pt x="23390" y="31810"/>
                </a:lnTo>
                <a:lnTo>
                  <a:pt x="23380" y="31800"/>
                </a:lnTo>
                <a:lnTo>
                  <a:pt x="23370" y="31800"/>
                </a:lnTo>
                <a:lnTo>
                  <a:pt x="23360" y="31800"/>
                </a:lnTo>
                <a:lnTo>
                  <a:pt x="23350" y="31790"/>
                </a:lnTo>
                <a:lnTo>
                  <a:pt x="23340" y="31780"/>
                </a:lnTo>
                <a:lnTo>
                  <a:pt x="23320" y="31770"/>
                </a:lnTo>
                <a:lnTo>
                  <a:pt x="23220" y="31740"/>
                </a:lnTo>
                <a:lnTo>
                  <a:pt x="23210" y="31730"/>
                </a:lnTo>
                <a:lnTo>
                  <a:pt x="23200" y="31720"/>
                </a:lnTo>
                <a:lnTo>
                  <a:pt x="23180" y="31720"/>
                </a:lnTo>
                <a:lnTo>
                  <a:pt x="23170" y="31720"/>
                </a:lnTo>
                <a:lnTo>
                  <a:pt x="23160" y="31710"/>
                </a:lnTo>
                <a:lnTo>
                  <a:pt x="23140" y="31700"/>
                </a:lnTo>
                <a:lnTo>
                  <a:pt x="23130" y="31690"/>
                </a:lnTo>
                <a:lnTo>
                  <a:pt x="23100" y="31640"/>
                </a:lnTo>
                <a:lnTo>
                  <a:pt x="23090" y="31630"/>
                </a:lnTo>
                <a:lnTo>
                  <a:pt x="23080" y="31630"/>
                </a:lnTo>
                <a:lnTo>
                  <a:pt x="23080" y="31620"/>
                </a:lnTo>
                <a:lnTo>
                  <a:pt x="23070" y="31620"/>
                </a:lnTo>
                <a:lnTo>
                  <a:pt x="23060" y="31620"/>
                </a:lnTo>
                <a:lnTo>
                  <a:pt x="23050" y="31620"/>
                </a:lnTo>
                <a:lnTo>
                  <a:pt x="23040" y="31640"/>
                </a:lnTo>
                <a:lnTo>
                  <a:pt x="23030" y="31640"/>
                </a:lnTo>
                <a:lnTo>
                  <a:pt x="23020" y="31640"/>
                </a:lnTo>
                <a:lnTo>
                  <a:pt x="23000" y="31640"/>
                </a:lnTo>
                <a:lnTo>
                  <a:pt x="22960" y="31620"/>
                </a:lnTo>
                <a:lnTo>
                  <a:pt x="22950" y="31620"/>
                </a:lnTo>
                <a:lnTo>
                  <a:pt x="22940" y="31620"/>
                </a:lnTo>
                <a:lnTo>
                  <a:pt x="22930" y="31620"/>
                </a:lnTo>
                <a:lnTo>
                  <a:pt x="22900" y="31610"/>
                </a:lnTo>
                <a:lnTo>
                  <a:pt x="22870" y="31600"/>
                </a:lnTo>
                <a:lnTo>
                  <a:pt x="22860" y="31600"/>
                </a:lnTo>
                <a:lnTo>
                  <a:pt x="22850" y="31600"/>
                </a:lnTo>
                <a:lnTo>
                  <a:pt x="22840" y="31610"/>
                </a:lnTo>
                <a:lnTo>
                  <a:pt x="22830" y="31610"/>
                </a:lnTo>
                <a:lnTo>
                  <a:pt x="22800" y="31600"/>
                </a:lnTo>
                <a:lnTo>
                  <a:pt x="22790" y="31600"/>
                </a:lnTo>
                <a:lnTo>
                  <a:pt x="22780" y="31590"/>
                </a:lnTo>
                <a:lnTo>
                  <a:pt x="22750" y="31560"/>
                </a:lnTo>
                <a:lnTo>
                  <a:pt x="22740" y="31540"/>
                </a:lnTo>
                <a:lnTo>
                  <a:pt x="22730" y="31530"/>
                </a:lnTo>
                <a:lnTo>
                  <a:pt x="22720" y="31530"/>
                </a:lnTo>
                <a:lnTo>
                  <a:pt x="22690" y="31520"/>
                </a:lnTo>
                <a:lnTo>
                  <a:pt x="22680" y="31510"/>
                </a:lnTo>
                <a:lnTo>
                  <a:pt x="22670" y="31510"/>
                </a:lnTo>
                <a:lnTo>
                  <a:pt x="22640" y="31500"/>
                </a:lnTo>
                <a:lnTo>
                  <a:pt x="22630" y="31490"/>
                </a:lnTo>
                <a:lnTo>
                  <a:pt x="22620" y="31480"/>
                </a:lnTo>
                <a:lnTo>
                  <a:pt x="22610" y="31480"/>
                </a:lnTo>
                <a:lnTo>
                  <a:pt x="22610" y="31470"/>
                </a:lnTo>
                <a:lnTo>
                  <a:pt x="22590" y="31450"/>
                </a:lnTo>
                <a:lnTo>
                  <a:pt x="22600" y="31450"/>
                </a:lnTo>
                <a:lnTo>
                  <a:pt x="22610" y="31450"/>
                </a:lnTo>
                <a:lnTo>
                  <a:pt x="22620" y="31450"/>
                </a:lnTo>
                <a:lnTo>
                  <a:pt x="22630" y="31450"/>
                </a:lnTo>
                <a:lnTo>
                  <a:pt x="22640" y="31450"/>
                </a:lnTo>
                <a:lnTo>
                  <a:pt x="22650" y="31450"/>
                </a:lnTo>
                <a:lnTo>
                  <a:pt x="22660" y="31440"/>
                </a:lnTo>
                <a:lnTo>
                  <a:pt x="22670" y="31430"/>
                </a:lnTo>
                <a:lnTo>
                  <a:pt x="22680" y="31420"/>
                </a:lnTo>
                <a:lnTo>
                  <a:pt x="22680" y="31400"/>
                </a:lnTo>
                <a:lnTo>
                  <a:pt x="22680" y="31390"/>
                </a:lnTo>
                <a:lnTo>
                  <a:pt x="22690" y="31380"/>
                </a:lnTo>
                <a:lnTo>
                  <a:pt x="22690" y="31370"/>
                </a:lnTo>
                <a:lnTo>
                  <a:pt x="22690" y="31360"/>
                </a:lnTo>
                <a:lnTo>
                  <a:pt x="22690" y="31350"/>
                </a:lnTo>
                <a:lnTo>
                  <a:pt x="22690" y="31340"/>
                </a:lnTo>
                <a:lnTo>
                  <a:pt x="22680" y="31330"/>
                </a:lnTo>
                <a:lnTo>
                  <a:pt x="22670" y="31320"/>
                </a:lnTo>
                <a:lnTo>
                  <a:pt x="22660" y="31310"/>
                </a:lnTo>
                <a:lnTo>
                  <a:pt x="22660" y="31300"/>
                </a:lnTo>
                <a:lnTo>
                  <a:pt x="22650" y="31290"/>
                </a:lnTo>
                <a:lnTo>
                  <a:pt x="22650" y="31280"/>
                </a:lnTo>
                <a:lnTo>
                  <a:pt x="22640" y="31270"/>
                </a:lnTo>
                <a:lnTo>
                  <a:pt x="22640" y="31260"/>
                </a:lnTo>
                <a:lnTo>
                  <a:pt x="22640" y="31250"/>
                </a:lnTo>
                <a:lnTo>
                  <a:pt x="22630" y="31240"/>
                </a:lnTo>
                <a:lnTo>
                  <a:pt x="22620" y="31230"/>
                </a:lnTo>
                <a:lnTo>
                  <a:pt x="22610" y="31220"/>
                </a:lnTo>
                <a:lnTo>
                  <a:pt x="22600" y="31220"/>
                </a:lnTo>
                <a:lnTo>
                  <a:pt x="22580" y="31210"/>
                </a:lnTo>
                <a:lnTo>
                  <a:pt x="22580" y="31200"/>
                </a:lnTo>
                <a:lnTo>
                  <a:pt x="22580" y="31190"/>
                </a:lnTo>
                <a:lnTo>
                  <a:pt x="22570" y="31180"/>
                </a:lnTo>
                <a:lnTo>
                  <a:pt x="22550" y="31160"/>
                </a:lnTo>
                <a:lnTo>
                  <a:pt x="22550" y="31150"/>
                </a:lnTo>
                <a:lnTo>
                  <a:pt x="22530" y="31150"/>
                </a:lnTo>
                <a:lnTo>
                  <a:pt x="22510" y="31140"/>
                </a:lnTo>
                <a:lnTo>
                  <a:pt x="22500" y="31140"/>
                </a:lnTo>
                <a:lnTo>
                  <a:pt x="22490" y="31140"/>
                </a:lnTo>
                <a:lnTo>
                  <a:pt x="22480" y="31140"/>
                </a:lnTo>
                <a:lnTo>
                  <a:pt x="22480" y="31130"/>
                </a:lnTo>
                <a:lnTo>
                  <a:pt x="22460" y="31130"/>
                </a:lnTo>
                <a:lnTo>
                  <a:pt x="22450" y="31130"/>
                </a:lnTo>
                <a:lnTo>
                  <a:pt x="22410" y="31110"/>
                </a:lnTo>
                <a:lnTo>
                  <a:pt x="22400" y="31110"/>
                </a:lnTo>
                <a:lnTo>
                  <a:pt x="22390" y="31110"/>
                </a:lnTo>
                <a:lnTo>
                  <a:pt x="22380" y="31110"/>
                </a:lnTo>
                <a:lnTo>
                  <a:pt x="22370" y="31110"/>
                </a:lnTo>
                <a:lnTo>
                  <a:pt x="22360" y="31120"/>
                </a:lnTo>
                <a:lnTo>
                  <a:pt x="22340" y="31120"/>
                </a:lnTo>
                <a:lnTo>
                  <a:pt x="22330" y="31110"/>
                </a:lnTo>
                <a:lnTo>
                  <a:pt x="22290" y="31110"/>
                </a:lnTo>
                <a:lnTo>
                  <a:pt x="22280" y="31110"/>
                </a:lnTo>
                <a:lnTo>
                  <a:pt x="22270" y="31110"/>
                </a:lnTo>
                <a:lnTo>
                  <a:pt x="22250" y="31110"/>
                </a:lnTo>
                <a:lnTo>
                  <a:pt x="22230" y="31110"/>
                </a:lnTo>
                <a:lnTo>
                  <a:pt x="22210" y="31100"/>
                </a:lnTo>
                <a:lnTo>
                  <a:pt x="22200" y="31100"/>
                </a:lnTo>
                <a:lnTo>
                  <a:pt x="22190" y="31110"/>
                </a:lnTo>
                <a:lnTo>
                  <a:pt x="22180" y="31110"/>
                </a:lnTo>
                <a:lnTo>
                  <a:pt x="22160" y="31120"/>
                </a:lnTo>
                <a:lnTo>
                  <a:pt x="22150" y="31110"/>
                </a:lnTo>
                <a:lnTo>
                  <a:pt x="22140" y="31110"/>
                </a:lnTo>
                <a:lnTo>
                  <a:pt x="22130" y="31100"/>
                </a:lnTo>
                <a:lnTo>
                  <a:pt x="22110" y="31100"/>
                </a:lnTo>
                <a:lnTo>
                  <a:pt x="22100" y="31100"/>
                </a:lnTo>
                <a:lnTo>
                  <a:pt x="22080" y="31100"/>
                </a:lnTo>
                <a:lnTo>
                  <a:pt x="22050" y="31090"/>
                </a:lnTo>
                <a:lnTo>
                  <a:pt x="22040" y="31090"/>
                </a:lnTo>
                <a:lnTo>
                  <a:pt x="22020" y="31100"/>
                </a:lnTo>
                <a:lnTo>
                  <a:pt x="22010" y="31100"/>
                </a:lnTo>
                <a:lnTo>
                  <a:pt x="22000" y="31090"/>
                </a:lnTo>
                <a:lnTo>
                  <a:pt x="22000" y="31080"/>
                </a:lnTo>
                <a:lnTo>
                  <a:pt x="21990" y="31080"/>
                </a:lnTo>
                <a:lnTo>
                  <a:pt x="21990" y="31070"/>
                </a:lnTo>
                <a:lnTo>
                  <a:pt x="22000" y="31070"/>
                </a:lnTo>
                <a:lnTo>
                  <a:pt x="22000" y="31060"/>
                </a:lnTo>
                <a:lnTo>
                  <a:pt x="22010" y="31050"/>
                </a:lnTo>
                <a:lnTo>
                  <a:pt x="22010" y="31040"/>
                </a:lnTo>
                <a:lnTo>
                  <a:pt x="22010" y="31030"/>
                </a:lnTo>
                <a:lnTo>
                  <a:pt x="22000" y="31030"/>
                </a:lnTo>
                <a:lnTo>
                  <a:pt x="22000" y="31020"/>
                </a:lnTo>
                <a:lnTo>
                  <a:pt x="21990" y="31010"/>
                </a:lnTo>
                <a:lnTo>
                  <a:pt x="21990" y="31000"/>
                </a:lnTo>
                <a:lnTo>
                  <a:pt x="21990" y="30990"/>
                </a:lnTo>
                <a:lnTo>
                  <a:pt x="21980" y="30980"/>
                </a:lnTo>
                <a:lnTo>
                  <a:pt x="21960" y="30970"/>
                </a:lnTo>
                <a:lnTo>
                  <a:pt x="21960" y="30960"/>
                </a:lnTo>
                <a:lnTo>
                  <a:pt x="21970" y="30950"/>
                </a:lnTo>
                <a:lnTo>
                  <a:pt x="21990" y="30950"/>
                </a:lnTo>
                <a:lnTo>
                  <a:pt x="22000" y="30950"/>
                </a:lnTo>
                <a:lnTo>
                  <a:pt x="22030" y="30930"/>
                </a:lnTo>
                <a:lnTo>
                  <a:pt x="22040" y="30920"/>
                </a:lnTo>
                <a:lnTo>
                  <a:pt x="22050" y="30910"/>
                </a:lnTo>
                <a:lnTo>
                  <a:pt x="22040" y="30900"/>
                </a:lnTo>
                <a:lnTo>
                  <a:pt x="22030" y="30880"/>
                </a:lnTo>
                <a:lnTo>
                  <a:pt x="22030" y="30870"/>
                </a:lnTo>
                <a:lnTo>
                  <a:pt x="22030" y="30860"/>
                </a:lnTo>
                <a:lnTo>
                  <a:pt x="22030" y="30850"/>
                </a:lnTo>
                <a:lnTo>
                  <a:pt x="22020" y="30840"/>
                </a:lnTo>
                <a:lnTo>
                  <a:pt x="22020" y="30830"/>
                </a:lnTo>
                <a:lnTo>
                  <a:pt x="22020" y="30820"/>
                </a:lnTo>
                <a:lnTo>
                  <a:pt x="22020" y="30810"/>
                </a:lnTo>
                <a:lnTo>
                  <a:pt x="22020" y="30790"/>
                </a:lnTo>
                <a:lnTo>
                  <a:pt x="22020" y="30780"/>
                </a:lnTo>
                <a:lnTo>
                  <a:pt x="22020" y="30770"/>
                </a:lnTo>
                <a:lnTo>
                  <a:pt x="22020" y="30760"/>
                </a:lnTo>
                <a:lnTo>
                  <a:pt x="22010" y="30730"/>
                </a:lnTo>
                <a:lnTo>
                  <a:pt x="22010" y="30700"/>
                </a:lnTo>
                <a:lnTo>
                  <a:pt x="22020" y="30700"/>
                </a:lnTo>
                <a:lnTo>
                  <a:pt x="22020" y="30690"/>
                </a:lnTo>
                <a:lnTo>
                  <a:pt x="22020" y="30680"/>
                </a:lnTo>
                <a:lnTo>
                  <a:pt x="22040" y="30650"/>
                </a:lnTo>
                <a:lnTo>
                  <a:pt x="22060" y="30630"/>
                </a:lnTo>
                <a:lnTo>
                  <a:pt x="22090" y="30570"/>
                </a:lnTo>
                <a:lnTo>
                  <a:pt x="22100" y="30560"/>
                </a:lnTo>
                <a:lnTo>
                  <a:pt x="22100" y="30550"/>
                </a:lnTo>
                <a:lnTo>
                  <a:pt x="22110" y="30540"/>
                </a:lnTo>
                <a:lnTo>
                  <a:pt x="22120" y="30530"/>
                </a:lnTo>
                <a:lnTo>
                  <a:pt x="22150" y="30530"/>
                </a:lnTo>
                <a:lnTo>
                  <a:pt x="22170" y="30530"/>
                </a:lnTo>
                <a:lnTo>
                  <a:pt x="22180" y="30530"/>
                </a:lnTo>
                <a:lnTo>
                  <a:pt x="22190" y="30540"/>
                </a:lnTo>
                <a:lnTo>
                  <a:pt x="22200" y="30540"/>
                </a:lnTo>
                <a:lnTo>
                  <a:pt x="22200" y="30530"/>
                </a:lnTo>
                <a:lnTo>
                  <a:pt x="22210" y="30530"/>
                </a:lnTo>
                <a:lnTo>
                  <a:pt x="22210" y="30510"/>
                </a:lnTo>
                <a:lnTo>
                  <a:pt x="22220" y="30500"/>
                </a:lnTo>
                <a:lnTo>
                  <a:pt x="22230" y="30490"/>
                </a:lnTo>
                <a:lnTo>
                  <a:pt x="22240" y="30490"/>
                </a:lnTo>
                <a:lnTo>
                  <a:pt x="22250" y="30490"/>
                </a:lnTo>
                <a:lnTo>
                  <a:pt x="22260" y="30490"/>
                </a:lnTo>
                <a:lnTo>
                  <a:pt x="22270" y="30480"/>
                </a:lnTo>
                <a:lnTo>
                  <a:pt x="22270" y="30470"/>
                </a:lnTo>
                <a:lnTo>
                  <a:pt x="22280" y="30470"/>
                </a:lnTo>
                <a:lnTo>
                  <a:pt x="22280" y="30460"/>
                </a:lnTo>
                <a:lnTo>
                  <a:pt x="22300" y="30460"/>
                </a:lnTo>
                <a:lnTo>
                  <a:pt x="22310" y="30460"/>
                </a:lnTo>
                <a:lnTo>
                  <a:pt x="22320" y="30460"/>
                </a:lnTo>
                <a:lnTo>
                  <a:pt x="22330" y="30460"/>
                </a:lnTo>
                <a:lnTo>
                  <a:pt x="22340" y="30460"/>
                </a:lnTo>
                <a:lnTo>
                  <a:pt x="22360" y="30460"/>
                </a:lnTo>
                <a:lnTo>
                  <a:pt x="22370" y="30450"/>
                </a:lnTo>
                <a:lnTo>
                  <a:pt x="22380" y="30440"/>
                </a:lnTo>
                <a:lnTo>
                  <a:pt x="22390" y="30440"/>
                </a:lnTo>
                <a:lnTo>
                  <a:pt x="22410" y="30440"/>
                </a:lnTo>
                <a:lnTo>
                  <a:pt x="22420" y="30440"/>
                </a:lnTo>
                <a:lnTo>
                  <a:pt x="22440" y="30430"/>
                </a:lnTo>
                <a:lnTo>
                  <a:pt x="22450" y="30430"/>
                </a:lnTo>
                <a:lnTo>
                  <a:pt x="22460" y="30430"/>
                </a:lnTo>
                <a:lnTo>
                  <a:pt x="22480" y="30450"/>
                </a:lnTo>
                <a:lnTo>
                  <a:pt x="22480" y="30460"/>
                </a:lnTo>
                <a:lnTo>
                  <a:pt x="22490" y="30470"/>
                </a:lnTo>
                <a:lnTo>
                  <a:pt x="22500" y="30470"/>
                </a:lnTo>
                <a:lnTo>
                  <a:pt x="22510" y="30470"/>
                </a:lnTo>
                <a:lnTo>
                  <a:pt x="22520" y="30460"/>
                </a:lnTo>
                <a:lnTo>
                  <a:pt x="22520" y="30450"/>
                </a:lnTo>
                <a:lnTo>
                  <a:pt x="22530" y="30440"/>
                </a:lnTo>
                <a:lnTo>
                  <a:pt x="22540" y="30440"/>
                </a:lnTo>
                <a:lnTo>
                  <a:pt x="22550" y="30440"/>
                </a:lnTo>
                <a:lnTo>
                  <a:pt x="22560" y="30440"/>
                </a:lnTo>
                <a:lnTo>
                  <a:pt x="22570" y="30430"/>
                </a:lnTo>
                <a:lnTo>
                  <a:pt x="22580" y="30410"/>
                </a:lnTo>
                <a:lnTo>
                  <a:pt x="22580" y="30400"/>
                </a:lnTo>
                <a:lnTo>
                  <a:pt x="22590" y="30400"/>
                </a:lnTo>
                <a:lnTo>
                  <a:pt x="22600" y="30400"/>
                </a:lnTo>
                <a:lnTo>
                  <a:pt x="22610" y="30400"/>
                </a:lnTo>
                <a:lnTo>
                  <a:pt x="22630" y="30410"/>
                </a:lnTo>
                <a:lnTo>
                  <a:pt x="22640" y="30410"/>
                </a:lnTo>
                <a:lnTo>
                  <a:pt x="22650" y="30410"/>
                </a:lnTo>
                <a:lnTo>
                  <a:pt x="22650" y="30400"/>
                </a:lnTo>
                <a:lnTo>
                  <a:pt x="22650" y="30390"/>
                </a:lnTo>
                <a:lnTo>
                  <a:pt x="22650" y="30380"/>
                </a:lnTo>
                <a:lnTo>
                  <a:pt x="22670" y="30370"/>
                </a:lnTo>
                <a:lnTo>
                  <a:pt x="22670" y="30360"/>
                </a:lnTo>
                <a:lnTo>
                  <a:pt x="22660" y="30350"/>
                </a:lnTo>
                <a:lnTo>
                  <a:pt x="22660" y="30340"/>
                </a:lnTo>
                <a:lnTo>
                  <a:pt x="22640" y="30310"/>
                </a:lnTo>
                <a:lnTo>
                  <a:pt x="22640" y="30290"/>
                </a:lnTo>
                <a:lnTo>
                  <a:pt x="22640" y="30270"/>
                </a:lnTo>
                <a:lnTo>
                  <a:pt x="22640" y="30260"/>
                </a:lnTo>
                <a:lnTo>
                  <a:pt x="22640" y="30250"/>
                </a:lnTo>
                <a:lnTo>
                  <a:pt x="22640" y="30240"/>
                </a:lnTo>
                <a:lnTo>
                  <a:pt x="22620" y="30220"/>
                </a:lnTo>
                <a:lnTo>
                  <a:pt x="22620" y="30210"/>
                </a:lnTo>
                <a:lnTo>
                  <a:pt x="22620" y="30200"/>
                </a:lnTo>
                <a:lnTo>
                  <a:pt x="22620" y="30190"/>
                </a:lnTo>
                <a:lnTo>
                  <a:pt x="22630" y="30180"/>
                </a:lnTo>
                <a:lnTo>
                  <a:pt x="22640" y="30170"/>
                </a:lnTo>
                <a:lnTo>
                  <a:pt x="22640" y="30160"/>
                </a:lnTo>
                <a:lnTo>
                  <a:pt x="22640" y="30150"/>
                </a:lnTo>
                <a:lnTo>
                  <a:pt x="22640" y="30130"/>
                </a:lnTo>
                <a:lnTo>
                  <a:pt x="22630" y="30130"/>
                </a:lnTo>
                <a:lnTo>
                  <a:pt x="22650" y="30140"/>
                </a:lnTo>
                <a:lnTo>
                  <a:pt x="22680" y="30170"/>
                </a:lnTo>
                <a:lnTo>
                  <a:pt x="22700" y="30180"/>
                </a:lnTo>
                <a:lnTo>
                  <a:pt x="22860" y="30290"/>
                </a:lnTo>
                <a:lnTo>
                  <a:pt x="22870" y="30270"/>
                </a:lnTo>
                <a:lnTo>
                  <a:pt x="22880" y="30250"/>
                </a:lnTo>
                <a:lnTo>
                  <a:pt x="22880" y="30240"/>
                </a:lnTo>
                <a:lnTo>
                  <a:pt x="22890" y="30230"/>
                </a:lnTo>
                <a:lnTo>
                  <a:pt x="22890" y="30210"/>
                </a:lnTo>
                <a:lnTo>
                  <a:pt x="22900" y="30200"/>
                </a:lnTo>
                <a:lnTo>
                  <a:pt x="22900" y="30190"/>
                </a:lnTo>
                <a:lnTo>
                  <a:pt x="22890" y="30180"/>
                </a:lnTo>
                <a:lnTo>
                  <a:pt x="22890" y="30160"/>
                </a:lnTo>
                <a:lnTo>
                  <a:pt x="22890" y="30150"/>
                </a:lnTo>
                <a:lnTo>
                  <a:pt x="22900" y="30140"/>
                </a:lnTo>
                <a:lnTo>
                  <a:pt x="22900" y="30130"/>
                </a:lnTo>
                <a:lnTo>
                  <a:pt x="22910" y="30120"/>
                </a:lnTo>
                <a:lnTo>
                  <a:pt x="22920" y="30110"/>
                </a:lnTo>
                <a:lnTo>
                  <a:pt x="22930" y="30100"/>
                </a:lnTo>
                <a:lnTo>
                  <a:pt x="22940" y="30090"/>
                </a:lnTo>
                <a:lnTo>
                  <a:pt x="22950" y="30080"/>
                </a:lnTo>
                <a:lnTo>
                  <a:pt x="22960" y="30080"/>
                </a:lnTo>
                <a:lnTo>
                  <a:pt x="22970" y="30070"/>
                </a:lnTo>
                <a:lnTo>
                  <a:pt x="22980" y="30060"/>
                </a:lnTo>
                <a:lnTo>
                  <a:pt x="22990" y="30050"/>
                </a:lnTo>
                <a:lnTo>
                  <a:pt x="23000" y="30030"/>
                </a:lnTo>
                <a:lnTo>
                  <a:pt x="23000" y="30020"/>
                </a:lnTo>
                <a:lnTo>
                  <a:pt x="23010" y="30000"/>
                </a:lnTo>
                <a:lnTo>
                  <a:pt x="23010" y="29990"/>
                </a:lnTo>
                <a:lnTo>
                  <a:pt x="23010" y="29970"/>
                </a:lnTo>
                <a:lnTo>
                  <a:pt x="23010" y="29960"/>
                </a:lnTo>
                <a:lnTo>
                  <a:pt x="23020" y="29940"/>
                </a:lnTo>
                <a:lnTo>
                  <a:pt x="23030" y="29920"/>
                </a:lnTo>
                <a:lnTo>
                  <a:pt x="23040" y="29900"/>
                </a:lnTo>
                <a:lnTo>
                  <a:pt x="23050" y="29880"/>
                </a:lnTo>
                <a:lnTo>
                  <a:pt x="23060" y="29850"/>
                </a:lnTo>
                <a:lnTo>
                  <a:pt x="23080" y="29830"/>
                </a:lnTo>
                <a:lnTo>
                  <a:pt x="23090" y="29810"/>
                </a:lnTo>
                <a:lnTo>
                  <a:pt x="23100" y="29800"/>
                </a:lnTo>
                <a:lnTo>
                  <a:pt x="23110" y="29800"/>
                </a:lnTo>
                <a:lnTo>
                  <a:pt x="23120" y="29790"/>
                </a:lnTo>
                <a:lnTo>
                  <a:pt x="23140" y="29790"/>
                </a:lnTo>
                <a:lnTo>
                  <a:pt x="23150" y="29790"/>
                </a:lnTo>
                <a:lnTo>
                  <a:pt x="23160" y="29800"/>
                </a:lnTo>
                <a:lnTo>
                  <a:pt x="23170" y="29810"/>
                </a:lnTo>
                <a:lnTo>
                  <a:pt x="23170" y="29820"/>
                </a:lnTo>
                <a:lnTo>
                  <a:pt x="23180" y="29830"/>
                </a:lnTo>
                <a:lnTo>
                  <a:pt x="23190" y="29830"/>
                </a:lnTo>
                <a:lnTo>
                  <a:pt x="23200" y="29830"/>
                </a:lnTo>
                <a:lnTo>
                  <a:pt x="23210" y="29820"/>
                </a:lnTo>
                <a:lnTo>
                  <a:pt x="23210" y="29810"/>
                </a:lnTo>
                <a:lnTo>
                  <a:pt x="23220" y="29790"/>
                </a:lnTo>
                <a:lnTo>
                  <a:pt x="23220" y="29780"/>
                </a:lnTo>
                <a:lnTo>
                  <a:pt x="23220" y="29770"/>
                </a:lnTo>
                <a:lnTo>
                  <a:pt x="23230" y="29770"/>
                </a:lnTo>
                <a:lnTo>
                  <a:pt x="23240" y="29770"/>
                </a:lnTo>
                <a:lnTo>
                  <a:pt x="23250" y="29780"/>
                </a:lnTo>
                <a:lnTo>
                  <a:pt x="23260" y="29780"/>
                </a:lnTo>
                <a:lnTo>
                  <a:pt x="23270" y="29760"/>
                </a:lnTo>
                <a:lnTo>
                  <a:pt x="23270" y="29750"/>
                </a:lnTo>
                <a:lnTo>
                  <a:pt x="23270" y="29730"/>
                </a:lnTo>
                <a:lnTo>
                  <a:pt x="23270" y="29720"/>
                </a:lnTo>
                <a:lnTo>
                  <a:pt x="23270" y="29710"/>
                </a:lnTo>
                <a:lnTo>
                  <a:pt x="23270" y="29700"/>
                </a:lnTo>
                <a:lnTo>
                  <a:pt x="23270" y="29690"/>
                </a:lnTo>
                <a:lnTo>
                  <a:pt x="23280" y="29670"/>
                </a:lnTo>
                <a:lnTo>
                  <a:pt x="23280" y="29660"/>
                </a:lnTo>
                <a:lnTo>
                  <a:pt x="23280" y="29640"/>
                </a:lnTo>
                <a:lnTo>
                  <a:pt x="23280" y="29630"/>
                </a:lnTo>
                <a:lnTo>
                  <a:pt x="23290" y="29620"/>
                </a:lnTo>
                <a:lnTo>
                  <a:pt x="23300" y="29610"/>
                </a:lnTo>
                <a:lnTo>
                  <a:pt x="23300" y="29600"/>
                </a:lnTo>
                <a:lnTo>
                  <a:pt x="23310" y="29600"/>
                </a:lnTo>
                <a:lnTo>
                  <a:pt x="23310" y="29590"/>
                </a:lnTo>
                <a:lnTo>
                  <a:pt x="23310" y="29580"/>
                </a:lnTo>
                <a:lnTo>
                  <a:pt x="23320" y="29570"/>
                </a:lnTo>
                <a:lnTo>
                  <a:pt x="23330" y="29570"/>
                </a:lnTo>
                <a:lnTo>
                  <a:pt x="23340" y="29570"/>
                </a:lnTo>
                <a:lnTo>
                  <a:pt x="23340" y="29560"/>
                </a:lnTo>
                <a:lnTo>
                  <a:pt x="23350" y="29560"/>
                </a:lnTo>
                <a:lnTo>
                  <a:pt x="23360" y="29570"/>
                </a:lnTo>
                <a:lnTo>
                  <a:pt x="23370" y="29570"/>
                </a:lnTo>
                <a:lnTo>
                  <a:pt x="23390" y="29570"/>
                </a:lnTo>
                <a:lnTo>
                  <a:pt x="23410" y="29570"/>
                </a:lnTo>
                <a:lnTo>
                  <a:pt x="23420" y="29570"/>
                </a:lnTo>
                <a:lnTo>
                  <a:pt x="23430" y="29570"/>
                </a:lnTo>
                <a:lnTo>
                  <a:pt x="23450" y="29570"/>
                </a:lnTo>
                <a:lnTo>
                  <a:pt x="23450" y="29560"/>
                </a:lnTo>
                <a:lnTo>
                  <a:pt x="23460" y="29560"/>
                </a:lnTo>
                <a:lnTo>
                  <a:pt x="23450" y="29550"/>
                </a:lnTo>
                <a:lnTo>
                  <a:pt x="23460" y="29540"/>
                </a:lnTo>
                <a:lnTo>
                  <a:pt x="23450" y="29520"/>
                </a:lnTo>
                <a:lnTo>
                  <a:pt x="23450" y="29510"/>
                </a:lnTo>
                <a:lnTo>
                  <a:pt x="23460" y="29510"/>
                </a:lnTo>
                <a:lnTo>
                  <a:pt x="23460" y="29500"/>
                </a:lnTo>
                <a:lnTo>
                  <a:pt x="23460" y="29490"/>
                </a:lnTo>
                <a:lnTo>
                  <a:pt x="23460" y="29480"/>
                </a:lnTo>
                <a:lnTo>
                  <a:pt x="23450" y="29480"/>
                </a:lnTo>
                <a:lnTo>
                  <a:pt x="23460" y="29470"/>
                </a:lnTo>
                <a:lnTo>
                  <a:pt x="23460" y="29460"/>
                </a:lnTo>
                <a:lnTo>
                  <a:pt x="23480" y="29450"/>
                </a:lnTo>
                <a:lnTo>
                  <a:pt x="23500" y="29450"/>
                </a:lnTo>
                <a:lnTo>
                  <a:pt x="23500" y="29440"/>
                </a:lnTo>
                <a:lnTo>
                  <a:pt x="23510" y="29440"/>
                </a:lnTo>
                <a:lnTo>
                  <a:pt x="23520" y="29440"/>
                </a:lnTo>
                <a:lnTo>
                  <a:pt x="23520" y="29430"/>
                </a:lnTo>
                <a:lnTo>
                  <a:pt x="23510" y="29420"/>
                </a:lnTo>
                <a:lnTo>
                  <a:pt x="23510" y="29410"/>
                </a:lnTo>
                <a:lnTo>
                  <a:pt x="23500" y="29400"/>
                </a:lnTo>
                <a:lnTo>
                  <a:pt x="23500" y="29390"/>
                </a:lnTo>
                <a:lnTo>
                  <a:pt x="23490" y="29390"/>
                </a:lnTo>
                <a:lnTo>
                  <a:pt x="23480" y="29380"/>
                </a:lnTo>
                <a:lnTo>
                  <a:pt x="23480" y="29370"/>
                </a:lnTo>
                <a:lnTo>
                  <a:pt x="23470" y="29370"/>
                </a:lnTo>
                <a:lnTo>
                  <a:pt x="23460" y="29360"/>
                </a:lnTo>
                <a:lnTo>
                  <a:pt x="23460" y="29350"/>
                </a:lnTo>
                <a:lnTo>
                  <a:pt x="23450" y="29340"/>
                </a:lnTo>
                <a:lnTo>
                  <a:pt x="23450" y="29330"/>
                </a:lnTo>
                <a:lnTo>
                  <a:pt x="23440" y="29320"/>
                </a:lnTo>
                <a:lnTo>
                  <a:pt x="23450" y="29320"/>
                </a:lnTo>
                <a:lnTo>
                  <a:pt x="23450" y="29310"/>
                </a:lnTo>
                <a:lnTo>
                  <a:pt x="23450" y="29300"/>
                </a:lnTo>
                <a:lnTo>
                  <a:pt x="23440" y="29300"/>
                </a:lnTo>
                <a:lnTo>
                  <a:pt x="23440" y="29290"/>
                </a:lnTo>
                <a:lnTo>
                  <a:pt x="23430" y="29290"/>
                </a:lnTo>
                <a:lnTo>
                  <a:pt x="23430" y="29280"/>
                </a:lnTo>
                <a:lnTo>
                  <a:pt x="23420" y="29280"/>
                </a:lnTo>
                <a:lnTo>
                  <a:pt x="23420" y="29270"/>
                </a:lnTo>
                <a:lnTo>
                  <a:pt x="23430" y="29260"/>
                </a:lnTo>
                <a:lnTo>
                  <a:pt x="23440" y="29260"/>
                </a:lnTo>
                <a:lnTo>
                  <a:pt x="23450" y="29260"/>
                </a:lnTo>
                <a:lnTo>
                  <a:pt x="23460" y="29260"/>
                </a:lnTo>
                <a:lnTo>
                  <a:pt x="23470" y="29250"/>
                </a:lnTo>
                <a:lnTo>
                  <a:pt x="23480" y="29250"/>
                </a:lnTo>
                <a:lnTo>
                  <a:pt x="23490" y="29250"/>
                </a:lnTo>
                <a:lnTo>
                  <a:pt x="23500" y="29240"/>
                </a:lnTo>
                <a:lnTo>
                  <a:pt x="23510" y="29230"/>
                </a:lnTo>
                <a:lnTo>
                  <a:pt x="23520" y="29220"/>
                </a:lnTo>
                <a:lnTo>
                  <a:pt x="23530" y="29220"/>
                </a:lnTo>
                <a:lnTo>
                  <a:pt x="23530" y="29210"/>
                </a:lnTo>
                <a:lnTo>
                  <a:pt x="23540" y="29210"/>
                </a:lnTo>
                <a:lnTo>
                  <a:pt x="23550" y="29210"/>
                </a:lnTo>
                <a:lnTo>
                  <a:pt x="23560" y="29200"/>
                </a:lnTo>
                <a:lnTo>
                  <a:pt x="23560" y="29190"/>
                </a:lnTo>
                <a:lnTo>
                  <a:pt x="23570" y="29180"/>
                </a:lnTo>
                <a:lnTo>
                  <a:pt x="23560" y="29170"/>
                </a:lnTo>
                <a:lnTo>
                  <a:pt x="23560" y="29160"/>
                </a:lnTo>
                <a:lnTo>
                  <a:pt x="23550" y="29150"/>
                </a:lnTo>
                <a:lnTo>
                  <a:pt x="23540" y="29150"/>
                </a:lnTo>
                <a:lnTo>
                  <a:pt x="23540" y="29140"/>
                </a:lnTo>
                <a:lnTo>
                  <a:pt x="23530" y="29140"/>
                </a:lnTo>
                <a:lnTo>
                  <a:pt x="23530" y="29130"/>
                </a:lnTo>
                <a:lnTo>
                  <a:pt x="23530" y="29120"/>
                </a:lnTo>
                <a:lnTo>
                  <a:pt x="23530" y="29110"/>
                </a:lnTo>
                <a:lnTo>
                  <a:pt x="23530" y="29100"/>
                </a:lnTo>
                <a:lnTo>
                  <a:pt x="23520" y="29100"/>
                </a:lnTo>
                <a:lnTo>
                  <a:pt x="23520" y="29090"/>
                </a:lnTo>
                <a:lnTo>
                  <a:pt x="23520" y="29080"/>
                </a:lnTo>
                <a:lnTo>
                  <a:pt x="23530" y="29060"/>
                </a:lnTo>
                <a:lnTo>
                  <a:pt x="23540" y="29060"/>
                </a:lnTo>
                <a:lnTo>
                  <a:pt x="23540" y="29050"/>
                </a:lnTo>
                <a:lnTo>
                  <a:pt x="23530" y="29030"/>
                </a:lnTo>
                <a:lnTo>
                  <a:pt x="23520" y="29020"/>
                </a:lnTo>
                <a:lnTo>
                  <a:pt x="23530" y="29010"/>
                </a:lnTo>
                <a:lnTo>
                  <a:pt x="23520" y="29000"/>
                </a:lnTo>
                <a:lnTo>
                  <a:pt x="23510" y="28990"/>
                </a:lnTo>
                <a:lnTo>
                  <a:pt x="23500" y="28990"/>
                </a:lnTo>
                <a:lnTo>
                  <a:pt x="23490" y="28970"/>
                </a:lnTo>
                <a:lnTo>
                  <a:pt x="23480" y="28970"/>
                </a:lnTo>
                <a:lnTo>
                  <a:pt x="23480" y="28960"/>
                </a:lnTo>
                <a:lnTo>
                  <a:pt x="23480" y="28950"/>
                </a:lnTo>
                <a:lnTo>
                  <a:pt x="23460" y="28940"/>
                </a:lnTo>
                <a:lnTo>
                  <a:pt x="23460" y="28930"/>
                </a:lnTo>
                <a:lnTo>
                  <a:pt x="23470" y="28910"/>
                </a:lnTo>
                <a:lnTo>
                  <a:pt x="23480" y="28900"/>
                </a:lnTo>
                <a:lnTo>
                  <a:pt x="23480" y="28890"/>
                </a:lnTo>
                <a:lnTo>
                  <a:pt x="23480" y="28880"/>
                </a:lnTo>
                <a:lnTo>
                  <a:pt x="23480" y="28870"/>
                </a:lnTo>
                <a:lnTo>
                  <a:pt x="23480" y="28860"/>
                </a:lnTo>
                <a:lnTo>
                  <a:pt x="23480" y="28840"/>
                </a:lnTo>
                <a:lnTo>
                  <a:pt x="23490" y="28830"/>
                </a:lnTo>
                <a:lnTo>
                  <a:pt x="23510" y="28820"/>
                </a:lnTo>
                <a:lnTo>
                  <a:pt x="23520" y="28820"/>
                </a:lnTo>
                <a:lnTo>
                  <a:pt x="23530" y="28820"/>
                </a:lnTo>
                <a:lnTo>
                  <a:pt x="23540" y="28820"/>
                </a:lnTo>
                <a:lnTo>
                  <a:pt x="23560" y="28820"/>
                </a:lnTo>
                <a:lnTo>
                  <a:pt x="23580" y="28820"/>
                </a:lnTo>
                <a:lnTo>
                  <a:pt x="23590" y="28820"/>
                </a:lnTo>
                <a:lnTo>
                  <a:pt x="23600" y="28820"/>
                </a:lnTo>
                <a:lnTo>
                  <a:pt x="23620" y="28810"/>
                </a:lnTo>
                <a:lnTo>
                  <a:pt x="23600" y="28810"/>
                </a:lnTo>
                <a:lnTo>
                  <a:pt x="23600" y="28800"/>
                </a:lnTo>
                <a:lnTo>
                  <a:pt x="23590" y="28790"/>
                </a:lnTo>
                <a:lnTo>
                  <a:pt x="23590" y="28780"/>
                </a:lnTo>
                <a:lnTo>
                  <a:pt x="23590" y="28770"/>
                </a:lnTo>
                <a:lnTo>
                  <a:pt x="23580" y="28760"/>
                </a:lnTo>
                <a:lnTo>
                  <a:pt x="23570" y="28750"/>
                </a:lnTo>
                <a:lnTo>
                  <a:pt x="23560" y="28740"/>
                </a:lnTo>
                <a:lnTo>
                  <a:pt x="23550" y="28730"/>
                </a:lnTo>
                <a:lnTo>
                  <a:pt x="23540" y="28720"/>
                </a:lnTo>
                <a:lnTo>
                  <a:pt x="23530" y="28710"/>
                </a:lnTo>
                <a:lnTo>
                  <a:pt x="23530" y="28700"/>
                </a:lnTo>
                <a:lnTo>
                  <a:pt x="23520" y="28690"/>
                </a:lnTo>
                <a:lnTo>
                  <a:pt x="23510" y="28690"/>
                </a:lnTo>
                <a:lnTo>
                  <a:pt x="23510" y="28680"/>
                </a:lnTo>
                <a:lnTo>
                  <a:pt x="23510" y="28670"/>
                </a:lnTo>
                <a:lnTo>
                  <a:pt x="23510" y="28660"/>
                </a:lnTo>
                <a:lnTo>
                  <a:pt x="23510" y="28650"/>
                </a:lnTo>
                <a:lnTo>
                  <a:pt x="23510" y="28640"/>
                </a:lnTo>
                <a:lnTo>
                  <a:pt x="23500" y="28640"/>
                </a:lnTo>
                <a:lnTo>
                  <a:pt x="23490" y="28630"/>
                </a:lnTo>
                <a:lnTo>
                  <a:pt x="23480" y="28620"/>
                </a:lnTo>
                <a:lnTo>
                  <a:pt x="23470" y="28620"/>
                </a:lnTo>
                <a:lnTo>
                  <a:pt x="23450" y="28620"/>
                </a:lnTo>
                <a:lnTo>
                  <a:pt x="23430" y="28610"/>
                </a:lnTo>
                <a:lnTo>
                  <a:pt x="23430" y="28620"/>
                </a:lnTo>
                <a:lnTo>
                  <a:pt x="23420" y="28620"/>
                </a:lnTo>
                <a:lnTo>
                  <a:pt x="23410" y="28620"/>
                </a:lnTo>
                <a:lnTo>
                  <a:pt x="23400" y="28620"/>
                </a:lnTo>
                <a:lnTo>
                  <a:pt x="23380" y="28620"/>
                </a:lnTo>
                <a:lnTo>
                  <a:pt x="23360" y="28620"/>
                </a:lnTo>
                <a:lnTo>
                  <a:pt x="23350" y="28620"/>
                </a:lnTo>
                <a:lnTo>
                  <a:pt x="23330" y="28620"/>
                </a:lnTo>
                <a:lnTo>
                  <a:pt x="23330" y="28610"/>
                </a:lnTo>
                <a:lnTo>
                  <a:pt x="23320" y="28610"/>
                </a:lnTo>
                <a:lnTo>
                  <a:pt x="23310" y="28610"/>
                </a:lnTo>
                <a:lnTo>
                  <a:pt x="23300" y="28600"/>
                </a:lnTo>
                <a:lnTo>
                  <a:pt x="23290" y="28600"/>
                </a:lnTo>
                <a:lnTo>
                  <a:pt x="23280" y="28590"/>
                </a:lnTo>
                <a:lnTo>
                  <a:pt x="23280" y="28580"/>
                </a:lnTo>
                <a:lnTo>
                  <a:pt x="23280" y="28570"/>
                </a:lnTo>
                <a:lnTo>
                  <a:pt x="23290" y="28560"/>
                </a:lnTo>
                <a:lnTo>
                  <a:pt x="23290" y="28550"/>
                </a:lnTo>
                <a:lnTo>
                  <a:pt x="23290" y="28530"/>
                </a:lnTo>
                <a:lnTo>
                  <a:pt x="23290" y="28520"/>
                </a:lnTo>
                <a:lnTo>
                  <a:pt x="23290" y="28510"/>
                </a:lnTo>
                <a:lnTo>
                  <a:pt x="23300" y="28500"/>
                </a:lnTo>
                <a:lnTo>
                  <a:pt x="23310" y="28490"/>
                </a:lnTo>
                <a:lnTo>
                  <a:pt x="23310" y="28480"/>
                </a:lnTo>
                <a:lnTo>
                  <a:pt x="23310" y="28470"/>
                </a:lnTo>
                <a:lnTo>
                  <a:pt x="23320" y="28460"/>
                </a:lnTo>
                <a:lnTo>
                  <a:pt x="23320" y="28470"/>
                </a:lnTo>
                <a:lnTo>
                  <a:pt x="23330" y="28470"/>
                </a:lnTo>
                <a:lnTo>
                  <a:pt x="23340" y="28450"/>
                </a:lnTo>
                <a:lnTo>
                  <a:pt x="23350" y="28430"/>
                </a:lnTo>
                <a:lnTo>
                  <a:pt x="23360" y="28420"/>
                </a:lnTo>
                <a:lnTo>
                  <a:pt x="23370" y="28410"/>
                </a:lnTo>
                <a:lnTo>
                  <a:pt x="23380" y="28400"/>
                </a:lnTo>
                <a:lnTo>
                  <a:pt x="23390" y="28400"/>
                </a:lnTo>
                <a:lnTo>
                  <a:pt x="23400" y="28400"/>
                </a:lnTo>
                <a:lnTo>
                  <a:pt x="23410" y="28400"/>
                </a:lnTo>
                <a:lnTo>
                  <a:pt x="23420" y="28400"/>
                </a:lnTo>
                <a:lnTo>
                  <a:pt x="23430" y="28400"/>
                </a:lnTo>
                <a:lnTo>
                  <a:pt x="23430" y="28410"/>
                </a:lnTo>
                <a:lnTo>
                  <a:pt x="23440" y="28410"/>
                </a:lnTo>
                <a:lnTo>
                  <a:pt x="23450" y="28420"/>
                </a:lnTo>
                <a:lnTo>
                  <a:pt x="23490" y="28420"/>
                </a:lnTo>
                <a:lnTo>
                  <a:pt x="23500" y="28410"/>
                </a:lnTo>
                <a:lnTo>
                  <a:pt x="23500" y="28400"/>
                </a:lnTo>
                <a:lnTo>
                  <a:pt x="23510" y="28390"/>
                </a:lnTo>
                <a:lnTo>
                  <a:pt x="23510" y="28380"/>
                </a:lnTo>
                <a:lnTo>
                  <a:pt x="23500" y="28370"/>
                </a:lnTo>
                <a:lnTo>
                  <a:pt x="23500" y="28360"/>
                </a:lnTo>
                <a:lnTo>
                  <a:pt x="23500" y="28350"/>
                </a:lnTo>
                <a:lnTo>
                  <a:pt x="23510" y="28330"/>
                </a:lnTo>
                <a:lnTo>
                  <a:pt x="23510" y="28320"/>
                </a:lnTo>
                <a:lnTo>
                  <a:pt x="23520" y="28310"/>
                </a:lnTo>
                <a:lnTo>
                  <a:pt x="23530" y="28310"/>
                </a:lnTo>
                <a:lnTo>
                  <a:pt x="23540" y="28300"/>
                </a:lnTo>
                <a:lnTo>
                  <a:pt x="23550" y="28300"/>
                </a:lnTo>
                <a:lnTo>
                  <a:pt x="23550" y="28290"/>
                </a:lnTo>
                <a:lnTo>
                  <a:pt x="23560" y="28290"/>
                </a:lnTo>
                <a:lnTo>
                  <a:pt x="23570" y="28270"/>
                </a:lnTo>
                <a:lnTo>
                  <a:pt x="23590" y="28250"/>
                </a:lnTo>
                <a:lnTo>
                  <a:pt x="23590" y="28230"/>
                </a:lnTo>
                <a:lnTo>
                  <a:pt x="23590" y="28210"/>
                </a:lnTo>
                <a:lnTo>
                  <a:pt x="23600" y="28200"/>
                </a:lnTo>
                <a:lnTo>
                  <a:pt x="23740" y="28200"/>
                </a:lnTo>
                <a:lnTo>
                  <a:pt x="23750" y="28190"/>
                </a:lnTo>
                <a:lnTo>
                  <a:pt x="23750" y="28180"/>
                </a:lnTo>
                <a:lnTo>
                  <a:pt x="23770" y="28160"/>
                </a:lnTo>
                <a:lnTo>
                  <a:pt x="23780" y="28140"/>
                </a:lnTo>
                <a:lnTo>
                  <a:pt x="23790" y="28130"/>
                </a:lnTo>
                <a:lnTo>
                  <a:pt x="23800" y="28130"/>
                </a:lnTo>
                <a:lnTo>
                  <a:pt x="23810" y="28120"/>
                </a:lnTo>
                <a:lnTo>
                  <a:pt x="23810" y="28110"/>
                </a:lnTo>
                <a:lnTo>
                  <a:pt x="23830" y="28100"/>
                </a:lnTo>
                <a:lnTo>
                  <a:pt x="23840" y="28080"/>
                </a:lnTo>
                <a:lnTo>
                  <a:pt x="23850" y="28080"/>
                </a:lnTo>
                <a:lnTo>
                  <a:pt x="23870" y="28070"/>
                </a:lnTo>
                <a:lnTo>
                  <a:pt x="23880" y="28060"/>
                </a:lnTo>
                <a:lnTo>
                  <a:pt x="23890" y="28060"/>
                </a:lnTo>
                <a:lnTo>
                  <a:pt x="23880" y="28050"/>
                </a:lnTo>
                <a:lnTo>
                  <a:pt x="23880" y="28020"/>
                </a:lnTo>
                <a:lnTo>
                  <a:pt x="23880" y="28010"/>
                </a:lnTo>
                <a:lnTo>
                  <a:pt x="23870" y="28000"/>
                </a:lnTo>
                <a:lnTo>
                  <a:pt x="23870" y="27980"/>
                </a:lnTo>
                <a:lnTo>
                  <a:pt x="23870" y="27970"/>
                </a:lnTo>
                <a:lnTo>
                  <a:pt x="23880" y="27960"/>
                </a:lnTo>
                <a:lnTo>
                  <a:pt x="23880" y="27950"/>
                </a:lnTo>
                <a:lnTo>
                  <a:pt x="23880" y="27940"/>
                </a:lnTo>
                <a:lnTo>
                  <a:pt x="23870" y="27930"/>
                </a:lnTo>
                <a:lnTo>
                  <a:pt x="23870" y="27920"/>
                </a:lnTo>
                <a:lnTo>
                  <a:pt x="23870" y="27900"/>
                </a:lnTo>
                <a:lnTo>
                  <a:pt x="23880" y="27870"/>
                </a:lnTo>
                <a:lnTo>
                  <a:pt x="23890" y="27850"/>
                </a:lnTo>
                <a:lnTo>
                  <a:pt x="23890" y="27840"/>
                </a:lnTo>
                <a:lnTo>
                  <a:pt x="23900" y="27820"/>
                </a:lnTo>
                <a:lnTo>
                  <a:pt x="23900" y="27810"/>
                </a:lnTo>
                <a:lnTo>
                  <a:pt x="23890" y="27800"/>
                </a:lnTo>
                <a:lnTo>
                  <a:pt x="23880" y="27780"/>
                </a:lnTo>
                <a:lnTo>
                  <a:pt x="23880" y="27770"/>
                </a:lnTo>
                <a:lnTo>
                  <a:pt x="23880" y="27760"/>
                </a:lnTo>
                <a:lnTo>
                  <a:pt x="23880" y="27750"/>
                </a:lnTo>
                <a:lnTo>
                  <a:pt x="23880" y="27740"/>
                </a:lnTo>
                <a:lnTo>
                  <a:pt x="23880" y="27730"/>
                </a:lnTo>
                <a:lnTo>
                  <a:pt x="23860" y="27720"/>
                </a:lnTo>
                <a:lnTo>
                  <a:pt x="23850" y="27720"/>
                </a:lnTo>
                <a:lnTo>
                  <a:pt x="23840" y="27700"/>
                </a:lnTo>
                <a:lnTo>
                  <a:pt x="23840" y="27690"/>
                </a:lnTo>
                <a:lnTo>
                  <a:pt x="23840" y="27680"/>
                </a:lnTo>
                <a:lnTo>
                  <a:pt x="23830" y="27670"/>
                </a:lnTo>
                <a:lnTo>
                  <a:pt x="23830" y="27660"/>
                </a:lnTo>
                <a:lnTo>
                  <a:pt x="23820" y="27640"/>
                </a:lnTo>
                <a:lnTo>
                  <a:pt x="23770" y="27550"/>
                </a:lnTo>
                <a:lnTo>
                  <a:pt x="23760" y="27540"/>
                </a:lnTo>
                <a:lnTo>
                  <a:pt x="23760" y="27530"/>
                </a:lnTo>
                <a:lnTo>
                  <a:pt x="23770" y="27520"/>
                </a:lnTo>
                <a:lnTo>
                  <a:pt x="23770" y="27510"/>
                </a:lnTo>
                <a:lnTo>
                  <a:pt x="23770" y="27500"/>
                </a:lnTo>
                <a:lnTo>
                  <a:pt x="23790" y="27500"/>
                </a:lnTo>
                <a:lnTo>
                  <a:pt x="23800" y="27490"/>
                </a:lnTo>
                <a:lnTo>
                  <a:pt x="23800" y="27480"/>
                </a:lnTo>
                <a:lnTo>
                  <a:pt x="23800" y="27470"/>
                </a:lnTo>
                <a:lnTo>
                  <a:pt x="23800" y="27460"/>
                </a:lnTo>
                <a:lnTo>
                  <a:pt x="23810" y="27460"/>
                </a:lnTo>
                <a:lnTo>
                  <a:pt x="23820" y="27450"/>
                </a:lnTo>
                <a:lnTo>
                  <a:pt x="23840" y="27440"/>
                </a:lnTo>
                <a:lnTo>
                  <a:pt x="23850" y="27420"/>
                </a:lnTo>
                <a:lnTo>
                  <a:pt x="23850" y="27410"/>
                </a:lnTo>
                <a:lnTo>
                  <a:pt x="23860" y="27410"/>
                </a:lnTo>
                <a:lnTo>
                  <a:pt x="23870" y="27400"/>
                </a:lnTo>
                <a:lnTo>
                  <a:pt x="23880" y="27390"/>
                </a:lnTo>
                <a:lnTo>
                  <a:pt x="23890" y="27390"/>
                </a:lnTo>
                <a:lnTo>
                  <a:pt x="23890" y="27380"/>
                </a:lnTo>
                <a:lnTo>
                  <a:pt x="23890" y="27370"/>
                </a:lnTo>
                <a:lnTo>
                  <a:pt x="23890" y="27350"/>
                </a:lnTo>
                <a:lnTo>
                  <a:pt x="23890" y="27340"/>
                </a:lnTo>
                <a:lnTo>
                  <a:pt x="23900" y="27340"/>
                </a:lnTo>
                <a:lnTo>
                  <a:pt x="23900" y="27330"/>
                </a:lnTo>
                <a:lnTo>
                  <a:pt x="23900" y="27320"/>
                </a:lnTo>
                <a:lnTo>
                  <a:pt x="23890" y="27320"/>
                </a:lnTo>
                <a:lnTo>
                  <a:pt x="23890" y="27310"/>
                </a:lnTo>
                <a:lnTo>
                  <a:pt x="23900" y="27300"/>
                </a:lnTo>
                <a:lnTo>
                  <a:pt x="23900" y="27290"/>
                </a:lnTo>
                <a:lnTo>
                  <a:pt x="23890" y="27290"/>
                </a:lnTo>
                <a:lnTo>
                  <a:pt x="23890" y="27280"/>
                </a:lnTo>
                <a:lnTo>
                  <a:pt x="23890" y="27270"/>
                </a:lnTo>
                <a:lnTo>
                  <a:pt x="23900" y="27260"/>
                </a:lnTo>
                <a:lnTo>
                  <a:pt x="23900" y="27250"/>
                </a:lnTo>
                <a:lnTo>
                  <a:pt x="23900" y="27240"/>
                </a:lnTo>
                <a:lnTo>
                  <a:pt x="23900" y="27230"/>
                </a:lnTo>
                <a:lnTo>
                  <a:pt x="23910" y="27220"/>
                </a:lnTo>
                <a:lnTo>
                  <a:pt x="23920" y="27220"/>
                </a:lnTo>
                <a:lnTo>
                  <a:pt x="23930" y="27220"/>
                </a:lnTo>
                <a:lnTo>
                  <a:pt x="23960" y="27240"/>
                </a:lnTo>
                <a:lnTo>
                  <a:pt x="23970" y="27250"/>
                </a:lnTo>
                <a:lnTo>
                  <a:pt x="23990" y="27260"/>
                </a:lnTo>
                <a:lnTo>
                  <a:pt x="24000" y="27260"/>
                </a:lnTo>
                <a:lnTo>
                  <a:pt x="24000" y="27270"/>
                </a:lnTo>
                <a:lnTo>
                  <a:pt x="24010" y="27280"/>
                </a:lnTo>
                <a:lnTo>
                  <a:pt x="24020" y="27280"/>
                </a:lnTo>
                <a:lnTo>
                  <a:pt x="24030" y="27300"/>
                </a:lnTo>
                <a:lnTo>
                  <a:pt x="24040" y="27300"/>
                </a:lnTo>
                <a:lnTo>
                  <a:pt x="24050" y="27300"/>
                </a:lnTo>
                <a:lnTo>
                  <a:pt x="24060" y="27300"/>
                </a:lnTo>
                <a:lnTo>
                  <a:pt x="24060" y="27310"/>
                </a:lnTo>
                <a:lnTo>
                  <a:pt x="24070" y="27320"/>
                </a:lnTo>
                <a:lnTo>
                  <a:pt x="24080" y="27320"/>
                </a:lnTo>
                <a:lnTo>
                  <a:pt x="24080" y="27330"/>
                </a:lnTo>
                <a:lnTo>
                  <a:pt x="24090" y="27340"/>
                </a:lnTo>
                <a:lnTo>
                  <a:pt x="24080" y="27360"/>
                </a:lnTo>
                <a:lnTo>
                  <a:pt x="24090" y="27360"/>
                </a:lnTo>
                <a:lnTo>
                  <a:pt x="24110" y="27360"/>
                </a:lnTo>
                <a:lnTo>
                  <a:pt x="24120" y="27370"/>
                </a:lnTo>
                <a:lnTo>
                  <a:pt x="24130" y="27380"/>
                </a:lnTo>
                <a:lnTo>
                  <a:pt x="24140" y="27380"/>
                </a:lnTo>
                <a:lnTo>
                  <a:pt x="24150" y="27390"/>
                </a:lnTo>
                <a:lnTo>
                  <a:pt x="24160" y="27400"/>
                </a:lnTo>
                <a:lnTo>
                  <a:pt x="24170" y="27400"/>
                </a:lnTo>
                <a:lnTo>
                  <a:pt x="24180" y="27400"/>
                </a:lnTo>
                <a:lnTo>
                  <a:pt x="24190" y="27400"/>
                </a:lnTo>
                <a:lnTo>
                  <a:pt x="24200" y="27400"/>
                </a:lnTo>
                <a:lnTo>
                  <a:pt x="24210" y="27390"/>
                </a:lnTo>
                <a:lnTo>
                  <a:pt x="24220" y="27380"/>
                </a:lnTo>
                <a:lnTo>
                  <a:pt x="24220" y="27370"/>
                </a:lnTo>
                <a:lnTo>
                  <a:pt x="24240" y="27380"/>
                </a:lnTo>
                <a:lnTo>
                  <a:pt x="24260" y="27380"/>
                </a:lnTo>
                <a:lnTo>
                  <a:pt x="24270" y="27370"/>
                </a:lnTo>
                <a:lnTo>
                  <a:pt x="24280" y="27360"/>
                </a:lnTo>
                <a:lnTo>
                  <a:pt x="24290" y="27360"/>
                </a:lnTo>
                <a:lnTo>
                  <a:pt x="24300" y="27350"/>
                </a:lnTo>
                <a:lnTo>
                  <a:pt x="24310" y="27350"/>
                </a:lnTo>
                <a:lnTo>
                  <a:pt x="24320" y="27350"/>
                </a:lnTo>
                <a:lnTo>
                  <a:pt x="24330" y="27340"/>
                </a:lnTo>
                <a:lnTo>
                  <a:pt x="24340" y="27330"/>
                </a:lnTo>
                <a:lnTo>
                  <a:pt x="24350" y="27340"/>
                </a:lnTo>
                <a:lnTo>
                  <a:pt x="24360" y="27340"/>
                </a:lnTo>
                <a:lnTo>
                  <a:pt x="24360" y="27350"/>
                </a:lnTo>
                <a:lnTo>
                  <a:pt x="24380" y="27350"/>
                </a:lnTo>
                <a:lnTo>
                  <a:pt x="24390" y="27360"/>
                </a:lnTo>
                <a:lnTo>
                  <a:pt x="24400" y="27360"/>
                </a:lnTo>
                <a:lnTo>
                  <a:pt x="24400" y="27370"/>
                </a:lnTo>
                <a:lnTo>
                  <a:pt x="24400" y="27380"/>
                </a:lnTo>
                <a:lnTo>
                  <a:pt x="24410" y="27390"/>
                </a:lnTo>
                <a:lnTo>
                  <a:pt x="24430" y="27370"/>
                </a:lnTo>
                <a:lnTo>
                  <a:pt x="24430" y="27360"/>
                </a:lnTo>
                <a:lnTo>
                  <a:pt x="24440" y="27360"/>
                </a:lnTo>
                <a:lnTo>
                  <a:pt x="24450" y="27350"/>
                </a:lnTo>
                <a:lnTo>
                  <a:pt x="24460" y="27340"/>
                </a:lnTo>
                <a:lnTo>
                  <a:pt x="24470" y="27340"/>
                </a:lnTo>
                <a:lnTo>
                  <a:pt x="24470" y="27330"/>
                </a:lnTo>
                <a:lnTo>
                  <a:pt x="24480" y="27330"/>
                </a:lnTo>
                <a:lnTo>
                  <a:pt x="24500" y="27340"/>
                </a:lnTo>
                <a:lnTo>
                  <a:pt x="24500" y="27330"/>
                </a:lnTo>
                <a:lnTo>
                  <a:pt x="24520" y="27320"/>
                </a:lnTo>
                <a:lnTo>
                  <a:pt x="24530" y="27320"/>
                </a:lnTo>
                <a:lnTo>
                  <a:pt x="24540" y="27310"/>
                </a:lnTo>
                <a:lnTo>
                  <a:pt x="24550" y="27310"/>
                </a:lnTo>
                <a:lnTo>
                  <a:pt x="24560" y="27310"/>
                </a:lnTo>
                <a:lnTo>
                  <a:pt x="24570" y="27310"/>
                </a:lnTo>
                <a:lnTo>
                  <a:pt x="24580" y="27310"/>
                </a:lnTo>
                <a:lnTo>
                  <a:pt x="24600" y="27310"/>
                </a:lnTo>
                <a:lnTo>
                  <a:pt x="24610" y="27300"/>
                </a:lnTo>
                <a:lnTo>
                  <a:pt x="24620" y="27300"/>
                </a:lnTo>
                <a:lnTo>
                  <a:pt x="24620" y="27290"/>
                </a:lnTo>
                <a:lnTo>
                  <a:pt x="24630" y="27290"/>
                </a:lnTo>
                <a:lnTo>
                  <a:pt x="24630" y="27280"/>
                </a:lnTo>
                <a:lnTo>
                  <a:pt x="24650" y="27270"/>
                </a:lnTo>
                <a:lnTo>
                  <a:pt x="24660" y="27260"/>
                </a:lnTo>
                <a:lnTo>
                  <a:pt x="24670" y="27250"/>
                </a:lnTo>
                <a:lnTo>
                  <a:pt x="24670" y="27240"/>
                </a:lnTo>
                <a:lnTo>
                  <a:pt x="24680" y="27250"/>
                </a:lnTo>
                <a:lnTo>
                  <a:pt x="24690" y="27240"/>
                </a:lnTo>
                <a:lnTo>
                  <a:pt x="24700" y="27240"/>
                </a:lnTo>
                <a:lnTo>
                  <a:pt x="24710" y="27230"/>
                </a:lnTo>
                <a:lnTo>
                  <a:pt x="24720" y="27220"/>
                </a:lnTo>
                <a:lnTo>
                  <a:pt x="24740" y="27230"/>
                </a:lnTo>
                <a:lnTo>
                  <a:pt x="24750" y="27220"/>
                </a:lnTo>
                <a:lnTo>
                  <a:pt x="24770" y="27210"/>
                </a:lnTo>
                <a:lnTo>
                  <a:pt x="24800" y="27200"/>
                </a:lnTo>
                <a:lnTo>
                  <a:pt x="24820" y="27200"/>
                </a:lnTo>
                <a:lnTo>
                  <a:pt x="24830" y="27200"/>
                </a:lnTo>
                <a:lnTo>
                  <a:pt x="24860" y="27210"/>
                </a:lnTo>
                <a:lnTo>
                  <a:pt x="24880" y="27230"/>
                </a:lnTo>
                <a:lnTo>
                  <a:pt x="24890" y="27240"/>
                </a:lnTo>
                <a:lnTo>
                  <a:pt x="24900" y="27250"/>
                </a:lnTo>
                <a:lnTo>
                  <a:pt x="24910" y="27250"/>
                </a:lnTo>
                <a:lnTo>
                  <a:pt x="24920" y="27250"/>
                </a:lnTo>
                <a:lnTo>
                  <a:pt x="24920" y="27240"/>
                </a:lnTo>
                <a:lnTo>
                  <a:pt x="24930" y="27240"/>
                </a:lnTo>
                <a:lnTo>
                  <a:pt x="24940" y="27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