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Panamá Oeste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Panamá Oeste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4370" y="17610"/>
                </a:moveTo>
                <a:lnTo>
                  <a:pt x="54380" y="17610"/>
                </a:lnTo>
                <a:lnTo>
                  <a:pt x="54380" y="17650"/>
                </a:lnTo>
                <a:lnTo>
                  <a:pt x="54370" y="17650"/>
                </a:lnTo>
                <a:lnTo>
                  <a:pt x="54370" y="17670"/>
                </a:lnTo>
                <a:lnTo>
                  <a:pt x="54370" y="17690"/>
                </a:lnTo>
                <a:lnTo>
                  <a:pt x="54360" y="17690"/>
                </a:lnTo>
                <a:lnTo>
                  <a:pt x="54360" y="17700"/>
                </a:lnTo>
                <a:lnTo>
                  <a:pt x="54350" y="17700"/>
                </a:lnTo>
                <a:lnTo>
                  <a:pt x="54340" y="17700"/>
                </a:lnTo>
                <a:lnTo>
                  <a:pt x="54340" y="17690"/>
                </a:lnTo>
                <a:lnTo>
                  <a:pt x="54340" y="17680"/>
                </a:lnTo>
                <a:lnTo>
                  <a:pt x="54330" y="17680"/>
                </a:lnTo>
                <a:lnTo>
                  <a:pt x="54310" y="17680"/>
                </a:lnTo>
                <a:lnTo>
                  <a:pt x="54310" y="17670"/>
                </a:lnTo>
                <a:lnTo>
                  <a:pt x="54310" y="17660"/>
                </a:lnTo>
                <a:lnTo>
                  <a:pt x="54310" y="17640"/>
                </a:lnTo>
                <a:lnTo>
                  <a:pt x="54320" y="17640"/>
                </a:lnTo>
                <a:lnTo>
                  <a:pt x="54320" y="17630"/>
                </a:lnTo>
                <a:lnTo>
                  <a:pt x="54330" y="17630"/>
                </a:lnTo>
                <a:lnTo>
                  <a:pt x="54330" y="17620"/>
                </a:lnTo>
                <a:lnTo>
                  <a:pt x="54340" y="17620"/>
                </a:lnTo>
                <a:lnTo>
                  <a:pt x="54350" y="17620"/>
                </a:lnTo>
                <a:lnTo>
                  <a:pt x="54350" y="17610"/>
                </a:lnTo>
                <a:lnTo>
                  <a:pt x="54360" y="17610"/>
                </a:lnTo>
                <a:lnTo>
                  <a:pt x="54370" y="17610"/>
                </a:lnTo>
                <a:close/>
                <a:moveTo>
                  <a:pt x="55700" y="17140"/>
                </a:moveTo>
                <a:lnTo>
                  <a:pt x="55700" y="17150"/>
                </a:lnTo>
                <a:lnTo>
                  <a:pt x="55710" y="17150"/>
                </a:lnTo>
                <a:lnTo>
                  <a:pt x="55720" y="17150"/>
                </a:lnTo>
                <a:lnTo>
                  <a:pt x="55720" y="17160"/>
                </a:lnTo>
                <a:lnTo>
                  <a:pt x="55730" y="17160"/>
                </a:lnTo>
                <a:lnTo>
                  <a:pt x="55730" y="17170"/>
                </a:lnTo>
                <a:lnTo>
                  <a:pt x="55740" y="17170"/>
                </a:lnTo>
                <a:lnTo>
                  <a:pt x="55740" y="17180"/>
                </a:lnTo>
                <a:lnTo>
                  <a:pt x="55750" y="17180"/>
                </a:lnTo>
                <a:lnTo>
                  <a:pt x="55750" y="17210"/>
                </a:lnTo>
                <a:lnTo>
                  <a:pt x="55740" y="17210"/>
                </a:lnTo>
                <a:lnTo>
                  <a:pt x="55740" y="17220"/>
                </a:lnTo>
                <a:lnTo>
                  <a:pt x="55740" y="17230"/>
                </a:lnTo>
                <a:lnTo>
                  <a:pt x="55730" y="17230"/>
                </a:lnTo>
                <a:lnTo>
                  <a:pt x="55730" y="17240"/>
                </a:lnTo>
                <a:lnTo>
                  <a:pt x="55720" y="17240"/>
                </a:lnTo>
                <a:lnTo>
                  <a:pt x="55710" y="17240"/>
                </a:lnTo>
                <a:lnTo>
                  <a:pt x="55710" y="17230"/>
                </a:lnTo>
                <a:lnTo>
                  <a:pt x="55710" y="17220"/>
                </a:lnTo>
                <a:lnTo>
                  <a:pt x="55720" y="17220"/>
                </a:lnTo>
                <a:lnTo>
                  <a:pt x="55720" y="17210"/>
                </a:lnTo>
                <a:lnTo>
                  <a:pt x="55710" y="17210"/>
                </a:lnTo>
                <a:lnTo>
                  <a:pt x="55710" y="17200"/>
                </a:lnTo>
                <a:lnTo>
                  <a:pt x="55700" y="17200"/>
                </a:lnTo>
                <a:lnTo>
                  <a:pt x="55690" y="17200"/>
                </a:lnTo>
                <a:lnTo>
                  <a:pt x="55690" y="17190"/>
                </a:lnTo>
                <a:lnTo>
                  <a:pt x="55690" y="17170"/>
                </a:lnTo>
                <a:lnTo>
                  <a:pt x="55690" y="17150"/>
                </a:lnTo>
                <a:lnTo>
                  <a:pt x="55680" y="17150"/>
                </a:lnTo>
                <a:lnTo>
                  <a:pt x="55680" y="17140"/>
                </a:lnTo>
                <a:lnTo>
                  <a:pt x="55700" y="17140"/>
                </a:lnTo>
                <a:close/>
                <a:moveTo>
                  <a:pt x="55670" y="16720"/>
                </a:moveTo>
                <a:lnTo>
                  <a:pt x="55680" y="16720"/>
                </a:lnTo>
                <a:lnTo>
                  <a:pt x="55680" y="16730"/>
                </a:lnTo>
                <a:lnTo>
                  <a:pt x="55690" y="16730"/>
                </a:lnTo>
                <a:lnTo>
                  <a:pt x="55690" y="16740"/>
                </a:lnTo>
                <a:lnTo>
                  <a:pt x="55700" y="16740"/>
                </a:lnTo>
                <a:lnTo>
                  <a:pt x="55700" y="16750"/>
                </a:lnTo>
                <a:lnTo>
                  <a:pt x="55710" y="16750"/>
                </a:lnTo>
                <a:lnTo>
                  <a:pt x="55710" y="16760"/>
                </a:lnTo>
                <a:lnTo>
                  <a:pt x="55720" y="16760"/>
                </a:lnTo>
                <a:lnTo>
                  <a:pt x="55720" y="16770"/>
                </a:lnTo>
                <a:lnTo>
                  <a:pt x="55710" y="16770"/>
                </a:lnTo>
                <a:lnTo>
                  <a:pt x="55710" y="16800"/>
                </a:lnTo>
                <a:lnTo>
                  <a:pt x="55710" y="16810"/>
                </a:lnTo>
                <a:lnTo>
                  <a:pt x="55680" y="16810"/>
                </a:lnTo>
                <a:lnTo>
                  <a:pt x="55680" y="16800"/>
                </a:lnTo>
                <a:lnTo>
                  <a:pt x="55670" y="16800"/>
                </a:lnTo>
                <a:lnTo>
                  <a:pt x="55670" y="16790"/>
                </a:lnTo>
                <a:lnTo>
                  <a:pt x="55680" y="16790"/>
                </a:lnTo>
                <a:lnTo>
                  <a:pt x="55680" y="16780"/>
                </a:lnTo>
                <a:lnTo>
                  <a:pt x="55680" y="16750"/>
                </a:lnTo>
                <a:lnTo>
                  <a:pt x="55670" y="16750"/>
                </a:lnTo>
                <a:lnTo>
                  <a:pt x="55660" y="16750"/>
                </a:lnTo>
                <a:lnTo>
                  <a:pt x="55660" y="16740"/>
                </a:lnTo>
                <a:lnTo>
                  <a:pt x="55660" y="16720"/>
                </a:lnTo>
                <a:lnTo>
                  <a:pt x="55670" y="16720"/>
                </a:lnTo>
                <a:close/>
                <a:moveTo>
                  <a:pt x="55750" y="16570"/>
                </a:moveTo>
                <a:lnTo>
                  <a:pt x="55760" y="16570"/>
                </a:lnTo>
                <a:lnTo>
                  <a:pt x="55770" y="16570"/>
                </a:lnTo>
                <a:lnTo>
                  <a:pt x="55770" y="16580"/>
                </a:lnTo>
                <a:lnTo>
                  <a:pt x="55760" y="16580"/>
                </a:lnTo>
                <a:lnTo>
                  <a:pt x="55760" y="16600"/>
                </a:lnTo>
                <a:lnTo>
                  <a:pt x="55750" y="16600"/>
                </a:lnTo>
                <a:lnTo>
                  <a:pt x="55750" y="16610"/>
                </a:lnTo>
                <a:lnTo>
                  <a:pt x="55720" y="16610"/>
                </a:lnTo>
                <a:lnTo>
                  <a:pt x="55720" y="16600"/>
                </a:lnTo>
                <a:lnTo>
                  <a:pt x="55720" y="16580"/>
                </a:lnTo>
                <a:lnTo>
                  <a:pt x="55720" y="16570"/>
                </a:lnTo>
                <a:lnTo>
                  <a:pt x="55730" y="16570"/>
                </a:lnTo>
                <a:lnTo>
                  <a:pt x="55750" y="16570"/>
                </a:lnTo>
                <a:close/>
                <a:moveTo>
                  <a:pt x="55690" y="16080"/>
                </a:moveTo>
                <a:lnTo>
                  <a:pt x="55690" y="16090"/>
                </a:lnTo>
                <a:lnTo>
                  <a:pt x="55700" y="16090"/>
                </a:lnTo>
                <a:lnTo>
                  <a:pt x="55700" y="16100"/>
                </a:lnTo>
                <a:lnTo>
                  <a:pt x="55710" y="16100"/>
                </a:lnTo>
                <a:lnTo>
                  <a:pt x="55710" y="16120"/>
                </a:lnTo>
                <a:lnTo>
                  <a:pt x="55700" y="16120"/>
                </a:lnTo>
                <a:lnTo>
                  <a:pt x="55700" y="16140"/>
                </a:lnTo>
                <a:lnTo>
                  <a:pt x="55700" y="16160"/>
                </a:lnTo>
                <a:lnTo>
                  <a:pt x="55690" y="16160"/>
                </a:lnTo>
                <a:lnTo>
                  <a:pt x="55690" y="16170"/>
                </a:lnTo>
                <a:lnTo>
                  <a:pt x="55680" y="16170"/>
                </a:lnTo>
                <a:lnTo>
                  <a:pt x="55660" y="16170"/>
                </a:lnTo>
                <a:lnTo>
                  <a:pt x="55640" y="16170"/>
                </a:lnTo>
                <a:lnTo>
                  <a:pt x="55630" y="16170"/>
                </a:lnTo>
                <a:lnTo>
                  <a:pt x="55630" y="16160"/>
                </a:lnTo>
                <a:lnTo>
                  <a:pt x="55620" y="16160"/>
                </a:lnTo>
                <a:lnTo>
                  <a:pt x="55620" y="16130"/>
                </a:lnTo>
                <a:lnTo>
                  <a:pt x="55630" y="16130"/>
                </a:lnTo>
                <a:lnTo>
                  <a:pt x="55630" y="16120"/>
                </a:lnTo>
                <a:lnTo>
                  <a:pt x="55640" y="16120"/>
                </a:lnTo>
                <a:lnTo>
                  <a:pt x="55640" y="16110"/>
                </a:lnTo>
                <a:lnTo>
                  <a:pt x="55650" y="16110"/>
                </a:lnTo>
                <a:lnTo>
                  <a:pt x="55650" y="16100"/>
                </a:lnTo>
                <a:lnTo>
                  <a:pt x="55650" y="16090"/>
                </a:lnTo>
                <a:lnTo>
                  <a:pt x="55660" y="16090"/>
                </a:lnTo>
                <a:lnTo>
                  <a:pt x="55660" y="16080"/>
                </a:lnTo>
                <a:lnTo>
                  <a:pt x="55690" y="16080"/>
                </a:lnTo>
                <a:close/>
                <a:moveTo>
                  <a:pt x="55530" y="16060"/>
                </a:moveTo>
                <a:lnTo>
                  <a:pt x="55540" y="16060"/>
                </a:lnTo>
                <a:lnTo>
                  <a:pt x="55540" y="16070"/>
                </a:lnTo>
                <a:lnTo>
                  <a:pt x="55550" y="16070"/>
                </a:lnTo>
                <a:lnTo>
                  <a:pt x="55550" y="16080"/>
                </a:lnTo>
                <a:lnTo>
                  <a:pt x="55540" y="16080"/>
                </a:lnTo>
                <a:lnTo>
                  <a:pt x="55540" y="16090"/>
                </a:lnTo>
                <a:lnTo>
                  <a:pt x="55530" y="16090"/>
                </a:lnTo>
                <a:lnTo>
                  <a:pt x="55530" y="16100"/>
                </a:lnTo>
                <a:lnTo>
                  <a:pt x="55520" y="16100"/>
                </a:lnTo>
                <a:lnTo>
                  <a:pt x="55510" y="16100"/>
                </a:lnTo>
                <a:lnTo>
                  <a:pt x="55510" y="16090"/>
                </a:lnTo>
                <a:lnTo>
                  <a:pt x="55500" y="16090"/>
                </a:lnTo>
                <a:lnTo>
                  <a:pt x="55500" y="16080"/>
                </a:lnTo>
                <a:lnTo>
                  <a:pt x="55500" y="16070"/>
                </a:lnTo>
                <a:lnTo>
                  <a:pt x="55510" y="16070"/>
                </a:lnTo>
                <a:lnTo>
                  <a:pt x="55510" y="16060"/>
                </a:lnTo>
                <a:lnTo>
                  <a:pt x="55520" y="16060"/>
                </a:lnTo>
                <a:lnTo>
                  <a:pt x="55530" y="16060"/>
                </a:lnTo>
                <a:close/>
                <a:moveTo>
                  <a:pt x="55850" y="15520"/>
                </a:moveTo>
                <a:lnTo>
                  <a:pt x="55850" y="15530"/>
                </a:lnTo>
                <a:lnTo>
                  <a:pt x="55860" y="15530"/>
                </a:lnTo>
                <a:lnTo>
                  <a:pt x="55870" y="15530"/>
                </a:lnTo>
                <a:lnTo>
                  <a:pt x="55870" y="15540"/>
                </a:lnTo>
                <a:lnTo>
                  <a:pt x="55880" y="15540"/>
                </a:lnTo>
                <a:lnTo>
                  <a:pt x="55880" y="15550"/>
                </a:lnTo>
                <a:lnTo>
                  <a:pt x="55890" y="15550"/>
                </a:lnTo>
                <a:lnTo>
                  <a:pt x="55890" y="15560"/>
                </a:lnTo>
                <a:lnTo>
                  <a:pt x="55880" y="15560"/>
                </a:lnTo>
                <a:lnTo>
                  <a:pt x="55880" y="15570"/>
                </a:lnTo>
                <a:lnTo>
                  <a:pt x="55870" y="15570"/>
                </a:lnTo>
                <a:lnTo>
                  <a:pt x="55870" y="15560"/>
                </a:lnTo>
                <a:lnTo>
                  <a:pt x="55860" y="15560"/>
                </a:lnTo>
                <a:lnTo>
                  <a:pt x="55860" y="15550"/>
                </a:lnTo>
                <a:lnTo>
                  <a:pt x="55860" y="15540"/>
                </a:lnTo>
                <a:lnTo>
                  <a:pt x="55850" y="15540"/>
                </a:lnTo>
                <a:lnTo>
                  <a:pt x="55840" y="15540"/>
                </a:lnTo>
                <a:lnTo>
                  <a:pt x="55840" y="15530"/>
                </a:lnTo>
                <a:lnTo>
                  <a:pt x="55840" y="15520"/>
                </a:lnTo>
                <a:lnTo>
                  <a:pt x="55850" y="15520"/>
                </a:lnTo>
                <a:close/>
                <a:moveTo>
                  <a:pt x="55970" y="14430"/>
                </a:moveTo>
                <a:lnTo>
                  <a:pt x="55970" y="14440"/>
                </a:lnTo>
                <a:lnTo>
                  <a:pt x="55980" y="14440"/>
                </a:lnTo>
                <a:lnTo>
                  <a:pt x="55990" y="14440"/>
                </a:lnTo>
                <a:lnTo>
                  <a:pt x="55990" y="14450"/>
                </a:lnTo>
                <a:lnTo>
                  <a:pt x="55990" y="14470"/>
                </a:lnTo>
                <a:lnTo>
                  <a:pt x="55970" y="14470"/>
                </a:lnTo>
                <a:lnTo>
                  <a:pt x="55970" y="14460"/>
                </a:lnTo>
                <a:lnTo>
                  <a:pt x="55960" y="14460"/>
                </a:lnTo>
                <a:lnTo>
                  <a:pt x="55960" y="14450"/>
                </a:lnTo>
                <a:lnTo>
                  <a:pt x="55950" y="14450"/>
                </a:lnTo>
                <a:lnTo>
                  <a:pt x="55950" y="14440"/>
                </a:lnTo>
                <a:lnTo>
                  <a:pt x="55940" y="14440"/>
                </a:lnTo>
                <a:lnTo>
                  <a:pt x="55940" y="14430"/>
                </a:lnTo>
                <a:lnTo>
                  <a:pt x="55970" y="14430"/>
                </a:lnTo>
                <a:close/>
                <a:moveTo>
                  <a:pt x="58470" y="14240"/>
                </a:moveTo>
                <a:lnTo>
                  <a:pt x="58470" y="14250"/>
                </a:lnTo>
                <a:lnTo>
                  <a:pt x="58460" y="14250"/>
                </a:lnTo>
                <a:lnTo>
                  <a:pt x="58460" y="14260"/>
                </a:lnTo>
                <a:lnTo>
                  <a:pt x="58460" y="14270"/>
                </a:lnTo>
                <a:lnTo>
                  <a:pt x="58450" y="14270"/>
                </a:lnTo>
                <a:lnTo>
                  <a:pt x="58440" y="14270"/>
                </a:lnTo>
                <a:lnTo>
                  <a:pt x="58440" y="14260"/>
                </a:lnTo>
                <a:lnTo>
                  <a:pt x="58440" y="14250"/>
                </a:lnTo>
                <a:lnTo>
                  <a:pt x="58440" y="14260"/>
                </a:lnTo>
                <a:lnTo>
                  <a:pt x="58450" y="14260"/>
                </a:lnTo>
                <a:lnTo>
                  <a:pt x="58450" y="14250"/>
                </a:lnTo>
                <a:lnTo>
                  <a:pt x="58460" y="14250"/>
                </a:lnTo>
                <a:lnTo>
                  <a:pt x="58460" y="14240"/>
                </a:lnTo>
                <a:lnTo>
                  <a:pt x="58470" y="14240"/>
                </a:lnTo>
                <a:close/>
                <a:moveTo>
                  <a:pt x="56440" y="14180"/>
                </a:moveTo>
                <a:lnTo>
                  <a:pt x="56450" y="14180"/>
                </a:lnTo>
                <a:lnTo>
                  <a:pt x="56450" y="14200"/>
                </a:lnTo>
                <a:lnTo>
                  <a:pt x="56450" y="14230"/>
                </a:lnTo>
                <a:lnTo>
                  <a:pt x="56450" y="14240"/>
                </a:lnTo>
                <a:lnTo>
                  <a:pt x="56450" y="14260"/>
                </a:lnTo>
                <a:lnTo>
                  <a:pt x="56460" y="14260"/>
                </a:lnTo>
                <a:lnTo>
                  <a:pt x="56460" y="14280"/>
                </a:lnTo>
                <a:lnTo>
                  <a:pt x="56440" y="14280"/>
                </a:lnTo>
                <a:lnTo>
                  <a:pt x="56440" y="14270"/>
                </a:lnTo>
                <a:lnTo>
                  <a:pt x="56430" y="14270"/>
                </a:lnTo>
                <a:lnTo>
                  <a:pt x="56430" y="14260"/>
                </a:lnTo>
                <a:lnTo>
                  <a:pt x="56420" y="14260"/>
                </a:lnTo>
                <a:lnTo>
                  <a:pt x="56420" y="14240"/>
                </a:lnTo>
                <a:lnTo>
                  <a:pt x="56420" y="14220"/>
                </a:lnTo>
                <a:lnTo>
                  <a:pt x="56420" y="14200"/>
                </a:lnTo>
                <a:lnTo>
                  <a:pt x="56420" y="14190"/>
                </a:lnTo>
                <a:lnTo>
                  <a:pt x="56420" y="14180"/>
                </a:lnTo>
                <a:lnTo>
                  <a:pt x="56440" y="14180"/>
                </a:lnTo>
                <a:close/>
                <a:moveTo>
                  <a:pt x="58010" y="13960"/>
                </a:moveTo>
                <a:lnTo>
                  <a:pt x="58010" y="13970"/>
                </a:lnTo>
                <a:lnTo>
                  <a:pt x="58020" y="13970"/>
                </a:lnTo>
                <a:lnTo>
                  <a:pt x="58020" y="13990"/>
                </a:lnTo>
                <a:lnTo>
                  <a:pt x="58010" y="13990"/>
                </a:lnTo>
                <a:lnTo>
                  <a:pt x="58010" y="14000"/>
                </a:lnTo>
                <a:lnTo>
                  <a:pt x="58000" y="14000"/>
                </a:lnTo>
                <a:lnTo>
                  <a:pt x="58000" y="14010"/>
                </a:lnTo>
                <a:lnTo>
                  <a:pt x="58000" y="14000"/>
                </a:lnTo>
                <a:lnTo>
                  <a:pt x="57990" y="14000"/>
                </a:lnTo>
                <a:lnTo>
                  <a:pt x="57990" y="13980"/>
                </a:lnTo>
                <a:lnTo>
                  <a:pt x="58000" y="13980"/>
                </a:lnTo>
                <a:lnTo>
                  <a:pt x="58000" y="13960"/>
                </a:lnTo>
                <a:lnTo>
                  <a:pt x="58000" y="13970"/>
                </a:lnTo>
                <a:lnTo>
                  <a:pt x="58010" y="13970"/>
                </a:lnTo>
                <a:lnTo>
                  <a:pt x="58010" y="13960"/>
                </a:lnTo>
                <a:close/>
                <a:moveTo>
                  <a:pt x="53000" y="10720"/>
                </a:moveTo>
                <a:lnTo>
                  <a:pt x="53010" y="10720"/>
                </a:lnTo>
                <a:lnTo>
                  <a:pt x="53010" y="10730"/>
                </a:lnTo>
                <a:lnTo>
                  <a:pt x="53020" y="10730"/>
                </a:lnTo>
                <a:lnTo>
                  <a:pt x="53020" y="10740"/>
                </a:lnTo>
                <a:lnTo>
                  <a:pt x="53020" y="10750"/>
                </a:lnTo>
                <a:lnTo>
                  <a:pt x="53010" y="10750"/>
                </a:lnTo>
                <a:lnTo>
                  <a:pt x="53010" y="10760"/>
                </a:lnTo>
                <a:lnTo>
                  <a:pt x="53000" y="10760"/>
                </a:lnTo>
                <a:lnTo>
                  <a:pt x="52990" y="10760"/>
                </a:lnTo>
                <a:lnTo>
                  <a:pt x="52990" y="10750"/>
                </a:lnTo>
                <a:lnTo>
                  <a:pt x="52980" y="10750"/>
                </a:lnTo>
                <a:lnTo>
                  <a:pt x="52980" y="10730"/>
                </a:lnTo>
                <a:lnTo>
                  <a:pt x="52980" y="10720"/>
                </a:lnTo>
                <a:lnTo>
                  <a:pt x="53000" y="10720"/>
                </a:lnTo>
                <a:close/>
                <a:moveTo>
                  <a:pt x="52910" y="10600"/>
                </a:moveTo>
                <a:lnTo>
                  <a:pt x="52920" y="10600"/>
                </a:lnTo>
                <a:lnTo>
                  <a:pt x="52920" y="10610"/>
                </a:lnTo>
                <a:lnTo>
                  <a:pt x="52930" y="10610"/>
                </a:lnTo>
                <a:lnTo>
                  <a:pt x="52930" y="10600"/>
                </a:lnTo>
                <a:lnTo>
                  <a:pt x="52940" y="10600"/>
                </a:lnTo>
                <a:lnTo>
                  <a:pt x="52940" y="10610"/>
                </a:lnTo>
                <a:lnTo>
                  <a:pt x="52950" y="10610"/>
                </a:lnTo>
                <a:lnTo>
                  <a:pt x="52940" y="10610"/>
                </a:lnTo>
                <a:lnTo>
                  <a:pt x="52940" y="10620"/>
                </a:lnTo>
                <a:lnTo>
                  <a:pt x="52920" y="10620"/>
                </a:lnTo>
                <a:lnTo>
                  <a:pt x="52910" y="10620"/>
                </a:lnTo>
                <a:lnTo>
                  <a:pt x="52910" y="10610"/>
                </a:lnTo>
                <a:lnTo>
                  <a:pt x="52900" y="10610"/>
                </a:lnTo>
                <a:lnTo>
                  <a:pt x="52900" y="10600"/>
                </a:lnTo>
                <a:lnTo>
                  <a:pt x="52910" y="10600"/>
                </a:lnTo>
                <a:close/>
                <a:moveTo>
                  <a:pt x="52950" y="10580"/>
                </a:moveTo>
                <a:lnTo>
                  <a:pt x="52930" y="10580"/>
                </a:lnTo>
                <a:lnTo>
                  <a:pt x="52900" y="10580"/>
                </a:lnTo>
                <a:lnTo>
                  <a:pt x="52900" y="10570"/>
                </a:lnTo>
                <a:lnTo>
                  <a:pt x="52910" y="10570"/>
                </a:lnTo>
                <a:lnTo>
                  <a:pt x="52910" y="10560"/>
                </a:lnTo>
                <a:lnTo>
                  <a:pt x="52960" y="10560"/>
                </a:lnTo>
                <a:lnTo>
                  <a:pt x="52960" y="10580"/>
                </a:lnTo>
                <a:lnTo>
                  <a:pt x="52950" y="10580"/>
                </a:lnTo>
                <a:close/>
                <a:moveTo>
                  <a:pt x="52820" y="10510"/>
                </a:moveTo>
                <a:lnTo>
                  <a:pt x="52830" y="10510"/>
                </a:lnTo>
                <a:lnTo>
                  <a:pt x="52830" y="10520"/>
                </a:lnTo>
                <a:lnTo>
                  <a:pt x="52840" y="10520"/>
                </a:lnTo>
                <a:lnTo>
                  <a:pt x="52840" y="10540"/>
                </a:lnTo>
                <a:lnTo>
                  <a:pt x="52840" y="10550"/>
                </a:lnTo>
                <a:lnTo>
                  <a:pt x="52830" y="10550"/>
                </a:lnTo>
                <a:lnTo>
                  <a:pt x="52810" y="10550"/>
                </a:lnTo>
                <a:lnTo>
                  <a:pt x="52810" y="10530"/>
                </a:lnTo>
                <a:lnTo>
                  <a:pt x="52810" y="10510"/>
                </a:lnTo>
                <a:lnTo>
                  <a:pt x="52820" y="10510"/>
                </a:lnTo>
                <a:close/>
                <a:moveTo>
                  <a:pt x="55390" y="10400"/>
                </a:moveTo>
                <a:lnTo>
                  <a:pt x="55390" y="10410"/>
                </a:lnTo>
                <a:lnTo>
                  <a:pt x="55400" y="10410"/>
                </a:lnTo>
                <a:lnTo>
                  <a:pt x="55410" y="10410"/>
                </a:lnTo>
                <a:lnTo>
                  <a:pt x="55410" y="10420"/>
                </a:lnTo>
                <a:lnTo>
                  <a:pt x="55410" y="10450"/>
                </a:lnTo>
                <a:lnTo>
                  <a:pt x="55410" y="10460"/>
                </a:lnTo>
                <a:lnTo>
                  <a:pt x="55400" y="10460"/>
                </a:lnTo>
                <a:lnTo>
                  <a:pt x="55380" y="10460"/>
                </a:lnTo>
                <a:lnTo>
                  <a:pt x="55380" y="10450"/>
                </a:lnTo>
                <a:lnTo>
                  <a:pt x="55380" y="10430"/>
                </a:lnTo>
                <a:lnTo>
                  <a:pt x="55380" y="10410"/>
                </a:lnTo>
                <a:lnTo>
                  <a:pt x="55390" y="10410"/>
                </a:lnTo>
                <a:lnTo>
                  <a:pt x="55390" y="10400"/>
                </a:lnTo>
                <a:close/>
                <a:moveTo>
                  <a:pt x="52780" y="10370"/>
                </a:moveTo>
                <a:lnTo>
                  <a:pt x="52780" y="10380"/>
                </a:lnTo>
                <a:lnTo>
                  <a:pt x="52790" y="10380"/>
                </a:lnTo>
                <a:lnTo>
                  <a:pt x="52790" y="10390"/>
                </a:lnTo>
                <a:lnTo>
                  <a:pt x="52800" y="10390"/>
                </a:lnTo>
                <a:lnTo>
                  <a:pt x="52800" y="10400"/>
                </a:lnTo>
                <a:lnTo>
                  <a:pt x="52810" y="10400"/>
                </a:lnTo>
                <a:lnTo>
                  <a:pt x="52810" y="10410"/>
                </a:lnTo>
                <a:lnTo>
                  <a:pt x="52800" y="10410"/>
                </a:lnTo>
                <a:lnTo>
                  <a:pt x="52790" y="10410"/>
                </a:lnTo>
                <a:lnTo>
                  <a:pt x="52770" y="10410"/>
                </a:lnTo>
                <a:lnTo>
                  <a:pt x="52760" y="10410"/>
                </a:lnTo>
                <a:lnTo>
                  <a:pt x="52760" y="10390"/>
                </a:lnTo>
                <a:lnTo>
                  <a:pt x="52740" y="10390"/>
                </a:lnTo>
                <a:lnTo>
                  <a:pt x="52740" y="10380"/>
                </a:lnTo>
                <a:lnTo>
                  <a:pt x="52750" y="10380"/>
                </a:lnTo>
                <a:lnTo>
                  <a:pt x="52750" y="10370"/>
                </a:lnTo>
                <a:lnTo>
                  <a:pt x="52770" y="10370"/>
                </a:lnTo>
                <a:lnTo>
                  <a:pt x="52780" y="10370"/>
                </a:lnTo>
                <a:close/>
                <a:moveTo>
                  <a:pt x="55410" y="10290"/>
                </a:moveTo>
                <a:lnTo>
                  <a:pt x="55410" y="10300"/>
                </a:lnTo>
                <a:lnTo>
                  <a:pt x="55410" y="10310"/>
                </a:lnTo>
                <a:lnTo>
                  <a:pt x="55410" y="10320"/>
                </a:lnTo>
                <a:lnTo>
                  <a:pt x="55410" y="10330"/>
                </a:lnTo>
                <a:lnTo>
                  <a:pt x="55400" y="10330"/>
                </a:lnTo>
                <a:lnTo>
                  <a:pt x="55400" y="10340"/>
                </a:lnTo>
                <a:lnTo>
                  <a:pt x="55400" y="10360"/>
                </a:lnTo>
                <a:lnTo>
                  <a:pt x="55390" y="10360"/>
                </a:lnTo>
                <a:lnTo>
                  <a:pt x="55390" y="10370"/>
                </a:lnTo>
                <a:lnTo>
                  <a:pt x="55380" y="10370"/>
                </a:lnTo>
                <a:lnTo>
                  <a:pt x="55380" y="10350"/>
                </a:lnTo>
                <a:lnTo>
                  <a:pt x="55380" y="10340"/>
                </a:lnTo>
                <a:lnTo>
                  <a:pt x="55360" y="10340"/>
                </a:lnTo>
                <a:lnTo>
                  <a:pt x="55360" y="10330"/>
                </a:lnTo>
                <a:lnTo>
                  <a:pt x="55370" y="10330"/>
                </a:lnTo>
                <a:lnTo>
                  <a:pt x="55370" y="10320"/>
                </a:lnTo>
                <a:lnTo>
                  <a:pt x="55370" y="10310"/>
                </a:lnTo>
                <a:lnTo>
                  <a:pt x="55380" y="10310"/>
                </a:lnTo>
                <a:lnTo>
                  <a:pt x="55380" y="10300"/>
                </a:lnTo>
                <a:lnTo>
                  <a:pt x="55390" y="10300"/>
                </a:lnTo>
                <a:lnTo>
                  <a:pt x="55390" y="10290"/>
                </a:lnTo>
                <a:lnTo>
                  <a:pt x="55410" y="10290"/>
                </a:lnTo>
                <a:close/>
                <a:moveTo>
                  <a:pt x="56020" y="10230"/>
                </a:moveTo>
                <a:lnTo>
                  <a:pt x="56020" y="10240"/>
                </a:lnTo>
                <a:lnTo>
                  <a:pt x="56030" y="10240"/>
                </a:lnTo>
                <a:lnTo>
                  <a:pt x="56030" y="10250"/>
                </a:lnTo>
                <a:lnTo>
                  <a:pt x="56040" y="10250"/>
                </a:lnTo>
                <a:lnTo>
                  <a:pt x="56050" y="10250"/>
                </a:lnTo>
                <a:lnTo>
                  <a:pt x="56050" y="10270"/>
                </a:lnTo>
                <a:lnTo>
                  <a:pt x="56040" y="10270"/>
                </a:lnTo>
                <a:lnTo>
                  <a:pt x="56040" y="10280"/>
                </a:lnTo>
                <a:lnTo>
                  <a:pt x="56030" y="10280"/>
                </a:lnTo>
                <a:lnTo>
                  <a:pt x="56030" y="10290"/>
                </a:lnTo>
                <a:lnTo>
                  <a:pt x="56030" y="10300"/>
                </a:lnTo>
                <a:lnTo>
                  <a:pt x="56020" y="10300"/>
                </a:lnTo>
                <a:lnTo>
                  <a:pt x="56020" y="10310"/>
                </a:lnTo>
                <a:lnTo>
                  <a:pt x="56010" y="10310"/>
                </a:lnTo>
                <a:lnTo>
                  <a:pt x="56010" y="10320"/>
                </a:lnTo>
                <a:lnTo>
                  <a:pt x="56000" y="10320"/>
                </a:lnTo>
                <a:lnTo>
                  <a:pt x="56000" y="10310"/>
                </a:lnTo>
                <a:lnTo>
                  <a:pt x="55990" y="10310"/>
                </a:lnTo>
                <a:lnTo>
                  <a:pt x="55990" y="10300"/>
                </a:lnTo>
                <a:lnTo>
                  <a:pt x="55990" y="10290"/>
                </a:lnTo>
                <a:lnTo>
                  <a:pt x="55990" y="10280"/>
                </a:lnTo>
                <a:lnTo>
                  <a:pt x="55980" y="10280"/>
                </a:lnTo>
                <a:lnTo>
                  <a:pt x="55950" y="10280"/>
                </a:lnTo>
                <a:lnTo>
                  <a:pt x="55960" y="10280"/>
                </a:lnTo>
                <a:lnTo>
                  <a:pt x="55960" y="10270"/>
                </a:lnTo>
                <a:lnTo>
                  <a:pt x="55960" y="10260"/>
                </a:lnTo>
                <a:lnTo>
                  <a:pt x="55960" y="10250"/>
                </a:lnTo>
                <a:lnTo>
                  <a:pt x="55960" y="10240"/>
                </a:lnTo>
                <a:lnTo>
                  <a:pt x="55970" y="10240"/>
                </a:lnTo>
                <a:lnTo>
                  <a:pt x="55980" y="10240"/>
                </a:lnTo>
                <a:lnTo>
                  <a:pt x="55980" y="10230"/>
                </a:lnTo>
                <a:lnTo>
                  <a:pt x="56010" y="10230"/>
                </a:lnTo>
                <a:lnTo>
                  <a:pt x="56020" y="10230"/>
                </a:lnTo>
                <a:close/>
                <a:moveTo>
                  <a:pt x="53730" y="10060"/>
                </a:moveTo>
                <a:lnTo>
                  <a:pt x="53730" y="10070"/>
                </a:lnTo>
                <a:lnTo>
                  <a:pt x="53740" y="10070"/>
                </a:lnTo>
                <a:lnTo>
                  <a:pt x="53740" y="10080"/>
                </a:lnTo>
                <a:lnTo>
                  <a:pt x="53750" y="10080"/>
                </a:lnTo>
                <a:lnTo>
                  <a:pt x="53750" y="10090"/>
                </a:lnTo>
                <a:lnTo>
                  <a:pt x="53750" y="10100"/>
                </a:lnTo>
                <a:lnTo>
                  <a:pt x="53760" y="10100"/>
                </a:lnTo>
                <a:lnTo>
                  <a:pt x="53760" y="10110"/>
                </a:lnTo>
                <a:lnTo>
                  <a:pt x="53770" y="10110"/>
                </a:lnTo>
                <a:lnTo>
                  <a:pt x="53770" y="10120"/>
                </a:lnTo>
                <a:lnTo>
                  <a:pt x="53750" y="10120"/>
                </a:lnTo>
                <a:lnTo>
                  <a:pt x="53740" y="10120"/>
                </a:lnTo>
                <a:lnTo>
                  <a:pt x="53740" y="10110"/>
                </a:lnTo>
                <a:lnTo>
                  <a:pt x="53740" y="10100"/>
                </a:lnTo>
                <a:lnTo>
                  <a:pt x="53730" y="10100"/>
                </a:lnTo>
                <a:lnTo>
                  <a:pt x="53730" y="10080"/>
                </a:lnTo>
                <a:lnTo>
                  <a:pt x="53730" y="10070"/>
                </a:lnTo>
                <a:lnTo>
                  <a:pt x="53730" y="10060"/>
                </a:lnTo>
                <a:close/>
                <a:moveTo>
                  <a:pt x="54170" y="10040"/>
                </a:moveTo>
                <a:lnTo>
                  <a:pt x="54180" y="10040"/>
                </a:lnTo>
                <a:lnTo>
                  <a:pt x="54190" y="10040"/>
                </a:lnTo>
                <a:lnTo>
                  <a:pt x="54200" y="10040"/>
                </a:lnTo>
                <a:lnTo>
                  <a:pt x="54200" y="10050"/>
                </a:lnTo>
                <a:lnTo>
                  <a:pt x="54200" y="10060"/>
                </a:lnTo>
                <a:lnTo>
                  <a:pt x="54190" y="10060"/>
                </a:lnTo>
                <a:lnTo>
                  <a:pt x="54190" y="10070"/>
                </a:lnTo>
                <a:lnTo>
                  <a:pt x="54180" y="10070"/>
                </a:lnTo>
                <a:lnTo>
                  <a:pt x="54160" y="10070"/>
                </a:lnTo>
                <a:lnTo>
                  <a:pt x="54160" y="10040"/>
                </a:lnTo>
                <a:lnTo>
                  <a:pt x="54170" y="10040"/>
                </a:lnTo>
                <a:close/>
                <a:moveTo>
                  <a:pt x="53660" y="9990"/>
                </a:moveTo>
                <a:lnTo>
                  <a:pt x="53660" y="10000"/>
                </a:lnTo>
                <a:lnTo>
                  <a:pt x="53670" y="10000"/>
                </a:lnTo>
                <a:lnTo>
                  <a:pt x="53670" y="10010"/>
                </a:lnTo>
                <a:lnTo>
                  <a:pt x="53670" y="10020"/>
                </a:lnTo>
                <a:lnTo>
                  <a:pt x="53670" y="10030"/>
                </a:lnTo>
                <a:lnTo>
                  <a:pt x="53660" y="10030"/>
                </a:lnTo>
                <a:lnTo>
                  <a:pt x="53640" y="10030"/>
                </a:lnTo>
                <a:lnTo>
                  <a:pt x="53640" y="10040"/>
                </a:lnTo>
                <a:lnTo>
                  <a:pt x="53620" y="10040"/>
                </a:lnTo>
                <a:lnTo>
                  <a:pt x="53620" y="10030"/>
                </a:lnTo>
                <a:lnTo>
                  <a:pt x="53630" y="10030"/>
                </a:lnTo>
                <a:lnTo>
                  <a:pt x="53630" y="10020"/>
                </a:lnTo>
                <a:lnTo>
                  <a:pt x="53640" y="10020"/>
                </a:lnTo>
                <a:lnTo>
                  <a:pt x="53650" y="10020"/>
                </a:lnTo>
                <a:lnTo>
                  <a:pt x="53650" y="10010"/>
                </a:lnTo>
                <a:lnTo>
                  <a:pt x="53640" y="10010"/>
                </a:lnTo>
                <a:lnTo>
                  <a:pt x="53640" y="10000"/>
                </a:lnTo>
                <a:lnTo>
                  <a:pt x="53640" y="9990"/>
                </a:lnTo>
                <a:lnTo>
                  <a:pt x="53660" y="9990"/>
                </a:lnTo>
                <a:close/>
                <a:moveTo>
                  <a:pt x="54170" y="9990"/>
                </a:moveTo>
                <a:lnTo>
                  <a:pt x="54170" y="10000"/>
                </a:lnTo>
                <a:lnTo>
                  <a:pt x="54180" y="10000"/>
                </a:lnTo>
                <a:lnTo>
                  <a:pt x="54190" y="10000"/>
                </a:lnTo>
                <a:lnTo>
                  <a:pt x="54190" y="10010"/>
                </a:lnTo>
                <a:lnTo>
                  <a:pt x="54200" y="10010"/>
                </a:lnTo>
                <a:lnTo>
                  <a:pt x="54200" y="10030"/>
                </a:lnTo>
                <a:lnTo>
                  <a:pt x="54180" y="10030"/>
                </a:lnTo>
                <a:lnTo>
                  <a:pt x="54170" y="10030"/>
                </a:lnTo>
                <a:lnTo>
                  <a:pt x="54170" y="10020"/>
                </a:lnTo>
                <a:lnTo>
                  <a:pt x="54160" y="10020"/>
                </a:lnTo>
                <a:lnTo>
                  <a:pt x="54160" y="10010"/>
                </a:lnTo>
                <a:lnTo>
                  <a:pt x="54150" y="10010"/>
                </a:lnTo>
                <a:lnTo>
                  <a:pt x="54150" y="10000"/>
                </a:lnTo>
                <a:lnTo>
                  <a:pt x="54160" y="10000"/>
                </a:lnTo>
                <a:lnTo>
                  <a:pt x="54160" y="9990"/>
                </a:lnTo>
                <a:lnTo>
                  <a:pt x="54170" y="9990"/>
                </a:lnTo>
                <a:close/>
                <a:moveTo>
                  <a:pt x="53940" y="9890"/>
                </a:moveTo>
                <a:lnTo>
                  <a:pt x="53940" y="9900"/>
                </a:lnTo>
                <a:lnTo>
                  <a:pt x="53950" y="9900"/>
                </a:lnTo>
                <a:lnTo>
                  <a:pt x="53960" y="9900"/>
                </a:lnTo>
                <a:lnTo>
                  <a:pt x="53960" y="9910"/>
                </a:lnTo>
                <a:lnTo>
                  <a:pt x="53970" y="9910"/>
                </a:lnTo>
                <a:lnTo>
                  <a:pt x="53970" y="9920"/>
                </a:lnTo>
                <a:lnTo>
                  <a:pt x="53960" y="9920"/>
                </a:lnTo>
                <a:lnTo>
                  <a:pt x="53950" y="9920"/>
                </a:lnTo>
                <a:lnTo>
                  <a:pt x="53950" y="9910"/>
                </a:lnTo>
                <a:lnTo>
                  <a:pt x="53940" y="9910"/>
                </a:lnTo>
                <a:lnTo>
                  <a:pt x="53930" y="9910"/>
                </a:lnTo>
                <a:lnTo>
                  <a:pt x="53930" y="9890"/>
                </a:lnTo>
                <a:lnTo>
                  <a:pt x="53940" y="9890"/>
                </a:lnTo>
                <a:close/>
                <a:moveTo>
                  <a:pt x="54290" y="9920"/>
                </a:moveTo>
                <a:lnTo>
                  <a:pt x="54290" y="9930"/>
                </a:lnTo>
                <a:lnTo>
                  <a:pt x="54280" y="9930"/>
                </a:lnTo>
                <a:lnTo>
                  <a:pt x="54270" y="9930"/>
                </a:lnTo>
                <a:lnTo>
                  <a:pt x="54270" y="9910"/>
                </a:lnTo>
                <a:lnTo>
                  <a:pt x="54280" y="9910"/>
                </a:lnTo>
                <a:lnTo>
                  <a:pt x="54280" y="9900"/>
                </a:lnTo>
                <a:lnTo>
                  <a:pt x="54280" y="9890"/>
                </a:lnTo>
                <a:lnTo>
                  <a:pt x="54290" y="9890"/>
                </a:lnTo>
                <a:lnTo>
                  <a:pt x="54310" y="9890"/>
                </a:lnTo>
                <a:lnTo>
                  <a:pt x="54310" y="9910"/>
                </a:lnTo>
                <a:lnTo>
                  <a:pt x="54300" y="9910"/>
                </a:lnTo>
                <a:lnTo>
                  <a:pt x="54290" y="9910"/>
                </a:lnTo>
                <a:lnTo>
                  <a:pt x="54290" y="9920"/>
                </a:lnTo>
                <a:close/>
                <a:moveTo>
                  <a:pt x="53300" y="9470"/>
                </a:moveTo>
                <a:lnTo>
                  <a:pt x="53300" y="9480"/>
                </a:lnTo>
                <a:lnTo>
                  <a:pt x="53300" y="9490"/>
                </a:lnTo>
                <a:lnTo>
                  <a:pt x="53300" y="9500"/>
                </a:lnTo>
                <a:lnTo>
                  <a:pt x="53310" y="9500"/>
                </a:lnTo>
                <a:lnTo>
                  <a:pt x="53310" y="9540"/>
                </a:lnTo>
                <a:lnTo>
                  <a:pt x="53300" y="9540"/>
                </a:lnTo>
                <a:lnTo>
                  <a:pt x="53300" y="9530"/>
                </a:lnTo>
                <a:lnTo>
                  <a:pt x="53300" y="9520"/>
                </a:lnTo>
                <a:lnTo>
                  <a:pt x="53300" y="9510"/>
                </a:lnTo>
                <a:lnTo>
                  <a:pt x="53290" y="9510"/>
                </a:lnTo>
                <a:lnTo>
                  <a:pt x="53290" y="9500"/>
                </a:lnTo>
                <a:lnTo>
                  <a:pt x="53280" y="9500"/>
                </a:lnTo>
                <a:lnTo>
                  <a:pt x="53280" y="9480"/>
                </a:lnTo>
                <a:lnTo>
                  <a:pt x="53280" y="9470"/>
                </a:lnTo>
                <a:lnTo>
                  <a:pt x="53300" y="9470"/>
                </a:lnTo>
                <a:close/>
                <a:moveTo>
                  <a:pt x="52810" y="9390"/>
                </a:moveTo>
                <a:lnTo>
                  <a:pt x="52810" y="9400"/>
                </a:lnTo>
                <a:lnTo>
                  <a:pt x="52820" y="9400"/>
                </a:lnTo>
                <a:lnTo>
                  <a:pt x="52820" y="9410"/>
                </a:lnTo>
                <a:lnTo>
                  <a:pt x="52830" y="9410"/>
                </a:lnTo>
                <a:lnTo>
                  <a:pt x="52830" y="9420"/>
                </a:lnTo>
                <a:lnTo>
                  <a:pt x="52830" y="9430"/>
                </a:lnTo>
                <a:lnTo>
                  <a:pt x="52810" y="9430"/>
                </a:lnTo>
                <a:lnTo>
                  <a:pt x="52810" y="9440"/>
                </a:lnTo>
                <a:lnTo>
                  <a:pt x="52800" y="9440"/>
                </a:lnTo>
                <a:lnTo>
                  <a:pt x="52800" y="9420"/>
                </a:lnTo>
                <a:lnTo>
                  <a:pt x="52800" y="9410"/>
                </a:lnTo>
                <a:lnTo>
                  <a:pt x="52800" y="9400"/>
                </a:lnTo>
                <a:lnTo>
                  <a:pt x="52790" y="9400"/>
                </a:lnTo>
                <a:lnTo>
                  <a:pt x="52790" y="9390"/>
                </a:lnTo>
                <a:lnTo>
                  <a:pt x="52810" y="9390"/>
                </a:lnTo>
                <a:close/>
                <a:moveTo>
                  <a:pt x="52840" y="9330"/>
                </a:moveTo>
                <a:lnTo>
                  <a:pt x="52840" y="9340"/>
                </a:lnTo>
                <a:lnTo>
                  <a:pt x="52850" y="9340"/>
                </a:lnTo>
                <a:lnTo>
                  <a:pt x="52850" y="9350"/>
                </a:lnTo>
                <a:lnTo>
                  <a:pt x="52850" y="9370"/>
                </a:lnTo>
                <a:lnTo>
                  <a:pt x="52840" y="9370"/>
                </a:lnTo>
                <a:lnTo>
                  <a:pt x="52840" y="9380"/>
                </a:lnTo>
                <a:lnTo>
                  <a:pt x="52830" y="9380"/>
                </a:lnTo>
                <a:lnTo>
                  <a:pt x="52820" y="9380"/>
                </a:lnTo>
                <a:lnTo>
                  <a:pt x="52810" y="9380"/>
                </a:lnTo>
                <a:lnTo>
                  <a:pt x="52810" y="9370"/>
                </a:lnTo>
                <a:lnTo>
                  <a:pt x="52820" y="9370"/>
                </a:lnTo>
                <a:lnTo>
                  <a:pt x="52820" y="9360"/>
                </a:lnTo>
                <a:lnTo>
                  <a:pt x="52810" y="9360"/>
                </a:lnTo>
                <a:lnTo>
                  <a:pt x="52810" y="9350"/>
                </a:lnTo>
                <a:lnTo>
                  <a:pt x="52810" y="9340"/>
                </a:lnTo>
                <a:lnTo>
                  <a:pt x="52820" y="9340"/>
                </a:lnTo>
                <a:lnTo>
                  <a:pt x="52820" y="9330"/>
                </a:lnTo>
                <a:lnTo>
                  <a:pt x="52830" y="9330"/>
                </a:lnTo>
                <a:lnTo>
                  <a:pt x="52840" y="9330"/>
                </a:lnTo>
                <a:close/>
                <a:moveTo>
                  <a:pt x="54130" y="9250"/>
                </a:moveTo>
                <a:lnTo>
                  <a:pt x="54140" y="9250"/>
                </a:lnTo>
                <a:lnTo>
                  <a:pt x="54140" y="9260"/>
                </a:lnTo>
                <a:lnTo>
                  <a:pt x="54150" y="9260"/>
                </a:lnTo>
                <a:lnTo>
                  <a:pt x="54150" y="9270"/>
                </a:lnTo>
                <a:lnTo>
                  <a:pt x="54160" y="9270"/>
                </a:lnTo>
                <a:lnTo>
                  <a:pt x="54160" y="9280"/>
                </a:lnTo>
                <a:lnTo>
                  <a:pt x="54160" y="9290"/>
                </a:lnTo>
                <a:lnTo>
                  <a:pt x="54150" y="9290"/>
                </a:lnTo>
                <a:lnTo>
                  <a:pt x="54150" y="9300"/>
                </a:lnTo>
                <a:lnTo>
                  <a:pt x="54160" y="9300"/>
                </a:lnTo>
                <a:lnTo>
                  <a:pt x="54160" y="9320"/>
                </a:lnTo>
                <a:lnTo>
                  <a:pt x="54160" y="9340"/>
                </a:lnTo>
                <a:lnTo>
                  <a:pt x="54160" y="9350"/>
                </a:lnTo>
                <a:lnTo>
                  <a:pt x="54170" y="9350"/>
                </a:lnTo>
                <a:lnTo>
                  <a:pt x="54170" y="9360"/>
                </a:lnTo>
                <a:lnTo>
                  <a:pt x="54170" y="9370"/>
                </a:lnTo>
                <a:lnTo>
                  <a:pt x="54180" y="9370"/>
                </a:lnTo>
                <a:lnTo>
                  <a:pt x="54180" y="9380"/>
                </a:lnTo>
                <a:lnTo>
                  <a:pt x="54190" y="9380"/>
                </a:lnTo>
                <a:lnTo>
                  <a:pt x="54190" y="9390"/>
                </a:lnTo>
                <a:lnTo>
                  <a:pt x="54190" y="9350"/>
                </a:lnTo>
                <a:lnTo>
                  <a:pt x="54200" y="9350"/>
                </a:lnTo>
                <a:lnTo>
                  <a:pt x="54210" y="9350"/>
                </a:lnTo>
                <a:lnTo>
                  <a:pt x="54210" y="9340"/>
                </a:lnTo>
                <a:lnTo>
                  <a:pt x="54220" y="9340"/>
                </a:lnTo>
                <a:lnTo>
                  <a:pt x="54220" y="9350"/>
                </a:lnTo>
                <a:lnTo>
                  <a:pt x="54230" y="9350"/>
                </a:lnTo>
                <a:lnTo>
                  <a:pt x="54250" y="9350"/>
                </a:lnTo>
                <a:lnTo>
                  <a:pt x="54250" y="9340"/>
                </a:lnTo>
                <a:lnTo>
                  <a:pt x="54250" y="9330"/>
                </a:lnTo>
                <a:lnTo>
                  <a:pt x="54260" y="9330"/>
                </a:lnTo>
                <a:lnTo>
                  <a:pt x="54270" y="9330"/>
                </a:lnTo>
                <a:lnTo>
                  <a:pt x="54270" y="9320"/>
                </a:lnTo>
                <a:lnTo>
                  <a:pt x="54280" y="9320"/>
                </a:lnTo>
                <a:lnTo>
                  <a:pt x="54290" y="9320"/>
                </a:lnTo>
                <a:lnTo>
                  <a:pt x="54300" y="9320"/>
                </a:lnTo>
                <a:lnTo>
                  <a:pt x="54300" y="9330"/>
                </a:lnTo>
                <a:lnTo>
                  <a:pt x="54300" y="9340"/>
                </a:lnTo>
                <a:lnTo>
                  <a:pt x="54290" y="9340"/>
                </a:lnTo>
                <a:lnTo>
                  <a:pt x="54290" y="9350"/>
                </a:lnTo>
                <a:lnTo>
                  <a:pt x="54290" y="9360"/>
                </a:lnTo>
                <a:lnTo>
                  <a:pt x="54280" y="9360"/>
                </a:lnTo>
                <a:lnTo>
                  <a:pt x="54280" y="9370"/>
                </a:lnTo>
                <a:lnTo>
                  <a:pt x="54280" y="9380"/>
                </a:lnTo>
                <a:lnTo>
                  <a:pt x="54270" y="9380"/>
                </a:lnTo>
                <a:lnTo>
                  <a:pt x="54270" y="9420"/>
                </a:lnTo>
                <a:lnTo>
                  <a:pt x="54260" y="9420"/>
                </a:lnTo>
                <a:lnTo>
                  <a:pt x="54260" y="9430"/>
                </a:lnTo>
                <a:lnTo>
                  <a:pt x="54250" y="9430"/>
                </a:lnTo>
                <a:lnTo>
                  <a:pt x="54250" y="9440"/>
                </a:lnTo>
                <a:lnTo>
                  <a:pt x="54250" y="9450"/>
                </a:lnTo>
                <a:lnTo>
                  <a:pt x="54250" y="9470"/>
                </a:lnTo>
                <a:lnTo>
                  <a:pt x="54260" y="9470"/>
                </a:lnTo>
                <a:lnTo>
                  <a:pt x="54260" y="9480"/>
                </a:lnTo>
                <a:lnTo>
                  <a:pt x="54260" y="9500"/>
                </a:lnTo>
                <a:lnTo>
                  <a:pt x="54270" y="9500"/>
                </a:lnTo>
                <a:lnTo>
                  <a:pt x="54280" y="9500"/>
                </a:lnTo>
                <a:lnTo>
                  <a:pt x="54280" y="9490"/>
                </a:lnTo>
                <a:lnTo>
                  <a:pt x="54290" y="9490"/>
                </a:lnTo>
                <a:lnTo>
                  <a:pt x="54310" y="9490"/>
                </a:lnTo>
                <a:lnTo>
                  <a:pt x="54310" y="9480"/>
                </a:lnTo>
                <a:lnTo>
                  <a:pt x="54310" y="9470"/>
                </a:lnTo>
                <a:lnTo>
                  <a:pt x="54320" y="9470"/>
                </a:lnTo>
                <a:lnTo>
                  <a:pt x="54330" y="9470"/>
                </a:lnTo>
                <a:lnTo>
                  <a:pt x="54340" y="9470"/>
                </a:lnTo>
                <a:lnTo>
                  <a:pt x="54340" y="9480"/>
                </a:lnTo>
                <a:lnTo>
                  <a:pt x="54330" y="9480"/>
                </a:lnTo>
                <a:lnTo>
                  <a:pt x="54330" y="9490"/>
                </a:lnTo>
                <a:lnTo>
                  <a:pt x="54320" y="9490"/>
                </a:lnTo>
                <a:lnTo>
                  <a:pt x="54320" y="9500"/>
                </a:lnTo>
                <a:lnTo>
                  <a:pt x="54320" y="9510"/>
                </a:lnTo>
                <a:lnTo>
                  <a:pt x="54340" y="9510"/>
                </a:lnTo>
                <a:lnTo>
                  <a:pt x="54340" y="9520"/>
                </a:lnTo>
                <a:lnTo>
                  <a:pt x="54350" y="9520"/>
                </a:lnTo>
                <a:lnTo>
                  <a:pt x="54350" y="9510"/>
                </a:lnTo>
                <a:lnTo>
                  <a:pt x="54360" y="9510"/>
                </a:lnTo>
                <a:lnTo>
                  <a:pt x="54360" y="9500"/>
                </a:lnTo>
                <a:lnTo>
                  <a:pt x="54370" y="9500"/>
                </a:lnTo>
                <a:lnTo>
                  <a:pt x="54370" y="9490"/>
                </a:lnTo>
                <a:lnTo>
                  <a:pt x="54380" y="9490"/>
                </a:lnTo>
                <a:lnTo>
                  <a:pt x="54380" y="9480"/>
                </a:lnTo>
                <a:lnTo>
                  <a:pt x="54390" y="9480"/>
                </a:lnTo>
                <a:lnTo>
                  <a:pt x="54390" y="9490"/>
                </a:lnTo>
                <a:lnTo>
                  <a:pt x="54400" y="9490"/>
                </a:lnTo>
                <a:lnTo>
                  <a:pt x="54400" y="9480"/>
                </a:lnTo>
                <a:lnTo>
                  <a:pt x="54410" y="9480"/>
                </a:lnTo>
                <a:lnTo>
                  <a:pt x="54410" y="9470"/>
                </a:lnTo>
                <a:lnTo>
                  <a:pt x="54420" y="9470"/>
                </a:lnTo>
                <a:lnTo>
                  <a:pt x="54430" y="9470"/>
                </a:lnTo>
                <a:lnTo>
                  <a:pt x="54440" y="9470"/>
                </a:lnTo>
                <a:lnTo>
                  <a:pt x="54440" y="9490"/>
                </a:lnTo>
                <a:lnTo>
                  <a:pt x="54450" y="9490"/>
                </a:lnTo>
                <a:lnTo>
                  <a:pt x="54450" y="9500"/>
                </a:lnTo>
                <a:lnTo>
                  <a:pt x="54460" y="9500"/>
                </a:lnTo>
                <a:lnTo>
                  <a:pt x="54470" y="9500"/>
                </a:lnTo>
                <a:lnTo>
                  <a:pt x="54490" y="9500"/>
                </a:lnTo>
                <a:lnTo>
                  <a:pt x="54490" y="9510"/>
                </a:lnTo>
                <a:lnTo>
                  <a:pt x="54500" y="9510"/>
                </a:lnTo>
                <a:lnTo>
                  <a:pt x="54500" y="9520"/>
                </a:lnTo>
                <a:lnTo>
                  <a:pt x="54500" y="9530"/>
                </a:lnTo>
                <a:lnTo>
                  <a:pt x="54510" y="9530"/>
                </a:lnTo>
                <a:lnTo>
                  <a:pt x="54520" y="9530"/>
                </a:lnTo>
                <a:lnTo>
                  <a:pt x="54520" y="9540"/>
                </a:lnTo>
                <a:lnTo>
                  <a:pt x="54520" y="9550"/>
                </a:lnTo>
                <a:lnTo>
                  <a:pt x="54520" y="9570"/>
                </a:lnTo>
                <a:lnTo>
                  <a:pt x="54510" y="9570"/>
                </a:lnTo>
                <a:lnTo>
                  <a:pt x="54520" y="9570"/>
                </a:lnTo>
                <a:lnTo>
                  <a:pt x="54520" y="9590"/>
                </a:lnTo>
                <a:lnTo>
                  <a:pt x="54510" y="9590"/>
                </a:lnTo>
                <a:lnTo>
                  <a:pt x="54510" y="9610"/>
                </a:lnTo>
                <a:lnTo>
                  <a:pt x="54500" y="9610"/>
                </a:lnTo>
                <a:lnTo>
                  <a:pt x="54500" y="9620"/>
                </a:lnTo>
                <a:lnTo>
                  <a:pt x="54490" y="9620"/>
                </a:lnTo>
                <a:lnTo>
                  <a:pt x="54490" y="9630"/>
                </a:lnTo>
                <a:lnTo>
                  <a:pt x="54490" y="9640"/>
                </a:lnTo>
                <a:lnTo>
                  <a:pt x="54480" y="9640"/>
                </a:lnTo>
                <a:lnTo>
                  <a:pt x="54480" y="9650"/>
                </a:lnTo>
                <a:lnTo>
                  <a:pt x="54470" y="9650"/>
                </a:lnTo>
                <a:lnTo>
                  <a:pt x="54470" y="9660"/>
                </a:lnTo>
                <a:lnTo>
                  <a:pt x="54470" y="9670"/>
                </a:lnTo>
                <a:lnTo>
                  <a:pt x="54460" y="9670"/>
                </a:lnTo>
                <a:lnTo>
                  <a:pt x="54450" y="9670"/>
                </a:lnTo>
                <a:lnTo>
                  <a:pt x="54450" y="9680"/>
                </a:lnTo>
                <a:lnTo>
                  <a:pt x="54440" y="9680"/>
                </a:lnTo>
                <a:lnTo>
                  <a:pt x="54440" y="9690"/>
                </a:lnTo>
                <a:lnTo>
                  <a:pt x="54420" y="9690"/>
                </a:lnTo>
                <a:lnTo>
                  <a:pt x="54420" y="9700"/>
                </a:lnTo>
                <a:lnTo>
                  <a:pt x="54410" y="9700"/>
                </a:lnTo>
                <a:lnTo>
                  <a:pt x="54410" y="9710"/>
                </a:lnTo>
                <a:lnTo>
                  <a:pt x="54420" y="9710"/>
                </a:lnTo>
                <a:lnTo>
                  <a:pt x="54430" y="9710"/>
                </a:lnTo>
                <a:lnTo>
                  <a:pt x="54430" y="9740"/>
                </a:lnTo>
                <a:lnTo>
                  <a:pt x="54400" y="9740"/>
                </a:lnTo>
                <a:lnTo>
                  <a:pt x="54400" y="9760"/>
                </a:lnTo>
                <a:lnTo>
                  <a:pt x="54420" y="9760"/>
                </a:lnTo>
                <a:lnTo>
                  <a:pt x="54430" y="9760"/>
                </a:lnTo>
                <a:lnTo>
                  <a:pt x="54430" y="9770"/>
                </a:lnTo>
                <a:lnTo>
                  <a:pt x="54430" y="9780"/>
                </a:lnTo>
                <a:lnTo>
                  <a:pt x="54430" y="9790"/>
                </a:lnTo>
                <a:lnTo>
                  <a:pt x="54420" y="9790"/>
                </a:lnTo>
                <a:lnTo>
                  <a:pt x="54420" y="9810"/>
                </a:lnTo>
                <a:lnTo>
                  <a:pt x="54410" y="9810"/>
                </a:lnTo>
                <a:lnTo>
                  <a:pt x="54410" y="9820"/>
                </a:lnTo>
                <a:lnTo>
                  <a:pt x="54410" y="9830"/>
                </a:lnTo>
                <a:lnTo>
                  <a:pt x="54400" y="9830"/>
                </a:lnTo>
                <a:lnTo>
                  <a:pt x="54400" y="9840"/>
                </a:lnTo>
                <a:lnTo>
                  <a:pt x="54400" y="9850"/>
                </a:lnTo>
                <a:lnTo>
                  <a:pt x="54390" y="9850"/>
                </a:lnTo>
                <a:lnTo>
                  <a:pt x="54390" y="9860"/>
                </a:lnTo>
                <a:lnTo>
                  <a:pt x="54380" y="9860"/>
                </a:lnTo>
                <a:lnTo>
                  <a:pt x="54380" y="9870"/>
                </a:lnTo>
                <a:lnTo>
                  <a:pt x="54370" y="9870"/>
                </a:lnTo>
                <a:lnTo>
                  <a:pt x="54360" y="9870"/>
                </a:lnTo>
                <a:lnTo>
                  <a:pt x="54360" y="9860"/>
                </a:lnTo>
                <a:lnTo>
                  <a:pt x="54360" y="9840"/>
                </a:lnTo>
                <a:lnTo>
                  <a:pt x="54360" y="9830"/>
                </a:lnTo>
                <a:lnTo>
                  <a:pt x="54370" y="9830"/>
                </a:lnTo>
                <a:lnTo>
                  <a:pt x="54370" y="9820"/>
                </a:lnTo>
                <a:lnTo>
                  <a:pt x="54380" y="9820"/>
                </a:lnTo>
                <a:lnTo>
                  <a:pt x="54380" y="9810"/>
                </a:lnTo>
                <a:lnTo>
                  <a:pt x="54380" y="9800"/>
                </a:lnTo>
                <a:lnTo>
                  <a:pt x="54390" y="9800"/>
                </a:lnTo>
                <a:lnTo>
                  <a:pt x="54390" y="9790"/>
                </a:lnTo>
                <a:lnTo>
                  <a:pt x="54390" y="9780"/>
                </a:lnTo>
                <a:lnTo>
                  <a:pt x="54390" y="9770"/>
                </a:lnTo>
                <a:lnTo>
                  <a:pt x="54380" y="9770"/>
                </a:lnTo>
                <a:lnTo>
                  <a:pt x="54380" y="9760"/>
                </a:lnTo>
                <a:lnTo>
                  <a:pt x="54370" y="9760"/>
                </a:lnTo>
                <a:lnTo>
                  <a:pt x="54370" y="9750"/>
                </a:lnTo>
                <a:lnTo>
                  <a:pt x="54370" y="9740"/>
                </a:lnTo>
                <a:lnTo>
                  <a:pt x="54360" y="9740"/>
                </a:lnTo>
                <a:lnTo>
                  <a:pt x="54340" y="9740"/>
                </a:lnTo>
                <a:lnTo>
                  <a:pt x="54340" y="9750"/>
                </a:lnTo>
                <a:lnTo>
                  <a:pt x="54340" y="9760"/>
                </a:lnTo>
                <a:lnTo>
                  <a:pt x="54330" y="9760"/>
                </a:lnTo>
                <a:lnTo>
                  <a:pt x="54330" y="9770"/>
                </a:lnTo>
                <a:lnTo>
                  <a:pt x="54320" y="9770"/>
                </a:lnTo>
                <a:lnTo>
                  <a:pt x="54310" y="9770"/>
                </a:lnTo>
                <a:lnTo>
                  <a:pt x="54280" y="9770"/>
                </a:lnTo>
                <a:lnTo>
                  <a:pt x="54280" y="9760"/>
                </a:lnTo>
                <a:lnTo>
                  <a:pt x="54270" y="9760"/>
                </a:lnTo>
                <a:lnTo>
                  <a:pt x="54270" y="9750"/>
                </a:lnTo>
                <a:lnTo>
                  <a:pt x="54260" y="9750"/>
                </a:lnTo>
                <a:lnTo>
                  <a:pt x="54260" y="9740"/>
                </a:lnTo>
                <a:lnTo>
                  <a:pt x="54240" y="9740"/>
                </a:lnTo>
                <a:lnTo>
                  <a:pt x="54240" y="9750"/>
                </a:lnTo>
                <a:lnTo>
                  <a:pt x="54250" y="9750"/>
                </a:lnTo>
                <a:lnTo>
                  <a:pt x="54250" y="9760"/>
                </a:lnTo>
                <a:lnTo>
                  <a:pt x="54250" y="9770"/>
                </a:lnTo>
                <a:lnTo>
                  <a:pt x="54250" y="9790"/>
                </a:lnTo>
                <a:lnTo>
                  <a:pt x="54260" y="9790"/>
                </a:lnTo>
                <a:lnTo>
                  <a:pt x="54260" y="9810"/>
                </a:lnTo>
                <a:lnTo>
                  <a:pt x="54260" y="9820"/>
                </a:lnTo>
                <a:lnTo>
                  <a:pt x="54270" y="9820"/>
                </a:lnTo>
                <a:lnTo>
                  <a:pt x="54260" y="9820"/>
                </a:lnTo>
                <a:lnTo>
                  <a:pt x="54260" y="9830"/>
                </a:lnTo>
                <a:lnTo>
                  <a:pt x="54250" y="9830"/>
                </a:lnTo>
                <a:lnTo>
                  <a:pt x="54250" y="9820"/>
                </a:lnTo>
                <a:lnTo>
                  <a:pt x="54250" y="9810"/>
                </a:lnTo>
                <a:lnTo>
                  <a:pt x="54240" y="9810"/>
                </a:lnTo>
                <a:lnTo>
                  <a:pt x="54230" y="9810"/>
                </a:lnTo>
                <a:lnTo>
                  <a:pt x="54230" y="9800"/>
                </a:lnTo>
                <a:lnTo>
                  <a:pt x="54220" y="9800"/>
                </a:lnTo>
                <a:lnTo>
                  <a:pt x="54220" y="9790"/>
                </a:lnTo>
                <a:lnTo>
                  <a:pt x="54210" y="9790"/>
                </a:lnTo>
                <a:lnTo>
                  <a:pt x="54210" y="9800"/>
                </a:lnTo>
                <a:lnTo>
                  <a:pt x="54200" y="9800"/>
                </a:lnTo>
                <a:lnTo>
                  <a:pt x="54200" y="9810"/>
                </a:lnTo>
                <a:lnTo>
                  <a:pt x="54190" y="9810"/>
                </a:lnTo>
                <a:lnTo>
                  <a:pt x="54190" y="9820"/>
                </a:lnTo>
                <a:lnTo>
                  <a:pt x="54190" y="9830"/>
                </a:lnTo>
                <a:lnTo>
                  <a:pt x="54180" y="9830"/>
                </a:lnTo>
                <a:lnTo>
                  <a:pt x="54180" y="9840"/>
                </a:lnTo>
                <a:lnTo>
                  <a:pt x="54170" y="9840"/>
                </a:lnTo>
                <a:lnTo>
                  <a:pt x="54170" y="9830"/>
                </a:lnTo>
                <a:lnTo>
                  <a:pt x="54170" y="9810"/>
                </a:lnTo>
                <a:lnTo>
                  <a:pt x="54170" y="9800"/>
                </a:lnTo>
                <a:lnTo>
                  <a:pt x="54160" y="9800"/>
                </a:lnTo>
                <a:lnTo>
                  <a:pt x="54160" y="9810"/>
                </a:lnTo>
                <a:lnTo>
                  <a:pt x="54160" y="9820"/>
                </a:lnTo>
                <a:lnTo>
                  <a:pt x="54150" y="9820"/>
                </a:lnTo>
                <a:lnTo>
                  <a:pt x="54150" y="9830"/>
                </a:lnTo>
                <a:lnTo>
                  <a:pt x="54160" y="9830"/>
                </a:lnTo>
                <a:lnTo>
                  <a:pt x="54160" y="9850"/>
                </a:lnTo>
                <a:lnTo>
                  <a:pt x="54160" y="9870"/>
                </a:lnTo>
                <a:lnTo>
                  <a:pt x="54160" y="9880"/>
                </a:lnTo>
                <a:lnTo>
                  <a:pt x="54150" y="9880"/>
                </a:lnTo>
                <a:lnTo>
                  <a:pt x="54150" y="9890"/>
                </a:lnTo>
                <a:lnTo>
                  <a:pt x="54160" y="9890"/>
                </a:lnTo>
                <a:lnTo>
                  <a:pt x="54150" y="9890"/>
                </a:lnTo>
                <a:lnTo>
                  <a:pt x="54150" y="9900"/>
                </a:lnTo>
                <a:lnTo>
                  <a:pt x="54150" y="9910"/>
                </a:lnTo>
                <a:lnTo>
                  <a:pt x="54140" y="9910"/>
                </a:lnTo>
                <a:lnTo>
                  <a:pt x="54140" y="9920"/>
                </a:lnTo>
                <a:lnTo>
                  <a:pt x="54130" y="9920"/>
                </a:lnTo>
                <a:lnTo>
                  <a:pt x="54140" y="9920"/>
                </a:lnTo>
                <a:lnTo>
                  <a:pt x="54140" y="9940"/>
                </a:lnTo>
                <a:lnTo>
                  <a:pt x="54130" y="9940"/>
                </a:lnTo>
                <a:lnTo>
                  <a:pt x="54130" y="9950"/>
                </a:lnTo>
                <a:lnTo>
                  <a:pt x="54120" y="9950"/>
                </a:lnTo>
                <a:lnTo>
                  <a:pt x="54120" y="9960"/>
                </a:lnTo>
                <a:lnTo>
                  <a:pt x="54110" y="9960"/>
                </a:lnTo>
                <a:lnTo>
                  <a:pt x="54110" y="9970"/>
                </a:lnTo>
                <a:lnTo>
                  <a:pt x="54100" y="9970"/>
                </a:lnTo>
                <a:lnTo>
                  <a:pt x="54100" y="9980"/>
                </a:lnTo>
                <a:lnTo>
                  <a:pt x="54090" y="9980"/>
                </a:lnTo>
                <a:lnTo>
                  <a:pt x="54070" y="9980"/>
                </a:lnTo>
                <a:lnTo>
                  <a:pt x="54070" y="9950"/>
                </a:lnTo>
                <a:lnTo>
                  <a:pt x="54070" y="9940"/>
                </a:lnTo>
                <a:lnTo>
                  <a:pt x="54050" y="9940"/>
                </a:lnTo>
                <a:lnTo>
                  <a:pt x="54050" y="9930"/>
                </a:lnTo>
                <a:lnTo>
                  <a:pt x="54040" y="9930"/>
                </a:lnTo>
                <a:lnTo>
                  <a:pt x="54040" y="9920"/>
                </a:lnTo>
                <a:lnTo>
                  <a:pt x="54040" y="9910"/>
                </a:lnTo>
                <a:lnTo>
                  <a:pt x="54040" y="9900"/>
                </a:lnTo>
                <a:lnTo>
                  <a:pt x="54030" y="9900"/>
                </a:lnTo>
                <a:lnTo>
                  <a:pt x="54010" y="9900"/>
                </a:lnTo>
                <a:lnTo>
                  <a:pt x="54010" y="9880"/>
                </a:lnTo>
                <a:lnTo>
                  <a:pt x="54020" y="9880"/>
                </a:lnTo>
                <a:lnTo>
                  <a:pt x="54020" y="9870"/>
                </a:lnTo>
                <a:lnTo>
                  <a:pt x="54030" y="9870"/>
                </a:lnTo>
                <a:lnTo>
                  <a:pt x="54030" y="9860"/>
                </a:lnTo>
                <a:lnTo>
                  <a:pt x="54040" y="9860"/>
                </a:lnTo>
                <a:lnTo>
                  <a:pt x="54040" y="9850"/>
                </a:lnTo>
                <a:lnTo>
                  <a:pt x="54040" y="9840"/>
                </a:lnTo>
                <a:lnTo>
                  <a:pt x="54020" y="9840"/>
                </a:lnTo>
                <a:lnTo>
                  <a:pt x="54010" y="9840"/>
                </a:lnTo>
                <a:lnTo>
                  <a:pt x="53980" y="9840"/>
                </a:lnTo>
                <a:lnTo>
                  <a:pt x="53980" y="9850"/>
                </a:lnTo>
                <a:lnTo>
                  <a:pt x="53980" y="9860"/>
                </a:lnTo>
                <a:lnTo>
                  <a:pt x="53980" y="9870"/>
                </a:lnTo>
                <a:lnTo>
                  <a:pt x="53970" y="9870"/>
                </a:lnTo>
                <a:lnTo>
                  <a:pt x="53950" y="9870"/>
                </a:lnTo>
                <a:lnTo>
                  <a:pt x="53940" y="9870"/>
                </a:lnTo>
                <a:lnTo>
                  <a:pt x="53940" y="9880"/>
                </a:lnTo>
                <a:lnTo>
                  <a:pt x="53930" y="9880"/>
                </a:lnTo>
                <a:lnTo>
                  <a:pt x="53930" y="9870"/>
                </a:lnTo>
                <a:lnTo>
                  <a:pt x="53920" y="9870"/>
                </a:lnTo>
                <a:lnTo>
                  <a:pt x="53880" y="9870"/>
                </a:lnTo>
                <a:lnTo>
                  <a:pt x="53880" y="9880"/>
                </a:lnTo>
                <a:lnTo>
                  <a:pt x="53870" y="9880"/>
                </a:lnTo>
                <a:lnTo>
                  <a:pt x="53870" y="9870"/>
                </a:lnTo>
                <a:lnTo>
                  <a:pt x="53880" y="9870"/>
                </a:lnTo>
                <a:lnTo>
                  <a:pt x="53880" y="9850"/>
                </a:lnTo>
                <a:lnTo>
                  <a:pt x="53870" y="9850"/>
                </a:lnTo>
                <a:lnTo>
                  <a:pt x="53870" y="9840"/>
                </a:lnTo>
                <a:lnTo>
                  <a:pt x="53860" y="9840"/>
                </a:lnTo>
                <a:lnTo>
                  <a:pt x="53860" y="9830"/>
                </a:lnTo>
                <a:lnTo>
                  <a:pt x="53850" y="9830"/>
                </a:lnTo>
                <a:lnTo>
                  <a:pt x="53850" y="9820"/>
                </a:lnTo>
                <a:lnTo>
                  <a:pt x="53850" y="9810"/>
                </a:lnTo>
                <a:lnTo>
                  <a:pt x="53840" y="9810"/>
                </a:lnTo>
                <a:lnTo>
                  <a:pt x="53840" y="9820"/>
                </a:lnTo>
                <a:lnTo>
                  <a:pt x="53820" y="9820"/>
                </a:lnTo>
                <a:lnTo>
                  <a:pt x="53810" y="9820"/>
                </a:lnTo>
                <a:lnTo>
                  <a:pt x="53810" y="9830"/>
                </a:lnTo>
                <a:lnTo>
                  <a:pt x="53800" y="9830"/>
                </a:lnTo>
                <a:lnTo>
                  <a:pt x="53790" y="9830"/>
                </a:lnTo>
                <a:lnTo>
                  <a:pt x="53790" y="9820"/>
                </a:lnTo>
                <a:lnTo>
                  <a:pt x="53790" y="9810"/>
                </a:lnTo>
                <a:lnTo>
                  <a:pt x="53800" y="9810"/>
                </a:lnTo>
                <a:lnTo>
                  <a:pt x="53810" y="9810"/>
                </a:lnTo>
                <a:lnTo>
                  <a:pt x="53810" y="9790"/>
                </a:lnTo>
                <a:lnTo>
                  <a:pt x="53800" y="9790"/>
                </a:lnTo>
                <a:lnTo>
                  <a:pt x="53770" y="9790"/>
                </a:lnTo>
                <a:lnTo>
                  <a:pt x="53770" y="9770"/>
                </a:lnTo>
                <a:lnTo>
                  <a:pt x="53780" y="9770"/>
                </a:lnTo>
                <a:lnTo>
                  <a:pt x="53780" y="9750"/>
                </a:lnTo>
                <a:lnTo>
                  <a:pt x="53770" y="9750"/>
                </a:lnTo>
                <a:lnTo>
                  <a:pt x="53770" y="9740"/>
                </a:lnTo>
                <a:lnTo>
                  <a:pt x="53760" y="9740"/>
                </a:lnTo>
                <a:lnTo>
                  <a:pt x="53760" y="9730"/>
                </a:lnTo>
                <a:lnTo>
                  <a:pt x="53740" y="9730"/>
                </a:lnTo>
                <a:lnTo>
                  <a:pt x="53740" y="9740"/>
                </a:lnTo>
                <a:lnTo>
                  <a:pt x="53730" y="9740"/>
                </a:lnTo>
                <a:lnTo>
                  <a:pt x="53730" y="9720"/>
                </a:lnTo>
                <a:lnTo>
                  <a:pt x="53720" y="9720"/>
                </a:lnTo>
                <a:lnTo>
                  <a:pt x="53730" y="9720"/>
                </a:lnTo>
                <a:lnTo>
                  <a:pt x="53730" y="9710"/>
                </a:lnTo>
                <a:lnTo>
                  <a:pt x="53740" y="9710"/>
                </a:lnTo>
                <a:lnTo>
                  <a:pt x="53750" y="9710"/>
                </a:lnTo>
                <a:lnTo>
                  <a:pt x="53750" y="9700"/>
                </a:lnTo>
                <a:lnTo>
                  <a:pt x="53750" y="9690"/>
                </a:lnTo>
                <a:lnTo>
                  <a:pt x="53760" y="9690"/>
                </a:lnTo>
                <a:lnTo>
                  <a:pt x="53760" y="9650"/>
                </a:lnTo>
                <a:lnTo>
                  <a:pt x="53750" y="9650"/>
                </a:lnTo>
                <a:lnTo>
                  <a:pt x="53750" y="9640"/>
                </a:lnTo>
                <a:lnTo>
                  <a:pt x="53760" y="9640"/>
                </a:lnTo>
                <a:lnTo>
                  <a:pt x="53750" y="9640"/>
                </a:lnTo>
                <a:lnTo>
                  <a:pt x="53750" y="9630"/>
                </a:lnTo>
                <a:lnTo>
                  <a:pt x="53750" y="9620"/>
                </a:lnTo>
                <a:lnTo>
                  <a:pt x="53740" y="9620"/>
                </a:lnTo>
                <a:lnTo>
                  <a:pt x="53740" y="9610"/>
                </a:lnTo>
                <a:lnTo>
                  <a:pt x="53750" y="9610"/>
                </a:lnTo>
                <a:lnTo>
                  <a:pt x="53750" y="9600"/>
                </a:lnTo>
                <a:lnTo>
                  <a:pt x="53750" y="9570"/>
                </a:lnTo>
                <a:lnTo>
                  <a:pt x="53760" y="9570"/>
                </a:lnTo>
                <a:lnTo>
                  <a:pt x="53760" y="9560"/>
                </a:lnTo>
                <a:lnTo>
                  <a:pt x="53760" y="9550"/>
                </a:lnTo>
                <a:lnTo>
                  <a:pt x="53770" y="9550"/>
                </a:lnTo>
                <a:lnTo>
                  <a:pt x="53770" y="9540"/>
                </a:lnTo>
                <a:lnTo>
                  <a:pt x="53770" y="9530"/>
                </a:lnTo>
                <a:lnTo>
                  <a:pt x="53760" y="9530"/>
                </a:lnTo>
                <a:lnTo>
                  <a:pt x="53760" y="9520"/>
                </a:lnTo>
                <a:lnTo>
                  <a:pt x="53760" y="9500"/>
                </a:lnTo>
                <a:lnTo>
                  <a:pt x="53760" y="9490"/>
                </a:lnTo>
                <a:lnTo>
                  <a:pt x="53770" y="9490"/>
                </a:lnTo>
                <a:lnTo>
                  <a:pt x="53770" y="9500"/>
                </a:lnTo>
                <a:lnTo>
                  <a:pt x="53790" y="9500"/>
                </a:lnTo>
                <a:lnTo>
                  <a:pt x="53790" y="9490"/>
                </a:lnTo>
                <a:lnTo>
                  <a:pt x="53790" y="9480"/>
                </a:lnTo>
                <a:lnTo>
                  <a:pt x="53790" y="9470"/>
                </a:lnTo>
                <a:lnTo>
                  <a:pt x="53800" y="9470"/>
                </a:lnTo>
                <a:lnTo>
                  <a:pt x="53800" y="9440"/>
                </a:lnTo>
                <a:lnTo>
                  <a:pt x="53790" y="9440"/>
                </a:lnTo>
                <a:lnTo>
                  <a:pt x="53790" y="9430"/>
                </a:lnTo>
                <a:lnTo>
                  <a:pt x="53790" y="9420"/>
                </a:lnTo>
                <a:lnTo>
                  <a:pt x="53780" y="9420"/>
                </a:lnTo>
                <a:lnTo>
                  <a:pt x="53780" y="9410"/>
                </a:lnTo>
                <a:lnTo>
                  <a:pt x="53790" y="9410"/>
                </a:lnTo>
                <a:lnTo>
                  <a:pt x="53790" y="9400"/>
                </a:lnTo>
                <a:lnTo>
                  <a:pt x="53760" y="9400"/>
                </a:lnTo>
                <a:lnTo>
                  <a:pt x="53750" y="9400"/>
                </a:lnTo>
                <a:lnTo>
                  <a:pt x="53730" y="9400"/>
                </a:lnTo>
                <a:lnTo>
                  <a:pt x="53730" y="9380"/>
                </a:lnTo>
                <a:lnTo>
                  <a:pt x="53740" y="9380"/>
                </a:lnTo>
                <a:lnTo>
                  <a:pt x="53740" y="9370"/>
                </a:lnTo>
                <a:lnTo>
                  <a:pt x="53750" y="9370"/>
                </a:lnTo>
                <a:lnTo>
                  <a:pt x="53750" y="9360"/>
                </a:lnTo>
                <a:lnTo>
                  <a:pt x="53760" y="9360"/>
                </a:lnTo>
                <a:lnTo>
                  <a:pt x="53760" y="9350"/>
                </a:lnTo>
                <a:lnTo>
                  <a:pt x="53770" y="9350"/>
                </a:lnTo>
                <a:lnTo>
                  <a:pt x="53770" y="9360"/>
                </a:lnTo>
                <a:lnTo>
                  <a:pt x="53780" y="9360"/>
                </a:lnTo>
                <a:lnTo>
                  <a:pt x="53780" y="9350"/>
                </a:lnTo>
                <a:lnTo>
                  <a:pt x="53790" y="9350"/>
                </a:lnTo>
                <a:lnTo>
                  <a:pt x="53790" y="9340"/>
                </a:lnTo>
                <a:lnTo>
                  <a:pt x="53790" y="9330"/>
                </a:lnTo>
                <a:lnTo>
                  <a:pt x="53810" y="9330"/>
                </a:lnTo>
                <a:lnTo>
                  <a:pt x="53810" y="9340"/>
                </a:lnTo>
                <a:lnTo>
                  <a:pt x="53820" y="9340"/>
                </a:lnTo>
                <a:lnTo>
                  <a:pt x="53820" y="9370"/>
                </a:lnTo>
                <a:lnTo>
                  <a:pt x="53830" y="9370"/>
                </a:lnTo>
                <a:lnTo>
                  <a:pt x="53830" y="9360"/>
                </a:lnTo>
                <a:lnTo>
                  <a:pt x="53840" y="9360"/>
                </a:lnTo>
                <a:lnTo>
                  <a:pt x="53840" y="9350"/>
                </a:lnTo>
                <a:lnTo>
                  <a:pt x="53840" y="9330"/>
                </a:lnTo>
                <a:lnTo>
                  <a:pt x="53840" y="9320"/>
                </a:lnTo>
                <a:lnTo>
                  <a:pt x="53830" y="9320"/>
                </a:lnTo>
                <a:lnTo>
                  <a:pt x="53830" y="9310"/>
                </a:lnTo>
                <a:lnTo>
                  <a:pt x="53840" y="9310"/>
                </a:lnTo>
                <a:lnTo>
                  <a:pt x="53840" y="9300"/>
                </a:lnTo>
                <a:lnTo>
                  <a:pt x="53850" y="9300"/>
                </a:lnTo>
                <a:lnTo>
                  <a:pt x="53850" y="9310"/>
                </a:lnTo>
                <a:lnTo>
                  <a:pt x="53870" y="9310"/>
                </a:lnTo>
                <a:lnTo>
                  <a:pt x="53870" y="9340"/>
                </a:lnTo>
                <a:lnTo>
                  <a:pt x="53880" y="9340"/>
                </a:lnTo>
                <a:lnTo>
                  <a:pt x="53880" y="9360"/>
                </a:lnTo>
                <a:lnTo>
                  <a:pt x="53870" y="9360"/>
                </a:lnTo>
                <a:lnTo>
                  <a:pt x="53870" y="9370"/>
                </a:lnTo>
                <a:lnTo>
                  <a:pt x="53860" y="9370"/>
                </a:lnTo>
                <a:lnTo>
                  <a:pt x="53860" y="9380"/>
                </a:lnTo>
                <a:lnTo>
                  <a:pt x="53850" y="9380"/>
                </a:lnTo>
                <a:lnTo>
                  <a:pt x="53850" y="9390"/>
                </a:lnTo>
                <a:lnTo>
                  <a:pt x="53850" y="9400"/>
                </a:lnTo>
                <a:lnTo>
                  <a:pt x="53850" y="9420"/>
                </a:lnTo>
                <a:lnTo>
                  <a:pt x="53860" y="9420"/>
                </a:lnTo>
                <a:lnTo>
                  <a:pt x="53860" y="9430"/>
                </a:lnTo>
                <a:lnTo>
                  <a:pt x="53870" y="9430"/>
                </a:lnTo>
                <a:lnTo>
                  <a:pt x="53870" y="9440"/>
                </a:lnTo>
                <a:lnTo>
                  <a:pt x="53860" y="9440"/>
                </a:lnTo>
                <a:lnTo>
                  <a:pt x="53860" y="9450"/>
                </a:lnTo>
                <a:lnTo>
                  <a:pt x="53850" y="9450"/>
                </a:lnTo>
                <a:lnTo>
                  <a:pt x="53850" y="9460"/>
                </a:lnTo>
                <a:lnTo>
                  <a:pt x="53850" y="9470"/>
                </a:lnTo>
                <a:lnTo>
                  <a:pt x="53860" y="9470"/>
                </a:lnTo>
                <a:lnTo>
                  <a:pt x="53870" y="9470"/>
                </a:lnTo>
                <a:lnTo>
                  <a:pt x="53870" y="9460"/>
                </a:lnTo>
                <a:lnTo>
                  <a:pt x="53880" y="9460"/>
                </a:lnTo>
                <a:lnTo>
                  <a:pt x="53880" y="9450"/>
                </a:lnTo>
                <a:lnTo>
                  <a:pt x="53890" y="9450"/>
                </a:lnTo>
                <a:lnTo>
                  <a:pt x="53890" y="9460"/>
                </a:lnTo>
                <a:lnTo>
                  <a:pt x="53910" y="9460"/>
                </a:lnTo>
                <a:lnTo>
                  <a:pt x="53910" y="9440"/>
                </a:lnTo>
                <a:lnTo>
                  <a:pt x="53900" y="9440"/>
                </a:lnTo>
                <a:lnTo>
                  <a:pt x="53900" y="9420"/>
                </a:lnTo>
                <a:lnTo>
                  <a:pt x="53910" y="9420"/>
                </a:lnTo>
                <a:lnTo>
                  <a:pt x="53910" y="9400"/>
                </a:lnTo>
                <a:lnTo>
                  <a:pt x="53920" y="9400"/>
                </a:lnTo>
                <a:lnTo>
                  <a:pt x="53940" y="9400"/>
                </a:lnTo>
                <a:lnTo>
                  <a:pt x="53940" y="9410"/>
                </a:lnTo>
                <a:lnTo>
                  <a:pt x="53950" y="9410"/>
                </a:lnTo>
                <a:lnTo>
                  <a:pt x="53970" y="9410"/>
                </a:lnTo>
                <a:lnTo>
                  <a:pt x="53970" y="9400"/>
                </a:lnTo>
                <a:lnTo>
                  <a:pt x="53980" y="9400"/>
                </a:lnTo>
                <a:lnTo>
                  <a:pt x="53970" y="9400"/>
                </a:lnTo>
                <a:lnTo>
                  <a:pt x="53970" y="9390"/>
                </a:lnTo>
                <a:lnTo>
                  <a:pt x="53970" y="9380"/>
                </a:lnTo>
                <a:lnTo>
                  <a:pt x="53970" y="9370"/>
                </a:lnTo>
                <a:lnTo>
                  <a:pt x="53940" y="9370"/>
                </a:lnTo>
                <a:lnTo>
                  <a:pt x="53910" y="9370"/>
                </a:lnTo>
                <a:lnTo>
                  <a:pt x="53910" y="9360"/>
                </a:lnTo>
                <a:lnTo>
                  <a:pt x="53940" y="9360"/>
                </a:lnTo>
                <a:lnTo>
                  <a:pt x="53940" y="9350"/>
                </a:lnTo>
                <a:lnTo>
                  <a:pt x="53950" y="9350"/>
                </a:lnTo>
                <a:lnTo>
                  <a:pt x="53950" y="9340"/>
                </a:lnTo>
                <a:lnTo>
                  <a:pt x="53950" y="9330"/>
                </a:lnTo>
                <a:lnTo>
                  <a:pt x="53940" y="9330"/>
                </a:lnTo>
                <a:lnTo>
                  <a:pt x="53940" y="9320"/>
                </a:lnTo>
                <a:lnTo>
                  <a:pt x="53930" y="9320"/>
                </a:lnTo>
                <a:lnTo>
                  <a:pt x="53930" y="9310"/>
                </a:lnTo>
                <a:lnTo>
                  <a:pt x="53940" y="9310"/>
                </a:lnTo>
                <a:lnTo>
                  <a:pt x="53940" y="9300"/>
                </a:lnTo>
                <a:lnTo>
                  <a:pt x="53950" y="9300"/>
                </a:lnTo>
                <a:lnTo>
                  <a:pt x="53960" y="9300"/>
                </a:lnTo>
                <a:lnTo>
                  <a:pt x="53960" y="9290"/>
                </a:lnTo>
                <a:lnTo>
                  <a:pt x="53980" y="9290"/>
                </a:lnTo>
                <a:lnTo>
                  <a:pt x="53980" y="9310"/>
                </a:lnTo>
                <a:lnTo>
                  <a:pt x="53990" y="9310"/>
                </a:lnTo>
                <a:lnTo>
                  <a:pt x="54000" y="9310"/>
                </a:lnTo>
                <a:lnTo>
                  <a:pt x="54000" y="9320"/>
                </a:lnTo>
                <a:lnTo>
                  <a:pt x="54000" y="9330"/>
                </a:lnTo>
                <a:lnTo>
                  <a:pt x="54010" y="9330"/>
                </a:lnTo>
                <a:lnTo>
                  <a:pt x="54030" y="9330"/>
                </a:lnTo>
                <a:lnTo>
                  <a:pt x="54030" y="9340"/>
                </a:lnTo>
                <a:lnTo>
                  <a:pt x="54040" y="9340"/>
                </a:lnTo>
                <a:lnTo>
                  <a:pt x="54040" y="9350"/>
                </a:lnTo>
                <a:lnTo>
                  <a:pt x="54060" y="9350"/>
                </a:lnTo>
                <a:lnTo>
                  <a:pt x="54060" y="9370"/>
                </a:lnTo>
                <a:lnTo>
                  <a:pt x="54060" y="9380"/>
                </a:lnTo>
                <a:lnTo>
                  <a:pt x="54070" y="9380"/>
                </a:lnTo>
                <a:lnTo>
                  <a:pt x="54080" y="9380"/>
                </a:lnTo>
                <a:lnTo>
                  <a:pt x="54080" y="9370"/>
                </a:lnTo>
                <a:lnTo>
                  <a:pt x="54090" y="9370"/>
                </a:lnTo>
                <a:lnTo>
                  <a:pt x="54080" y="9370"/>
                </a:lnTo>
                <a:lnTo>
                  <a:pt x="54080" y="9360"/>
                </a:lnTo>
                <a:lnTo>
                  <a:pt x="54070" y="9360"/>
                </a:lnTo>
                <a:lnTo>
                  <a:pt x="54070" y="9350"/>
                </a:lnTo>
                <a:lnTo>
                  <a:pt x="54070" y="9340"/>
                </a:lnTo>
                <a:lnTo>
                  <a:pt x="54070" y="9330"/>
                </a:lnTo>
                <a:lnTo>
                  <a:pt x="54080" y="9330"/>
                </a:lnTo>
                <a:lnTo>
                  <a:pt x="54090" y="9330"/>
                </a:lnTo>
                <a:lnTo>
                  <a:pt x="54090" y="9320"/>
                </a:lnTo>
                <a:lnTo>
                  <a:pt x="54090" y="9300"/>
                </a:lnTo>
                <a:lnTo>
                  <a:pt x="54100" y="9300"/>
                </a:lnTo>
                <a:lnTo>
                  <a:pt x="54100" y="9290"/>
                </a:lnTo>
                <a:lnTo>
                  <a:pt x="54100" y="9280"/>
                </a:lnTo>
                <a:lnTo>
                  <a:pt x="54100" y="9270"/>
                </a:lnTo>
                <a:lnTo>
                  <a:pt x="54110" y="9270"/>
                </a:lnTo>
                <a:lnTo>
                  <a:pt x="54120" y="9270"/>
                </a:lnTo>
                <a:lnTo>
                  <a:pt x="54120" y="9260"/>
                </a:lnTo>
                <a:lnTo>
                  <a:pt x="54120" y="9250"/>
                </a:lnTo>
                <a:lnTo>
                  <a:pt x="54130" y="9250"/>
                </a:lnTo>
                <a:close/>
                <a:moveTo>
                  <a:pt x="50800" y="21430"/>
                </a:moveTo>
                <a:lnTo>
                  <a:pt x="50820" y="21410"/>
                </a:lnTo>
                <a:lnTo>
                  <a:pt x="50830" y="21410"/>
                </a:lnTo>
                <a:lnTo>
                  <a:pt x="50840" y="21400"/>
                </a:lnTo>
                <a:lnTo>
                  <a:pt x="50880" y="21390"/>
                </a:lnTo>
                <a:lnTo>
                  <a:pt x="50890" y="21390"/>
                </a:lnTo>
                <a:lnTo>
                  <a:pt x="50890" y="21380"/>
                </a:lnTo>
                <a:lnTo>
                  <a:pt x="50900" y="21370"/>
                </a:lnTo>
                <a:lnTo>
                  <a:pt x="50910" y="21360"/>
                </a:lnTo>
                <a:lnTo>
                  <a:pt x="50910" y="21350"/>
                </a:lnTo>
                <a:lnTo>
                  <a:pt x="50910" y="21340"/>
                </a:lnTo>
                <a:lnTo>
                  <a:pt x="50900" y="21330"/>
                </a:lnTo>
                <a:lnTo>
                  <a:pt x="50870" y="21310"/>
                </a:lnTo>
                <a:lnTo>
                  <a:pt x="50850" y="21290"/>
                </a:lnTo>
                <a:lnTo>
                  <a:pt x="50850" y="21280"/>
                </a:lnTo>
                <a:lnTo>
                  <a:pt x="50840" y="21270"/>
                </a:lnTo>
                <a:lnTo>
                  <a:pt x="50830" y="21230"/>
                </a:lnTo>
                <a:lnTo>
                  <a:pt x="50830" y="21220"/>
                </a:lnTo>
                <a:lnTo>
                  <a:pt x="50820" y="21220"/>
                </a:lnTo>
                <a:lnTo>
                  <a:pt x="50820" y="21210"/>
                </a:lnTo>
                <a:lnTo>
                  <a:pt x="50810" y="21210"/>
                </a:lnTo>
                <a:lnTo>
                  <a:pt x="50800" y="21210"/>
                </a:lnTo>
                <a:lnTo>
                  <a:pt x="50790" y="21210"/>
                </a:lnTo>
                <a:lnTo>
                  <a:pt x="50760" y="21220"/>
                </a:lnTo>
                <a:lnTo>
                  <a:pt x="50750" y="21220"/>
                </a:lnTo>
                <a:lnTo>
                  <a:pt x="50750" y="21210"/>
                </a:lnTo>
                <a:lnTo>
                  <a:pt x="50740" y="21210"/>
                </a:lnTo>
                <a:lnTo>
                  <a:pt x="50730" y="21210"/>
                </a:lnTo>
                <a:lnTo>
                  <a:pt x="50720" y="21200"/>
                </a:lnTo>
                <a:lnTo>
                  <a:pt x="50720" y="21190"/>
                </a:lnTo>
                <a:lnTo>
                  <a:pt x="50720" y="21170"/>
                </a:lnTo>
                <a:lnTo>
                  <a:pt x="50720" y="21160"/>
                </a:lnTo>
                <a:lnTo>
                  <a:pt x="50710" y="21150"/>
                </a:lnTo>
                <a:lnTo>
                  <a:pt x="50680" y="21110"/>
                </a:lnTo>
                <a:lnTo>
                  <a:pt x="50680" y="21100"/>
                </a:lnTo>
                <a:lnTo>
                  <a:pt x="50660" y="21060"/>
                </a:lnTo>
                <a:lnTo>
                  <a:pt x="50660" y="21050"/>
                </a:lnTo>
                <a:lnTo>
                  <a:pt x="50650" y="21040"/>
                </a:lnTo>
                <a:lnTo>
                  <a:pt x="50640" y="21030"/>
                </a:lnTo>
                <a:lnTo>
                  <a:pt x="50610" y="21020"/>
                </a:lnTo>
                <a:lnTo>
                  <a:pt x="50600" y="21010"/>
                </a:lnTo>
                <a:lnTo>
                  <a:pt x="50600" y="21000"/>
                </a:lnTo>
                <a:lnTo>
                  <a:pt x="50600" y="20990"/>
                </a:lnTo>
                <a:lnTo>
                  <a:pt x="50600" y="20970"/>
                </a:lnTo>
                <a:lnTo>
                  <a:pt x="50600" y="20950"/>
                </a:lnTo>
                <a:lnTo>
                  <a:pt x="50600" y="20900"/>
                </a:lnTo>
                <a:lnTo>
                  <a:pt x="50600" y="20890"/>
                </a:lnTo>
                <a:lnTo>
                  <a:pt x="50590" y="20860"/>
                </a:lnTo>
                <a:lnTo>
                  <a:pt x="50580" y="20820"/>
                </a:lnTo>
                <a:lnTo>
                  <a:pt x="50570" y="20810"/>
                </a:lnTo>
                <a:lnTo>
                  <a:pt x="50560" y="20790"/>
                </a:lnTo>
                <a:lnTo>
                  <a:pt x="50550" y="20780"/>
                </a:lnTo>
                <a:lnTo>
                  <a:pt x="50530" y="20770"/>
                </a:lnTo>
                <a:lnTo>
                  <a:pt x="50530" y="20760"/>
                </a:lnTo>
                <a:lnTo>
                  <a:pt x="50520" y="20750"/>
                </a:lnTo>
                <a:lnTo>
                  <a:pt x="50520" y="20720"/>
                </a:lnTo>
                <a:lnTo>
                  <a:pt x="50510" y="20710"/>
                </a:lnTo>
                <a:lnTo>
                  <a:pt x="50510" y="20700"/>
                </a:lnTo>
                <a:lnTo>
                  <a:pt x="50500" y="20700"/>
                </a:lnTo>
                <a:lnTo>
                  <a:pt x="50470" y="20690"/>
                </a:lnTo>
                <a:lnTo>
                  <a:pt x="50460" y="20680"/>
                </a:lnTo>
                <a:lnTo>
                  <a:pt x="50440" y="20650"/>
                </a:lnTo>
                <a:lnTo>
                  <a:pt x="50430" y="20620"/>
                </a:lnTo>
                <a:lnTo>
                  <a:pt x="50410" y="20590"/>
                </a:lnTo>
                <a:lnTo>
                  <a:pt x="50400" y="20580"/>
                </a:lnTo>
                <a:lnTo>
                  <a:pt x="50390" y="20570"/>
                </a:lnTo>
                <a:lnTo>
                  <a:pt x="50370" y="20570"/>
                </a:lnTo>
                <a:lnTo>
                  <a:pt x="50350" y="20550"/>
                </a:lnTo>
                <a:lnTo>
                  <a:pt x="50330" y="20540"/>
                </a:lnTo>
                <a:lnTo>
                  <a:pt x="50320" y="20530"/>
                </a:lnTo>
                <a:lnTo>
                  <a:pt x="50310" y="20520"/>
                </a:lnTo>
                <a:lnTo>
                  <a:pt x="50310" y="20510"/>
                </a:lnTo>
                <a:lnTo>
                  <a:pt x="50300" y="20470"/>
                </a:lnTo>
                <a:lnTo>
                  <a:pt x="50290" y="20430"/>
                </a:lnTo>
                <a:lnTo>
                  <a:pt x="50280" y="20410"/>
                </a:lnTo>
                <a:lnTo>
                  <a:pt x="50280" y="20400"/>
                </a:lnTo>
                <a:lnTo>
                  <a:pt x="50270" y="20390"/>
                </a:lnTo>
                <a:lnTo>
                  <a:pt x="50230" y="20380"/>
                </a:lnTo>
                <a:lnTo>
                  <a:pt x="50220" y="20370"/>
                </a:lnTo>
                <a:lnTo>
                  <a:pt x="50210" y="20350"/>
                </a:lnTo>
                <a:lnTo>
                  <a:pt x="50200" y="20340"/>
                </a:lnTo>
                <a:lnTo>
                  <a:pt x="50200" y="20330"/>
                </a:lnTo>
                <a:lnTo>
                  <a:pt x="50190" y="20290"/>
                </a:lnTo>
                <a:lnTo>
                  <a:pt x="50180" y="20270"/>
                </a:lnTo>
                <a:lnTo>
                  <a:pt x="50180" y="20260"/>
                </a:lnTo>
                <a:lnTo>
                  <a:pt x="50180" y="20240"/>
                </a:lnTo>
                <a:lnTo>
                  <a:pt x="50180" y="20230"/>
                </a:lnTo>
                <a:lnTo>
                  <a:pt x="50170" y="20200"/>
                </a:lnTo>
                <a:lnTo>
                  <a:pt x="50180" y="20170"/>
                </a:lnTo>
                <a:lnTo>
                  <a:pt x="50180" y="20160"/>
                </a:lnTo>
                <a:lnTo>
                  <a:pt x="50180" y="20120"/>
                </a:lnTo>
                <a:lnTo>
                  <a:pt x="50190" y="20050"/>
                </a:lnTo>
                <a:lnTo>
                  <a:pt x="50190" y="20040"/>
                </a:lnTo>
                <a:lnTo>
                  <a:pt x="50200" y="20010"/>
                </a:lnTo>
                <a:lnTo>
                  <a:pt x="50210" y="20000"/>
                </a:lnTo>
                <a:lnTo>
                  <a:pt x="50210" y="19990"/>
                </a:lnTo>
                <a:lnTo>
                  <a:pt x="50210" y="19980"/>
                </a:lnTo>
                <a:lnTo>
                  <a:pt x="50200" y="19970"/>
                </a:lnTo>
                <a:lnTo>
                  <a:pt x="50230" y="19900"/>
                </a:lnTo>
                <a:lnTo>
                  <a:pt x="50240" y="19860"/>
                </a:lnTo>
                <a:lnTo>
                  <a:pt x="50240" y="19850"/>
                </a:lnTo>
                <a:lnTo>
                  <a:pt x="50250" y="19790"/>
                </a:lnTo>
                <a:lnTo>
                  <a:pt x="50250" y="19770"/>
                </a:lnTo>
                <a:lnTo>
                  <a:pt x="50270" y="19750"/>
                </a:lnTo>
                <a:lnTo>
                  <a:pt x="50280" y="19710"/>
                </a:lnTo>
                <a:lnTo>
                  <a:pt x="50290" y="19690"/>
                </a:lnTo>
                <a:lnTo>
                  <a:pt x="50300" y="19670"/>
                </a:lnTo>
                <a:lnTo>
                  <a:pt x="50300" y="19660"/>
                </a:lnTo>
                <a:lnTo>
                  <a:pt x="50290" y="19650"/>
                </a:lnTo>
                <a:lnTo>
                  <a:pt x="50290" y="19640"/>
                </a:lnTo>
                <a:lnTo>
                  <a:pt x="50280" y="19630"/>
                </a:lnTo>
                <a:lnTo>
                  <a:pt x="50270" y="19620"/>
                </a:lnTo>
                <a:lnTo>
                  <a:pt x="50250" y="19600"/>
                </a:lnTo>
                <a:lnTo>
                  <a:pt x="50240" y="19590"/>
                </a:lnTo>
                <a:lnTo>
                  <a:pt x="50230" y="19580"/>
                </a:lnTo>
                <a:lnTo>
                  <a:pt x="50210" y="19520"/>
                </a:lnTo>
                <a:lnTo>
                  <a:pt x="50200" y="19490"/>
                </a:lnTo>
                <a:lnTo>
                  <a:pt x="50180" y="19460"/>
                </a:lnTo>
                <a:lnTo>
                  <a:pt x="50170" y="19430"/>
                </a:lnTo>
                <a:lnTo>
                  <a:pt x="50150" y="19400"/>
                </a:lnTo>
                <a:lnTo>
                  <a:pt x="50140" y="19400"/>
                </a:lnTo>
                <a:lnTo>
                  <a:pt x="50130" y="19390"/>
                </a:lnTo>
                <a:lnTo>
                  <a:pt x="50100" y="19370"/>
                </a:lnTo>
                <a:lnTo>
                  <a:pt x="50080" y="19370"/>
                </a:lnTo>
                <a:lnTo>
                  <a:pt x="50070" y="19360"/>
                </a:lnTo>
                <a:lnTo>
                  <a:pt x="50070" y="19350"/>
                </a:lnTo>
                <a:lnTo>
                  <a:pt x="50060" y="19340"/>
                </a:lnTo>
                <a:lnTo>
                  <a:pt x="50030" y="19280"/>
                </a:lnTo>
                <a:lnTo>
                  <a:pt x="50010" y="19250"/>
                </a:lnTo>
                <a:lnTo>
                  <a:pt x="50000" y="19240"/>
                </a:lnTo>
                <a:lnTo>
                  <a:pt x="50000" y="19230"/>
                </a:lnTo>
                <a:lnTo>
                  <a:pt x="50000" y="19220"/>
                </a:lnTo>
                <a:lnTo>
                  <a:pt x="50010" y="19200"/>
                </a:lnTo>
                <a:lnTo>
                  <a:pt x="50020" y="19170"/>
                </a:lnTo>
                <a:lnTo>
                  <a:pt x="50030" y="19150"/>
                </a:lnTo>
                <a:lnTo>
                  <a:pt x="50030" y="19140"/>
                </a:lnTo>
                <a:lnTo>
                  <a:pt x="50020" y="19130"/>
                </a:lnTo>
                <a:lnTo>
                  <a:pt x="50010" y="19100"/>
                </a:lnTo>
                <a:lnTo>
                  <a:pt x="50000" y="19080"/>
                </a:lnTo>
                <a:lnTo>
                  <a:pt x="50000" y="19050"/>
                </a:lnTo>
                <a:lnTo>
                  <a:pt x="49990" y="19030"/>
                </a:lnTo>
                <a:lnTo>
                  <a:pt x="49990" y="19020"/>
                </a:lnTo>
                <a:lnTo>
                  <a:pt x="49970" y="19000"/>
                </a:lnTo>
                <a:lnTo>
                  <a:pt x="49950" y="18990"/>
                </a:lnTo>
                <a:lnTo>
                  <a:pt x="49920" y="18970"/>
                </a:lnTo>
                <a:lnTo>
                  <a:pt x="49910" y="18960"/>
                </a:lnTo>
                <a:lnTo>
                  <a:pt x="49830" y="18850"/>
                </a:lnTo>
                <a:lnTo>
                  <a:pt x="49890" y="18850"/>
                </a:lnTo>
                <a:lnTo>
                  <a:pt x="49920" y="18850"/>
                </a:lnTo>
                <a:lnTo>
                  <a:pt x="49950" y="18850"/>
                </a:lnTo>
                <a:lnTo>
                  <a:pt x="49960" y="18850"/>
                </a:lnTo>
                <a:lnTo>
                  <a:pt x="49970" y="18850"/>
                </a:lnTo>
                <a:lnTo>
                  <a:pt x="50000" y="18870"/>
                </a:lnTo>
                <a:lnTo>
                  <a:pt x="50010" y="18870"/>
                </a:lnTo>
                <a:lnTo>
                  <a:pt x="50030" y="18870"/>
                </a:lnTo>
                <a:lnTo>
                  <a:pt x="50060" y="18890"/>
                </a:lnTo>
                <a:lnTo>
                  <a:pt x="50100" y="18910"/>
                </a:lnTo>
                <a:lnTo>
                  <a:pt x="50110" y="18910"/>
                </a:lnTo>
                <a:lnTo>
                  <a:pt x="50110" y="18900"/>
                </a:lnTo>
                <a:lnTo>
                  <a:pt x="50120" y="18890"/>
                </a:lnTo>
                <a:lnTo>
                  <a:pt x="50120" y="18880"/>
                </a:lnTo>
                <a:lnTo>
                  <a:pt x="50120" y="18850"/>
                </a:lnTo>
                <a:lnTo>
                  <a:pt x="50110" y="18770"/>
                </a:lnTo>
                <a:lnTo>
                  <a:pt x="50110" y="18740"/>
                </a:lnTo>
                <a:lnTo>
                  <a:pt x="50120" y="18720"/>
                </a:lnTo>
                <a:lnTo>
                  <a:pt x="50130" y="18690"/>
                </a:lnTo>
                <a:lnTo>
                  <a:pt x="50130" y="18670"/>
                </a:lnTo>
                <a:lnTo>
                  <a:pt x="50130" y="18640"/>
                </a:lnTo>
                <a:lnTo>
                  <a:pt x="50140" y="18620"/>
                </a:lnTo>
                <a:lnTo>
                  <a:pt x="50140" y="18610"/>
                </a:lnTo>
                <a:lnTo>
                  <a:pt x="50160" y="18550"/>
                </a:lnTo>
                <a:lnTo>
                  <a:pt x="50170" y="18540"/>
                </a:lnTo>
                <a:lnTo>
                  <a:pt x="50170" y="18530"/>
                </a:lnTo>
                <a:lnTo>
                  <a:pt x="50170" y="18510"/>
                </a:lnTo>
                <a:lnTo>
                  <a:pt x="50170" y="18500"/>
                </a:lnTo>
                <a:lnTo>
                  <a:pt x="50170" y="18490"/>
                </a:lnTo>
                <a:lnTo>
                  <a:pt x="50160" y="18480"/>
                </a:lnTo>
                <a:lnTo>
                  <a:pt x="50150" y="18460"/>
                </a:lnTo>
                <a:lnTo>
                  <a:pt x="50140" y="18450"/>
                </a:lnTo>
                <a:lnTo>
                  <a:pt x="50140" y="18440"/>
                </a:lnTo>
                <a:lnTo>
                  <a:pt x="50140" y="18430"/>
                </a:lnTo>
                <a:lnTo>
                  <a:pt x="50140" y="18400"/>
                </a:lnTo>
                <a:lnTo>
                  <a:pt x="50140" y="18390"/>
                </a:lnTo>
                <a:lnTo>
                  <a:pt x="50140" y="18360"/>
                </a:lnTo>
                <a:lnTo>
                  <a:pt x="50140" y="18340"/>
                </a:lnTo>
                <a:lnTo>
                  <a:pt x="50130" y="18320"/>
                </a:lnTo>
                <a:lnTo>
                  <a:pt x="50120" y="18300"/>
                </a:lnTo>
                <a:lnTo>
                  <a:pt x="50120" y="18260"/>
                </a:lnTo>
                <a:lnTo>
                  <a:pt x="50110" y="18250"/>
                </a:lnTo>
                <a:lnTo>
                  <a:pt x="50100" y="18220"/>
                </a:lnTo>
                <a:lnTo>
                  <a:pt x="50100" y="18210"/>
                </a:lnTo>
                <a:lnTo>
                  <a:pt x="50090" y="18170"/>
                </a:lnTo>
                <a:lnTo>
                  <a:pt x="50090" y="18160"/>
                </a:lnTo>
                <a:lnTo>
                  <a:pt x="50090" y="18150"/>
                </a:lnTo>
                <a:lnTo>
                  <a:pt x="50080" y="18150"/>
                </a:lnTo>
                <a:lnTo>
                  <a:pt x="50070" y="18150"/>
                </a:lnTo>
                <a:lnTo>
                  <a:pt x="50070" y="18140"/>
                </a:lnTo>
                <a:lnTo>
                  <a:pt x="50050" y="18140"/>
                </a:lnTo>
                <a:lnTo>
                  <a:pt x="50030" y="18150"/>
                </a:lnTo>
                <a:lnTo>
                  <a:pt x="50020" y="18150"/>
                </a:lnTo>
                <a:lnTo>
                  <a:pt x="50010" y="18140"/>
                </a:lnTo>
                <a:lnTo>
                  <a:pt x="50000" y="18140"/>
                </a:lnTo>
                <a:lnTo>
                  <a:pt x="49990" y="18130"/>
                </a:lnTo>
                <a:lnTo>
                  <a:pt x="49980" y="18120"/>
                </a:lnTo>
                <a:lnTo>
                  <a:pt x="49970" y="18100"/>
                </a:lnTo>
                <a:lnTo>
                  <a:pt x="49970" y="18090"/>
                </a:lnTo>
                <a:lnTo>
                  <a:pt x="49970" y="18070"/>
                </a:lnTo>
                <a:lnTo>
                  <a:pt x="49970" y="18060"/>
                </a:lnTo>
                <a:lnTo>
                  <a:pt x="49980" y="18040"/>
                </a:lnTo>
                <a:lnTo>
                  <a:pt x="49990" y="18010"/>
                </a:lnTo>
                <a:lnTo>
                  <a:pt x="49990" y="18000"/>
                </a:lnTo>
                <a:lnTo>
                  <a:pt x="50000" y="17980"/>
                </a:lnTo>
                <a:lnTo>
                  <a:pt x="50000" y="17950"/>
                </a:lnTo>
                <a:lnTo>
                  <a:pt x="50000" y="17920"/>
                </a:lnTo>
                <a:lnTo>
                  <a:pt x="50000" y="17900"/>
                </a:lnTo>
                <a:lnTo>
                  <a:pt x="49990" y="17890"/>
                </a:lnTo>
                <a:lnTo>
                  <a:pt x="49990" y="17880"/>
                </a:lnTo>
                <a:lnTo>
                  <a:pt x="49970" y="17840"/>
                </a:lnTo>
                <a:lnTo>
                  <a:pt x="49910" y="17740"/>
                </a:lnTo>
                <a:lnTo>
                  <a:pt x="49900" y="17690"/>
                </a:lnTo>
                <a:lnTo>
                  <a:pt x="49890" y="17670"/>
                </a:lnTo>
                <a:lnTo>
                  <a:pt x="49890" y="17650"/>
                </a:lnTo>
                <a:lnTo>
                  <a:pt x="49890" y="17610"/>
                </a:lnTo>
                <a:lnTo>
                  <a:pt x="49890" y="17530"/>
                </a:lnTo>
                <a:lnTo>
                  <a:pt x="49890" y="17490"/>
                </a:lnTo>
                <a:lnTo>
                  <a:pt x="49890" y="17460"/>
                </a:lnTo>
                <a:lnTo>
                  <a:pt x="49900" y="17440"/>
                </a:lnTo>
                <a:lnTo>
                  <a:pt x="49900" y="17420"/>
                </a:lnTo>
                <a:lnTo>
                  <a:pt x="49920" y="17400"/>
                </a:lnTo>
                <a:lnTo>
                  <a:pt x="49930" y="17390"/>
                </a:lnTo>
                <a:lnTo>
                  <a:pt x="49960" y="17350"/>
                </a:lnTo>
                <a:lnTo>
                  <a:pt x="49970" y="17340"/>
                </a:lnTo>
                <a:lnTo>
                  <a:pt x="49980" y="17320"/>
                </a:lnTo>
                <a:lnTo>
                  <a:pt x="49980" y="17310"/>
                </a:lnTo>
                <a:lnTo>
                  <a:pt x="49980" y="17290"/>
                </a:lnTo>
                <a:lnTo>
                  <a:pt x="49980" y="17240"/>
                </a:lnTo>
                <a:lnTo>
                  <a:pt x="49980" y="17230"/>
                </a:lnTo>
                <a:lnTo>
                  <a:pt x="49980" y="17220"/>
                </a:lnTo>
                <a:lnTo>
                  <a:pt x="49980" y="17200"/>
                </a:lnTo>
                <a:lnTo>
                  <a:pt x="50000" y="17170"/>
                </a:lnTo>
                <a:lnTo>
                  <a:pt x="50000" y="17150"/>
                </a:lnTo>
                <a:lnTo>
                  <a:pt x="50000" y="17140"/>
                </a:lnTo>
                <a:lnTo>
                  <a:pt x="50000" y="17120"/>
                </a:lnTo>
                <a:lnTo>
                  <a:pt x="50000" y="17110"/>
                </a:lnTo>
                <a:lnTo>
                  <a:pt x="49970" y="17040"/>
                </a:lnTo>
                <a:lnTo>
                  <a:pt x="49960" y="17000"/>
                </a:lnTo>
                <a:lnTo>
                  <a:pt x="49950" y="16960"/>
                </a:lnTo>
                <a:lnTo>
                  <a:pt x="49950" y="16950"/>
                </a:lnTo>
                <a:lnTo>
                  <a:pt x="49940" y="16930"/>
                </a:lnTo>
                <a:lnTo>
                  <a:pt x="49950" y="16900"/>
                </a:lnTo>
                <a:lnTo>
                  <a:pt x="49950" y="16880"/>
                </a:lnTo>
                <a:lnTo>
                  <a:pt x="49950" y="16870"/>
                </a:lnTo>
                <a:lnTo>
                  <a:pt x="49960" y="16840"/>
                </a:lnTo>
                <a:lnTo>
                  <a:pt x="49960" y="16820"/>
                </a:lnTo>
                <a:lnTo>
                  <a:pt x="49960" y="16810"/>
                </a:lnTo>
                <a:lnTo>
                  <a:pt x="49950" y="16790"/>
                </a:lnTo>
                <a:lnTo>
                  <a:pt x="49950" y="16780"/>
                </a:lnTo>
                <a:lnTo>
                  <a:pt x="49930" y="16740"/>
                </a:lnTo>
                <a:lnTo>
                  <a:pt x="49920" y="16720"/>
                </a:lnTo>
                <a:lnTo>
                  <a:pt x="49920" y="16710"/>
                </a:lnTo>
                <a:lnTo>
                  <a:pt x="49920" y="16700"/>
                </a:lnTo>
                <a:lnTo>
                  <a:pt x="49920" y="16680"/>
                </a:lnTo>
                <a:lnTo>
                  <a:pt x="49940" y="16610"/>
                </a:lnTo>
                <a:lnTo>
                  <a:pt x="49950" y="16600"/>
                </a:lnTo>
                <a:lnTo>
                  <a:pt x="49950" y="16580"/>
                </a:lnTo>
                <a:lnTo>
                  <a:pt x="49940" y="16570"/>
                </a:lnTo>
                <a:lnTo>
                  <a:pt x="49940" y="16560"/>
                </a:lnTo>
                <a:lnTo>
                  <a:pt x="49930" y="16550"/>
                </a:lnTo>
                <a:lnTo>
                  <a:pt x="49920" y="16540"/>
                </a:lnTo>
                <a:lnTo>
                  <a:pt x="49910" y="16530"/>
                </a:lnTo>
                <a:lnTo>
                  <a:pt x="49880" y="16520"/>
                </a:lnTo>
                <a:lnTo>
                  <a:pt x="49870" y="16510"/>
                </a:lnTo>
                <a:lnTo>
                  <a:pt x="49860" y="16500"/>
                </a:lnTo>
                <a:lnTo>
                  <a:pt x="49860" y="16490"/>
                </a:lnTo>
                <a:lnTo>
                  <a:pt x="49850" y="16440"/>
                </a:lnTo>
                <a:lnTo>
                  <a:pt x="49850" y="16430"/>
                </a:lnTo>
                <a:lnTo>
                  <a:pt x="49830" y="16390"/>
                </a:lnTo>
                <a:lnTo>
                  <a:pt x="49810" y="16350"/>
                </a:lnTo>
                <a:lnTo>
                  <a:pt x="49800" y="16340"/>
                </a:lnTo>
                <a:lnTo>
                  <a:pt x="49800" y="16320"/>
                </a:lnTo>
                <a:lnTo>
                  <a:pt x="49790" y="16270"/>
                </a:lnTo>
                <a:lnTo>
                  <a:pt x="49790" y="16200"/>
                </a:lnTo>
                <a:lnTo>
                  <a:pt x="49790" y="16170"/>
                </a:lnTo>
                <a:lnTo>
                  <a:pt x="49770" y="16070"/>
                </a:lnTo>
                <a:lnTo>
                  <a:pt x="49770" y="16050"/>
                </a:lnTo>
                <a:lnTo>
                  <a:pt x="49760" y="16040"/>
                </a:lnTo>
                <a:lnTo>
                  <a:pt x="49740" y="16010"/>
                </a:lnTo>
                <a:lnTo>
                  <a:pt x="49730" y="15990"/>
                </a:lnTo>
                <a:lnTo>
                  <a:pt x="49720" y="15980"/>
                </a:lnTo>
                <a:lnTo>
                  <a:pt x="49700" y="15970"/>
                </a:lnTo>
                <a:lnTo>
                  <a:pt x="49690" y="15960"/>
                </a:lnTo>
                <a:lnTo>
                  <a:pt x="49680" y="15960"/>
                </a:lnTo>
                <a:lnTo>
                  <a:pt x="49640" y="15950"/>
                </a:lnTo>
                <a:lnTo>
                  <a:pt x="49630" y="15950"/>
                </a:lnTo>
                <a:lnTo>
                  <a:pt x="49580" y="15920"/>
                </a:lnTo>
                <a:lnTo>
                  <a:pt x="49570" y="15910"/>
                </a:lnTo>
                <a:lnTo>
                  <a:pt x="49560" y="15900"/>
                </a:lnTo>
                <a:lnTo>
                  <a:pt x="49540" y="15870"/>
                </a:lnTo>
                <a:lnTo>
                  <a:pt x="49530" y="15860"/>
                </a:lnTo>
                <a:lnTo>
                  <a:pt x="49510" y="15850"/>
                </a:lnTo>
                <a:lnTo>
                  <a:pt x="49500" y="15840"/>
                </a:lnTo>
                <a:lnTo>
                  <a:pt x="49490" y="15820"/>
                </a:lnTo>
                <a:lnTo>
                  <a:pt x="49480" y="15810"/>
                </a:lnTo>
                <a:lnTo>
                  <a:pt x="49470" y="15770"/>
                </a:lnTo>
                <a:lnTo>
                  <a:pt x="49460" y="15750"/>
                </a:lnTo>
                <a:lnTo>
                  <a:pt x="49420" y="15700"/>
                </a:lnTo>
                <a:lnTo>
                  <a:pt x="49410" y="15690"/>
                </a:lnTo>
                <a:lnTo>
                  <a:pt x="49410" y="15680"/>
                </a:lnTo>
                <a:lnTo>
                  <a:pt x="49400" y="15650"/>
                </a:lnTo>
                <a:lnTo>
                  <a:pt x="49400" y="15640"/>
                </a:lnTo>
                <a:lnTo>
                  <a:pt x="49400" y="15600"/>
                </a:lnTo>
                <a:lnTo>
                  <a:pt x="49400" y="15590"/>
                </a:lnTo>
                <a:lnTo>
                  <a:pt x="49400" y="15570"/>
                </a:lnTo>
                <a:lnTo>
                  <a:pt x="49380" y="15550"/>
                </a:lnTo>
                <a:lnTo>
                  <a:pt x="49380" y="15540"/>
                </a:lnTo>
                <a:lnTo>
                  <a:pt x="49370" y="15530"/>
                </a:lnTo>
                <a:lnTo>
                  <a:pt x="49340" y="15520"/>
                </a:lnTo>
                <a:lnTo>
                  <a:pt x="49330" y="15520"/>
                </a:lnTo>
                <a:lnTo>
                  <a:pt x="49320" y="15510"/>
                </a:lnTo>
                <a:lnTo>
                  <a:pt x="49310" y="15490"/>
                </a:lnTo>
                <a:lnTo>
                  <a:pt x="49300" y="15470"/>
                </a:lnTo>
                <a:lnTo>
                  <a:pt x="49300" y="15450"/>
                </a:lnTo>
                <a:lnTo>
                  <a:pt x="49290" y="15370"/>
                </a:lnTo>
                <a:lnTo>
                  <a:pt x="49260" y="15110"/>
                </a:lnTo>
                <a:lnTo>
                  <a:pt x="49230" y="14990"/>
                </a:lnTo>
                <a:lnTo>
                  <a:pt x="49210" y="14890"/>
                </a:lnTo>
                <a:lnTo>
                  <a:pt x="49210" y="14870"/>
                </a:lnTo>
                <a:lnTo>
                  <a:pt x="49150" y="14790"/>
                </a:lnTo>
                <a:lnTo>
                  <a:pt x="49120" y="14770"/>
                </a:lnTo>
                <a:lnTo>
                  <a:pt x="49100" y="14750"/>
                </a:lnTo>
                <a:lnTo>
                  <a:pt x="49100" y="14730"/>
                </a:lnTo>
                <a:lnTo>
                  <a:pt x="49090" y="14710"/>
                </a:lnTo>
                <a:lnTo>
                  <a:pt x="49080" y="14700"/>
                </a:lnTo>
                <a:lnTo>
                  <a:pt x="49090" y="14680"/>
                </a:lnTo>
                <a:lnTo>
                  <a:pt x="49090" y="14670"/>
                </a:lnTo>
                <a:lnTo>
                  <a:pt x="49100" y="14640"/>
                </a:lnTo>
                <a:lnTo>
                  <a:pt x="49140" y="14580"/>
                </a:lnTo>
                <a:lnTo>
                  <a:pt x="49160" y="14530"/>
                </a:lnTo>
                <a:lnTo>
                  <a:pt x="49180" y="14510"/>
                </a:lnTo>
                <a:lnTo>
                  <a:pt x="49180" y="14480"/>
                </a:lnTo>
                <a:lnTo>
                  <a:pt x="49180" y="14460"/>
                </a:lnTo>
                <a:lnTo>
                  <a:pt x="49170" y="14400"/>
                </a:lnTo>
                <a:lnTo>
                  <a:pt x="49170" y="14380"/>
                </a:lnTo>
                <a:lnTo>
                  <a:pt x="49170" y="14310"/>
                </a:lnTo>
                <a:lnTo>
                  <a:pt x="49170" y="14280"/>
                </a:lnTo>
                <a:lnTo>
                  <a:pt x="49170" y="14240"/>
                </a:lnTo>
                <a:lnTo>
                  <a:pt x="49170" y="14220"/>
                </a:lnTo>
                <a:lnTo>
                  <a:pt x="49170" y="14200"/>
                </a:lnTo>
                <a:lnTo>
                  <a:pt x="49160" y="14170"/>
                </a:lnTo>
                <a:lnTo>
                  <a:pt x="49150" y="14150"/>
                </a:lnTo>
                <a:lnTo>
                  <a:pt x="49150" y="14140"/>
                </a:lnTo>
                <a:lnTo>
                  <a:pt x="49150" y="14130"/>
                </a:lnTo>
                <a:lnTo>
                  <a:pt x="49160" y="14090"/>
                </a:lnTo>
                <a:lnTo>
                  <a:pt x="49160" y="14060"/>
                </a:lnTo>
                <a:lnTo>
                  <a:pt x="49160" y="14030"/>
                </a:lnTo>
                <a:lnTo>
                  <a:pt x="49140" y="13990"/>
                </a:lnTo>
                <a:lnTo>
                  <a:pt x="49140" y="13970"/>
                </a:lnTo>
                <a:lnTo>
                  <a:pt x="49130" y="13860"/>
                </a:lnTo>
                <a:lnTo>
                  <a:pt x="49120" y="13840"/>
                </a:lnTo>
                <a:lnTo>
                  <a:pt x="49110" y="13800"/>
                </a:lnTo>
                <a:lnTo>
                  <a:pt x="49110" y="13780"/>
                </a:lnTo>
                <a:lnTo>
                  <a:pt x="49110" y="13760"/>
                </a:lnTo>
                <a:lnTo>
                  <a:pt x="49120" y="13750"/>
                </a:lnTo>
                <a:lnTo>
                  <a:pt x="49130" y="13740"/>
                </a:lnTo>
                <a:lnTo>
                  <a:pt x="49150" y="13740"/>
                </a:lnTo>
                <a:lnTo>
                  <a:pt x="49180" y="13720"/>
                </a:lnTo>
                <a:lnTo>
                  <a:pt x="49200" y="13710"/>
                </a:lnTo>
                <a:lnTo>
                  <a:pt x="49210" y="13700"/>
                </a:lnTo>
                <a:lnTo>
                  <a:pt x="49250" y="13670"/>
                </a:lnTo>
                <a:lnTo>
                  <a:pt x="49290" y="13600"/>
                </a:lnTo>
                <a:lnTo>
                  <a:pt x="49300" y="13590"/>
                </a:lnTo>
                <a:lnTo>
                  <a:pt x="49320" y="13570"/>
                </a:lnTo>
                <a:lnTo>
                  <a:pt x="49320" y="13530"/>
                </a:lnTo>
                <a:lnTo>
                  <a:pt x="49320" y="13510"/>
                </a:lnTo>
                <a:lnTo>
                  <a:pt x="49330" y="13500"/>
                </a:lnTo>
                <a:lnTo>
                  <a:pt x="49330" y="13490"/>
                </a:lnTo>
                <a:lnTo>
                  <a:pt x="49330" y="13480"/>
                </a:lnTo>
                <a:lnTo>
                  <a:pt x="49330" y="13470"/>
                </a:lnTo>
                <a:lnTo>
                  <a:pt x="49340" y="13460"/>
                </a:lnTo>
                <a:lnTo>
                  <a:pt x="49340" y="13450"/>
                </a:lnTo>
                <a:lnTo>
                  <a:pt x="49350" y="13450"/>
                </a:lnTo>
                <a:lnTo>
                  <a:pt x="49360" y="13450"/>
                </a:lnTo>
                <a:lnTo>
                  <a:pt x="49380" y="13450"/>
                </a:lnTo>
                <a:lnTo>
                  <a:pt x="49390" y="13450"/>
                </a:lnTo>
                <a:lnTo>
                  <a:pt x="49390" y="13460"/>
                </a:lnTo>
                <a:lnTo>
                  <a:pt x="49400" y="13470"/>
                </a:lnTo>
                <a:lnTo>
                  <a:pt x="49410" y="13460"/>
                </a:lnTo>
                <a:lnTo>
                  <a:pt x="49410" y="13450"/>
                </a:lnTo>
                <a:lnTo>
                  <a:pt x="49420" y="13360"/>
                </a:lnTo>
                <a:lnTo>
                  <a:pt x="49430" y="13340"/>
                </a:lnTo>
                <a:lnTo>
                  <a:pt x="49440" y="13320"/>
                </a:lnTo>
                <a:lnTo>
                  <a:pt x="49450" y="13310"/>
                </a:lnTo>
                <a:lnTo>
                  <a:pt x="49490" y="13280"/>
                </a:lnTo>
                <a:lnTo>
                  <a:pt x="49530" y="13260"/>
                </a:lnTo>
                <a:lnTo>
                  <a:pt x="49560" y="13230"/>
                </a:lnTo>
                <a:lnTo>
                  <a:pt x="49570" y="13220"/>
                </a:lnTo>
                <a:lnTo>
                  <a:pt x="49580" y="13200"/>
                </a:lnTo>
                <a:lnTo>
                  <a:pt x="49600" y="13130"/>
                </a:lnTo>
                <a:lnTo>
                  <a:pt x="49610" y="13110"/>
                </a:lnTo>
                <a:lnTo>
                  <a:pt x="49610" y="13100"/>
                </a:lnTo>
                <a:lnTo>
                  <a:pt x="49600" y="13080"/>
                </a:lnTo>
                <a:lnTo>
                  <a:pt x="49600" y="13070"/>
                </a:lnTo>
                <a:lnTo>
                  <a:pt x="49590" y="13060"/>
                </a:lnTo>
                <a:lnTo>
                  <a:pt x="49580" y="13050"/>
                </a:lnTo>
                <a:lnTo>
                  <a:pt x="49550" y="13030"/>
                </a:lnTo>
                <a:lnTo>
                  <a:pt x="49530" y="13020"/>
                </a:lnTo>
                <a:lnTo>
                  <a:pt x="49520" y="13000"/>
                </a:lnTo>
                <a:lnTo>
                  <a:pt x="49490" y="12960"/>
                </a:lnTo>
                <a:lnTo>
                  <a:pt x="49480" y="12950"/>
                </a:lnTo>
                <a:lnTo>
                  <a:pt x="49480" y="12930"/>
                </a:lnTo>
                <a:lnTo>
                  <a:pt x="49480" y="12920"/>
                </a:lnTo>
                <a:lnTo>
                  <a:pt x="49480" y="12910"/>
                </a:lnTo>
                <a:lnTo>
                  <a:pt x="49480" y="12900"/>
                </a:lnTo>
                <a:lnTo>
                  <a:pt x="49500" y="12870"/>
                </a:lnTo>
                <a:lnTo>
                  <a:pt x="49510" y="12850"/>
                </a:lnTo>
                <a:lnTo>
                  <a:pt x="49510" y="12800"/>
                </a:lnTo>
                <a:lnTo>
                  <a:pt x="49520" y="12780"/>
                </a:lnTo>
                <a:lnTo>
                  <a:pt x="49530" y="12740"/>
                </a:lnTo>
                <a:lnTo>
                  <a:pt x="49560" y="12700"/>
                </a:lnTo>
                <a:lnTo>
                  <a:pt x="49580" y="12670"/>
                </a:lnTo>
                <a:lnTo>
                  <a:pt x="49610" y="12600"/>
                </a:lnTo>
                <a:lnTo>
                  <a:pt x="49620" y="12590"/>
                </a:lnTo>
                <a:lnTo>
                  <a:pt x="49630" y="12580"/>
                </a:lnTo>
                <a:lnTo>
                  <a:pt x="49680" y="12570"/>
                </a:lnTo>
                <a:lnTo>
                  <a:pt x="49820" y="12530"/>
                </a:lnTo>
                <a:lnTo>
                  <a:pt x="49840" y="12530"/>
                </a:lnTo>
                <a:lnTo>
                  <a:pt x="49930" y="12480"/>
                </a:lnTo>
                <a:lnTo>
                  <a:pt x="49970" y="12440"/>
                </a:lnTo>
                <a:lnTo>
                  <a:pt x="50000" y="12390"/>
                </a:lnTo>
                <a:lnTo>
                  <a:pt x="50040" y="12330"/>
                </a:lnTo>
                <a:lnTo>
                  <a:pt x="50290" y="12010"/>
                </a:lnTo>
                <a:lnTo>
                  <a:pt x="50520" y="12200"/>
                </a:lnTo>
                <a:lnTo>
                  <a:pt x="50560" y="12230"/>
                </a:lnTo>
                <a:lnTo>
                  <a:pt x="50650" y="12290"/>
                </a:lnTo>
                <a:lnTo>
                  <a:pt x="50700" y="12350"/>
                </a:lnTo>
                <a:lnTo>
                  <a:pt x="50730" y="12370"/>
                </a:lnTo>
                <a:lnTo>
                  <a:pt x="50770" y="12390"/>
                </a:lnTo>
                <a:lnTo>
                  <a:pt x="50860" y="12450"/>
                </a:lnTo>
                <a:lnTo>
                  <a:pt x="50870" y="12450"/>
                </a:lnTo>
                <a:lnTo>
                  <a:pt x="50900" y="12430"/>
                </a:lnTo>
                <a:lnTo>
                  <a:pt x="50930" y="12430"/>
                </a:lnTo>
                <a:lnTo>
                  <a:pt x="50950" y="12430"/>
                </a:lnTo>
                <a:lnTo>
                  <a:pt x="51030" y="12450"/>
                </a:lnTo>
                <a:lnTo>
                  <a:pt x="51050" y="12450"/>
                </a:lnTo>
                <a:lnTo>
                  <a:pt x="51110" y="12450"/>
                </a:lnTo>
                <a:lnTo>
                  <a:pt x="51180" y="12460"/>
                </a:lnTo>
                <a:lnTo>
                  <a:pt x="51230" y="12460"/>
                </a:lnTo>
                <a:lnTo>
                  <a:pt x="51340" y="12470"/>
                </a:lnTo>
                <a:lnTo>
                  <a:pt x="51550" y="12490"/>
                </a:lnTo>
                <a:lnTo>
                  <a:pt x="51640" y="12500"/>
                </a:lnTo>
                <a:lnTo>
                  <a:pt x="51710" y="12500"/>
                </a:lnTo>
                <a:lnTo>
                  <a:pt x="51790" y="12510"/>
                </a:lnTo>
                <a:lnTo>
                  <a:pt x="51820" y="12520"/>
                </a:lnTo>
                <a:lnTo>
                  <a:pt x="51850" y="12520"/>
                </a:lnTo>
                <a:lnTo>
                  <a:pt x="51870" y="12490"/>
                </a:lnTo>
                <a:lnTo>
                  <a:pt x="51880" y="12480"/>
                </a:lnTo>
                <a:lnTo>
                  <a:pt x="51910" y="12430"/>
                </a:lnTo>
                <a:lnTo>
                  <a:pt x="51900" y="12430"/>
                </a:lnTo>
                <a:lnTo>
                  <a:pt x="51920" y="12410"/>
                </a:lnTo>
                <a:lnTo>
                  <a:pt x="51930" y="12410"/>
                </a:lnTo>
                <a:lnTo>
                  <a:pt x="51940" y="12400"/>
                </a:lnTo>
                <a:lnTo>
                  <a:pt x="51950" y="12400"/>
                </a:lnTo>
                <a:lnTo>
                  <a:pt x="51960" y="12390"/>
                </a:lnTo>
                <a:lnTo>
                  <a:pt x="51980" y="12390"/>
                </a:lnTo>
                <a:lnTo>
                  <a:pt x="51980" y="12380"/>
                </a:lnTo>
                <a:lnTo>
                  <a:pt x="51990" y="12360"/>
                </a:lnTo>
                <a:lnTo>
                  <a:pt x="51990" y="12350"/>
                </a:lnTo>
                <a:lnTo>
                  <a:pt x="52000" y="12340"/>
                </a:lnTo>
                <a:lnTo>
                  <a:pt x="52010" y="12340"/>
                </a:lnTo>
                <a:lnTo>
                  <a:pt x="52020" y="12340"/>
                </a:lnTo>
                <a:lnTo>
                  <a:pt x="52050" y="12340"/>
                </a:lnTo>
                <a:lnTo>
                  <a:pt x="52060" y="12340"/>
                </a:lnTo>
                <a:lnTo>
                  <a:pt x="52060" y="12330"/>
                </a:lnTo>
                <a:lnTo>
                  <a:pt x="52070" y="12330"/>
                </a:lnTo>
                <a:lnTo>
                  <a:pt x="52080" y="12330"/>
                </a:lnTo>
                <a:lnTo>
                  <a:pt x="52080" y="12320"/>
                </a:lnTo>
                <a:lnTo>
                  <a:pt x="52090" y="12320"/>
                </a:lnTo>
                <a:lnTo>
                  <a:pt x="52090" y="12310"/>
                </a:lnTo>
                <a:lnTo>
                  <a:pt x="52090" y="12300"/>
                </a:lnTo>
                <a:lnTo>
                  <a:pt x="52090" y="12290"/>
                </a:lnTo>
                <a:lnTo>
                  <a:pt x="52100" y="12290"/>
                </a:lnTo>
                <a:lnTo>
                  <a:pt x="52100" y="12260"/>
                </a:lnTo>
                <a:lnTo>
                  <a:pt x="52100" y="12250"/>
                </a:lnTo>
                <a:lnTo>
                  <a:pt x="52100" y="12240"/>
                </a:lnTo>
                <a:lnTo>
                  <a:pt x="52100" y="12230"/>
                </a:lnTo>
                <a:lnTo>
                  <a:pt x="52110" y="12230"/>
                </a:lnTo>
                <a:lnTo>
                  <a:pt x="52120" y="12220"/>
                </a:lnTo>
                <a:lnTo>
                  <a:pt x="52140" y="12220"/>
                </a:lnTo>
                <a:lnTo>
                  <a:pt x="52150" y="12230"/>
                </a:lnTo>
                <a:lnTo>
                  <a:pt x="52160" y="12230"/>
                </a:lnTo>
                <a:lnTo>
                  <a:pt x="52190" y="12240"/>
                </a:lnTo>
                <a:lnTo>
                  <a:pt x="52240" y="12280"/>
                </a:lnTo>
                <a:lnTo>
                  <a:pt x="52270" y="12310"/>
                </a:lnTo>
                <a:lnTo>
                  <a:pt x="52280" y="12290"/>
                </a:lnTo>
                <a:lnTo>
                  <a:pt x="52280" y="12280"/>
                </a:lnTo>
                <a:lnTo>
                  <a:pt x="52280" y="12270"/>
                </a:lnTo>
                <a:lnTo>
                  <a:pt x="52280" y="12230"/>
                </a:lnTo>
                <a:lnTo>
                  <a:pt x="52310" y="12120"/>
                </a:lnTo>
                <a:lnTo>
                  <a:pt x="52310" y="12110"/>
                </a:lnTo>
                <a:lnTo>
                  <a:pt x="52340" y="12070"/>
                </a:lnTo>
                <a:lnTo>
                  <a:pt x="52380" y="12020"/>
                </a:lnTo>
                <a:lnTo>
                  <a:pt x="52400" y="11980"/>
                </a:lnTo>
                <a:lnTo>
                  <a:pt x="52410" y="11910"/>
                </a:lnTo>
                <a:lnTo>
                  <a:pt x="52410" y="11900"/>
                </a:lnTo>
                <a:lnTo>
                  <a:pt x="52410" y="11890"/>
                </a:lnTo>
                <a:lnTo>
                  <a:pt x="52410" y="11880"/>
                </a:lnTo>
                <a:lnTo>
                  <a:pt x="52420" y="11880"/>
                </a:lnTo>
                <a:lnTo>
                  <a:pt x="52420" y="11870"/>
                </a:lnTo>
                <a:lnTo>
                  <a:pt x="52430" y="11870"/>
                </a:lnTo>
                <a:lnTo>
                  <a:pt x="52430" y="11860"/>
                </a:lnTo>
                <a:lnTo>
                  <a:pt x="52430" y="11850"/>
                </a:lnTo>
                <a:lnTo>
                  <a:pt x="52430" y="11840"/>
                </a:lnTo>
                <a:lnTo>
                  <a:pt x="52410" y="11840"/>
                </a:lnTo>
                <a:lnTo>
                  <a:pt x="52410" y="11830"/>
                </a:lnTo>
                <a:lnTo>
                  <a:pt x="52400" y="11830"/>
                </a:lnTo>
                <a:lnTo>
                  <a:pt x="52400" y="11820"/>
                </a:lnTo>
                <a:lnTo>
                  <a:pt x="52390" y="11820"/>
                </a:lnTo>
                <a:lnTo>
                  <a:pt x="52390" y="11800"/>
                </a:lnTo>
                <a:lnTo>
                  <a:pt x="52390" y="11790"/>
                </a:lnTo>
                <a:lnTo>
                  <a:pt x="52380" y="11790"/>
                </a:lnTo>
                <a:lnTo>
                  <a:pt x="52380" y="11780"/>
                </a:lnTo>
                <a:lnTo>
                  <a:pt x="52390" y="11780"/>
                </a:lnTo>
                <a:lnTo>
                  <a:pt x="52390" y="11770"/>
                </a:lnTo>
                <a:lnTo>
                  <a:pt x="52390" y="11760"/>
                </a:lnTo>
                <a:lnTo>
                  <a:pt x="52400" y="11760"/>
                </a:lnTo>
                <a:lnTo>
                  <a:pt x="52400" y="11740"/>
                </a:lnTo>
                <a:lnTo>
                  <a:pt x="52390" y="11740"/>
                </a:lnTo>
                <a:lnTo>
                  <a:pt x="52390" y="11730"/>
                </a:lnTo>
                <a:lnTo>
                  <a:pt x="52390" y="11720"/>
                </a:lnTo>
                <a:lnTo>
                  <a:pt x="52410" y="11720"/>
                </a:lnTo>
                <a:lnTo>
                  <a:pt x="52410" y="11730"/>
                </a:lnTo>
                <a:lnTo>
                  <a:pt x="52430" y="11730"/>
                </a:lnTo>
                <a:lnTo>
                  <a:pt x="52430" y="11720"/>
                </a:lnTo>
                <a:lnTo>
                  <a:pt x="52440" y="11720"/>
                </a:lnTo>
                <a:lnTo>
                  <a:pt x="52440" y="11710"/>
                </a:lnTo>
                <a:lnTo>
                  <a:pt x="52440" y="11720"/>
                </a:lnTo>
                <a:lnTo>
                  <a:pt x="52450" y="11720"/>
                </a:lnTo>
                <a:lnTo>
                  <a:pt x="52450" y="11730"/>
                </a:lnTo>
                <a:lnTo>
                  <a:pt x="52450" y="11750"/>
                </a:lnTo>
                <a:lnTo>
                  <a:pt x="52460" y="11750"/>
                </a:lnTo>
                <a:lnTo>
                  <a:pt x="52460" y="11760"/>
                </a:lnTo>
                <a:lnTo>
                  <a:pt x="52460" y="11780"/>
                </a:lnTo>
                <a:lnTo>
                  <a:pt x="52470" y="11780"/>
                </a:lnTo>
                <a:lnTo>
                  <a:pt x="52470" y="11770"/>
                </a:lnTo>
                <a:lnTo>
                  <a:pt x="52480" y="11770"/>
                </a:lnTo>
                <a:lnTo>
                  <a:pt x="52480" y="11760"/>
                </a:lnTo>
                <a:lnTo>
                  <a:pt x="52480" y="11740"/>
                </a:lnTo>
                <a:lnTo>
                  <a:pt x="52490" y="11740"/>
                </a:lnTo>
                <a:lnTo>
                  <a:pt x="52490" y="11730"/>
                </a:lnTo>
                <a:lnTo>
                  <a:pt x="52500" y="11730"/>
                </a:lnTo>
                <a:lnTo>
                  <a:pt x="52500" y="11720"/>
                </a:lnTo>
                <a:lnTo>
                  <a:pt x="52500" y="11710"/>
                </a:lnTo>
                <a:lnTo>
                  <a:pt x="52490" y="11710"/>
                </a:lnTo>
                <a:lnTo>
                  <a:pt x="52490" y="11680"/>
                </a:lnTo>
                <a:lnTo>
                  <a:pt x="52480" y="11680"/>
                </a:lnTo>
                <a:lnTo>
                  <a:pt x="52480" y="11670"/>
                </a:lnTo>
                <a:lnTo>
                  <a:pt x="52470" y="11670"/>
                </a:lnTo>
                <a:lnTo>
                  <a:pt x="52470" y="11660"/>
                </a:lnTo>
                <a:lnTo>
                  <a:pt x="52470" y="11650"/>
                </a:lnTo>
                <a:lnTo>
                  <a:pt x="52460" y="11650"/>
                </a:lnTo>
                <a:lnTo>
                  <a:pt x="52460" y="11620"/>
                </a:lnTo>
                <a:lnTo>
                  <a:pt x="52470" y="11620"/>
                </a:lnTo>
                <a:lnTo>
                  <a:pt x="52470" y="11610"/>
                </a:lnTo>
                <a:lnTo>
                  <a:pt x="52480" y="11610"/>
                </a:lnTo>
                <a:lnTo>
                  <a:pt x="52490" y="11610"/>
                </a:lnTo>
                <a:lnTo>
                  <a:pt x="52490" y="11620"/>
                </a:lnTo>
                <a:lnTo>
                  <a:pt x="52500" y="11620"/>
                </a:lnTo>
                <a:lnTo>
                  <a:pt x="52500" y="11630"/>
                </a:lnTo>
                <a:lnTo>
                  <a:pt x="52500" y="11640"/>
                </a:lnTo>
                <a:lnTo>
                  <a:pt x="52520" y="11640"/>
                </a:lnTo>
                <a:lnTo>
                  <a:pt x="52520" y="11630"/>
                </a:lnTo>
                <a:lnTo>
                  <a:pt x="52530" y="11630"/>
                </a:lnTo>
                <a:lnTo>
                  <a:pt x="52530" y="11620"/>
                </a:lnTo>
                <a:lnTo>
                  <a:pt x="52540" y="11620"/>
                </a:lnTo>
                <a:lnTo>
                  <a:pt x="52540" y="11610"/>
                </a:lnTo>
                <a:lnTo>
                  <a:pt x="52530" y="11610"/>
                </a:lnTo>
                <a:lnTo>
                  <a:pt x="52530" y="11600"/>
                </a:lnTo>
                <a:lnTo>
                  <a:pt x="52520" y="11600"/>
                </a:lnTo>
                <a:lnTo>
                  <a:pt x="52520" y="11580"/>
                </a:lnTo>
                <a:lnTo>
                  <a:pt x="52530" y="11580"/>
                </a:lnTo>
                <a:lnTo>
                  <a:pt x="52530" y="11560"/>
                </a:lnTo>
                <a:lnTo>
                  <a:pt x="52520" y="11560"/>
                </a:lnTo>
                <a:lnTo>
                  <a:pt x="52520" y="11550"/>
                </a:lnTo>
                <a:lnTo>
                  <a:pt x="52510" y="11550"/>
                </a:lnTo>
                <a:lnTo>
                  <a:pt x="52510" y="11540"/>
                </a:lnTo>
                <a:lnTo>
                  <a:pt x="52530" y="11540"/>
                </a:lnTo>
                <a:lnTo>
                  <a:pt x="52550" y="11540"/>
                </a:lnTo>
                <a:lnTo>
                  <a:pt x="52550" y="11550"/>
                </a:lnTo>
                <a:lnTo>
                  <a:pt x="52560" y="11550"/>
                </a:lnTo>
                <a:lnTo>
                  <a:pt x="52560" y="11560"/>
                </a:lnTo>
                <a:lnTo>
                  <a:pt x="52570" y="11560"/>
                </a:lnTo>
                <a:lnTo>
                  <a:pt x="52570" y="11570"/>
                </a:lnTo>
                <a:lnTo>
                  <a:pt x="52610" y="11570"/>
                </a:lnTo>
                <a:lnTo>
                  <a:pt x="52610" y="11580"/>
                </a:lnTo>
                <a:lnTo>
                  <a:pt x="52620" y="11580"/>
                </a:lnTo>
                <a:lnTo>
                  <a:pt x="52620" y="11590"/>
                </a:lnTo>
                <a:lnTo>
                  <a:pt x="52670" y="11590"/>
                </a:lnTo>
                <a:lnTo>
                  <a:pt x="52670" y="11600"/>
                </a:lnTo>
                <a:lnTo>
                  <a:pt x="52680" y="11600"/>
                </a:lnTo>
                <a:lnTo>
                  <a:pt x="52680" y="11610"/>
                </a:lnTo>
                <a:lnTo>
                  <a:pt x="52690" y="11610"/>
                </a:lnTo>
                <a:lnTo>
                  <a:pt x="52690" y="11620"/>
                </a:lnTo>
                <a:lnTo>
                  <a:pt x="52700" y="11620"/>
                </a:lnTo>
                <a:lnTo>
                  <a:pt x="52700" y="11610"/>
                </a:lnTo>
                <a:lnTo>
                  <a:pt x="52690" y="11610"/>
                </a:lnTo>
                <a:lnTo>
                  <a:pt x="52690" y="11600"/>
                </a:lnTo>
                <a:lnTo>
                  <a:pt x="52690" y="11590"/>
                </a:lnTo>
                <a:lnTo>
                  <a:pt x="52680" y="11590"/>
                </a:lnTo>
                <a:lnTo>
                  <a:pt x="52630" y="11590"/>
                </a:lnTo>
                <a:lnTo>
                  <a:pt x="52630" y="11570"/>
                </a:lnTo>
                <a:lnTo>
                  <a:pt x="52630" y="11560"/>
                </a:lnTo>
                <a:lnTo>
                  <a:pt x="52610" y="11560"/>
                </a:lnTo>
                <a:lnTo>
                  <a:pt x="52600" y="11560"/>
                </a:lnTo>
                <a:lnTo>
                  <a:pt x="52600" y="11550"/>
                </a:lnTo>
                <a:lnTo>
                  <a:pt x="52590" y="11550"/>
                </a:lnTo>
                <a:lnTo>
                  <a:pt x="52590" y="11540"/>
                </a:lnTo>
                <a:lnTo>
                  <a:pt x="52580" y="11540"/>
                </a:lnTo>
                <a:lnTo>
                  <a:pt x="52580" y="11530"/>
                </a:lnTo>
                <a:lnTo>
                  <a:pt x="52580" y="11520"/>
                </a:lnTo>
                <a:lnTo>
                  <a:pt x="52570" y="11520"/>
                </a:lnTo>
                <a:lnTo>
                  <a:pt x="52540" y="11520"/>
                </a:lnTo>
                <a:lnTo>
                  <a:pt x="52540" y="11510"/>
                </a:lnTo>
                <a:lnTo>
                  <a:pt x="52530" y="11510"/>
                </a:lnTo>
                <a:lnTo>
                  <a:pt x="52530" y="11500"/>
                </a:lnTo>
                <a:lnTo>
                  <a:pt x="52540" y="11500"/>
                </a:lnTo>
                <a:lnTo>
                  <a:pt x="52540" y="11490"/>
                </a:lnTo>
                <a:lnTo>
                  <a:pt x="52550" y="11490"/>
                </a:lnTo>
                <a:lnTo>
                  <a:pt x="52560" y="11490"/>
                </a:lnTo>
                <a:lnTo>
                  <a:pt x="52560" y="11480"/>
                </a:lnTo>
                <a:lnTo>
                  <a:pt x="52580" y="11480"/>
                </a:lnTo>
                <a:lnTo>
                  <a:pt x="52590" y="11480"/>
                </a:lnTo>
                <a:lnTo>
                  <a:pt x="52590" y="11470"/>
                </a:lnTo>
                <a:lnTo>
                  <a:pt x="52580" y="11470"/>
                </a:lnTo>
                <a:lnTo>
                  <a:pt x="52580" y="11450"/>
                </a:lnTo>
                <a:lnTo>
                  <a:pt x="52570" y="11450"/>
                </a:lnTo>
                <a:lnTo>
                  <a:pt x="52570" y="11440"/>
                </a:lnTo>
                <a:lnTo>
                  <a:pt x="52570" y="11430"/>
                </a:lnTo>
                <a:lnTo>
                  <a:pt x="52580" y="11430"/>
                </a:lnTo>
                <a:lnTo>
                  <a:pt x="52580" y="11420"/>
                </a:lnTo>
                <a:lnTo>
                  <a:pt x="52560" y="11420"/>
                </a:lnTo>
                <a:lnTo>
                  <a:pt x="52560" y="11430"/>
                </a:lnTo>
                <a:lnTo>
                  <a:pt x="52550" y="11430"/>
                </a:lnTo>
                <a:lnTo>
                  <a:pt x="52520" y="11430"/>
                </a:lnTo>
                <a:lnTo>
                  <a:pt x="52520" y="11420"/>
                </a:lnTo>
                <a:lnTo>
                  <a:pt x="52510" y="11420"/>
                </a:lnTo>
                <a:lnTo>
                  <a:pt x="52510" y="11430"/>
                </a:lnTo>
                <a:lnTo>
                  <a:pt x="52500" y="11430"/>
                </a:lnTo>
                <a:lnTo>
                  <a:pt x="52500" y="11450"/>
                </a:lnTo>
                <a:lnTo>
                  <a:pt x="52490" y="11450"/>
                </a:lnTo>
                <a:lnTo>
                  <a:pt x="52490" y="11440"/>
                </a:lnTo>
                <a:lnTo>
                  <a:pt x="52480" y="11440"/>
                </a:lnTo>
                <a:lnTo>
                  <a:pt x="52490" y="11440"/>
                </a:lnTo>
                <a:lnTo>
                  <a:pt x="52490" y="11420"/>
                </a:lnTo>
                <a:lnTo>
                  <a:pt x="52480" y="11420"/>
                </a:lnTo>
                <a:lnTo>
                  <a:pt x="52480" y="11410"/>
                </a:lnTo>
                <a:lnTo>
                  <a:pt x="52480" y="11390"/>
                </a:lnTo>
                <a:lnTo>
                  <a:pt x="52470" y="11390"/>
                </a:lnTo>
                <a:lnTo>
                  <a:pt x="52480" y="11390"/>
                </a:lnTo>
                <a:lnTo>
                  <a:pt x="52480" y="11380"/>
                </a:lnTo>
                <a:lnTo>
                  <a:pt x="52490" y="11380"/>
                </a:lnTo>
                <a:lnTo>
                  <a:pt x="52490" y="11370"/>
                </a:lnTo>
                <a:lnTo>
                  <a:pt x="52500" y="11370"/>
                </a:lnTo>
                <a:lnTo>
                  <a:pt x="52510" y="11370"/>
                </a:lnTo>
                <a:lnTo>
                  <a:pt x="52510" y="11360"/>
                </a:lnTo>
                <a:lnTo>
                  <a:pt x="52510" y="11350"/>
                </a:lnTo>
                <a:lnTo>
                  <a:pt x="52520" y="11350"/>
                </a:lnTo>
                <a:lnTo>
                  <a:pt x="52520" y="11340"/>
                </a:lnTo>
                <a:lnTo>
                  <a:pt x="52530" y="11340"/>
                </a:lnTo>
                <a:lnTo>
                  <a:pt x="52540" y="11340"/>
                </a:lnTo>
                <a:lnTo>
                  <a:pt x="52540" y="11330"/>
                </a:lnTo>
                <a:lnTo>
                  <a:pt x="52540" y="11320"/>
                </a:lnTo>
                <a:lnTo>
                  <a:pt x="52520" y="11320"/>
                </a:lnTo>
                <a:lnTo>
                  <a:pt x="52510" y="11320"/>
                </a:lnTo>
                <a:lnTo>
                  <a:pt x="52510" y="11330"/>
                </a:lnTo>
                <a:lnTo>
                  <a:pt x="52500" y="11330"/>
                </a:lnTo>
                <a:lnTo>
                  <a:pt x="52480" y="11330"/>
                </a:lnTo>
                <a:lnTo>
                  <a:pt x="52480" y="11320"/>
                </a:lnTo>
                <a:lnTo>
                  <a:pt x="52470" y="11320"/>
                </a:lnTo>
                <a:lnTo>
                  <a:pt x="52450" y="11320"/>
                </a:lnTo>
                <a:lnTo>
                  <a:pt x="52440" y="11320"/>
                </a:lnTo>
                <a:lnTo>
                  <a:pt x="52440" y="11310"/>
                </a:lnTo>
                <a:lnTo>
                  <a:pt x="52450" y="11310"/>
                </a:lnTo>
                <a:lnTo>
                  <a:pt x="52450" y="11300"/>
                </a:lnTo>
                <a:lnTo>
                  <a:pt x="52450" y="11290"/>
                </a:lnTo>
                <a:lnTo>
                  <a:pt x="52440" y="11290"/>
                </a:lnTo>
                <a:lnTo>
                  <a:pt x="52440" y="11280"/>
                </a:lnTo>
                <a:lnTo>
                  <a:pt x="52440" y="11270"/>
                </a:lnTo>
                <a:lnTo>
                  <a:pt x="52450" y="11270"/>
                </a:lnTo>
                <a:lnTo>
                  <a:pt x="52450" y="11260"/>
                </a:lnTo>
                <a:lnTo>
                  <a:pt x="52470" y="11260"/>
                </a:lnTo>
                <a:lnTo>
                  <a:pt x="52470" y="11250"/>
                </a:lnTo>
                <a:lnTo>
                  <a:pt x="52470" y="11240"/>
                </a:lnTo>
                <a:lnTo>
                  <a:pt x="52460" y="11240"/>
                </a:lnTo>
                <a:lnTo>
                  <a:pt x="52460" y="11230"/>
                </a:lnTo>
                <a:lnTo>
                  <a:pt x="52440" y="11230"/>
                </a:lnTo>
                <a:lnTo>
                  <a:pt x="52440" y="11240"/>
                </a:lnTo>
                <a:lnTo>
                  <a:pt x="52430" y="11240"/>
                </a:lnTo>
                <a:lnTo>
                  <a:pt x="52420" y="11240"/>
                </a:lnTo>
                <a:lnTo>
                  <a:pt x="52420" y="11250"/>
                </a:lnTo>
                <a:lnTo>
                  <a:pt x="52410" y="11250"/>
                </a:lnTo>
                <a:lnTo>
                  <a:pt x="52410" y="11260"/>
                </a:lnTo>
                <a:lnTo>
                  <a:pt x="52400" y="11260"/>
                </a:lnTo>
                <a:lnTo>
                  <a:pt x="52390" y="11260"/>
                </a:lnTo>
                <a:lnTo>
                  <a:pt x="52390" y="11250"/>
                </a:lnTo>
                <a:lnTo>
                  <a:pt x="52390" y="11240"/>
                </a:lnTo>
                <a:lnTo>
                  <a:pt x="52400" y="11240"/>
                </a:lnTo>
                <a:lnTo>
                  <a:pt x="52400" y="11220"/>
                </a:lnTo>
                <a:lnTo>
                  <a:pt x="52410" y="11220"/>
                </a:lnTo>
                <a:lnTo>
                  <a:pt x="52420" y="11220"/>
                </a:lnTo>
                <a:lnTo>
                  <a:pt x="52420" y="11210"/>
                </a:lnTo>
                <a:lnTo>
                  <a:pt x="52420" y="11200"/>
                </a:lnTo>
                <a:lnTo>
                  <a:pt x="52410" y="11200"/>
                </a:lnTo>
                <a:lnTo>
                  <a:pt x="52410" y="11190"/>
                </a:lnTo>
                <a:lnTo>
                  <a:pt x="52410" y="11180"/>
                </a:lnTo>
                <a:lnTo>
                  <a:pt x="52420" y="11180"/>
                </a:lnTo>
                <a:lnTo>
                  <a:pt x="52420" y="11170"/>
                </a:lnTo>
                <a:lnTo>
                  <a:pt x="52430" y="11170"/>
                </a:lnTo>
                <a:lnTo>
                  <a:pt x="52430" y="11180"/>
                </a:lnTo>
                <a:lnTo>
                  <a:pt x="52450" y="11180"/>
                </a:lnTo>
                <a:lnTo>
                  <a:pt x="52450" y="11170"/>
                </a:lnTo>
                <a:lnTo>
                  <a:pt x="52450" y="11150"/>
                </a:lnTo>
                <a:lnTo>
                  <a:pt x="52440" y="11150"/>
                </a:lnTo>
                <a:lnTo>
                  <a:pt x="52440" y="11140"/>
                </a:lnTo>
                <a:lnTo>
                  <a:pt x="52430" y="11140"/>
                </a:lnTo>
                <a:lnTo>
                  <a:pt x="52440" y="11140"/>
                </a:lnTo>
                <a:lnTo>
                  <a:pt x="52440" y="11130"/>
                </a:lnTo>
                <a:lnTo>
                  <a:pt x="52450" y="11130"/>
                </a:lnTo>
                <a:lnTo>
                  <a:pt x="52450" y="11120"/>
                </a:lnTo>
                <a:lnTo>
                  <a:pt x="52450" y="11110"/>
                </a:lnTo>
                <a:lnTo>
                  <a:pt x="52450" y="11100"/>
                </a:lnTo>
                <a:lnTo>
                  <a:pt x="52440" y="11100"/>
                </a:lnTo>
                <a:lnTo>
                  <a:pt x="52440" y="11090"/>
                </a:lnTo>
                <a:lnTo>
                  <a:pt x="52430" y="11090"/>
                </a:lnTo>
                <a:lnTo>
                  <a:pt x="52430" y="11080"/>
                </a:lnTo>
                <a:lnTo>
                  <a:pt x="52440" y="11080"/>
                </a:lnTo>
                <a:lnTo>
                  <a:pt x="52440" y="11070"/>
                </a:lnTo>
                <a:lnTo>
                  <a:pt x="52450" y="11070"/>
                </a:lnTo>
                <a:lnTo>
                  <a:pt x="52450" y="11060"/>
                </a:lnTo>
                <a:lnTo>
                  <a:pt x="52440" y="11060"/>
                </a:lnTo>
                <a:lnTo>
                  <a:pt x="52440" y="11050"/>
                </a:lnTo>
                <a:lnTo>
                  <a:pt x="52430" y="11050"/>
                </a:lnTo>
                <a:lnTo>
                  <a:pt x="52420" y="11050"/>
                </a:lnTo>
                <a:lnTo>
                  <a:pt x="52420" y="11040"/>
                </a:lnTo>
                <a:lnTo>
                  <a:pt x="52410" y="11040"/>
                </a:lnTo>
                <a:lnTo>
                  <a:pt x="52410" y="11030"/>
                </a:lnTo>
                <a:lnTo>
                  <a:pt x="52410" y="11020"/>
                </a:lnTo>
                <a:lnTo>
                  <a:pt x="52400" y="11020"/>
                </a:lnTo>
                <a:lnTo>
                  <a:pt x="52400" y="11010"/>
                </a:lnTo>
                <a:lnTo>
                  <a:pt x="52380" y="11010"/>
                </a:lnTo>
                <a:lnTo>
                  <a:pt x="52380" y="11020"/>
                </a:lnTo>
                <a:lnTo>
                  <a:pt x="52370" y="11020"/>
                </a:lnTo>
                <a:lnTo>
                  <a:pt x="52360" y="11020"/>
                </a:lnTo>
                <a:lnTo>
                  <a:pt x="52360" y="11030"/>
                </a:lnTo>
                <a:lnTo>
                  <a:pt x="52350" y="11030"/>
                </a:lnTo>
                <a:lnTo>
                  <a:pt x="52350" y="11020"/>
                </a:lnTo>
                <a:lnTo>
                  <a:pt x="52340" y="11020"/>
                </a:lnTo>
                <a:lnTo>
                  <a:pt x="52330" y="11020"/>
                </a:lnTo>
                <a:lnTo>
                  <a:pt x="52320" y="11020"/>
                </a:lnTo>
                <a:lnTo>
                  <a:pt x="52320" y="10980"/>
                </a:lnTo>
                <a:lnTo>
                  <a:pt x="52330" y="10980"/>
                </a:lnTo>
                <a:lnTo>
                  <a:pt x="52340" y="10980"/>
                </a:lnTo>
                <a:lnTo>
                  <a:pt x="52340" y="10970"/>
                </a:lnTo>
                <a:lnTo>
                  <a:pt x="52350" y="10970"/>
                </a:lnTo>
                <a:lnTo>
                  <a:pt x="52350" y="10960"/>
                </a:lnTo>
                <a:lnTo>
                  <a:pt x="52340" y="10960"/>
                </a:lnTo>
                <a:lnTo>
                  <a:pt x="52340" y="10950"/>
                </a:lnTo>
                <a:lnTo>
                  <a:pt x="52330" y="10950"/>
                </a:lnTo>
                <a:lnTo>
                  <a:pt x="52330" y="10940"/>
                </a:lnTo>
                <a:lnTo>
                  <a:pt x="52320" y="10940"/>
                </a:lnTo>
                <a:lnTo>
                  <a:pt x="52320" y="10930"/>
                </a:lnTo>
                <a:lnTo>
                  <a:pt x="52330" y="10930"/>
                </a:lnTo>
                <a:lnTo>
                  <a:pt x="52360" y="10930"/>
                </a:lnTo>
                <a:lnTo>
                  <a:pt x="52380" y="10930"/>
                </a:lnTo>
                <a:lnTo>
                  <a:pt x="52380" y="10920"/>
                </a:lnTo>
                <a:lnTo>
                  <a:pt x="52390" y="10920"/>
                </a:lnTo>
                <a:lnTo>
                  <a:pt x="52390" y="10910"/>
                </a:lnTo>
                <a:lnTo>
                  <a:pt x="52380" y="10910"/>
                </a:lnTo>
                <a:lnTo>
                  <a:pt x="52380" y="10900"/>
                </a:lnTo>
                <a:lnTo>
                  <a:pt x="52370" y="10900"/>
                </a:lnTo>
                <a:lnTo>
                  <a:pt x="52370" y="10890"/>
                </a:lnTo>
                <a:lnTo>
                  <a:pt x="52340" y="10890"/>
                </a:lnTo>
                <a:lnTo>
                  <a:pt x="52340" y="10880"/>
                </a:lnTo>
                <a:lnTo>
                  <a:pt x="52340" y="10860"/>
                </a:lnTo>
                <a:lnTo>
                  <a:pt x="52350" y="10860"/>
                </a:lnTo>
                <a:lnTo>
                  <a:pt x="52350" y="10850"/>
                </a:lnTo>
                <a:lnTo>
                  <a:pt x="52340" y="10850"/>
                </a:lnTo>
                <a:lnTo>
                  <a:pt x="52340" y="10840"/>
                </a:lnTo>
                <a:lnTo>
                  <a:pt x="52340" y="10850"/>
                </a:lnTo>
                <a:lnTo>
                  <a:pt x="52330" y="10850"/>
                </a:lnTo>
                <a:lnTo>
                  <a:pt x="52320" y="10850"/>
                </a:lnTo>
                <a:lnTo>
                  <a:pt x="52320" y="10860"/>
                </a:lnTo>
                <a:lnTo>
                  <a:pt x="52300" y="10860"/>
                </a:lnTo>
                <a:lnTo>
                  <a:pt x="52290" y="10860"/>
                </a:lnTo>
                <a:lnTo>
                  <a:pt x="52290" y="10850"/>
                </a:lnTo>
                <a:lnTo>
                  <a:pt x="52280" y="10850"/>
                </a:lnTo>
                <a:lnTo>
                  <a:pt x="52280" y="10840"/>
                </a:lnTo>
                <a:lnTo>
                  <a:pt x="52270" y="10840"/>
                </a:lnTo>
                <a:lnTo>
                  <a:pt x="52260" y="10840"/>
                </a:lnTo>
                <a:lnTo>
                  <a:pt x="52260" y="10830"/>
                </a:lnTo>
                <a:lnTo>
                  <a:pt x="52260" y="10820"/>
                </a:lnTo>
                <a:lnTo>
                  <a:pt x="52260" y="10810"/>
                </a:lnTo>
                <a:lnTo>
                  <a:pt x="52270" y="10810"/>
                </a:lnTo>
                <a:lnTo>
                  <a:pt x="52270" y="10800"/>
                </a:lnTo>
                <a:lnTo>
                  <a:pt x="52280" y="10800"/>
                </a:lnTo>
                <a:lnTo>
                  <a:pt x="52290" y="10800"/>
                </a:lnTo>
                <a:lnTo>
                  <a:pt x="52300" y="10800"/>
                </a:lnTo>
                <a:lnTo>
                  <a:pt x="52300" y="10810"/>
                </a:lnTo>
                <a:lnTo>
                  <a:pt x="52310" y="10810"/>
                </a:lnTo>
                <a:lnTo>
                  <a:pt x="52310" y="10790"/>
                </a:lnTo>
                <a:lnTo>
                  <a:pt x="52310" y="10780"/>
                </a:lnTo>
                <a:lnTo>
                  <a:pt x="52300" y="10780"/>
                </a:lnTo>
                <a:lnTo>
                  <a:pt x="52300" y="10770"/>
                </a:lnTo>
                <a:lnTo>
                  <a:pt x="52290" y="10770"/>
                </a:lnTo>
                <a:lnTo>
                  <a:pt x="52290" y="10750"/>
                </a:lnTo>
                <a:lnTo>
                  <a:pt x="52290" y="10740"/>
                </a:lnTo>
                <a:lnTo>
                  <a:pt x="52300" y="10740"/>
                </a:lnTo>
                <a:lnTo>
                  <a:pt x="52310" y="10740"/>
                </a:lnTo>
                <a:lnTo>
                  <a:pt x="52320" y="10740"/>
                </a:lnTo>
                <a:lnTo>
                  <a:pt x="52320" y="10750"/>
                </a:lnTo>
                <a:lnTo>
                  <a:pt x="52330" y="10750"/>
                </a:lnTo>
                <a:lnTo>
                  <a:pt x="52340" y="10750"/>
                </a:lnTo>
                <a:lnTo>
                  <a:pt x="52350" y="10750"/>
                </a:lnTo>
                <a:lnTo>
                  <a:pt x="52350" y="10740"/>
                </a:lnTo>
                <a:lnTo>
                  <a:pt x="52350" y="10730"/>
                </a:lnTo>
                <a:lnTo>
                  <a:pt x="52360" y="10730"/>
                </a:lnTo>
                <a:lnTo>
                  <a:pt x="52360" y="10720"/>
                </a:lnTo>
                <a:lnTo>
                  <a:pt x="52370" y="10720"/>
                </a:lnTo>
                <a:lnTo>
                  <a:pt x="52370" y="10710"/>
                </a:lnTo>
                <a:lnTo>
                  <a:pt x="52360" y="10710"/>
                </a:lnTo>
                <a:lnTo>
                  <a:pt x="52360" y="10700"/>
                </a:lnTo>
                <a:lnTo>
                  <a:pt x="52350" y="10700"/>
                </a:lnTo>
                <a:lnTo>
                  <a:pt x="52340" y="10700"/>
                </a:lnTo>
                <a:lnTo>
                  <a:pt x="52340" y="10690"/>
                </a:lnTo>
                <a:lnTo>
                  <a:pt x="52340" y="10680"/>
                </a:lnTo>
                <a:lnTo>
                  <a:pt x="52350" y="10680"/>
                </a:lnTo>
                <a:lnTo>
                  <a:pt x="52360" y="10680"/>
                </a:lnTo>
                <a:lnTo>
                  <a:pt x="52360" y="10670"/>
                </a:lnTo>
                <a:lnTo>
                  <a:pt x="52350" y="10670"/>
                </a:lnTo>
                <a:lnTo>
                  <a:pt x="52350" y="10630"/>
                </a:lnTo>
                <a:lnTo>
                  <a:pt x="52350" y="10620"/>
                </a:lnTo>
                <a:lnTo>
                  <a:pt x="52340" y="10620"/>
                </a:lnTo>
                <a:lnTo>
                  <a:pt x="52340" y="10610"/>
                </a:lnTo>
                <a:lnTo>
                  <a:pt x="52340" y="10600"/>
                </a:lnTo>
                <a:lnTo>
                  <a:pt x="52330" y="10600"/>
                </a:lnTo>
                <a:lnTo>
                  <a:pt x="52330" y="10590"/>
                </a:lnTo>
                <a:lnTo>
                  <a:pt x="52320" y="10590"/>
                </a:lnTo>
                <a:lnTo>
                  <a:pt x="52320" y="10580"/>
                </a:lnTo>
                <a:lnTo>
                  <a:pt x="52330" y="10580"/>
                </a:lnTo>
                <a:lnTo>
                  <a:pt x="52330" y="10570"/>
                </a:lnTo>
                <a:lnTo>
                  <a:pt x="52340" y="10570"/>
                </a:lnTo>
                <a:lnTo>
                  <a:pt x="52340" y="10560"/>
                </a:lnTo>
                <a:lnTo>
                  <a:pt x="52350" y="10560"/>
                </a:lnTo>
                <a:lnTo>
                  <a:pt x="52350" y="10550"/>
                </a:lnTo>
                <a:lnTo>
                  <a:pt x="52360" y="10550"/>
                </a:lnTo>
                <a:lnTo>
                  <a:pt x="52360" y="10570"/>
                </a:lnTo>
                <a:lnTo>
                  <a:pt x="52350" y="10570"/>
                </a:lnTo>
                <a:lnTo>
                  <a:pt x="52350" y="10610"/>
                </a:lnTo>
                <a:lnTo>
                  <a:pt x="52360" y="10610"/>
                </a:lnTo>
                <a:lnTo>
                  <a:pt x="52370" y="10610"/>
                </a:lnTo>
                <a:lnTo>
                  <a:pt x="52370" y="10620"/>
                </a:lnTo>
                <a:lnTo>
                  <a:pt x="52370" y="10640"/>
                </a:lnTo>
                <a:lnTo>
                  <a:pt x="52380" y="10640"/>
                </a:lnTo>
                <a:lnTo>
                  <a:pt x="52380" y="10650"/>
                </a:lnTo>
                <a:lnTo>
                  <a:pt x="52380" y="10670"/>
                </a:lnTo>
                <a:lnTo>
                  <a:pt x="52390" y="10670"/>
                </a:lnTo>
                <a:lnTo>
                  <a:pt x="52400" y="10670"/>
                </a:lnTo>
                <a:lnTo>
                  <a:pt x="52410" y="10670"/>
                </a:lnTo>
                <a:lnTo>
                  <a:pt x="52410" y="10650"/>
                </a:lnTo>
                <a:lnTo>
                  <a:pt x="52420" y="10650"/>
                </a:lnTo>
                <a:lnTo>
                  <a:pt x="52420" y="10640"/>
                </a:lnTo>
                <a:lnTo>
                  <a:pt x="52430" y="10640"/>
                </a:lnTo>
                <a:lnTo>
                  <a:pt x="52440" y="10640"/>
                </a:lnTo>
                <a:lnTo>
                  <a:pt x="52440" y="10630"/>
                </a:lnTo>
                <a:lnTo>
                  <a:pt x="52450" y="10630"/>
                </a:lnTo>
                <a:lnTo>
                  <a:pt x="52450" y="10620"/>
                </a:lnTo>
                <a:lnTo>
                  <a:pt x="52450" y="10610"/>
                </a:lnTo>
                <a:lnTo>
                  <a:pt x="52460" y="10610"/>
                </a:lnTo>
                <a:lnTo>
                  <a:pt x="52460" y="10580"/>
                </a:lnTo>
                <a:lnTo>
                  <a:pt x="52460" y="10570"/>
                </a:lnTo>
                <a:lnTo>
                  <a:pt x="52470" y="10570"/>
                </a:lnTo>
                <a:lnTo>
                  <a:pt x="52470" y="10580"/>
                </a:lnTo>
                <a:lnTo>
                  <a:pt x="52480" y="10580"/>
                </a:lnTo>
                <a:lnTo>
                  <a:pt x="52480" y="10590"/>
                </a:lnTo>
                <a:lnTo>
                  <a:pt x="52480" y="10600"/>
                </a:lnTo>
                <a:lnTo>
                  <a:pt x="52470" y="10600"/>
                </a:lnTo>
                <a:lnTo>
                  <a:pt x="52470" y="10610"/>
                </a:lnTo>
                <a:lnTo>
                  <a:pt x="52470" y="10630"/>
                </a:lnTo>
                <a:lnTo>
                  <a:pt x="52470" y="10640"/>
                </a:lnTo>
                <a:lnTo>
                  <a:pt x="52450" y="10640"/>
                </a:lnTo>
                <a:lnTo>
                  <a:pt x="52450" y="10650"/>
                </a:lnTo>
                <a:lnTo>
                  <a:pt x="52450" y="10660"/>
                </a:lnTo>
                <a:lnTo>
                  <a:pt x="52460" y="10660"/>
                </a:lnTo>
                <a:lnTo>
                  <a:pt x="52460" y="10670"/>
                </a:lnTo>
                <a:lnTo>
                  <a:pt x="52460" y="10680"/>
                </a:lnTo>
                <a:lnTo>
                  <a:pt x="52470" y="10680"/>
                </a:lnTo>
                <a:lnTo>
                  <a:pt x="52480" y="10680"/>
                </a:lnTo>
                <a:lnTo>
                  <a:pt x="52480" y="10690"/>
                </a:lnTo>
                <a:lnTo>
                  <a:pt x="52500" y="10690"/>
                </a:lnTo>
                <a:lnTo>
                  <a:pt x="52500" y="10700"/>
                </a:lnTo>
                <a:lnTo>
                  <a:pt x="52510" y="10700"/>
                </a:lnTo>
                <a:lnTo>
                  <a:pt x="52510" y="10710"/>
                </a:lnTo>
                <a:lnTo>
                  <a:pt x="52490" y="10710"/>
                </a:lnTo>
                <a:lnTo>
                  <a:pt x="52490" y="10700"/>
                </a:lnTo>
                <a:lnTo>
                  <a:pt x="52470" y="10700"/>
                </a:lnTo>
                <a:lnTo>
                  <a:pt x="52460" y="10700"/>
                </a:lnTo>
                <a:lnTo>
                  <a:pt x="52460" y="10690"/>
                </a:lnTo>
                <a:lnTo>
                  <a:pt x="52450" y="10690"/>
                </a:lnTo>
                <a:lnTo>
                  <a:pt x="52450" y="10680"/>
                </a:lnTo>
                <a:lnTo>
                  <a:pt x="52440" y="10680"/>
                </a:lnTo>
                <a:lnTo>
                  <a:pt x="52440" y="10690"/>
                </a:lnTo>
                <a:lnTo>
                  <a:pt x="52430" y="10690"/>
                </a:lnTo>
                <a:lnTo>
                  <a:pt x="52420" y="10690"/>
                </a:lnTo>
                <a:lnTo>
                  <a:pt x="52420" y="10700"/>
                </a:lnTo>
                <a:lnTo>
                  <a:pt x="52410" y="10700"/>
                </a:lnTo>
                <a:lnTo>
                  <a:pt x="52400" y="10700"/>
                </a:lnTo>
                <a:lnTo>
                  <a:pt x="52400" y="10710"/>
                </a:lnTo>
                <a:lnTo>
                  <a:pt x="52390" y="10710"/>
                </a:lnTo>
                <a:lnTo>
                  <a:pt x="52390" y="10720"/>
                </a:lnTo>
                <a:lnTo>
                  <a:pt x="52400" y="10720"/>
                </a:lnTo>
                <a:lnTo>
                  <a:pt x="52400" y="10730"/>
                </a:lnTo>
                <a:lnTo>
                  <a:pt x="52450" y="10730"/>
                </a:lnTo>
                <a:lnTo>
                  <a:pt x="52450" y="10740"/>
                </a:lnTo>
                <a:lnTo>
                  <a:pt x="52460" y="10740"/>
                </a:lnTo>
                <a:lnTo>
                  <a:pt x="52460" y="10730"/>
                </a:lnTo>
                <a:lnTo>
                  <a:pt x="52470" y="10730"/>
                </a:lnTo>
                <a:lnTo>
                  <a:pt x="52470" y="10740"/>
                </a:lnTo>
                <a:lnTo>
                  <a:pt x="52480" y="10740"/>
                </a:lnTo>
                <a:lnTo>
                  <a:pt x="52480" y="10750"/>
                </a:lnTo>
                <a:lnTo>
                  <a:pt x="52470" y="10750"/>
                </a:lnTo>
                <a:lnTo>
                  <a:pt x="52470" y="10760"/>
                </a:lnTo>
                <a:lnTo>
                  <a:pt x="52470" y="10770"/>
                </a:lnTo>
                <a:lnTo>
                  <a:pt x="52490" y="10770"/>
                </a:lnTo>
                <a:lnTo>
                  <a:pt x="52490" y="10760"/>
                </a:lnTo>
                <a:lnTo>
                  <a:pt x="52500" y="10760"/>
                </a:lnTo>
                <a:lnTo>
                  <a:pt x="52500" y="10770"/>
                </a:lnTo>
                <a:lnTo>
                  <a:pt x="52510" y="10770"/>
                </a:lnTo>
                <a:lnTo>
                  <a:pt x="52510" y="10780"/>
                </a:lnTo>
                <a:lnTo>
                  <a:pt x="52500" y="10780"/>
                </a:lnTo>
                <a:lnTo>
                  <a:pt x="52500" y="10790"/>
                </a:lnTo>
                <a:lnTo>
                  <a:pt x="52490" y="10790"/>
                </a:lnTo>
                <a:lnTo>
                  <a:pt x="52480" y="10790"/>
                </a:lnTo>
                <a:lnTo>
                  <a:pt x="52480" y="10780"/>
                </a:lnTo>
                <a:lnTo>
                  <a:pt x="52480" y="10790"/>
                </a:lnTo>
                <a:lnTo>
                  <a:pt x="52450" y="10790"/>
                </a:lnTo>
                <a:lnTo>
                  <a:pt x="52450" y="10800"/>
                </a:lnTo>
                <a:lnTo>
                  <a:pt x="52440" y="10800"/>
                </a:lnTo>
                <a:lnTo>
                  <a:pt x="52440" y="10810"/>
                </a:lnTo>
                <a:lnTo>
                  <a:pt x="52440" y="10820"/>
                </a:lnTo>
                <a:lnTo>
                  <a:pt x="52430" y="10820"/>
                </a:lnTo>
                <a:lnTo>
                  <a:pt x="52430" y="10830"/>
                </a:lnTo>
                <a:lnTo>
                  <a:pt x="52420" y="10830"/>
                </a:lnTo>
                <a:lnTo>
                  <a:pt x="52420" y="10840"/>
                </a:lnTo>
                <a:lnTo>
                  <a:pt x="52430" y="10840"/>
                </a:lnTo>
                <a:lnTo>
                  <a:pt x="52430" y="10850"/>
                </a:lnTo>
                <a:lnTo>
                  <a:pt x="52440" y="10850"/>
                </a:lnTo>
                <a:lnTo>
                  <a:pt x="52450" y="10850"/>
                </a:lnTo>
                <a:lnTo>
                  <a:pt x="52460" y="10850"/>
                </a:lnTo>
                <a:lnTo>
                  <a:pt x="52460" y="10840"/>
                </a:lnTo>
                <a:lnTo>
                  <a:pt x="52470" y="10840"/>
                </a:lnTo>
                <a:lnTo>
                  <a:pt x="52470" y="10830"/>
                </a:lnTo>
                <a:lnTo>
                  <a:pt x="52470" y="10820"/>
                </a:lnTo>
                <a:lnTo>
                  <a:pt x="52480" y="10820"/>
                </a:lnTo>
                <a:lnTo>
                  <a:pt x="52480" y="10810"/>
                </a:lnTo>
                <a:lnTo>
                  <a:pt x="52490" y="10810"/>
                </a:lnTo>
                <a:lnTo>
                  <a:pt x="52490" y="10820"/>
                </a:lnTo>
                <a:lnTo>
                  <a:pt x="52500" y="10820"/>
                </a:lnTo>
                <a:lnTo>
                  <a:pt x="52500" y="10830"/>
                </a:lnTo>
                <a:lnTo>
                  <a:pt x="52500" y="10840"/>
                </a:lnTo>
                <a:lnTo>
                  <a:pt x="52510" y="10840"/>
                </a:lnTo>
                <a:lnTo>
                  <a:pt x="52520" y="10840"/>
                </a:lnTo>
                <a:lnTo>
                  <a:pt x="52520" y="10850"/>
                </a:lnTo>
                <a:lnTo>
                  <a:pt x="52520" y="10860"/>
                </a:lnTo>
                <a:lnTo>
                  <a:pt x="52530" y="10860"/>
                </a:lnTo>
                <a:lnTo>
                  <a:pt x="52540" y="10850"/>
                </a:lnTo>
                <a:lnTo>
                  <a:pt x="52550" y="10850"/>
                </a:lnTo>
                <a:lnTo>
                  <a:pt x="52550" y="10800"/>
                </a:lnTo>
                <a:lnTo>
                  <a:pt x="52560" y="10800"/>
                </a:lnTo>
                <a:lnTo>
                  <a:pt x="52560" y="10810"/>
                </a:lnTo>
                <a:lnTo>
                  <a:pt x="52570" y="10810"/>
                </a:lnTo>
                <a:lnTo>
                  <a:pt x="52570" y="10820"/>
                </a:lnTo>
                <a:lnTo>
                  <a:pt x="52580" y="10820"/>
                </a:lnTo>
                <a:lnTo>
                  <a:pt x="52580" y="10830"/>
                </a:lnTo>
                <a:lnTo>
                  <a:pt x="52590" y="10830"/>
                </a:lnTo>
                <a:lnTo>
                  <a:pt x="52590" y="10840"/>
                </a:lnTo>
                <a:lnTo>
                  <a:pt x="52600" y="10840"/>
                </a:lnTo>
                <a:lnTo>
                  <a:pt x="52600" y="10850"/>
                </a:lnTo>
                <a:lnTo>
                  <a:pt x="52590" y="10850"/>
                </a:lnTo>
                <a:lnTo>
                  <a:pt x="52590" y="10860"/>
                </a:lnTo>
                <a:lnTo>
                  <a:pt x="52580" y="10860"/>
                </a:lnTo>
                <a:lnTo>
                  <a:pt x="52580" y="10870"/>
                </a:lnTo>
                <a:lnTo>
                  <a:pt x="52590" y="10870"/>
                </a:lnTo>
                <a:lnTo>
                  <a:pt x="52590" y="10880"/>
                </a:lnTo>
                <a:lnTo>
                  <a:pt x="52600" y="10880"/>
                </a:lnTo>
                <a:lnTo>
                  <a:pt x="52600" y="10870"/>
                </a:lnTo>
                <a:lnTo>
                  <a:pt x="52610" y="10870"/>
                </a:lnTo>
                <a:lnTo>
                  <a:pt x="52610" y="10880"/>
                </a:lnTo>
                <a:lnTo>
                  <a:pt x="52620" y="10880"/>
                </a:lnTo>
                <a:lnTo>
                  <a:pt x="52630" y="10880"/>
                </a:lnTo>
                <a:lnTo>
                  <a:pt x="52630" y="10890"/>
                </a:lnTo>
                <a:lnTo>
                  <a:pt x="52630" y="10900"/>
                </a:lnTo>
                <a:lnTo>
                  <a:pt x="52640" y="10900"/>
                </a:lnTo>
                <a:lnTo>
                  <a:pt x="52640" y="10920"/>
                </a:lnTo>
                <a:lnTo>
                  <a:pt x="52650" y="10920"/>
                </a:lnTo>
                <a:lnTo>
                  <a:pt x="52650" y="10940"/>
                </a:lnTo>
                <a:lnTo>
                  <a:pt x="52650" y="10950"/>
                </a:lnTo>
                <a:lnTo>
                  <a:pt x="52660" y="10950"/>
                </a:lnTo>
                <a:lnTo>
                  <a:pt x="52660" y="10960"/>
                </a:lnTo>
                <a:lnTo>
                  <a:pt x="52660" y="10970"/>
                </a:lnTo>
                <a:lnTo>
                  <a:pt x="52670" y="10970"/>
                </a:lnTo>
                <a:lnTo>
                  <a:pt x="52670" y="10980"/>
                </a:lnTo>
                <a:lnTo>
                  <a:pt x="52660" y="10980"/>
                </a:lnTo>
                <a:lnTo>
                  <a:pt x="52650" y="10980"/>
                </a:lnTo>
                <a:lnTo>
                  <a:pt x="52650" y="11000"/>
                </a:lnTo>
                <a:lnTo>
                  <a:pt x="52640" y="11000"/>
                </a:lnTo>
                <a:lnTo>
                  <a:pt x="52640" y="11020"/>
                </a:lnTo>
                <a:lnTo>
                  <a:pt x="52630" y="11020"/>
                </a:lnTo>
                <a:lnTo>
                  <a:pt x="52630" y="11030"/>
                </a:lnTo>
                <a:lnTo>
                  <a:pt x="52650" y="11030"/>
                </a:lnTo>
                <a:lnTo>
                  <a:pt x="52660" y="11030"/>
                </a:lnTo>
                <a:lnTo>
                  <a:pt x="52660" y="11020"/>
                </a:lnTo>
                <a:lnTo>
                  <a:pt x="52670" y="11020"/>
                </a:lnTo>
                <a:lnTo>
                  <a:pt x="52670" y="11010"/>
                </a:lnTo>
                <a:lnTo>
                  <a:pt x="52680" y="11010"/>
                </a:lnTo>
                <a:lnTo>
                  <a:pt x="52680" y="11000"/>
                </a:lnTo>
                <a:lnTo>
                  <a:pt x="52690" y="11000"/>
                </a:lnTo>
                <a:lnTo>
                  <a:pt x="52700" y="11000"/>
                </a:lnTo>
                <a:lnTo>
                  <a:pt x="52700" y="10990"/>
                </a:lnTo>
                <a:lnTo>
                  <a:pt x="52720" y="10990"/>
                </a:lnTo>
                <a:lnTo>
                  <a:pt x="52730" y="10990"/>
                </a:lnTo>
                <a:lnTo>
                  <a:pt x="52730" y="11000"/>
                </a:lnTo>
                <a:lnTo>
                  <a:pt x="52740" y="11000"/>
                </a:lnTo>
                <a:lnTo>
                  <a:pt x="52740" y="11010"/>
                </a:lnTo>
                <a:lnTo>
                  <a:pt x="52740" y="11020"/>
                </a:lnTo>
                <a:lnTo>
                  <a:pt x="52740" y="11030"/>
                </a:lnTo>
                <a:lnTo>
                  <a:pt x="52730" y="11030"/>
                </a:lnTo>
                <a:lnTo>
                  <a:pt x="52730" y="11040"/>
                </a:lnTo>
                <a:lnTo>
                  <a:pt x="52730" y="11050"/>
                </a:lnTo>
                <a:lnTo>
                  <a:pt x="52720" y="11050"/>
                </a:lnTo>
                <a:lnTo>
                  <a:pt x="52730" y="11050"/>
                </a:lnTo>
                <a:lnTo>
                  <a:pt x="52730" y="11060"/>
                </a:lnTo>
                <a:lnTo>
                  <a:pt x="52750" y="11060"/>
                </a:lnTo>
                <a:lnTo>
                  <a:pt x="52750" y="11050"/>
                </a:lnTo>
                <a:lnTo>
                  <a:pt x="52750" y="11040"/>
                </a:lnTo>
                <a:lnTo>
                  <a:pt x="52750" y="11030"/>
                </a:lnTo>
                <a:lnTo>
                  <a:pt x="52770" y="11030"/>
                </a:lnTo>
                <a:lnTo>
                  <a:pt x="52770" y="11040"/>
                </a:lnTo>
                <a:lnTo>
                  <a:pt x="52770" y="11050"/>
                </a:lnTo>
                <a:lnTo>
                  <a:pt x="52780" y="11050"/>
                </a:lnTo>
                <a:lnTo>
                  <a:pt x="52780" y="11040"/>
                </a:lnTo>
                <a:lnTo>
                  <a:pt x="52780" y="11020"/>
                </a:lnTo>
                <a:lnTo>
                  <a:pt x="52770" y="11020"/>
                </a:lnTo>
                <a:lnTo>
                  <a:pt x="52780" y="11020"/>
                </a:lnTo>
                <a:lnTo>
                  <a:pt x="52780" y="11010"/>
                </a:lnTo>
                <a:lnTo>
                  <a:pt x="52790" y="11010"/>
                </a:lnTo>
                <a:lnTo>
                  <a:pt x="52800" y="11010"/>
                </a:lnTo>
                <a:lnTo>
                  <a:pt x="52810" y="11010"/>
                </a:lnTo>
                <a:lnTo>
                  <a:pt x="52810" y="11020"/>
                </a:lnTo>
                <a:lnTo>
                  <a:pt x="52820" y="11020"/>
                </a:lnTo>
                <a:lnTo>
                  <a:pt x="52830" y="11020"/>
                </a:lnTo>
                <a:lnTo>
                  <a:pt x="52830" y="11030"/>
                </a:lnTo>
                <a:lnTo>
                  <a:pt x="52830" y="11020"/>
                </a:lnTo>
                <a:lnTo>
                  <a:pt x="52850" y="11020"/>
                </a:lnTo>
                <a:lnTo>
                  <a:pt x="52850" y="11010"/>
                </a:lnTo>
                <a:lnTo>
                  <a:pt x="52850" y="11000"/>
                </a:lnTo>
                <a:lnTo>
                  <a:pt x="52840" y="11000"/>
                </a:lnTo>
                <a:lnTo>
                  <a:pt x="52840" y="10990"/>
                </a:lnTo>
                <a:lnTo>
                  <a:pt x="52820" y="10990"/>
                </a:lnTo>
                <a:lnTo>
                  <a:pt x="52810" y="10990"/>
                </a:lnTo>
                <a:lnTo>
                  <a:pt x="52810" y="10980"/>
                </a:lnTo>
                <a:lnTo>
                  <a:pt x="52810" y="10970"/>
                </a:lnTo>
                <a:lnTo>
                  <a:pt x="52800" y="10970"/>
                </a:lnTo>
                <a:lnTo>
                  <a:pt x="52800" y="10950"/>
                </a:lnTo>
                <a:lnTo>
                  <a:pt x="52780" y="10950"/>
                </a:lnTo>
                <a:lnTo>
                  <a:pt x="52780" y="10960"/>
                </a:lnTo>
                <a:lnTo>
                  <a:pt x="52770" y="10960"/>
                </a:lnTo>
                <a:lnTo>
                  <a:pt x="52770" y="10950"/>
                </a:lnTo>
                <a:lnTo>
                  <a:pt x="52760" y="10950"/>
                </a:lnTo>
                <a:lnTo>
                  <a:pt x="52750" y="10950"/>
                </a:lnTo>
                <a:lnTo>
                  <a:pt x="52750" y="10940"/>
                </a:lnTo>
                <a:lnTo>
                  <a:pt x="52730" y="10940"/>
                </a:lnTo>
                <a:lnTo>
                  <a:pt x="52730" y="10930"/>
                </a:lnTo>
                <a:lnTo>
                  <a:pt x="52700" y="10930"/>
                </a:lnTo>
                <a:lnTo>
                  <a:pt x="52700" y="10920"/>
                </a:lnTo>
                <a:lnTo>
                  <a:pt x="52690" y="10920"/>
                </a:lnTo>
                <a:lnTo>
                  <a:pt x="52690" y="10900"/>
                </a:lnTo>
                <a:lnTo>
                  <a:pt x="52690" y="10890"/>
                </a:lnTo>
                <a:lnTo>
                  <a:pt x="52680" y="10890"/>
                </a:lnTo>
                <a:lnTo>
                  <a:pt x="52680" y="10880"/>
                </a:lnTo>
                <a:lnTo>
                  <a:pt x="52660" y="10880"/>
                </a:lnTo>
                <a:lnTo>
                  <a:pt x="52660" y="10870"/>
                </a:lnTo>
                <a:lnTo>
                  <a:pt x="52650" y="10870"/>
                </a:lnTo>
                <a:lnTo>
                  <a:pt x="52640" y="10870"/>
                </a:lnTo>
                <a:lnTo>
                  <a:pt x="52640" y="10860"/>
                </a:lnTo>
                <a:lnTo>
                  <a:pt x="52640" y="10850"/>
                </a:lnTo>
                <a:lnTo>
                  <a:pt x="52640" y="10840"/>
                </a:lnTo>
                <a:lnTo>
                  <a:pt x="52650" y="10840"/>
                </a:lnTo>
                <a:lnTo>
                  <a:pt x="52650" y="10830"/>
                </a:lnTo>
                <a:lnTo>
                  <a:pt x="52660" y="10830"/>
                </a:lnTo>
                <a:lnTo>
                  <a:pt x="52660" y="10820"/>
                </a:lnTo>
                <a:lnTo>
                  <a:pt x="52690" y="10820"/>
                </a:lnTo>
                <a:lnTo>
                  <a:pt x="52700" y="10820"/>
                </a:lnTo>
                <a:lnTo>
                  <a:pt x="52710" y="10820"/>
                </a:lnTo>
                <a:lnTo>
                  <a:pt x="52710" y="10810"/>
                </a:lnTo>
                <a:lnTo>
                  <a:pt x="52710" y="10800"/>
                </a:lnTo>
                <a:lnTo>
                  <a:pt x="52690" y="10800"/>
                </a:lnTo>
                <a:lnTo>
                  <a:pt x="52690" y="10810"/>
                </a:lnTo>
                <a:lnTo>
                  <a:pt x="52690" y="10800"/>
                </a:lnTo>
                <a:lnTo>
                  <a:pt x="52680" y="10800"/>
                </a:lnTo>
                <a:lnTo>
                  <a:pt x="52680" y="10790"/>
                </a:lnTo>
                <a:lnTo>
                  <a:pt x="52670" y="10790"/>
                </a:lnTo>
                <a:lnTo>
                  <a:pt x="52660" y="10790"/>
                </a:lnTo>
                <a:lnTo>
                  <a:pt x="52650" y="10790"/>
                </a:lnTo>
                <a:lnTo>
                  <a:pt x="52650" y="10800"/>
                </a:lnTo>
                <a:lnTo>
                  <a:pt x="52640" y="10800"/>
                </a:lnTo>
                <a:lnTo>
                  <a:pt x="52640" y="10810"/>
                </a:lnTo>
                <a:lnTo>
                  <a:pt x="52620" y="10810"/>
                </a:lnTo>
                <a:lnTo>
                  <a:pt x="52620" y="10800"/>
                </a:lnTo>
                <a:lnTo>
                  <a:pt x="52610" y="10800"/>
                </a:lnTo>
                <a:lnTo>
                  <a:pt x="52610" y="10790"/>
                </a:lnTo>
                <a:lnTo>
                  <a:pt x="52600" y="10790"/>
                </a:lnTo>
                <a:lnTo>
                  <a:pt x="52600" y="10780"/>
                </a:lnTo>
                <a:lnTo>
                  <a:pt x="52600" y="10770"/>
                </a:lnTo>
                <a:lnTo>
                  <a:pt x="52590" y="10770"/>
                </a:lnTo>
                <a:lnTo>
                  <a:pt x="52590" y="10760"/>
                </a:lnTo>
                <a:lnTo>
                  <a:pt x="52570" y="10760"/>
                </a:lnTo>
                <a:lnTo>
                  <a:pt x="52570" y="10750"/>
                </a:lnTo>
                <a:lnTo>
                  <a:pt x="52560" y="10750"/>
                </a:lnTo>
                <a:lnTo>
                  <a:pt x="52550" y="10750"/>
                </a:lnTo>
                <a:lnTo>
                  <a:pt x="52550" y="10740"/>
                </a:lnTo>
                <a:lnTo>
                  <a:pt x="52560" y="10740"/>
                </a:lnTo>
                <a:lnTo>
                  <a:pt x="52560" y="10730"/>
                </a:lnTo>
                <a:lnTo>
                  <a:pt x="52570" y="10730"/>
                </a:lnTo>
                <a:lnTo>
                  <a:pt x="52580" y="10730"/>
                </a:lnTo>
                <a:lnTo>
                  <a:pt x="52590" y="10730"/>
                </a:lnTo>
                <a:lnTo>
                  <a:pt x="52590" y="10740"/>
                </a:lnTo>
                <a:lnTo>
                  <a:pt x="52600" y="10740"/>
                </a:lnTo>
                <a:lnTo>
                  <a:pt x="52600" y="10730"/>
                </a:lnTo>
                <a:lnTo>
                  <a:pt x="52600" y="10720"/>
                </a:lnTo>
                <a:lnTo>
                  <a:pt x="52600" y="10710"/>
                </a:lnTo>
                <a:lnTo>
                  <a:pt x="52600" y="10690"/>
                </a:lnTo>
                <a:lnTo>
                  <a:pt x="52590" y="10690"/>
                </a:lnTo>
                <a:lnTo>
                  <a:pt x="52590" y="10680"/>
                </a:lnTo>
                <a:lnTo>
                  <a:pt x="52600" y="10680"/>
                </a:lnTo>
                <a:lnTo>
                  <a:pt x="52600" y="10670"/>
                </a:lnTo>
                <a:lnTo>
                  <a:pt x="52580" y="10670"/>
                </a:lnTo>
                <a:lnTo>
                  <a:pt x="52570" y="10670"/>
                </a:lnTo>
                <a:lnTo>
                  <a:pt x="52570" y="10650"/>
                </a:lnTo>
                <a:lnTo>
                  <a:pt x="52580" y="10650"/>
                </a:lnTo>
                <a:lnTo>
                  <a:pt x="52590" y="10650"/>
                </a:lnTo>
                <a:lnTo>
                  <a:pt x="52600" y="10650"/>
                </a:lnTo>
                <a:lnTo>
                  <a:pt x="52600" y="10640"/>
                </a:lnTo>
                <a:lnTo>
                  <a:pt x="52600" y="10630"/>
                </a:lnTo>
                <a:lnTo>
                  <a:pt x="52610" y="10630"/>
                </a:lnTo>
                <a:lnTo>
                  <a:pt x="52610" y="10620"/>
                </a:lnTo>
                <a:lnTo>
                  <a:pt x="52600" y="10620"/>
                </a:lnTo>
                <a:lnTo>
                  <a:pt x="52600" y="10610"/>
                </a:lnTo>
                <a:lnTo>
                  <a:pt x="52600" y="10600"/>
                </a:lnTo>
                <a:lnTo>
                  <a:pt x="52600" y="10580"/>
                </a:lnTo>
                <a:lnTo>
                  <a:pt x="52590" y="10580"/>
                </a:lnTo>
                <a:lnTo>
                  <a:pt x="52590" y="10570"/>
                </a:lnTo>
                <a:lnTo>
                  <a:pt x="52600" y="10570"/>
                </a:lnTo>
                <a:lnTo>
                  <a:pt x="52600" y="10560"/>
                </a:lnTo>
                <a:lnTo>
                  <a:pt x="52600" y="10540"/>
                </a:lnTo>
                <a:lnTo>
                  <a:pt x="52600" y="10530"/>
                </a:lnTo>
                <a:lnTo>
                  <a:pt x="52590" y="10530"/>
                </a:lnTo>
                <a:lnTo>
                  <a:pt x="52590" y="10520"/>
                </a:lnTo>
                <a:lnTo>
                  <a:pt x="52580" y="10520"/>
                </a:lnTo>
                <a:lnTo>
                  <a:pt x="52580" y="10510"/>
                </a:lnTo>
                <a:lnTo>
                  <a:pt x="52570" y="10510"/>
                </a:lnTo>
                <a:lnTo>
                  <a:pt x="52570" y="10500"/>
                </a:lnTo>
                <a:lnTo>
                  <a:pt x="52560" y="10500"/>
                </a:lnTo>
                <a:lnTo>
                  <a:pt x="52560" y="10490"/>
                </a:lnTo>
                <a:lnTo>
                  <a:pt x="52570" y="10490"/>
                </a:lnTo>
                <a:lnTo>
                  <a:pt x="52570" y="10480"/>
                </a:lnTo>
                <a:lnTo>
                  <a:pt x="52580" y="10480"/>
                </a:lnTo>
                <a:lnTo>
                  <a:pt x="52590" y="10480"/>
                </a:lnTo>
                <a:lnTo>
                  <a:pt x="52590" y="10470"/>
                </a:lnTo>
                <a:lnTo>
                  <a:pt x="52600" y="10470"/>
                </a:lnTo>
                <a:lnTo>
                  <a:pt x="52600" y="10480"/>
                </a:lnTo>
                <a:lnTo>
                  <a:pt x="52600" y="10490"/>
                </a:lnTo>
                <a:lnTo>
                  <a:pt x="52610" y="10490"/>
                </a:lnTo>
                <a:lnTo>
                  <a:pt x="52610" y="10500"/>
                </a:lnTo>
                <a:lnTo>
                  <a:pt x="52620" y="10500"/>
                </a:lnTo>
                <a:lnTo>
                  <a:pt x="52620" y="10510"/>
                </a:lnTo>
                <a:lnTo>
                  <a:pt x="52620" y="10540"/>
                </a:lnTo>
                <a:lnTo>
                  <a:pt x="52620" y="10550"/>
                </a:lnTo>
                <a:lnTo>
                  <a:pt x="52630" y="10550"/>
                </a:lnTo>
                <a:lnTo>
                  <a:pt x="52630" y="10560"/>
                </a:lnTo>
                <a:lnTo>
                  <a:pt x="52630" y="10550"/>
                </a:lnTo>
                <a:lnTo>
                  <a:pt x="52640" y="10550"/>
                </a:lnTo>
                <a:lnTo>
                  <a:pt x="52640" y="10540"/>
                </a:lnTo>
                <a:lnTo>
                  <a:pt x="52650" y="10540"/>
                </a:lnTo>
                <a:lnTo>
                  <a:pt x="52650" y="10530"/>
                </a:lnTo>
                <a:lnTo>
                  <a:pt x="52660" y="10530"/>
                </a:lnTo>
                <a:lnTo>
                  <a:pt x="52660" y="10550"/>
                </a:lnTo>
                <a:lnTo>
                  <a:pt x="52650" y="10550"/>
                </a:lnTo>
                <a:lnTo>
                  <a:pt x="52650" y="10560"/>
                </a:lnTo>
                <a:lnTo>
                  <a:pt x="52660" y="10560"/>
                </a:lnTo>
                <a:lnTo>
                  <a:pt x="52650" y="10560"/>
                </a:lnTo>
                <a:lnTo>
                  <a:pt x="52650" y="10570"/>
                </a:lnTo>
                <a:lnTo>
                  <a:pt x="52630" y="10570"/>
                </a:lnTo>
                <a:lnTo>
                  <a:pt x="52630" y="10560"/>
                </a:lnTo>
                <a:lnTo>
                  <a:pt x="52630" y="10580"/>
                </a:lnTo>
                <a:lnTo>
                  <a:pt x="52650" y="10580"/>
                </a:lnTo>
                <a:lnTo>
                  <a:pt x="52650" y="10590"/>
                </a:lnTo>
                <a:lnTo>
                  <a:pt x="52670" y="10590"/>
                </a:lnTo>
                <a:lnTo>
                  <a:pt x="52680" y="10590"/>
                </a:lnTo>
                <a:lnTo>
                  <a:pt x="52680" y="10580"/>
                </a:lnTo>
                <a:lnTo>
                  <a:pt x="52680" y="10590"/>
                </a:lnTo>
                <a:lnTo>
                  <a:pt x="52690" y="10590"/>
                </a:lnTo>
                <a:lnTo>
                  <a:pt x="52700" y="10590"/>
                </a:lnTo>
                <a:lnTo>
                  <a:pt x="52700" y="10600"/>
                </a:lnTo>
                <a:lnTo>
                  <a:pt x="52700" y="10590"/>
                </a:lnTo>
                <a:lnTo>
                  <a:pt x="52710" y="10590"/>
                </a:lnTo>
                <a:lnTo>
                  <a:pt x="52710" y="10580"/>
                </a:lnTo>
                <a:lnTo>
                  <a:pt x="52700" y="10580"/>
                </a:lnTo>
                <a:lnTo>
                  <a:pt x="52700" y="10570"/>
                </a:lnTo>
                <a:lnTo>
                  <a:pt x="52690" y="10570"/>
                </a:lnTo>
                <a:lnTo>
                  <a:pt x="52690" y="10560"/>
                </a:lnTo>
                <a:lnTo>
                  <a:pt x="52700" y="10560"/>
                </a:lnTo>
                <a:lnTo>
                  <a:pt x="52700" y="10550"/>
                </a:lnTo>
                <a:lnTo>
                  <a:pt x="52710" y="10550"/>
                </a:lnTo>
                <a:lnTo>
                  <a:pt x="52710" y="10540"/>
                </a:lnTo>
                <a:lnTo>
                  <a:pt x="52710" y="10530"/>
                </a:lnTo>
                <a:lnTo>
                  <a:pt x="52720" y="10530"/>
                </a:lnTo>
                <a:lnTo>
                  <a:pt x="52720" y="10540"/>
                </a:lnTo>
                <a:lnTo>
                  <a:pt x="52720" y="10560"/>
                </a:lnTo>
                <a:lnTo>
                  <a:pt x="52740" y="10560"/>
                </a:lnTo>
                <a:lnTo>
                  <a:pt x="52740" y="10570"/>
                </a:lnTo>
                <a:lnTo>
                  <a:pt x="52750" y="10570"/>
                </a:lnTo>
                <a:lnTo>
                  <a:pt x="52750" y="10560"/>
                </a:lnTo>
                <a:lnTo>
                  <a:pt x="52760" y="10560"/>
                </a:lnTo>
                <a:lnTo>
                  <a:pt x="52760" y="10550"/>
                </a:lnTo>
                <a:lnTo>
                  <a:pt x="52780" y="10550"/>
                </a:lnTo>
                <a:lnTo>
                  <a:pt x="52790" y="10550"/>
                </a:lnTo>
                <a:lnTo>
                  <a:pt x="52800" y="10550"/>
                </a:lnTo>
                <a:lnTo>
                  <a:pt x="52800" y="10560"/>
                </a:lnTo>
                <a:lnTo>
                  <a:pt x="52810" y="10560"/>
                </a:lnTo>
                <a:lnTo>
                  <a:pt x="52810" y="10570"/>
                </a:lnTo>
                <a:lnTo>
                  <a:pt x="52810" y="10580"/>
                </a:lnTo>
                <a:lnTo>
                  <a:pt x="52820" y="10580"/>
                </a:lnTo>
                <a:lnTo>
                  <a:pt x="52830" y="10580"/>
                </a:lnTo>
                <a:lnTo>
                  <a:pt x="52830" y="10590"/>
                </a:lnTo>
                <a:lnTo>
                  <a:pt x="52840" y="10590"/>
                </a:lnTo>
                <a:lnTo>
                  <a:pt x="52840" y="10580"/>
                </a:lnTo>
                <a:lnTo>
                  <a:pt x="52850" y="10580"/>
                </a:lnTo>
                <a:lnTo>
                  <a:pt x="52850" y="10550"/>
                </a:lnTo>
                <a:lnTo>
                  <a:pt x="52860" y="10550"/>
                </a:lnTo>
                <a:lnTo>
                  <a:pt x="52860" y="10560"/>
                </a:lnTo>
                <a:lnTo>
                  <a:pt x="52860" y="10580"/>
                </a:lnTo>
                <a:lnTo>
                  <a:pt x="52850" y="10580"/>
                </a:lnTo>
                <a:lnTo>
                  <a:pt x="52850" y="10600"/>
                </a:lnTo>
                <a:lnTo>
                  <a:pt x="52860" y="10600"/>
                </a:lnTo>
                <a:lnTo>
                  <a:pt x="52860" y="10610"/>
                </a:lnTo>
                <a:lnTo>
                  <a:pt x="52850" y="10610"/>
                </a:lnTo>
                <a:lnTo>
                  <a:pt x="52850" y="10620"/>
                </a:lnTo>
                <a:lnTo>
                  <a:pt x="52840" y="10620"/>
                </a:lnTo>
                <a:lnTo>
                  <a:pt x="52840" y="10630"/>
                </a:lnTo>
                <a:lnTo>
                  <a:pt x="52820" y="10630"/>
                </a:lnTo>
                <a:lnTo>
                  <a:pt x="52820" y="10640"/>
                </a:lnTo>
                <a:lnTo>
                  <a:pt x="52810" y="10640"/>
                </a:lnTo>
                <a:lnTo>
                  <a:pt x="52810" y="10650"/>
                </a:lnTo>
                <a:lnTo>
                  <a:pt x="52820" y="10650"/>
                </a:lnTo>
                <a:lnTo>
                  <a:pt x="52820" y="10670"/>
                </a:lnTo>
                <a:lnTo>
                  <a:pt x="52830" y="10670"/>
                </a:lnTo>
                <a:lnTo>
                  <a:pt x="52840" y="10670"/>
                </a:lnTo>
                <a:lnTo>
                  <a:pt x="52840" y="10660"/>
                </a:lnTo>
                <a:lnTo>
                  <a:pt x="52860" y="10660"/>
                </a:lnTo>
                <a:lnTo>
                  <a:pt x="52860" y="10650"/>
                </a:lnTo>
                <a:lnTo>
                  <a:pt x="52870" y="10650"/>
                </a:lnTo>
                <a:lnTo>
                  <a:pt x="52870" y="10660"/>
                </a:lnTo>
                <a:lnTo>
                  <a:pt x="52870" y="10680"/>
                </a:lnTo>
                <a:lnTo>
                  <a:pt x="52880" y="10680"/>
                </a:lnTo>
                <a:lnTo>
                  <a:pt x="52870" y="10680"/>
                </a:lnTo>
                <a:lnTo>
                  <a:pt x="52870" y="10690"/>
                </a:lnTo>
                <a:lnTo>
                  <a:pt x="52850" y="10690"/>
                </a:lnTo>
                <a:lnTo>
                  <a:pt x="52850" y="10710"/>
                </a:lnTo>
                <a:lnTo>
                  <a:pt x="52860" y="10710"/>
                </a:lnTo>
                <a:lnTo>
                  <a:pt x="52870" y="10710"/>
                </a:lnTo>
                <a:lnTo>
                  <a:pt x="52870" y="10720"/>
                </a:lnTo>
                <a:lnTo>
                  <a:pt x="52880" y="10720"/>
                </a:lnTo>
                <a:lnTo>
                  <a:pt x="52880" y="10710"/>
                </a:lnTo>
                <a:lnTo>
                  <a:pt x="52890" y="10710"/>
                </a:lnTo>
                <a:lnTo>
                  <a:pt x="52900" y="10710"/>
                </a:lnTo>
                <a:lnTo>
                  <a:pt x="52900" y="10720"/>
                </a:lnTo>
                <a:lnTo>
                  <a:pt x="52900" y="10730"/>
                </a:lnTo>
                <a:lnTo>
                  <a:pt x="52900" y="10740"/>
                </a:lnTo>
                <a:lnTo>
                  <a:pt x="52890" y="10740"/>
                </a:lnTo>
                <a:lnTo>
                  <a:pt x="52890" y="10750"/>
                </a:lnTo>
                <a:lnTo>
                  <a:pt x="52900" y="10750"/>
                </a:lnTo>
                <a:lnTo>
                  <a:pt x="52900" y="10760"/>
                </a:lnTo>
                <a:lnTo>
                  <a:pt x="52910" y="10760"/>
                </a:lnTo>
                <a:lnTo>
                  <a:pt x="52910" y="10770"/>
                </a:lnTo>
                <a:lnTo>
                  <a:pt x="52920" y="10770"/>
                </a:lnTo>
                <a:lnTo>
                  <a:pt x="52920" y="10790"/>
                </a:lnTo>
                <a:lnTo>
                  <a:pt x="52920" y="10800"/>
                </a:lnTo>
                <a:lnTo>
                  <a:pt x="52920" y="10810"/>
                </a:lnTo>
                <a:lnTo>
                  <a:pt x="52920" y="10820"/>
                </a:lnTo>
                <a:lnTo>
                  <a:pt x="52920" y="10850"/>
                </a:lnTo>
                <a:lnTo>
                  <a:pt x="52930" y="10850"/>
                </a:lnTo>
                <a:lnTo>
                  <a:pt x="52930" y="10870"/>
                </a:lnTo>
                <a:lnTo>
                  <a:pt x="52930" y="10880"/>
                </a:lnTo>
                <a:lnTo>
                  <a:pt x="52940" y="10880"/>
                </a:lnTo>
                <a:lnTo>
                  <a:pt x="52930" y="10880"/>
                </a:lnTo>
                <a:lnTo>
                  <a:pt x="52930" y="10890"/>
                </a:lnTo>
                <a:lnTo>
                  <a:pt x="52930" y="10910"/>
                </a:lnTo>
                <a:lnTo>
                  <a:pt x="52930" y="10920"/>
                </a:lnTo>
                <a:lnTo>
                  <a:pt x="52960" y="10920"/>
                </a:lnTo>
                <a:lnTo>
                  <a:pt x="52960" y="10910"/>
                </a:lnTo>
                <a:lnTo>
                  <a:pt x="52960" y="10890"/>
                </a:lnTo>
                <a:lnTo>
                  <a:pt x="52960" y="10880"/>
                </a:lnTo>
                <a:lnTo>
                  <a:pt x="52960" y="10870"/>
                </a:lnTo>
                <a:lnTo>
                  <a:pt x="52960" y="10850"/>
                </a:lnTo>
                <a:lnTo>
                  <a:pt x="52950" y="10850"/>
                </a:lnTo>
                <a:lnTo>
                  <a:pt x="52950" y="10840"/>
                </a:lnTo>
                <a:lnTo>
                  <a:pt x="52950" y="10830"/>
                </a:lnTo>
                <a:lnTo>
                  <a:pt x="52940" y="10830"/>
                </a:lnTo>
                <a:lnTo>
                  <a:pt x="52940" y="10820"/>
                </a:lnTo>
                <a:lnTo>
                  <a:pt x="52950" y="10820"/>
                </a:lnTo>
                <a:lnTo>
                  <a:pt x="52950" y="10810"/>
                </a:lnTo>
                <a:lnTo>
                  <a:pt x="52960" y="10810"/>
                </a:lnTo>
                <a:lnTo>
                  <a:pt x="52960" y="10800"/>
                </a:lnTo>
                <a:lnTo>
                  <a:pt x="52960" y="10790"/>
                </a:lnTo>
                <a:lnTo>
                  <a:pt x="52960" y="10780"/>
                </a:lnTo>
                <a:lnTo>
                  <a:pt x="52980" y="10780"/>
                </a:lnTo>
                <a:lnTo>
                  <a:pt x="52980" y="10800"/>
                </a:lnTo>
                <a:lnTo>
                  <a:pt x="52990" y="10800"/>
                </a:lnTo>
                <a:lnTo>
                  <a:pt x="52980" y="10800"/>
                </a:lnTo>
                <a:lnTo>
                  <a:pt x="52980" y="10810"/>
                </a:lnTo>
                <a:lnTo>
                  <a:pt x="52970" y="10810"/>
                </a:lnTo>
                <a:lnTo>
                  <a:pt x="52970" y="10840"/>
                </a:lnTo>
                <a:lnTo>
                  <a:pt x="52980" y="10840"/>
                </a:lnTo>
                <a:lnTo>
                  <a:pt x="52980" y="10850"/>
                </a:lnTo>
                <a:lnTo>
                  <a:pt x="52990" y="10850"/>
                </a:lnTo>
                <a:lnTo>
                  <a:pt x="52990" y="10840"/>
                </a:lnTo>
                <a:lnTo>
                  <a:pt x="53000" y="10840"/>
                </a:lnTo>
                <a:lnTo>
                  <a:pt x="53000" y="10830"/>
                </a:lnTo>
                <a:lnTo>
                  <a:pt x="53000" y="10820"/>
                </a:lnTo>
                <a:lnTo>
                  <a:pt x="53000" y="10810"/>
                </a:lnTo>
                <a:lnTo>
                  <a:pt x="53010" y="10810"/>
                </a:lnTo>
                <a:lnTo>
                  <a:pt x="53010" y="10800"/>
                </a:lnTo>
                <a:lnTo>
                  <a:pt x="53020" y="10800"/>
                </a:lnTo>
                <a:lnTo>
                  <a:pt x="53020" y="10790"/>
                </a:lnTo>
                <a:lnTo>
                  <a:pt x="53020" y="10780"/>
                </a:lnTo>
                <a:lnTo>
                  <a:pt x="53030" y="10780"/>
                </a:lnTo>
                <a:lnTo>
                  <a:pt x="53060" y="10780"/>
                </a:lnTo>
                <a:lnTo>
                  <a:pt x="53070" y="10780"/>
                </a:lnTo>
                <a:lnTo>
                  <a:pt x="53070" y="10790"/>
                </a:lnTo>
                <a:lnTo>
                  <a:pt x="53080" y="10790"/>
                </a:lnTo>
                <a:lnTo>
                  <a:pt x="53080" y="10800"/>
                </a:lnTo>
                <a:lnTo>
                  <a:pt x="53090" y="10800"/>
                </a:lnTo>
                <a:lnTo>
                  <a:pt x="53090" y="10790"/>
                </a:lnTo>
                <a:lnTo>
                  <a:pt x="53090" y="10770"/>
                </a:lnTo>
                <a:lnTo>
                  <a:pt x="53100" y="10770"/>
                </a:lnTo>
                <a:lnTo>
                  <a:pt x="53120" y="10770"/>
                </a:lnTo>
                <a:lnTo>
                  <a:pt x="53120" y="10760"/>
                </a:lnTo>
                <a:lnTo>
                  <a:pt x="53120" y="10750"/>
                </a:lnTo>
                <a:lnTo>
                  <a:pt x="53140" y="10750"/>
                </a:lnTo>
                <a:lnTo>
                  <a:pt x="53150" y="10750"/>
                </a:lnTo>
                <a:lnTo>
                  <a:pt x="53150" y="10740"/>
                </a:lnTo>
                <a:lnTo>
                  <a:pt x="53150" y="10730"/>
                </a:lnTo>
                <a:lnTo>
                  <a:pt x="53150" y="10720"/>
                </a:lnTo>
                <a:lnTo>
                  <a:pt x="53160" y="10720"/>
                </a:lnTo>
                <a:lnTo>
                  <a:pt x="53170" y="10720"/>
                </a:lnTo>
                <a:lnTo>
                  <a:pt x="53170" y="10710"/>
                </a:lnTo>
                <a:lnTo>
                  <a:pt x="53190" y="10710"/>
                </a:lnTo>
                <a:lnTo>
                  <a:pt x="53190" y="10720"/>
                </a:lnTo>
                <a:lnTo>
                  <a:pt x="53190" y="10730"/>
                </a:lnTo>
                <a:lnTo>
                  <a:pt x="53200" y="10730"/>
                </a:lnTo>
                <a:lnTo>
                  <a:pt x="53200" y="10740"/>
                </a:lnTo>
                <a:lnTo>
                  <a:pt x="53210" y="10740"/>
                </a:lnTo>
                <a:lnTo>
                  <a:pt x="53210" y="10750"/>
                </a:lnTo>
                <a:lnTo>
                  <a:pt x="53230" y="10750"/>
                </a:lnTo>
                <a:lnTo>
                  <a:pt x="53240" y="10750"/>
                </a:lnTo>
                <a:lnTo>
                  <a:pt x="53250" y="10750"/>
                </a:lnTo>
                <a:lnTo>
                  <a:pt x="53250" y="10760"/>
                </a:lnTo>
                <a:lnTo>
                  <a:pt x="53260" y="10760"/>
                </a:lnTo>
                <a:lnTo>
                  <a:pt x="53280" y="10760"/>
                </a:lnTo>
                <a:lnTo>
                  <a:pt x="53280" y="10750"/>
                </a:lnTo>
                <a:lnTo>
                  <a:pt x="53270" y="10750"/>
                </a:lnTo>
                <a:lnTo>
                  <a:pt x="53270" y="10740"/>
                </a:lnTo>
                <a:lnTo>
                  <a:pt x="53260" y="10740"/>
                </a:lnTo>
                <a:lnTo>
                  <a:pt x="53260" y="10720"/>
                </a:lnTo>
                <a:lnTo>
                  <a:pt x="53240" y="10720"/>
                </a:lnTo>
                <a:lnTo>
                  <a:pt x="53220" y="10720"/>
                </a:lnTo>
                <a:lnTo>
                  <a:pt x="53220" y="10710"/>
                </a:lnTo>
                <a:lnTo>
                  <a:pt x="53210" y="10710"/>
                </a:lnTo>
                <a:lnTo>
                  <a:pt x="53210" y="10690"/>
                </a:lnTo>
                <a:lnTo>
                  <a:pt x="53210" y="10680"/>
                </a:lnTo>
                <a:lnTo>
                  <a:pt x="53210" y="10690"/>
                </a:lnTo>
                <a:lnTo>
                  <a:pt x="53160" y="10690"/>
                </a:lnTo>
                <a:lnTo>
                  <a:pt x="53150" y="10690"/>
                </a:lnTo>
                <a:lnTo>
                  <a:pt x="53150" y="10700"/>
                </a:lnTo>
                <a:lnTo>
                  <a:pt x="53140" y="10700"/>
                </a:lnTo>
                <a:lnTo>
                  <a:pt x="53130" y="10700"/>
                </a:lnTo>
                <a:lnTo>
                  <a:pt x="53130" y="10710"/>
                </a:lnTo>
                <a:lnTo>
                  <a:pt x="53130" y="10720"/>
                </a:lnTo>
                <a:lnTo>
                  <a:pt x="53120" y="10720"/>
                </a:lnTo>
                <a:lnTo>
                  <a:pt x="53100" y="10720"/>
                </a:lnTo>
                <a:lnTo>
                  <a:pt x="53090" y="10720"/>
                </a:lnTo>
                <a:lnTo>
                  <a:pt x="53090" y="10730"/>
                </a:lnTo>
                <a:lnTo>
                  <a:pt x="53080" y="10730"/>
                </a:lnTo>
                <a:lnTo>
                  <a:pt x="53080" y="10720"/>
                </a:lnTo>
                <a:lnTo>
                  <a:pt x="53070" y="10720"/>
                </a:lnTo>
                <a:lnTo>
                  <a:pt x="53070" y="10710"/>
                </a:lnTo>
                <a:lnTo>
                  <a:pt x="53060" y="10710"/>
                </a:lnTo>
                <a:lnTo>
                  <a:pt x="53050" y="10710"/>
                </a:lnTo>
                <a:lnTo>
                  <a:pt x="53050" y="10700"/>
                </a:lnTo>
                <a:lnTo>
                  <a:pt x="53050" y="10680"/>
                </a:lnTo>
                <a:lnTo>
                  <a:pt x="53040" y="10680"/>
                </a:lnTo>
                <a:lnTo>
                  <a:pt x="53040" y="10670"/>
                </a:lnTo>
                <a:lnTo>
                  <a:pt x="53030" y="10670"/>
                </a:lnTo>
                <a:lnTo>
                  <a:pt x="53030" y="10630"/>
                </a:lnTo>
                <a:lnTo>
                  <a:pt x="53020" y="10630"/>
                </a:lnTo>
                <a:lnTo>
                  <a:pt x="53020" y="10620"/>
                </a:lnTo>
                <a:lnTo>
                  <a:pt x="53010" y="10620"/>
                </a:lnTo>
                <a:lnTo>
                  <a:pt x="53010" y="10630"/>
                </a:lnTo>
                <a:lnTo>
                  <a:pt x="53000" y="10630"/>
                </a:lnTo>
                <a:lnTo>
                  <a:pt x="53010" y="10630"/>
                </a:lnTo>
                <a:lnTo>
                  <a:pt x="53010" y="10640"/>
                </a:lnTo>
                <a:lnTo>
                  <a:pt x="53020" y="10640"/>
                </a:lnTo>
                <a:lnTo>
                  <a:pt x="53020" y="10650"/>
                </a:lnTo>
                <a:lnTo>
                  <a:pt x="53020" y="10660"/>
                </a:lnTo>
                <a:lnTo>
                  <a:pt x="53010" y="10660"/>
                </a:lnTo>
                <a:lnTo>
                  <a:pt x="53010" y="10670"/>
                </a:lnTo>
                <a:lnTo>
                  <a:pt x="53000" y="10670"/>
                </a:lnTo>
                <a:lnTo>
                  <a:pt x="53000" y="10660"/>
                </a:lnTo>
                <a:lnTo>
                  <a:pt x="52990" y="10660"/>
                </a:lnTo>
                <a:lnTo>
                  <a:pt x="52990" y="10650"/>
                </a:lnTo>
                <a:lnTo>
                  <a:pt x="52980" y="10650"/>
                </a:lnTo>
                <a:lnTo>
                  <a:pt x="52970" y="10650"/>
                </a:lnTo>
                <a:lnTo>
                  <a:pt x="52970" y="10660"/>
                </a:lnTo>
                <a:lnTo>
                  <a:pt x="52970" y="10670"/>
                </a:lnTo>
                <a:lnTo>
                  <a:pt x="52960" y="10670"/>
                </a:lnTo>
                <a:lnTo>
                  <a:pt x="52950" y="10670"/>
                </a:lnTo>
                <a:lnTo>
                  <a:pt x="52950" y="10650"/>
                </a:lnTo>
                <a:lnTo>
                  <a:pt x="52960" y="10650"/>
                </a:lnTo>
                <a:lnTo>
                  <a:pt x="52960" y="10610"/>
                </a:lnTo>
                <a:lnTo>
                  <a:pt x="52960" y="10580"/>
                </a:lnTo>
                <a:lnTo>
                  <a:pt x="52970" y="10580"/>
                </a:lnTo>
                <a:lnTo>
                  <a:pt x="52970" y="10570"/>
                </a:lnTo>
                <a:lnTo>
                  <a:pt x="52980" y="10570"/>
                </a:lnTo>
                <a:lnTo>
                  <a:pt x="52980" y="10560"/>
                </a:lnTo>
                <a:lnTo>
                  <a:pt x="52970" y="10560"/>
                </a:lnTo>
                <a:lnTo>
                  <a:pt x="52970" y="10550"/>
                </a:lnTo>
                <a:lnTo>
                  <a:pt x="52960" y="10550"/>
                </a:lnTo>
                <a:lnTo>
                  <a:pt x="52960" y="10540"/>
                </a:lnTo>
                <a:lnTo>
                  <a:pt x="52970" y="10540"/>
                </a:lnTo>
                <a:lnTo>
                  <a:pt x="52970" y="10510"/>
                </a:lnTo>
                <a:lnTo>
                  <a:pt x="52960" y="10510"/>
                </a:lnTo>
                <a:lnTo>
                  <a:pt x="52950" y="10510"/>
                </a:lnTo>
                <a:lnTo>
                  <a:pt x="52940" y="10510"/>
                </a:lnTo>
                <a:lnTo>
                  <a:pt x="52940" y="10540"/>
                </a:lnTo>
                <a:lnTo>
                  <a:pt x="52920" y="10540"/>
                </a:lnTo>
                <a:lnTo>
                  <a:pt x="52920" y="10550"/>
                </a:lnTo>
                <a:lnTo>
                  <a:pt x="52910" y="10550"/>
                </a:lnTo>
                <a:lnTo>
                  <a:pt x="52910" y="10540"/>
                </a:lnTo>
                <a:lnTo>
                  <a:pt x="52900" y="10540"/>
                </a:lnTo>
                <a:lnTo>
                  <a:pt x="52890" y="10540"/>
                </a:lnTo>
                <a:lnTo>
                  <a:pt x="52890" y="10530"/>
                </a:lnTo>
                <a:lnTo>
                  <a:pt x="52880" y="10530"/>
                </a:lnTo>
                <a:lnTo>
                  <a:pt x="52880" y="10520"/>
                </a:lnTo>
                <a:lnTo>
                  <a:pt x="52870" y="10520"/>
                </a:lnTo>
                <a:lnTo>
                  <a:pt x="52870" y="10510"/>
                </a:lnTo>
                <a:lnTo>
                  <a:pt x="52870" y="10500"/>
                </a:lnTo>
                <a:lnTo>
                  <a:pt x="52870" y="10480"/>
                </a:lnTo>
                <a:lnTo>
                  <a:pt x="52870" y="10460"/>
                </a:lnTo>
                <a:lnTo>
                  <a:pt x="52860" y="10460"/>
                </a:lnTo>
                <a:lnTo>
                  <a:pt x="52860" y="10450"/>
                </a:lnTo>
                <a:lnTo>
                  <a:pt x="52850" y="10450"/>
                </a:lnTo>
                <a:lnTo>
                  <a:pt x="52850" y="10460"/>
                </a:lnTo>
                <a:lnTo>
                  <a:pt x="52840" y="10460"/>
                </a:lnTo>
                <a:lnTo>
                  <a:pt x="52840" y="10470"/>
                </a:lnTo>
                <a:lnTo>
                  <a:pt x="52820" y="10470"/>
                </a:lnTo>
                <a:lnTo>
                  <a:pt x="52820" y="10450"/>
                </a:lnTo>
                <a:lnTo>
                  <a:pt x="52830" y="10450"/>
                </a:lnTo>
                <a:lnTo>
                  <a:pt x="52840" y="10450"/>
                </a:lnTo>
                <a:lnTo>
                  <a:pt x="52840" y="10440"/>
                </a:lnTo>
                <a:lnTo>
                  <a:pt x="52850" y="10440"/>
                </a:lnTo>
                <a:lnTo>
                  <a:pt x="52850" y="10450"/>
                </a:lnTo>
                <a:lnTo>
                  <a:pt x="52870" y="10450"/>
                </a:lnTo>
                <a:lnTo>
                  <a:pt x="52870" y="10440"/>
                </a:lnTo>
                <a:lnTo>
                  <a:pt x="52880" y="10440"/>
                </a:lnTo>
                <a:lnTo>
                  <a:pt x="52880" y="10450"/>
                </a:lnTo>
                <a:lnTo>
                  <a:pt x="52890" y="10450"/>
                </a:lnTo>
                <a:lnTo>
                  <a:pt x="52900" y="10450"/>
                </a:lnTo>
                <a:lnTo>
                  <a:pt x="52910" y="10450"/>
                </a:lnTo>
                <a:lnTo>
                  <a:pt x="52910" y="10440"/>
                </a:lnTo>
                <a:lnTo>
                  <a:pt x="52910" y="10420"/>
                </a:lnTo>
                <a:lnTo>
                  <a:pt x="52910" y="10410"/>
                </a:lnTo>
                <a:lnTo>
                  <a:pt x="52900" y="10410"/>
                </a:lnTo>
                <a:lnTo>
                  <a:pt x="52890" y="10410"/>
                </a:lnTo>
                <a:lnTo>
                  <a:pt x="52880" y="10410"/>
                </a:lnTo>
                <a:lnTo>
                  <a:pt x="52870" y="10410"/>
                </a:lnTo>
                <a:lnTo>
                  <a:pt x="52870" y="10400"/>
                </a:lnTo>
                <a:lnTo>
                  <a:pt x="52870" y="10390"/>
                </a:lnTo>
                <a:lnTo>
                  <a:pt x="52860" y="10390"/>
                </a:lnTo>
                <a:lnTo>
                  <a:pt x="52860" y="10380"/>
                </a:lnTo>
                <a:lnTo>
                  <a:pt x="52850" y="10380"/>
                </a:lnTo>
                <a:lnTo>
                  <a:pt x="52850" y="10390"/>
                </a:lnTo>
                <a:lnTo>
                  <a:pt x="52840" y="10390"/>
                </a:lnTo>
                <a:lnTo>
                  <a:pt x="52840" y="10380"/>
                </a:lnTo>
                <a:lnTo>
                  <a:pt x="52840" y="10360"/>
                </a:lnTo>
                <a:lnTo>
                  <a:pt x="52830" y="10360"/>
                </a:lnTo>
                <a:lnTo>
                  <a:pt x="52830" y="10350"/>
                </a:lnTo>
                <a:lnTo>
                  <a:pt x="52820" y="10350"/>
                </a:lnTo>
                <a:lnTo>
                  <a:pt x="52820" y="10340"/>
                </a:lnTo>
                <a:lnTo>
                  <a:pt x="52830" y="10340"/>
                </a:lnTo>
                <a:lnTo>
                  <a:pt x="52830" y="10330"/>
                </a:lnTo>
                <a:lnTo>
                  <a:pt x="52820" y="10330"/>
                </a:lnTo>
                <a:lnTo>
                  <a:pt x="52830" y="10330"/>
                </a:lnTo>
                <a:lnTo>
                  <a:pt x="52830" y="10310"/>
                </a:lnTo>
                <a:lnTo>
                  <a:pt x="52830" y="10300"/>
                </a:lnTo>
                <a:lnTo>
                  <a:pt x="52840" y="10300"/>
                </a:lnTo>
                <a:lnTo>
                  <a:pt x="52850" y="10300"/>
                </a:lnTo>
                <a:lnTo>
                  <a:pt x="52860" y="10300"/>
                </a:lnTo>
                <a:lnTo>
                  <a:pt x="52860" y="10310"/>
                </a:lnTo>
                <a:lnTo>
                  <a:pt x="52850" y="10310"/>
                </a:lnTo>
                <a:lnTo>
                  <a:pt x="52850" y="10320"/>
                </a:lnTo>
                <a:lnTo>
                  <a:pt x="52850" y="10330"/>
                </a:lnTo>
                <a:lnTo>
                  <a:pt x="52860" y="10330"/>
                </a:lnTo>
                <a:lnTo>
                  <a:pt x="52860" y="10340"/>
                </a:lnTo>
                <a:lnTo>
                  <a:pt x="52860" y="10350"/>
                </a:lnTo>
                <a:lnTo>
                  <a:pt x="52880" y="10350"/>
                </a:lnTo>
                <a:lnTo>
                  <a:pt x="52880" y="10360"/>
                </a:lnTo>
                <a:lnTo>
                  <a:pt x="52880" y="10370"/>
                </a:lnTo>
                <a:lnTo>
                  <a:pt x="52890" y="10370"/>
                </a:lnTo>
                <a:lnTo>
                  <a:pt x="52890" y="10380"/>
                </a:lnTo>
                <a:lnTo>
                  <a:pt x="52900" y="10380"/>
                </a:lnTo>
                <a:lnTo>
                  <a:pt x="52900" y="10390"/>
                </a:lnTo>
                <a:lnTo>
                  <a:pt x="52910" y="10390"/>
                </a:lnTo>
                <a:lnTo>
                  <a:pt x="52910" y="10400"/>
                </a:lnTo>
                <a:lnTo>
                  <a:pt x="52920" y="10400"/>
                </a:lnTo>
                <a:lnTo>
                  <a:pt x="52930" y="10400"/>
                </a:lnTo>
                <a:lnTo>
                  <a:pt x="52930" y="10410"/>
                </a:lnTo>
                <a:lnTo>
                  <a:pt x="52960" y="10410"/>
                </a:lnTo>
                <a:lnTo>
                  <a:pt x="52970" y="10410"/>
                </a:lnTo>
                <a:lnTo>
                  <a:pt x="52970" y="10400"/>
                </a:lnTo>
                <a:lnTo>
                  <a:pt x="52960" y="10400"/>
                </a:lnTo>
                <a:lnTo>
                  <a:pt x="52960" y="10390"/>
                </a:lnTo>
                <a:lnTo>
                  <a:pt x="52950" y="10390"/>
                </a:lnTo>
                <a:lnTo>
                  <a:pt x="52950" y="10380"/>
                </a:lnTo>
                <a:lnTo>
                  <a:pt x="52940" y="10380"/>
                </a:lnTo>
                <a:lnTo>
                  <a:pt x="52930" y="10380"/>
                </a:lnTo>
                <a:lnTo>
                  <a:pt x="52930" y="10370"/>
                </a:lnTo>
                <a:lnTo>
                  <a:pt x="52920" y="10370"/>
                </a:lnTo>
                <a:lnTo>
                  <a:pt x="52910" y="10370"/>
                </a:lnTo>
                <a:lnTo>
                  <a:pt x="52910" y="10360"/>
                </a:lnTo>
                <a:lnTo>
                  <a:pt x="52910" y="10350"/>
                </a:lnTo>
                <a:lnTo>
                  <a:pt x="52920" y="10350"/>
                </a:lnTo>
                <a:lnTo>
                  <a:pt x="52930" y="10350"/>
                </a:lnTo>
                <a:lnTo>
                  <a:pt x="52930" y="10360"/>
                </a:lnTo>
                <a:lnTo>
                  <a:pt x="52940" y="10360"/>
                </a:lnTo>
                <a:lnTo>
                  <a:pt x="52940" y="10350"/>
                </a:lnTo>
                <a:lnTo>
                  <a:pt x="52960" y="10350"/>
                </a:lnTo>
                <a:lnTo>
                  <a:pt x="52960" y="10360"/>
                </a:lnTo>
                <a:lnTo>
                  <a:pt x="52970" y="10360"/>
                </a:lnTo>
                <a:lnTo>
                  <a:pt x="52970" y="10340"/>
                </a:lnTo>
                <a:lnTo>
                  <a:pt x="52960" y="10340"/>
                </a:lnTo>
                <a:lnTo>
                  <a:pt x="52960" y="10330"/>
                </a:lnTo>
                <a:lnTo>
                  <a:pt x="52950" y="10330"/>
                </a:lnTo>
                <a:lnTo>
                  <a:pt x="52950" y="10320"/>
                </a:lnTo>
                <a:lnTo>
                  <a:pt x="52940" y="10320"/>
                </a:lnTo>
                <a:lnTo>
                  <a:pt x="52940" y="10310"/>
                </a:lnTo>
                <a:lnTo>
                  <a:pt x="52930" y="10310"/>
                </a:lnTo>
                <a:lnTo>
                  <a:pt x="52930" y="10290"/>
                </a:lnTo>
                <a:lnTo>
                  <a:pt x="52940" y="10290"/>
                </a:lnTo>
                <a:lnTo>
                  <a:pt x="52960" y="10290"/>
                </a:lnTo>
                <a:lnTo>
                  <a:pt x="52960" y="10280"/>
                </a:lnTo>
                <a:lnTo>
                  <a:pt x="52940" y="10280"/>
                </a:lnTo>
                <a:lnTo>
                  <a:pt x="52910" y="10280"/>
                </a:lnTo>
                <a:lnTo>
                  <a:pt x="52910" y="10260"/>
                </a:lnTo>
                <a:lnTo>
                  <a:pt x="52910" y="10250"/>
                </a:lnTo>
                <a:lnTo>
                  <a:pt x="52910" y="10240"/>
                </a:lnTo>
                <a:lnTo>
                  <a:pt x="52930" y="10240"/>
                </a:lnTo>
                <a:lnTo>
                  <a:pt x="52930" y="10250"/>
                </a:lnTo>
                <a:lnTo>
                  <a:pt x="52940" y="10250"/>
                </a:lnTo>
                <a:lnTo>
                  <a:pt x="52940" y="10260"/>
                </a:lnTo>
                <a:lnTo>
                  <a:pt x="52950" y="10260"/>
                </a:lnTo>
                <a:lnTo>
                  <a:pt x="52960" y="10260"/>
                </a:lnTo>
                <a:lnTo>
                  <a:pt x="52960" y="10270"/>
                </a:lnTo>
                <a:lnTo>
                  <a:pt x="52970" y="10270"/>
                </a:lnTo>
                <a:lnTo>
                  <a:pt x="52970" y="10280"/>
                </a:lnTo>
                <a:lnTo>
                  <a:pt x="52980" y="10280"/>
                </a:lnTo>
                <a:lnTo>
                  <a:pt x="52980" y="10270"/>
                </a:lnTo>
                <a:lnTo>
                  <a:pt x="53010" y="10270"/>
                </a:lnTo>
                <a:lnTo>
                  <a:pt x="53020" y="10270"/>
                </a:lnTo>
                <a:lnTo>
                  <a:pt x="53020" y="10280"/>
                </a:lnTo>
                <a:lnTo>
                  <a:pt x="53030" y="10280"/>
                </a:lnTo>
                <a:lnTo>
                  <a:pt x="53030" y="10290"/>
                </a:lnTo>
                <a:lnTo>
                  <a:pt x="53030" y="10300"/>
                </a:lnTo>
                <a:lnTo>
                  <a:pt x="53040" y="10300"/>
                </a:lnTo>
                <a:lnTo>
                  <a:pt x="53040" y="10310"/>
                </a:lnTo>
                <a:lnTo>
                  <a:pt x="53060" y="10310"/>
                </a:lnTo>
                <a:lnTo>
                  <a:pt x="53070" y="10310"/>
                </a:lnTo>
                <a:lnTo>
                  <a:pt x="53070" y="10300"/>
                </a:lnTo>
                <a:lnTo>
                  <a:pt x="53060" y="10300"/>
                </a:lnTo>
                <a:lnTo>
                  <a:pt x="53060" y="10290"/>
                </a:lnTo>
                <a:lnTo>
                  <a:pt x="53060" y="10280"/>
                </a:lnTo>
                <a:lnTo>
                  <a:pt x="53070" y="10280"/>
                </a:lnTo>
                <a:lnTo>
                  <a:pt x="53090" y="10280"/>
                </a:lnTo>
                <a:lnTo>
                  <a:pt x="53100" y="10280"/>
                </a:lnTo>
                <a:lnTo>
                  <a:pt x="53110" y="10280"/>
                </a:lnTo>
                <a:lnTo>
                  <a:pt x="53110" y="10290"/>
                </a:lnTo>
                <a:lnTo>
                  <a:pt x="53120" y="10290"/>
                </a:lnTo>
                <a:lnTo>
                  <a:pt x="53140" y="10290"/>
                </a:lnTo>
                <a:lnTo>
                  <a:pt x="53150" y="10290"/>
                </a:lnTo>
                <a:lnTo>
                  <a:pt x="53150" y="10280"/>
                </a:lnTo>
                <a:lnTo>
                  <a:pt x="53140" y="10280"/>
                </a:lnTo>
                <a:lnTo>
                  <a:pt x="53130" y="10280"/>
                </a:lnTo>
                <a:lnTo>
                  <a:pt x="53120" y="10280"/>
                </a:lnTo>
                <a:lnTo>
                  <a:pt x="53120" y="10270"/>
                </a:lnTo>
                <a:lnTo>
                  <a:pt x="53100" y="10270"/>
                </a:lnTo>
                <a:lnTo>
                  <a:pt x="53100" y="10260"/>
                </a:lnTo>
                <a:lnTo>
                  <a:pt x="53090" y="10260"/>
                </a:lnTo>
                <a:lnTo>
                  <a:pt x="53080" y="10260"/>
                </a:lnTo>
                <a:lnTo>
                  <a:pt x="53080" y="10250"/>
                </a:lnTo>
                <a:lnTo>
                  <a:pt x="53060" y="10250"/>
                </a:lnTo>
                <a:lnTo>
                  <a:pt x="53060" y="10260"/>
                </a:lnTo>
                <a:lnTo>
                  <a:pt x="53050" y="10260"/>
                </a:lnTo>
                <a:lnTo>
                  <a:pt x="53050" y="10250"/>
                </a:lnTo>
                <a:lnTo>
                  <a:pt x="53040" y="10250"/>
                </a:lnTo>
                <a:lnTo>
                  <a:pt x="53030" y="10250"/>
                </a:lnTo>
                <a:lnTo>
                  <a:pt x="53030" y="10240"/>
                </a:lnTo>
                <a:lnTo>
                  <a:pt x="53020" y="10240"/>
                </a:lnTo>
                <a:lnTo>
                  <a:pt x="53020" y="10230"/>
                </a:lnTo>
                <a:lnTo>
                  <a:pt x="53030" y="10230"/>
                </a:lnTo>
                <a:lnTo>
                  <a:pt x="53030" y="10220"/>
                </a:lnTo>
                <a:lnTo>
                  <a:pt x="53040" y="10220"/>
                </a:lnTo>
                <a:lnTo>
                  <a:pt x="53050" y="10220"/>
                </a:lnTo>
                <a:lnTo>
                  <a:pt x="53050" y="10210"/>
                </a:lnTo>
                <a:lnTo>
                  <a:pt x="53040" y="10210"/>
                </a:lnTo>
                <a:lnTo>
                  <a:pt x="53020" y="10210"/>
                </a:lnTo>
                <a:lnTo>
                  <a:pt x="53010" y="10210"/>
                </a:lnTo>
                <a:lnTo>
                  <a:pt x="53010" y="10190"/>
                </a:lnTo>
                <a:lnTo>
                  <a:pt x="52990" y="10190"/>
                </a:lnTo>
                <a:lnTo>
                  <a:pt x="52990" y="10200"/>
                </a:lnTo>
                <a:lnTo>
                  <a:pt x="52980" y="10200"/>
                </a:lnTo>
                <a:lnTo>
                  <a:pt x="52980" y="10190"/>
                </a:lnTo>
                <a:lnTo>
                  <a:pt x="52980" y="10180"/>
                </a:lnTo>
                <a:lnTo>
                  <a:pt x="52970" y="10180"/>
                </a:lnTo>
                <a:lnTo>
                  <a:pt x="52960" y="10180"/>
                </a:lnTo>
                <a:lnTo>
                  <a:pt x="52960" y="10170"/>
                </a:lnTo>
                <a:lnTo>
                  <a:pt x="52930" y="10170"/>
                </a:lnTo>
                <a:lnTo>
                  <a:pt x="52930" y="10180"/>
                </a:lnTo>
                <a:lnTo>
                  <a:pt x="52930" y="10170"/>
                </a:lnTo>
                <a:lnTo>
                  <a:pt x="52920" y="10170"/>
                </a:lnTo>
                <a:lnTo>
                  <a:pt x="52920" y="10160"/>
                </a:lnTo>
                <a:lnTo>
                  <a:pt x="52910" y="10160"/>
                </a:lnTo>
                <a:lnTo>
                  <a:pt x="52910" y="10150"/>
                </a:lnTo>
                <a:lnTo>
                  <a:pt x="52910" y="10140"/>
                </a:lnTo>
                <a:lnTo>
                  <a:pt x="52930" y="10140"/>
                </a:lnTo>
                <a:lnTo>
                  <a:pt x="52930" y="10150"/>
                </a:lnTo>
                <a:lnTo>
                  <a:pt x="52950" y="10150"/>
                </a:lnTo>
                <a:lnTo>
                  <a:pt x="52950" y="10140"/>
                </a:lnTo>
                <a:lnTo>
                  <a:pt x="52960" y="10140"/>
                </a:lnTo>
                <a:lnTo>
                  <a:pt x="52960" y="10130"/>
                </a:lnTo>
                <a:lnTo>
                  <a:pt x="52970" y="10130"/>
                </a:lnTo>
                <a:lnTo>
                  <a:pt x="52980" y="10130"/>
                </a:lnTo>
                <a:lnTo>
                  <a:pt x="52980" y="10120"/>
                </a:lnTo>
                <a:lnTo>
                  <a:pt x="52990" y="10120"/>
                </a:lnTo>
                <a:lnTo>
                  <a:pt x="52990" y="10110"/>
                </a:lnTo>
                <a:lnTo>
                  <a:pt x="52980" y="10110"/>
                </a:lnTo>
                <a:lnTo>
                  <a:pt x="52960" y="10110"/>
                </a:lnTo>
                <a:lnTo>
                  <a:pt x="52950" y="10110"/>
                </a:lnTo>
                <a:lnTo>
                  <a:pt x="52950" y="10090"/>
                </a:lnTo>
                <a:lnTo>
                  <a:pt x="52960" y="10090"/>
                </a:lnTo>
                <a:lnTo>
                  <a:pt x="52960" y="10080"/>
                </a:lnTo>
                <a:lnTo>
                  <a:pt x="52950" y="10080"/>
                </a:lnTo>
                <a:lnTo>
                  <a:pt x="52950" y="10070"/>
                </a:lnTo>
                <a:lnTo>
                  <a:pt x="52940" y="10070"/>
                </a:lnTo>
                <a:lnTo>
                  <a:pt x="52940" y="10080"/>
                </a:lnTo>
                <a:lnTo>
                  <a:pt x="52930" y="10080"/>
                </a:lnTo>
                <a:lnTo>
                  <a:pt x="52920" y="10080"/>
                </a:lnTo>
                <a:lnTo>
                  <a:pt x="52920" y="10060"/>
                </a:lnTo>
                <a:lnTo>
                  <a:pt x="52910" y="10060"/>
                </a:lnTo>
                <a:lnTo>
                  <a:pt x="52900" y="10060"/>
                </a:lnTo>
                <a:lnTo>
                  <a:pt x="52900" y="10070"/>
                </a:lnTo>
                <a:lnTo>
                  <a:pt x="52890" y="10070"/>
                </a:lnTo>
                <a:lnTo>
                  <a:pt x="52890" y="10080"/>
                </a:lnTo>
                <a:lnTo>
                  <a:pt x="52880" y="10080"/>
                </a:lnTo>
                <a:lnTo>
                  <a:pt x="52870" y="10080"/>
                </a:lnTo>
                <a:lnTo>
                  <a:pt x="52870" y="10090"/>
                </a:lnTo>
                <a:lnTo>
                  <a:pt x="52860" y="10090"/>
                </a:lnTo>
                <a:lnTo>
                  <a:pt x="52860" y="10100"/>
                </a:lnTo>
                <a:lnTo>
                  <a:pt x="52850" y="10100"/>
                </a:lnTo>
                <a:lnTo>
                  <a:pt x="52850" y="10090"/>
                </a:lnTo>
                <a:lnTo>
                  <a:pt x="52840" y="10090"/>
                </a:lnTo>
                <a:lnTo>
                  <a:pt x="52840" y="10080"/>
                </a:lnTo>
                <a:lnTo>
                  <a:pt x="52830" y="10080"/>
                </a:lnTo>
                <a:lnTo>
                  <a:pt x="52830" y="10090"/>
                </a:lnTo>
                <a:lnTo>
                  <a:pt x="52820" y="10090"/>
                </a:lnTo>
                <a:lnTo>
                  <a:pt x="52820" y="10110"/>
                </a:lnTo>
                <a:lnTo>
                  <a:pt x="52810" y="10110"/>
                </a:lnTo>
                <a:lnTo>
                  <a:pt x="52810" y="10100"/>
                </a:lnTo>
                <a:lnTo>
                  <a:pt x="52810" y="10080"/>
                </a:lnTo>
                <a:lnTo>
                  <a:pt x="52800" y="10080"/>
                </a:lnTo>
                <a:lnTo>
                  <a:pt x="52790" y="10080"/>
                </a:lnTo>
                <a:lnTo>
                  <a:pt x="52780" y="10080"/>
                </a:lnTo>
                <a:lnTo>
                  <a:pt x="52780" y="10070"/>
                </a:lnTo>
                <a:lnTo>
                  <a:pt x="52790" y="10070"/>
                </a:lnTo>
                <a:lnTo>
                  <a:pt x="52790" y="10060"/>
                </a:lnTo>
                <a:lnTo>
                  <a:pt x="52800" y="10060"/>
                </a:lnTo>
                <a:lnTo>
                  <a:pt x="52800" y="10040"/>
                </a:lnTo>
                <a:lnTo>
                  <a:pt x="52790" y="10040"/>
                </a:lnTo>
                <a:lnTo>
                  <a:pt x="52790" y="10030"/>
                </a:lnTo>
                <a:lnTo>
                  <a:pt x="52780" y="10030"/>
                </a:lnTo>
                <a:lnTo>
                  <a:pt x="52780" y="10020"/>
                </a:lnTo>
                <a:lnTo>
                  <a:pt x="52780" y="10010"/>
                </a:lnTo>
                <a:lnTo>
                  <a:pt x="52790" y="10010"/>
                </a:lnTo>
                <a:lnTo>
                  <a:pt x="52800" y="10010"/>
                </a:lnTo>
                <a:lnTo>
                  <a:pt x="52810" y="10010"/>
                </a:lnTo>
                <a:lnTo>
                  <a:pt x="52810" y="10020"/>
                </a:lnTo>
                <a:lnTo>
                  <a:pt x="52810" y="10030"/>
                </a:lnTo>
                <a:lnTo>
                  <a:pt x="52810" y="10040"/>
                </a:lnTo>
                <a:lnTo>
                  <a:pt x="52820" y="10040"/>
                </a:lnTo>
                <a:lnTo>
                  <a:pt x="52820" y="10050"/>
                </a:lnTo>
                <a:lnTo>
                  <a:pt x="52830" y="10050"/>
                </a:lnTo>
                <a:lnTo>
                  <a:pt x="52830" y="10060"/>
                </a:lnTo>
                <a:lnTo>
                  <a:pt x="52840" y="10060"/>
                </a:lnTo>
                <a:lnTo>
                  <a:pt x="52840" y="10070"/>
                </a:lnTo>
                <a:lnTo>
                  <a:pt x="52860" y="10070"/>
                </a:lnTo>
                <a:lnTo>
                  <a:pt x="52860" y="10060"/>
                </a:lnTo>
                <a:lnTo>
                  <a:pt x="52870" y="10060"/>
                </a:lnTo>
                <a:lnTo>
                  <a:pt x="52870" y="10050"/>
                </a:lnTo>
                <a:lnTo>
                  <a:pt x="52880" y="10050"/>
                </a:lnTo>
                <a:lnTo>
                  <a:pt x="52880" y="10040"/>
                </a:lnTo>
                <a:lnTo>
                  <a:pt x="52890" y="10040"/>
                </a:lnTo>
                <a:lnTo>
                  <a:pt x="52890" y="10050"/>
                </a:lnTo>
                <a:lnTo>
                  <a:pt x="52900" y="10050"/>
                </a:lnTo>
                <a:lnTo>
                  <a:pt x="52900" y="10040"/>
                </a:lnTo>
                <a:lnTo>
                  <a:pt x="52910" y="10040"/>
                </a:lnTo>
                <a:lnTo>
                  <a:pt x="52910" y="10050"/>
                </a:lnTo>
                <a:lnTo>
                  <a:pt x="52930" y="10050"/>
                </a:lnTo>
                <a:lnTo>
                  <a:pt x="52930" y="10040"/>
                </a:lnTo>
                <a:lnTo>
                  <a:pt x="52950" y="10040"/>
                </a:lnTo>
                <a:lnTo>
                  <a:pt x="52960" y="10040"/>
                </a:lnTo>
                <a:lnTo>
                  <a:pt x="52960" y="10030"/>
                </a:lnTo>
                <a:lnTo>
                  <a:pt x="52970" y="10030"/>
                </a:lnTo>
                <a:lnTo>
                  <a:pt x="52970" y="10020"/>
                </a:lnTo>
                <a:lnTo>
                  <a:pt x="52980" y="10020"/>
                </a:lnTo>
                <a:lnTo>
                  <a:pt x="52980" y="10010"/>
                </a:lnTo>
                <a:lnTo>
                  <a:pt x="53000" y="10010"/>
                </a:lnTo>
                <a:lnTo>
                  <a:pt x="53000" y="10000"/>
                </a:lnTo>
                <a:lnTo>
                  <a:pt x="53000" y="9990"/>
                </a:lnTo>
                <a:lnTo>
                  <a:pt x="52980" y="9990"/>
                </a:lnTo>
                <a:lnTo>
                  <a:pt x="52980" y="10000"/>
                </a:lnTo>
                <a:lnTo>
                  <a:pt x="52970" y="10000"/>
                </a:lnTo>
                <a:lnTo>
                  <a:pt x="52970" y="10010"/>
                </a:lnTo>
                <a:lnTo>
                  <a:pt x="52960" y="10010"/>
                </a:lnTo>
                <a:lnTo>
                  <a:pt x="52950" y="10010"/>
                </a:lnTo>
                <a:lnTo>
                  <a:pt x="52940" y="10010"/>
                </a:lnTo>
                <a:lnTo>
                  <a:pt x="52940" y="10020"/>
                </a:lnTo>
                <a:lnTo>
                  <a:pt x="52930" y="10020"/>
                </a:lnTo>
                <a:lnTo>
                  <a:pt x="52930" y="10010"/>
                </a:lnTo>
                <a:lnTo>
                  <a:pt x="52920" y="10010"/>
                </a:lnTo>
                <a:lnTo>
                  <a:pt x="52920" y="9990"/>
                </a:lnTo>
                <a:lnTo>
                  <a:pt x="52910" y="9990"/>
                </a:lnTo>
                <a:lnTo>
                  <a:pt x="52910" y="9980"/>
                </a:lnTo>
                <a:lnTo>
                  <a:pt x="52900" y="9980"/>
                </a:lnTo>
                <a:lnTo>
                  <a:pt x="52910" y="9980"/>
                </a:lnTo>
                <a:lnTo>
                  <a:pt x="52910" y="9970"/>
                </a:lnTo>
                <a:lnTo>
                  <a:pt x="52910" y="9960"/>
                </a:lnTo>
                <a:lnTo>
                  <a:pt x="52910" y="9950"/>
                </a:lnTo>
                <a:lnTo>
                  <a:pt x="52900" y="9950"/>
                </a:lnTo>
                <a:lnTo>
                  <a:pt x="52900" y="9970"/>
                </a:lnTo>
                <a:lnTo>
                  <a:pt x="52890" y="9970"/>
                </a:lnTo>
                <a:lnTo>
                  <a:pt x="52890" y="9980"/>
                </a:lnTo>
                <a:lnTo>
                  <a:pt x="52880" y="9980"/>
                </a:lnTo>
                <a:lnTo>
                  <a:pt x="52880" y="9990"/>
                </a:lnTo>
                <a:lnTo>
                  <a:pt x="52880" y="9980"/>
                </a:lnTo>
                <a:lnTo>
                  <a:pt x="52870" y="9980"/>
                </a:lnTo>
                <a:lnTo>
                  <a:pt x="52860" y="9980"/>
                </a:lnTo>
                <a:lnTo>
                  <a:pt x="52860" y="9970"/>
                </a:lnTo>
                <a:lnTo>
                  <a:pt x="52870" y="9970"/>
                </a:lnTo>
                <a:lnTo>
                  <a:pt x="52870" y="9960"/>
                </a:lnTo>
                <a:lnTo>
                  <a:pt x="52870" y="9940"/>
                </a:lnTo>
                <a:lnTo>
                  <a:pt x="52860" y="9940"/>
                </a:lnTo>
                <a:lnTo>
                  <a:pt x="52860" y="9920"/>
                </a:lnTo>
                <a:lnTo>
                  <a:pt x="52870" y="9920"/>
                </a:lnTo>
                <a:lnTo>
                  <a:pt x="52870" y="9910"/>
                </a:lnTo>
                <a:lnTo>
                  <a:pt x="52870" y="9890"/>
                </a:lnTo>
                <a:lnTo>
                  <a:pt x="52880" y="9890"/>
                </a:lnTo>
                <a:lnTo>
                  <a:pt x="52870" y="9890"/>
                </a:lnTo>
                <a:lnTo>
                  <a:pt x="52860" y="9890"/>
                </a:lnTo>
                <a:lnTo>
                  <a:pt x="52860" y="9880"/>
                </a:lnTo>
                <a:lnTo>
                  <a:pt x="52840" y="9880"/>
                </a:lnTo>
                <a:lnTo>
                  <a:pt x="52840" y="9890"/>
                </a:lnTo>
                <a:lnTo>
                  <a:pt x="52840" y="9900"/>
                </a:lnTo>
                <a:lnTo>
                  <a:pt x="52830" y="9900"/>
                </a:lnTo>
                <a:lnTo>
                  <a:pt x="52820" y="9900"/>
                </a:lnTo>
                <a:lnTo>
                  <a:pt x="52820" y="9890"/>
                </a:lnTo>
                <a:lnTo>
                  <a:pt x="52810" y="9890"/>
                </a:lnTo>
                <a:lnTo>
                  <a:pt x="52810" y="9880"/>
                </a:lnTo>
                <a:lnTo>
                  <a:pt x="52820" y="9880"/>
                </a:lnTo>
                <a:lnTo>
                  <a:pt x="52810" y="9880"/>
                </a:lnTo>
                <a:lnTo>
                  <a:pt x="52810" y="9870"/>
                </a:lnTo>
                <a:lnTo>
                  <a:pt x="52800" y="9870"/>
                </a:lnTo>
                <a:lnTo>
                  <a:pt x="52800" y="9910"/>
                </a:lnTo>
                <a:lnTo>
                  <a:pt x="52790" y="9910"/>
                </a:lnTo>
                <a:lnTo>
                  <a:pt x="52780" y="9910"/>
                </a:lnTo>
                <a:lnTo>
                  <a:pt x="52770" y="9910"/>
                </a:lnTo>
                <a:lnTo>
                  <a:pt x="52770" y="9900"/>
                </a:lnTo>
                <a:lnTo>
                  <a:pt x="52780" y="9900"/>
                </a:lnTo>
                <a:lnTo>
                  <a:pt x="52780" y="9880"/>
                </a:lnTo>
                <a:lnTo>
                  <a:pt x="52770" y="9880"/>
                </a:lnTo>
                <a:lnTo>
                  <a:pt x="52770" y="9870"/>
                </a:lnTo>
                <a:lnTo>
                  <a:pt x="52760" y="9870"/>
                </a:lnTo>
                <a:lnTo>
                  <a:pt x="52750" y="9870"/>
                </a:lnTo>
                <a:lnTo>
                  <a:pt x="52750" y="9860"/>
                </a:lnTo>
                <a:lnTo>
                  <a:pt x="52770" y="9860"/>
                </a:lnTo>
                <a:lnTo>
                  <a:pt x="52770" y="9840"/>
                </a:lnTo>
                <a:lnTo>
                  <a:pt x="52760" y="9840"/>
                </a:lnTo>
                <a:lnTo>
                  <a:pt x="52760" y="9830"/>
                </a:lnTo>
                <a:lnTo>
                  <a:pt x="52750" y="9830"/>
                </a:lnTo>
                <a:lnTo>
                  <a:pt x="52750" y="9840"/>
                </a:lnTo>
                <a:lnTo>
                  <a:pt x="52750" y="9850"/>
                </a:lnTo>
                <a:lnTo>
                  <a:pt x="52740" y="9850"/>
                </a:lnTo>
                <a:lnTo>
                  <a:pt x="52720" y="9850"/>
                </a:lnTo>
                <a:lnTo>
                  <a:pt x="52720" y="9840"/>
                </a:lnTo>
                <a:lnTo>
                  <a:pt x="52710" y="9840"/>
                </a:lnTo>
                <a:lnTo>
                  <a:pt x="52700" y="9840"/>
                </a:lnTo>
                <a:lnTo>
                  <a:pt x="52700" y="9830"/>
                </a:lnTo>
                <a:lnTo>
                  <a:pt x="52680" y="9830"/>
                </a:lnTo>
                <a:lnTo>
                  <a:pt x="52680" y="9820"/>
                </a:lnTo>
                <a:lnTo>
                  <a:pt x="52670" y="9820"/>
                </a:lnTo>
                <a:lnTo>
                  <a:pt x="52670" y="9810"/>
                </a:lnTo>
                <a:lnTo>
                  <a:pt x="52680" y="9810"/>
                </a:lnTo>
                <a:lnTo>
                  <a:pt x="52680" y="9800"/>
                </a:lnTo>
                <a:lnTo>
                  <a:pt x="52690" y="9800"/>
                </a:lnTo>
                <a:lnTo>
                  <a:pt x="52720" y="9800"/>
                </a:lnTo>
                <a:lnTo>
                  <a:pt x="52720" y="9810"/>
                </a:lnTo>
                <a:lnTo>
                  <a:pt x="52720" y="9790"/>
                </a:lnTo>
                <a:lnTo>
                  <a:pt x="52710" y="9790"/>
                </a:lnTo>
                <a:lnTo>
                  <a:pt x="52710" y="9780"/>
                </a:lnTo>
                <a:lnTo>
                  <a:pt x="52710" y="9770"/>
                </a:lnTo>
                <a:lnTo>
                  <a:pt x="52720" y="9770"/>
                </a:lnTo>
                <a:lnTo>
                  <a:pt x="52720" y="9760"/>
                </a:lnTo>
                <a:lnTo>
                  <a:pt x="52720" y="9740"/>
                </a:lnTo>
                <a:lnTo>
                  <a:pt x="52700" y="9740"/>
                </a:lnTo>
                <a:lnTo>
                  <a:pt x="52720" y="9740"/>
                </a:lnTo>
                <a:lnTo>
                  <a:pt x="52720" y="9720"/>
                </a:lnTo>
                <a:lnTo>
                  <a:pt x="52720" y="9710"/>
                </a:lnTo>
                <a:lnTo>
                  <a:pt x="52710" y="9710"/>
                </a:lnTo>
                <a:lnTo>
                  <a:pt x="52710" y="9700"/>
                </a:lnTo>
                <a:lnTo>
                  <a:pt x="52720" y="9700"/>
                </a:lnTo>
                <a:lnTo>
                  <a:pt x="52720" y="9710"/>
                </a:lnTo>
                <a:lnTo>
                  <a:pt x="52730" y="9710"/>
                </a:lnTo>
                <a:lnTo>
                  <a:pt x="52740" y="9710"/>
                </a:lnTo>
                <a:lnTo>
                  <a:pt x="52740" y="9720"/>
                </a:lnTo>
                <a:lnTo>
                  <a:pt x="52760" y="9720"/>
                </a:lnTo>
                <a:lnTo>
                  <a:pt x="52760" y="9710"/>
                </a:lnTo>
                <a:lnTo>
                  <a:pt x="52770" y="9710"/>
                </a:lnTo>
                <a:lnTo>
                  <a:pt x="52780" y="9710"/>
                </a:lnTo>
                <a:lnTo>
                  <a:pt x="52780" y="9720"/>
                </a:lnTo>
                <a:lnTo>
                  <a:pt x="52790" y="9720"/>
                </a:lnTo>
                <a:lnTo>
                  <a:pt x="52790" y="9730"/>
                </a:lnTo>
                <a:lnTo>
                  <a:pt x="52810" y="9730"/>
                </a:lnTo>
                <a:lnTo>
                  <a:pt x="52810" y="9740"/>
                </a:lnTo>
                <a:lnTo>
                  <a:pt x="52820" y="9740"/>
                </a:lnTo>
                <a:lnTo>
                  <a:pt x="52810" y="9740"/>
                </a:lnTo>
                <a:lnTo>
                  <a:pt x="52810" y="9750"/>
                </a:lnTo>
                <a:lnTo>
                  <a:pt x="52820" y="9750"/>
                </a:lnTo>
                <a:lnTo>
                  <a:pt x="52820" y="9760"/>
                </a:lnTo>
                <a:lnTo>
                  <a:pt x="52820" y="9750"/>
                </a:lnTo>
                <a:lnTo>
                  <a:pt x="52830" y="9750"/>
                </a:lnTo>
                <a:lnTo>
                  <a:pt x="52820" y="9750"/>
                </a:lnTo>
                <a:lnTo>
                  <a:pt x="52820" y="9730"/>
                </a:lnTo>
                <a:lnTo>
                  <a:pt x="52830" y="9730"/>
                </a:lnTo>
                <a:lnTo>
                  <a:pt x="52830" y="9720"/>
                </a:lnTo>
                <a:lnTo>
                  <a:pt x="52840" y="9720"/>
                </a:lnTo>
                <a:lnTo>
                  <a:pt x="52840" y="9730"/>
                </a:lnTo>
                <a:lnTo>
                  <a:pt x="52850" y="9730"/>
                </a:lnTo>
                <a:lnTo>
                  <a:pt x="52850" y="9740"/>
                </a:lnTo>
                <a:lnTo>
                  <a:pt x="52860" y="9740"/>
                </a:lnTo>
                <a:lnTo>
                  <a:pt x="52880" y="9740"/>
                </a:lnTo>
                <a:lnTo>
                  <a:pt x="52880" y="9750"/>
                </a:lnTo>
                <a:lnTo>
                  <a:pt x="52890" y="9750"/>
                </a:lnTo>
                <a:lnTo>
                  <a:pt x="52890" y="9740"/>
                </a:lnTo>
                <a:lnTo>
                  <a:pt x="52890" y="9750"/>
                </a:lnTo>
                <a:lnTo>
                  <a:pt x="52900" y="9750"/>
                </a:lnTo>
                <a:lnTo>
                  <a:pt x="52900" y="9740"/>
                </a:lnTo>
                <a:lnTo>
                  <a:pt x="52880" y="9740"/>
                </a:lnTo>
                <a:lnTo>
                  <a:pt x="52880" y="9730"/>
                </a:lnTo>
                <a:lnTo>
                  <a:pt x="52860" y="9730"/>
                </a:lnTo>
                <a:lnTo>
                  <a:pt x="52860" y="9720"/>
                </a:lnTo>
                <a:lnTo>
                  <a:pt x="52850" y="9720"/>
                </a:lnTo>
                <a:lnTo>
                  <a:pt x="52850" y="9700"/>
                </a:lnTo>
                <a:lnTo>
                  <a:pt x="52840" y="9700"/>
                </a:lnTo>
                <a:lnTo>
                  <a:pt x="52840" y="9690"/>
                </a:lnTo>
                <a:lnTo>
                  <a:pt x="52840" y="9680"/>
                </a:lnTo>
                <a:lnTo>
                  <a:pt x="52830" y="9680"/>
                </a:lnTo>
                <a:lnTo>
                  <a:pt x="52830" y="9670"/>
                </a:lnTo>
                <a:lnTo>
                  <a:pt x="52840" y="9670"/>
                </a:lnTo>
                <a:lnTo>
                  <a:pt x="52840" y="9660"/>
                </a:lnTo>
                <a:lnTo>
                  <a:pt x="52840" y="9650"/>
                </a:lnTo>
                <a:lnTo>
                  <a:pt x="52830" y="9650"/>
                </a:lnTo>
                <a:lnTo>
                  <a:pt x="52820" y="9650"/>
                </a:lnTo>
                <a:lnTo>
                  <a:pt x="52820" y="9640"/>
                </a:lnTo>
                <a:lnTo>
                  <a:pt x="52840" y="9640"/>
                </a:lnTo>
                <a:lnTo>
                  <a:pt x="52860" y="9640"/>
                </a:lnTo>
                <a:lnTo>
                  <a:pt x="52870" y="9640"/>
                </a:lnTo>
                <a:lnTo>
                  <a:pt x="52870" y="9630"/>
                </a:lnTo>
                <a:lnTo>
                  <a:pt x="52870" y="9620"/>
                </a:lnTo>
                <a:lnTo>
                  <a:pt x="52880" y="9620"/>
                </a:lnTo>
                <a:lnTo>
                  <a:pt x="52880" y="9610"/>
                </a:lnTo>
                <a:lnTo>
                  <a:pt x="52890" y="9610"/>
                </a:lnTo>
                <a:lnTo>
                  <a:pt x="52890" y="9600"/>
                </a:lnTo>
                <a:lnTo>
                  <a:pt x="52900" y="9600"/>
                </a:lnTo>
                <a:lnTo>
                  <a:pt x="52900" y="9590"/>
                </a:lnTo>
                <a:lnTo>
                  <a:pt x="52900" y="9580"/>
                </a:lnTo>
                <a:lnTo>
                  <a:pt x="52890" y="9580"/>
                </a:lnTo>
                <a:lnTo>
                  <a:pt x="52880" y="9580"/>
                </a:lnTo>
                <a:lnTo>
                  <a:pt x="52880" y="9590"/>
                </a:lnTo>
                <a:lnTo>
                  <a:pt x="52870" y="9590"/>
                </a:lnTo>
                <a:lnTo>
                  <a:pt x="52870" y="9600"/>
                </a:lnTo>
                <a:lnTo>
                  <a:pt x="52860" y="9600"/>
                </a:lnTo>
                <a:lnTo>
                  <a:pt x="52850" y="9600"/>
                </a:lnTo>
                <a:lnTo>
                  <a:pt x="52850" y="9610"/>
                </a:lnTo>
                <a:lnTo>
                  <a:pt x="52840" y="9610"/>
                </a:lnTo>
                <a:lnTo>
                  <a:pt x="52830" y="9610"/>
                </a:lnTo>
                <a:lnTo>
                  <a:pt x="52830" y="9620"/>
                </a:lnTo>
                <a:lnTo>
                  <a:pt x="52810" y="9620"/>
                </a:lnTo>
                <a:lnTo>
                  <a:pt x="52810" y="9610"/>
                </a:lnTo>
                <a:lnTo>
                  <a:pt x="52800" y="9610"/>
                </a:lnTo>
                <a:lnTo>
                  <a:pt x="52800" y="9620"/>
                </a:lnTo>
                <a:lnTo>
                  <a:pt x="52800" y="9630"/>
                </a:lnTo>
                <a:lnTo>
                  <a:pt x="52790" y="9630"/>
                </a:lnTo>
                <a:lnTo>
                  <a:pt x="52770" y="9630"/>
                </a:lnTo>
                <a:lnTo>
                  <a:pt x="52760" y="9630"/>
                </a:lnTo>
                <a:lnTo>
                  <a:pt x="52760" y="9610"/>
                </a:lnTo>
                <a:lnTo>
                  <a:pt x="52760" y="9580"/>
                </a:lnTo>
                <a:lnTo>
                  <a:pt x="52770" y="9580"/>
                </a:lnTo>
                <a:lnTo>
                  <a:pt x="52770" y="9570"/>
                </a:lnTo>
                <a:lnTo>
                  <a:pt x="52770" y="9560"/>
                </a:lnTo>
                <a:lnTo>
                  <a:pt x="52760" y="9560"/>
                </a:lnTo>
                <a:lnTo>
                  <a:pt x="52760" y="9550"/>
                </a:lnTo>
                <a:lnTo>
                  <a:pt x="52750" y="9550"/>
                </a:lnTo>
                <a:lnTo>
                  <a:pt x="52750" y="9540"/>
                </a:lnTo>
                <a:lnTo>
                  <a:pt x="52750" y="9530"/>
                </a:lnTo>
                <a:lnTo>
                  <a:pt x="52750" y="9520"/>
                </a:lnTo>
                <a:lnTo>
                  <a:pt x="52740" y="9520"/>
                </a:lnTo>
                <a:lnTo>
                  <a:pt x="52740" y="9510"/>
                </a:lnTo>
                <a:lnTo>
                  <a:pt x="52740" y="9500"/>
                </a:lnTo>
                <a:lnTo>
                  <a:pt x="52750" y="9500"/>
                </a:lnTo>
                <a:lnTo>
                  <a:pt x="52760" y="9500"/>
                </a:lnTo>
                <a:lnTo>
                  <a:pt x="52760" y="9490"/>
                </a:lnTo>
                <a:lnTo>
                  <a:pt x="52770" y="9490"/>
                </a:lnTo>
                <a:lnTo>
                  <a:pt x="52790" y="9490"/>
                </a:lnTo>
                <a:lnTo>
                  <a:pt x="52790" y="9480"/>
                </a:lnTo>
                <a:lnTo>
                  <a:pt x="52810" y="9480"/>
                </a:lnTo>
                <a:lnTo>
                  <a:pt x="52810" y="9490"/>
                </a:lnTo>
                <a:lnTo>
                  <a:pt x="52820" y="9490"/>
                </a:lnTo>
                <a:lnTo>
                  <a:pt x="52820" y="9500"/>
                </a:lnTo>
                <a:lnTo>
                  <a:pt x="52830" y="9500"/>
                </a:lnTo>
                <a:lnTo>
                  <a:pt x="52830" y="9490"/>
                </a:lnTo>
                <a:lnTo>
                  <a:pt x="52850" y="9490"/>
                </a:lnTo>
                <a:lnTo>
                  <a:pt x="52850" y="9470"/>
                </a:lnTo>
                <a:lnTo>
                  <a:pt x="52860" y="9470"/>
                </a:lnTo>
                <a:lnTo>
                  <a:pt x="52860" y="9460"/>
                </a:lnTo>
                <a:lnTo>
                  <a:pt x="52870" y="9460"/>
                </a:lnTo>
                <a:lnTo>
                  <a:pt x="52870" y="9440"/>
                </a:lnTo>
                <a:lnTo>
                  <a:pt x="52860" y="9440"/>
                </a:lnTo>
                <a:lnTo>
                  <a:pt x="52860" y="9430"/>
                </a:lnTo>
                <a:lnTo>
                  <a:pt x="52870" y="9430"/>
                </a:lnTo>
                <a:lnTo>
                  <a:pt x="52870" y="9420"/>
                </a:lnTo>
                <a:lnTo>
                  <a:pt x="52880" y="9420"/>
                </a:lnTo>
                <a:lnTo>
                  <a:pt x="52880" y="9410"/>
                </a:lnTo>
                <a:lnTo>
                  <a:pt x="52890" y="9410"/>
                </a:lnTo>
                <a:lnTo>
                  <a:pt x="52890" y="9390"/>
                </a:lnTo>
                <a:lnTo>
                  <a:pt x="52900" y="9390"/>
                </a:lnTo>
                <a:lnTo>
                  <a:pt x="52900" y="9370"/>
                </a:lnTo>
                <a:lnTo>
                  <a:pt x="52900" y="9360"/>
                </a:lnTo>
                <a:lnTo>
                  <a:pt x="52900" y="9350"/>
                </a:lnTo>
                <a:lnTo>
                  <a:pt x="52910" y="9350"/>
                </a:lnTo>
                <a:lnTo>
                  <a:pt x="52910" y="9340"/>
                </a:lnTo>
                <a:lnTo>
                  <a:pt x="52900" y="9340"/>
                </a:lnTo>
                <a:lnTo>
                  <a:pt x="52900" y="9330"/>
                </a:lnTo>
                <a:lnTo>
                  <a:pt x="52910" y="9330"/>
                </a:lnTo>
                <a:lnTo>
                  <a:pt x="52910" y="9320"/>
                </a:lnTo>
                <a:lnTo>
                  <a:pt x="52920" y="9320"/>
                </a:lnTo>
                <a:lnTo>
                  <a:pt x="52920" y="9310"/>
                </a:lnTo>
                <a:lnTo>
                  <a:pt x="52920" y="9300"/>
                </a:lnTo>
                <a:lnTo>
                  <a:pt x="52930" y="9300"/>
                </a:lnTo>
                <a:lnTo>
                  <a:pt x="52940" y="9300"/>
                </a:lnTo>
                <a:lnTo>
                  <a:pt x="52950" y="9300"/>
                </a:lnTo>
                <a:lnTo>
                  <a:pt x="52950" y="9290"/>
                </a:lnTo>
                <a:lnTo>
                  <a:pt x="52950" y="9280"/>
                </a:lnTo>
                <a:lnTo>
                  <a:pt x="52960" y="9280"/>
                </a:lnTo>
                <a:lnTo>
                  <a:pt x="52960" y="9290"/>
                </a:lnTo>
                <a:lnTo>
                  <a:pt x="52970" y="9290"/>
                </a:lnTo>
                <a:lnTo>
                  <a:pt x="52970" y="9300"/>
                </a:lnTo>
                <a:lnTo>
                  <a:pt x="52970" y="9310"/>
                </a:lnTo>
                <a:lnTo>
                  <a:pt x="52980" y="9310"/>
                </a:lnTo>
                <a:lnTo>
                  <a:pt x="52980" y="9320"/>
                </a:lnTo>
                <a:lnTo>
                  <a:pt x="52970" y="9320"/>
                </a:lnTo>
                <a:lnTo>
                  <a:pt x="52970" y="9330"/>
                </a:lnTo>
                <a:lnTo>
                  <a:pt x="52970" y="9340"/>
                </a:lnTo>
                <a:lnTo>
                  <a:pt x="52960" y="9340"/>
                </a:lnTo>
                <a:lnTo>
                  <a:pt x="52960" y="9350"/>
                </a:lnTo>
                <a:lnTo>
                  <a:pt x="52970" y="9350"/>
                </a:lnTo>
                <a:lnTo>
                  <a:pt x="52970" y="9340"/>
                </a:lnTo>
                <a:lnTo>
                  <a:pt x="52980" y="9340"/>
                </a:lnTo>
                <a:lnTo>
                  <a:pt x="52980" y="9350"/>
                </a:lnTo>
                <a:lnTo>
                  <a:pt x="52980" y="9340"/>
                </a:lnTo>
                <a:lnTo>
                  <a:pt x="52990" y="9340"/>
                </a:lnTo>
                <a:lnTo>
                  <a:pt x="52990" y="9360"/>
                </a:lnTo>
                <a:lnTo>
                  <a:pt x="52990" y="9370"/>
                </a:lnTo>
                <a:lnTo>
                  <a:pt x="52990" y="9390"/>
                </a:lnTo>
                <a:lnTo>
                  <a:pt x="53000" y="9390"/>
                </a:lnTo>
                <a:lnTo>
                  <a:pt x="53000" y="9400"/>
                </a:lnTo>
                <a:lnTo>
                  <a:pt x="52990" y="9400"/>
                </a:lnTo>
                <a:lnTo>
                  <a:pt x="52990" y="9420"/>
                </a:lnTo>
                <a:lnTo>
                  <a:pt x="52990" y="9430"/>
                </a:lnTo>
                <a:lnTo>
                  <a:pt x="53000" y="9430"/>
                </a:lnTo>
                <a:lnTo>
                  <a:pt x="53000" y="9420"/>
                </a:lnTo>
                <a:lnTo>
                  <a:pt x="53010" y="9420"/>
                </a:lnTo>
                <a:lnTo>
                  <a:pt x="53010" y="9410"/>
                </a:lnTo>
                <a:lnTo>
                  <a:pt x="53020" y="9410"/>
                </a:lnTo>
                <a:lnTo>
                  <a:pt x="53020" y="9400"/>
                </a:lnTo>
                <a:lnTo>
                  <a:pt x="53060" y="9400"/>
                </a:lnTo>
                <a:lnTo>
                  <a:pt x="53060" y="9410"/>
                </a:lnTo>
                <a:lnTo>
                  <a:pt x="53060" y="9420"/>
                </a:lnTo>
                <a:lnTo>
                  <a:pt x="53050" y="9420"/>
                </a:lnTo>
                <a:lnTo>
                  <a:pt x="53050" y="9430"/>
                </a:lnTo>
                <a:lnTo>
                  <a:pt x="53040" y="9430"/>
                </a:lnTo>
                <a:lnTo>
                  <a:pt x="53030" y="9430"/>
                </a:lnTo>
                <a:lnTo>
                  <a:pt x="53030" y="9440"/>
                </a:lnTo>
                <a:lnTo>
                  <a:pt x="53040" y="9440"/>
                </a:lnTo>
                <a:lnTo>
                  <a:pt x="53050" y="9440"/>
                </a:lnTo>
                <a:lnTo>
                  <a:pt x="53050" y="9450"/>
                </a:lnTo>
                <a:lnTo>
                  <a:pt x="53050" y="9460"/>
                </a:lnTo>
                <a:lnTo>
                  <a:pt x="53080" y="9460"/>
                </a:lnTo>
                <a:lnTo>
                  <a:pt x="53080" y="9450"/>
                </a:lnTo>
                <a:lnTo>
                  <a:pt x="53090" y="9450"/>
                </a:lnTo>
                <a:lnTo>
                  <a:pt x="53090" y="9440"/>
                </a:lnTo>
                <a:lnTo>
                  <a:pt x="53100" y="9440"/>
                </a:lnTo>
                <a:lnTo>
                  <a:pt x="53120" y="9440"/>
                </a:lnTo>
                <a:lnTo>
                  <a:pt x="53120" y="9460"/>
                </a:lnTo>
                <a:lnTo>
                  <a:pt x="53120" y="9470"/>
                </a:lnTo>
                <a:lnTo>
                  <a:pt x="53110" y="9470"/>
                </a:lnTo>
                <a:lnTo>
                  <a:pt x="53100" y="9470"/>
                </a:lnTo>
                <a:lnTo>
                  <a:pt x="53100" y="9480"/>
                </a:lnTo>
                <a:lnTo>
                  <a:pt x="53120" y="9480"/>
                </a:lnTo>
                <a:lnTo>
                  <a:pt x="53120" y="9490"/>
                </a:lnTo>
                <a:lnTo>
                  <a:pt x="53110" y="9490"/>
                </a:lnTo>
                <a:lnTo>
                  <a:pt x="53110" y="9500"/>
                </a:lnTo>
                <a:lnTo>
                  <a:pt x="53100" y="9500"/>
                </a:lnTo>
                <a:lnTo>
                  <a:pt x="53100" y="9510"/>
                </a:lnTo>
                <a:lnTo>
                  <a:pt x="53110" y="9510"/>
                </a:lnTo>
                <a:lnTo>
                  <a:pt x="53110" y="9520"/>
                </a:lnTo>
                <a:lnTo>
                  <a:pt x="53120" y="9520"/>
                </a:lnTo>
                <a:lnTo>
                  <a:pt x="53120" y="9540"/>
                </a:lnTo>
                <a:lnTo>
                  <a:pt x="53130" y="9540"/>
                </a:lnTo>
                <a:lnTo>
                  <a:pt x="53130" y="9530"/>
                </a:lnTo>
                <a:lnTo>
                  <a:pt x="53130" y="9520"/>
                </a:lnTo>
                <a:lnTo>
                  <a:pt x="53120" y="9520"/>
                </a:lnTo>
                <a:lnTo>
                  <a:pt x="53120" y="9510"/>
                </a:lnTo>
                <a:lnTo>
                  <a:pt x="53130" y="9510"/>
                </a:lnTo>
                <a:lnTo>
                  <a:pt x="53130" y="9500"/>
                </a:lnTo>
                <a:lnTo>
                  <a:pt x="53140" y="9500"/>
                </a:lnTo>
                <a:lnTo>
                  <a:pt x="53150" y="9500"/>
                </a:lnTo>
                <a:lnTo>
                  <a:pt x="53150" y="9510"/>
                </a:lnTo>
                <a:lnTo>
                  <a:pt x="53150" y="9520"/>
                </a:lnTo>
                <a:lnTo>
                  <a:pt x="53160" y="9520"/>
                </a:lnTo>
                <a:lnTo>
                  <a:pt x="53160" y="9530"/>
                </a:lnTo>
                <a:lnTo>
                  <a:pt x="53170" y="9530"/>
                </a:lnTo>
                <a:lnTo>
                  <a:pt x="53170" y="9540"/>
                </a:lnTo>
                <a:lnTo>
                  <a:pt x="53170" y="9550"/>
                </a:lnTo>
                <a:lnTo>
                  <a:pt x="53150" y="9550"/>
                </a:lnTo>
                <a:lnTo>
                  <a:pt x="53150" y="9560"/>
                </a:lnTo>
                <a:lnTo>
                  <a:pt x="53140" y="9560"/>
                </a:lnTo>
                <a:lnTo>
                  <a:pt x="53140" y="9570"/>
                </a:lnTo>
                <a:lnTo>
                  <a:pt x="53130" y="9570"/>
                </a:lnTo>
                <a:lnTo>
                  <a:pt x="53110" y="9570"/>
                </a:lnTo>
                <a:lnTo>
                  <a:pt x="53100" y="9570"/>
                </a:lnTo>
                <a:lnTo>
                  <a:pt x="53090" y="9570"/>
                </a:lnTo>
                <a:lnTo>
                  <a:pt x="53090" y="9580"/>
                </a:lnTo>
                <a:lnTo>
                  <a:pt x="53100" y="9580"/>
                </a:lnTo>
                <a:lnTo>
                  <a:pt x="53120" y="9580"/>
                </a:lnTo>
                <a:lnTo>
                  <a:pt x="53120" y="9590"/>
                </a:lnTo>
                <a:lnTo>
                  <a:pt x="53130" y="9590"/>
                </a:lnTo>
                <a:lnTo>
                  <a:pt x="53130" y="9580"/>
                </a:lnTo>
                <a:lnTo>
                  <a:pt x="53140" y="9580"/>
                </a:lnTo>
                <a:lnTo>
                  <a:pt x="53150" y="9580"/>
                </a:lnTo>
                <a:lnTo>
                  <a:pt x="53150" y="9570"/>
                </a:lnTo>
                <a:lnTo>
                  <a:pt x="53160" y="9570"/>
                </a:lnTo>
                <a:lnTo>
                  <a:pt x="53170" y="9570"/>
                </a:lnTo>
                <a:lnTo>
                  <a:pt x="53180" y="9570"/>
                </a:lnTo>
                <a:lnTo>
                  <a:pt x="53180" y="9580"/>
                </a:lnTo>
                <a:lnTo>
                  <a:pt x="53170" y="9580"/>
                </a:lnTo>
                <a:lnTo>
                  <a:pt x="53170" y="9590"/>
                </a:lnTo>
                <a:lnTo>
                  <a:pt x="53160" y="9590"/>
                </a:lnTo>
                <a:lnTo>
                  <a:pt x="53160" y="9600"/>
                </a:lnTo>
                <a:lnTo>
                  <a:pt x="53150" y="9600"/>
                </a:lnTo>
                <a:lnTo>
                  <a:pt x="53150" y="9610"/>
                </a:lnTo>
                <a:lnTo>
                  <a:pt x="53140" y="9610"/>
                </a:lnTo>
                <a:lnTo>
                  <a:pt x="53130" y="9610"/>
                </a:lnTo>
                <a:lnTo>
                  <a:pt x="53130" y="9620"/>
                </a:lnTo>
                <a:lnTo>
                  <a:pt x="53140" y="9620"/>
                </a:lnTo>
                <a:lnTo>
                  <a:pt x="53150" y="9620"/>
                </a:lnTo>
                <a:lnTo>
                  <a:pt x="53150" y="9610"/>
                </a:lnTo>
                <a:lnTo>
                  <a:pt x="53170" y="9610"/>
                </a:lnTo>
                <a:lnTo>
                  <a:pt x="53180" y="9610"/>
                </a:lnTo>
                <a:lnTo>
                  <a:pt x="53180" y="9600"/>
                </a:lnTo>
                <a:lnTo>
                  <a:pt x="53190" y="9600"/>
                </a:lnTo>
                <a:lnTo>
                  <a:pt x="53190" y="9610"/>
                </a:lnTo>
                <a:lnTo>
                  <a:pt x="53210" y="9610"/>
                </a:lnTo>
                <a:lnTo>
                  <a:pt x="53220" y="9610"/>
                </a:lnTo>
                <a:lnTo>
                  <a:pt x="53220" y="9620"/>
                </a:lnTo>
                <a:lnTo>
                  <a:pt x="53210" y="9620"/>
                </a:lnTo>
                <a:lnTo>
                  <a:pt x="53210" y="9630"/>
                </a:lnTo>
                <a:lnTo>
                  <a:pt x="53210" y="9640"/>
                </a:lnTo>
                <a:lnTo>
                  <a:pt x="53200" y="9640"/>
                </a:lnTo>
                <a:lnTo>
                  <a:pt x="53200" y="9650"/>
                </a:lnTo>
                <a:lnTo>
                  <a:pt x="53190" y="9650"/>
                </a:lnTo>
                <a:lnTo>
                  <a:pt x="53180" y="9650"/>
                </a:lnTo>
                <a:lnTo>
                  <a:pt x="53180" y="9660"/>
                </a:lnTo>
                <a:lnTo>
                  <a:pt x="53180" y="9650"/>
                </a:lnTo>
                <a:lnTo>
                  <a:pt x="53180" y="9670"/>
                </a:lnTo>
                <a:lnTo>
                  <a:pt x="53170" y="9670"/>
                </a:lnTo>
                <a:lnTo>
                  <a:pt x="53160" y="9670"/>
                </a:lnTo>
                <a:lnTo>
                  <a:pt x="53160" y="9680"/>
                </a:lnTo>
                <a:lnTo>
                  <a:pt x="53160" y="9690"/>
                </a:lnTo>
                <a:lnTo>
                  <a:pt x="53170" y="9690"/>
                </a:lnTo>
                <a:lnTo>
                  <a:pt x="53170" y="9700"/>
                </a:lnTo>
                <a:lnTo>
                  <a:pt x="53170" y="9710"/>
                </a:lnTo>
                <a:lnTo>
                  <a:pt x="53160" y="9710"/>
                </a:lnTo>
                <a:lnTo>
                  <a:pt x="53160" y="9720"/>
                </a:lnTo>
                <a:lnTo>
                  <a:pt x="53160" y="9730"/>
                </a:lnTo>
                <a:lnTo>
                  <a:pt x="53150" y="9730"/>
                </a:lnTo>
                <a:lnTo>
                  <a:pt x="53150" y="9740"/>
                </a:lnTo>
                <a:lnTo>
                  <a:pt x="53160" y="9740"/>
                </a:lnTo>
                <a:lnTo>
                  <a:pt x="53160" y="9750"/>
                </a:lnTo>
                <a:lnTo>
                  <a:pt x="53160" y="9760"/>
                </a:lnTo>
                <a:lnTo>
                  <a:pt x="53170" y="9760"/>
                </a:lnTo>
                <a:lnTo>
                  <a:pt x="53180" y="9760"/>
                </a:lnTo>
                <a:lnTo>
                  <a:pt x="53180" y="9740"/>
                </a:lnTo>
                <a:lnTo>
                  <a:pt x="53180" y="9730"/>
                </a:lnTo>
                <a:lnTo>
                  <a:pt x="53180" y="9720"/>
                </a:lnTo>
                <a:lnTo>
                  <a:pt x="53180" y="9710"/>
                </a:lnTo>
                <a:lnTo>
                  <a:pt x="53190" y="9710"/>
                </a:lnTo>
                <a:lnTo>
                  <a:pt x="53190" y="9700"/>
                </a:lnTo>
                <a:lnTo>
                  <a:pt x="53200" y="9700"/>
                </a:lnTo>
                <a:lnTo>
                  <a:pt x="53200" y="9690"/>
                </a:lnTo>
                <a:lnTo>
                  <a:pt x="53200" y="9680"/>
                </a:lnTo>
                <a:lnTo>
                  <a:pt x="53210" y="9680"/>
                </a:lnTo>
                <a:lnTo>
                  <a:pt x="53220" y="9680"/>
                </a:lnTo>
                <a:lnTo>
                  <a:pt x="53220" y="9670"/>
                </a:lnTo>
                <a:lnTo>
                  <a:pt x="53240" y="9670"/>
                </a:lnTo>
                <a:lnTo>
                  <a:pt x="53240" y="9680"/>
                </a:lnTo>
                <a:lnTo>
                  <a:pt x="53240" y="9690"/>
                </a:lnTo>
                <a:lnTo>
                  <a:pt x="53240" y="9700"/>
                </a:lnTo>
                <a:lnTo>
                  <a:pt x="53230" y="9700"/>
                </a:lnTo>
                <a:lnTo>
                  <a:pt x="53230" y="9710"/>
                </a:lnTo>
                <a:lnTo>
                  <a:pt x="53220" y="9710"/>
                </a:lnTo>
                <a:lnTo>
                  <a:pt x="53220" y="9730"/>
                </a:lnTo>
                <a:lnTo>
                  <a:pt x="53230" y="9730"/>
                </a:lnTo>
                <a:lnTo>
                  <a:pt x="53230" y="9740"/>
                </a:lnTo>
                <a:lnTo>
                  <a:pt x="53240" y="9740"/>
                </a:lnTo>
                <a:lnTo>
                  <a:pt x="53240" y="9760"/>
                </a:lnTo>
                <a:lnTo>
                  <a:pt x="53240" y="9770"/>
                </a:lnTo>
                <a:lnTo>
                  <a:pt x="53240" y="9780"/>
                </a:lnTo>
                <a:lnTo>
                  <a:pt x="53230" y="9780"/>
                </a:lnTo>
                <a:lnTo>
                  <a:pt x="53210" y="9780"/>
                </a:lnTo>
                <a:lnTo>
                  <a:pt x="53210" y="9790"/>
                </a:lnTo>
                <a:lnTo>
                  <a:pt x="53210" y="9810"/>
                </a:lnTo>
                <a:lnTo>
                  <a:pt x="53220" y="9810"/>
                </a:lnTo>
                <a:lnTo>
                  <a:pt x="53220" y="9820"/>
                </a:lnTo>
                <a:lnTo>
                  <a:pt x="53240" y="9820"/>
                </a:lnTo>
                <a:lnTo>
                  <a:pt x="53240" y="9810"/>
                </a:lnTo>
                <a:lnTo>
                  <a:pt x="53250" y="9810"/>
                </a:lnTo>
                <a:lnTo>
                  <a:pt x="53250" y="9800"/>
                </a:lnTo>
                <a:lnTo>
                  <a:pt x="53260" y="9800"/>
                </a:lnTo>
                <a:lnTo>
                  <a:pt x="53260" y="9770"/>
                </a:lnTo>
                <a:lnTo>
                  <a:pt x="53270" y="9770"/>
                </a:lnTo>
                <a:lnTo>
                  <a:pt x="53270" y="9760"/>
                </a:lnTo>
                <a:lnTo>
                  <a:pt x="53280" y="9760"/>
                </a:lnTo>
                <a:lnTo>
                  <a:pt x="53280" y="9750"/>
                </a:lnTo>
                <a:lnTo>
                  <a:pt x="53290" y="9750"/>
                </a:lnTo>
                <a:lnTo>
                  <a:pt x="53290" y="9740"/>
                </a:lnTo>
                <a:lnTo>
                  <a:pt x="53300" y="9740"/>
                </a:lnTo>
                <a:lnTo>
                  <a:pt x="53310" y="9740"/>
                </a:lnTo>
                <a:lnTo>
                  <a:pt x="53320" y="9740"/>
                </a:lnTo>
                <a:lnTo>
                  <a:pt x="53320" y="9750"/>
                </a:lnTo>
                <a:lnTo>
                  <a:pt x="53330" y="9750"/>
                </a:lnTo>
                <a:lnTo>
                  <a:pt x="53330" y="9730"/>
                </a:lnTo>
                <a:lnTo>
                  <a:pt x="53300" y="9730"/>
                </a:lnTo>
                <a:lnTo>
                  <a:pt x="53300" y="9720"/>
                </a:lnTo>
                <a:lnTo>
                  <a:pt x="53290" y="9720"/>
                </a:lnTo>
                <a:lnTo>
                  <a:pt x="53290" y="9710"/>
                </a:lnTo>
                <a:lnTo>
                  <a:pt x="53290" y="9670"/>
                </a:lnTo>
                <a:lnTo>
                  <a:pt x="53300" y="9670"/>
                </a:lnTo>
                <a:lnTo>
                  <a:pt x="53300" y="9680"/>
                </a:lnTo>
                <a:lnTo>
                  <a:pt x="53310" y="9680"/>
                </a:lnTo>
                <a:lnTo>
                  <a:pt x="53310" y="9670"/>
                </a:lnTo>
                <a:lnTo>
                  <a:pt x="53320" y="9670"/>
                </a:lnTo>
                <a:lnTo>
                  <a:pt x="53320" y="9660"/>
                </a:lnTo>
                <a:lnTo>
                  <a:pt x="53320" y="9650"/>
                </a:lnTo>
                <a:lnTo>
                  <a:pt x="53330" y="9650"/>
                </a:lnTo>
                <a:lnTo>
                  <a:pt x="53330" y="9640"/>
                </a:lnTo>
                <a:lnTo>
                  <a:pt x="53330" y="9630"/>
                </a:lnTo>
                <a:lnTo>
                  <a:pt x="53330" y="9620"/>
                </a:lnTo>
                <a:lnTo>
                  <a:pt x="53320" y="9620"/>
                </a:lnTo>
                <a:lnTo>
                  <a:pt x="53320" y="9610"/>
                </a:lnTo>
                <a:lnTo>
                  <a:pt x="53330" y="9610"/>
                </a:lnTo>
                <a:lnTo>
                  <a:pt x="53330" y="9600"/>
                </a:lnTo>
                <a:lnTo>
                  <a:pt x="53330" y="9570"/>
                </a:lnTo>
                <a:lnTo>
                  <a:pt x="53330" y="9560"/>
                </a:lnTo>
                <a:lnTo>
                  <a:pt x="53330" y="9550"/>
                </a:lnTo>
                <a:lnTo>
                  <a:pt x="53360" y="9550"/>
                </a:lnTo>
                <a:lnTo>
                  <a:pt x="53350" y="9550"/>
                </a:lnTo>
                <a:lnTo>
                  <a:pt x="53350" y="9540"/>
                </a:lnTo>
                <a:lnTo>
                  <a:pt x="53340" y="9540"/>
                </a:lnTo>
                <a:lnTo>
                  <a:pt x="53340" y="9530"/>
                </a:lnTo>
                <a:lnTo>
                  <a:pt x="53340" y="9520"/>
                </a:lnTo>
                <a:lnTo>
                  <a:pt x="53340" y="9490"/>
                </a:lnTo>
                <a:lnTo>
                  <a:pt x="53350" y="9490"/>
                </a:lnTo>
                <a:lnTo>
                  <a:pt x="53350" y="9480"/>
                </a:lnTo>
                <a:lnTo>
                  <a:pt x="53360" y="9480"/>
                </a:lnTo>
                <a:lnTo>
                  <a:pt x="53370" y="9480"/>
                </a:lnTo>
                <a:lnTo>
                  <a:pt x="53370" y="9470"/>
                </a:lnTo>
                <a:lnTo>
                  <a:pt x="53390" y="9470"/>
                </a:lnTo>
                <a:lnTo>
                  <a:pt x="53410" y="9470"/>
                </a:lnTo>
                <a:lnTo>
                  <a:pt x="53410" y="9460"/>
                </a:lnTo>
                <a:lnTo>
                  <a:pt x="53400" y="9460"/>
                </a:lnTo>
                <a:lnTo>
                  <a:pt x="53400" y="9450"/>
                </a:lnTo>
                <a:lnTo>
                  <a:pt x="53390" y="9450"/>
                </a:lnTo>
                <a:lnTo>
                  <a:pt x="53380" y="9450"/>
                </a:lnTo>
                <a:lnTo>
                  <a:pt x="53360" y="9450"/>
                </a:lnTo>
                <a:lnTo>
                  <a:pt x="53360" y="9460"/>
                </a:lnTo>
                <a:lnTo>
                  <a:pt x="53360" y="9450"/>
                </a:lnTo>
                <a:lnTo>
                  <a:pt x="53350" y="9450"/>
                </a:lnTo>
                <a:lnTo>
                  <a:pt x="53340" y="9450"/>
                </a:lnTo>
                <a:lnTo>
                  <a:pt x="53340" y="9440"/>
                </a:lnTo>
                <a:lnTo>
                  <a:pt x="53350" y="9440"/>
                </a:lnTo>
                <a:lnTo>
                  <a:pt x="53370" y="9440"/>
                </a:lnTo>
                <a:lnTo>
                  <a:pt x="53370" y="9430"/>
                </a:lnTo>
                <a:lnTo>
                  <a:pt x="53380" y="9430"/>
                </a:lnTo>
                <a:lnTo>
                  <a:pt x="53380" y="9420"/>
                </a:lnTo>
                <a:lnTo>
                  <a:pt x="53370" y="9420"/>
                </a:lnTo>
                <a:lnTo>
                  <a:pt x="53370" y="9410"/>
                </a:lnTo>
                <a:lnTo>
                  <a:pt x="53370" y="9400"/>
                </a:lnTo>
                <a:lnTo>
                  <a:pt x="53390" y="9400"/>
                </a:lnTo>
                <a:lnTo>
                  <a:pt x="53390" y="9390"/>
                </a:lnTo>
                <a:lnTo>
                  <a:pt x="53400" y="9390"/>
                </a:lnTo>
                <a:lnTo>
                  <a:pt x="53400" y="9380"/>
                </a:lnTo>
                <a:lnTo>
                  <a:pt x="53410" y="9380"/>
                </a:lnTo>
                <a:lnTo>
                  <a:pt x="53410" y="9390"/>
                </a:lnTo>
                <a:lnTo>
                  <a:pt x="53420" y="9390"/>
                </a:lnTo>
                <a:lnTo>
                  <a:pt x="53420" y="9380"/>
                </a:lnTo>
                <a:lnTo>
                  <a:pt x="53430" y="9380"/>
                </a:lnTo>
                <a:lnTo>
                  <a:pt x="53430" y="9370"/>
                </a:lnTo>
                <a:lnTo>
                  <a:pt x="53430" y="9360"/>
                </a:lnTo>
                <a:lnTo>
                  <a:pt x="53440" y="9360"/>
                </a:lnTo>
                <a:lnTo>
                  <a:pt x="53430" y="9360"/>
                </a:lnTo>
                <a:lnTo>
                  <a:pt x="53430" y="9350"/>
                </a:lnTo>
                <a:lnTo>
                  <a:pt x="53420" y="9350"/>
                </a:lnTo>
                <a:lnTo>
                  <a:pt x="53410" y="9350"/>
                </a:lnTo>
                <a:lnTo>
                  <a:pt x="53410" y="9330"/>
                </a:lnTo>
                <a:lnTo>
                  <a:pt x="53420" y="9330"/>
                </a:lnTo>
                <a:lnTo>
                  <a:pt x="53420" y="9320"/>
                </a:lnTo>
                <a:lnTo>
                  <a:pt x="53420" y="9310"/>
                </a:lnTo>
                <a:lnTo>
                  <a:pt x="53430" y="9310"/>
                </a:lnTo>
                <a:lnTo>
                  <a:pt x="53430" y="9300"/>
                </a:lnTo>
                <a:lnTo>
                  <a:pt x="53450" y="9300"/>
                </a:lnTo>
                <a:lnTo>
                  <a:pt x="53450" y="9290"/>
                </a:lnTo>
                <a:lnTo>
                  <a:pt x="53460" y="9290"/>
                </a:lnTo>
                <a:lnTo>
                  <a:pt x="53470" y="9290"/>
                </a:lnTo>
                <a:lnTo>
                  <a:pt x="53470" y="9280"/>
                </a:lnTo>
                <a:lnTo>
                  <a:pt x="53480" y="9280"/>
                </a:lnTo>
                <a:lnTo>
                  <a:pt x="53490" y="9280"/>
                </a:lnTo>
                <a:lnTo>
                  <a:pt x="53490" y="9270"/>
                </a:lnTo>
                <a:lnTo>
                  <a:pt x="53480" y="9270"/>
                </a:lnTo>
                <a:lnTo>
                  <a:pt x="53470" y="9270"/>
                </a:lnTo>
                <a:lnTo>
                  <a:pt x="53470" y="9250"/>
                </a:lnTo>
                <a:lnTo>
                  <a:pt x="53480" y="9250"/>
                </a:lnTo>
                <a:lnTo>
                  <a:pt x="53480" y="9240"/>
                </a:lnTo>
                <a:lnTo>
                  <a:pt x="53490" y="9240"/>
                </a:lnTo>
                <a:lnTo>
                  <a:pt x="53490" y="9230"/>
                </a:lnTo>
                <a:lnTo>
                  <a:pt x="53500" y="9230"/>
                </a:lnTo>
                <a:lnTo>
                  <a:pt x="53500" y="9220"/>
                </a:lnTo>
                <a:lnTo>
                  <a:pt x="53500" y="9230"/>
                </a:lnTo>
                <a:lnTo>
                  <a:pt x="53510" y="9230"/>
                </a:lnTo>
                <a:lnTo>
                  <a:pt x="53510" y="9240"/>
                </a:lnTo>
                <a:lnTo>
                  <a:pt x="53520" y="9240"/>
                </a:lnTo>
                <a:lnTo>
                  <a:pt x="53520" y="9250"/>
                </a:lnTo>
                <a:lnTo>
                  <a:pt x="53530" y="9250"/>
                </a:lnTo>
                <a:lnTo>
                  <a:pt x="53530" y="9260"/>
                </a:lnTo>
                <a:lnTo>
                  <a:pt x="53550" y="9260"/>
                </a:lnTo>
                <a:lnTo>
                  <a:pt x="53550" y="9270"/>
                </a:lnTo>
                <a:lnTo>
                  <a:pt x="53560" y="9270"/>
                </a:lnTo>
                <a:lnTo>
                  <a:pt x="53560" y="9290"/>
                </a:lnTo>
                <a:lnTo>
                  <a:pt x="53570" y="9290"/>
                </a:lnTo>
                <a:lnTo>
                  <a:pt x="53570" y="9320"/>
                </a:lnTo>
                <a:lnTo>
                  <a:pt x="53580" y="9320"/>
                </a:lnTo>
                <a:lnTo>
                  <a:pt x="53580" y="9330"/>
                </a:lnTo>
                <a:lnTo>
                  <a:pt x="53570" y="9330"/>
                </a:lnTo>
                <a:lnTo>
                  <a:pt x="53560" y="9330"/>
                </a:lnTo>
                <a:lnTo>
                  <a:pt x="53560" y="9320"/>
                </a:lnTo>
                <a:lnTo>
                  <a:pt x="53550" y="9320"/>
                </a:lnTo>
                <a:lnTo>
                  <a:pt x="53550" y="9330"/>
                </a:lnTo>
                <a:lnTo>
                  <a:pt x="53550" y="9340"/>
                </a:lnTo>
                <a:lnTo>
                  <a:pt x="53540" y="9340"/>
                </a:lnTo>
                <a:lnTo>
                  <a:pt x="53540" y="9350"/>
                </a:lnTo>
                <a:lnTo>
                  <a:pt x="53530" y="9350"/>
                </a:lnTo>
                <a:lnTo>
                  <a:pt x="53530" y="9370"/>
                </a:lnTo>
                <a:lnTo>
                  <a:pt x="53530" y="9360"/>
                </a:lnTo>
                <a:lnTo>
                  <a:pt x="53520" y="9360"/>
                </a:lnTo>
                <a:lnTo>
                  <a:pt x="53520" y="9380"/>
                </a:lnTo>
                <a:lnTo>
                  <a:pt x="53500" y="9380"/>
                </a:lnTo>
                <a:lnTo>
                  <a:pt x="53500" y="9370"/>
                </a:lnTo>
                <a:lnTo>
                  <a:pt x="53480" y="9370"/>
                </a:lnTo>
                <a:lnTo>
                  <a:pt x="53470" y="9370"/>
                </a:lnTo>
                <a:lnTo>
                  <a:pt x="53470" y="9380"/>
                </a:lnTo>
                <a:lnTo>
                  <a:pt x="53460" y="9380"/>
                </a:lnTo>
                <a:lnTo>
                  <a:pt x="53460" y="9390"/>
                </a:lnTo>
                <a:lnTo>
                  <a:pt x="53450" y="9390"/>
                </a:lnTo>
                <a:lnTo>
                  <a:pt x="53450" y="9400"/>
                </a:lnTo>
                <a:lnTo>
                  <a:pt x="53440" y="9400"/>
                </a:lnTo>
                <a:lnTo>
                  <a:pt x="53440" y="9440"/>
                </a:lnTo>
                <a:lnTo>
                  <a:pt x="53450" y="9440"/>
                </a:lnTo>
                <a:lnTo>
                  <a:pt x="53450" y="9450"/>
                </a:lnTo>
                <a:lnTo>
                  <a:pt x="53450" y="9460"/>
                </a:lnTo>
                <a:lnTo>
                  <a:pt x="53460" y="9460"/>
                </a:lnTo>
                <a:lnTo>
                  <a:pt x="53480" y="9460"/>
                </a:lnTo>
                <a:lnTo>
                  <a:pt x="53490" y="9460"/>
                </a:lnTo>
                <a:lnTo>
                  <a:pt x="53490" y="9470"/>
                </a:lnTo>
                <a:lnTo>
                  <a:pt x="53490" y="9480"/>
                </a:lnTo>
                <a:lnTo>
                  <a:pt x="53520" y="9480"/>
                </a:lnTo>
                <a:lnTo>
                  <a:pt x="53520" y="9470"/>
                </a:lnTo>
                <a:lnTo>
                  <a:pt x="53530" y="9470"/>
                </a:lnTo>
                <a:lnTo>
                  <a:pt x="53540" y="9470"/>
                </a:lnTo>
                <a:lnTo>
                  <a:pt x="53520" y="9470"/>
                </a:lnTo>
                <a:lnTo>
                  <a:pt x="53510" y="9470"/>
                </a:lnTo>
                <a:lnTo>
                  <a:pt x="53500" y="9470"/>
                </a:lnTo>
                <a:lnTo>
                  <a:pt x="53500" y="9450"/>
                </a:lnTo>
                <a:lnTo>
                  <a:pt x="53500" y="9440"/>
                </a:lnTo>
                <a:lnTo>
                  <a:pt x="53510" y="9440"/>
                </a:lnTo>
                <a:lnTo>
                  <a:pt x="53520" y="9440"/>
                </a:lnTo>
                <a:lnTo>
                  <a:pt x="53520" y="9450"/>
                </a:lnTo>
                <a:lnTo>
                  <a:pt x="53530" y="9450"/>
                </a:lnTo>
                <a:lnTo>
                  <a:pt x="53540" y="9450"/>
                </a:lnTo>
                <a:lnTo>
                  <a:pt x="53540" y="9440"/>
                </a:lnTo>
                <a:lnTo>
                  <a:pt x="53550" y="9440"/>
                </a:lnTo>
                <a:lnTo>
                  <a:pt x="53550" y="9450"/>
                </a:lnTo>
                <a:lnTo>
                  <a:pt x="53550" y="9460"/>
                </a:lnTo>
                <a:lnTo>
                  <a:pt x="53560" y="9460"/>
                </a:lnTo>
                <a:lnTo>
                  <a:pt x="53560" y="9470"/>
                </a:lnTo>
                <a:lnTo>
                  <a:pt x="53560" y="9480"/>
                </a:lnTo>
                <a:lnTo>
                  <a:pt x="53570" y="9480"/>
                </a:lnTo>
                <a:lnTo>
                  <a:pt x="53570" y="9500"/>
                </a:lnTo>
                <a:lnTo>
                  <a:pt x="53580" y="9500"/>
                </a:lnTo>
                <a:lnTo>
                  <a:pt x="53580" y="9520"/>
                </a:lnTo>
                <a:lnTo>
                  <a:pt x="53570" y="9520"/>
                </a:lnTo>
                <a:lnTo>
                  <a:pt x="53570" y="9530"/>
                </a:lnTo>
                <a:lnTo>
                  <a:pt x="53560" y="9530"/>
                </a:lnTo>
                <a:lnTo>
                  <a:pt x="53560" y="9540"/>
                </a:lnTo>
                <a:lnTo>
                  <a:pt x="53570" y="9540"/>
                </a:lnTo>
                <a:lnTo>
                  <a:pt x="53570" y="9550"/>
                </a:lnTo>
                <a:lnTo>
                  <a:pt x="53560" y="9550"/>
                </a:lnTo>
                <a:lnTo>
                  <a:pt x="53560" y="9560"/>
                </a:lnTo>
                <a:lnTo>
                  <a:pt x="53560" y="9590"/>
                </a:lnTo>
                <a:lnTo>
                  <a:pt x="53550" y="9590"/>
                </a:lnTo>
                <a:lnTo>
                  <a:pt x="53550" y="9600"/>
                </a:lnTo>
                <a:lnTo>
                  <a:pt x="53550" y="9610"/>
                </a:lnTo>
                <a:lnTo>
                  <a:pt x="53550" y="9620"/>
                </a:lnTo>
                <a:lnTo>
                  <a:pt x="53560" y="9620"/>
                </a:lnTo>
                <a:lnTo>
                  <a:pt x="53560" y="9630"/>
                </a:lnTo>
                <a:lnTo>
                  <a:pt x="53560" y="9650"/>
                </a:lnTo>
                <a:lnTo>
                  <a:pt x="53560" y="9660"/>
                </a:lnTo>
                <a:lnTo>
                  <a:pt x="53550" y="9660"/>
                </a:lnTo>
                <a:lnTo>
                  <a:pt x="53550" y="9680"/>
                </a:lnTo>
                <a:lnTo>
                  <a:pt x="53560" y="9680"/>
                </a:lnTo>
                <a:lnTo>
                  <a:pt x="53550" y="9680"/>
                </a:lnTo>
                <a:lnTo>
                  <a:pt x="53550" y="9700"/>
                </a:lnTo>
                <a:lnTo>
                  <a:pt x="53550" y="9710"/>
                </a:lnTo>
                <a:lnTo>
                  <a:pt x="53540" y="9710"/>
                </a:lnTo>
                <a:lnTo>
                  <a:pt x="53540" y="9740"/>
                </a:lnTo>
                <a:lnTo>
                  <a:pt x="53540" y="9750"/>
                </a:lnTo>
                <a:lnTo>
                  <a:pt x="53530" y="9750"/>
                </a:lnTo>
                <a:lnTo>
                  <a:pt x="53530" y="9770"/>
                </a:lnTo>
                <a:lnTo>
                  <a:pt x="53550" y="9770"/>
                </a:lnTo>
                <a:lnTo>
                  <a:pt x="53550" y="9760"/>
                </a:lnTo>
                <a:lnTo>
                  <a:pt x="53550" y="9750"/>
                </a:lnTo>
                <a:lnTo>
                  <a:pt x="53550" y="9760"/>
                </a:lnTo>
                <a:lnTo>
                  <a:pt x="53560" y="9760"/>
                </a:lnTo>
                <a:lnTo>
                  <a:pt x="53560" y="9770"/>
                </a:lnTo>
                <a:lnTo>
                  <a:pt x="53560" y="9780"/>
                </a:lnTo>
                <a:lnTo>
                  <a:pt x="53570" y="9780"/>
                </a:lnTo>
                <a:lnTo>
                  <a:pt x="53570" y="9770"/>
                </a:lnTo>
                <a:lnTo>
                  <a:pt x="53580" y="9770"/>
                </a:lnTo>
                <a:lnTo>
                  <a:pt x="53580" y="9750"/>
                </a:lnTo>
                <a:lnTo>
                  <a:pt x="53600" y="9750"/>
                </a:lnTo>
                <a:lnTo>
                  <a:pt x="53600" y="9760"/>
                </a:lnTo>
                <a:lnTo>
                  <a:pt x="53610" y="9760"/>
                </a:lnTo>
                <a:lnTo>
                  <a:pt x="53620" y="9760"/>
                </a:lnTo>
                <a:lnTo>
                  <a:pt x="53620" y="9740"/>
                </a:lnTo>
                <a:lnTo>
                  <a:pt x="53630" y="9740"/>
                </a:lnTo>
                <a:lnTo>
                  <a:pt x="53630" y="9730"/>
                </a:lnTo>
                <a:lnTo>
                  <a:pt x="53640" y="9730"/>
                </a:lnTo>
                <a:lnTo>
                  <a:pt x="53640" y="9740"/>
                </a:lnTo>
                <a:lnTo>
                  <a:pt x="53640" y="9750"/>
                </a:lnTo>
                <a:lnTo>
                  <a:pt x="53650" y="9750"/>
                </a:lnTo>
                <a:lnTo>
                  <a:pt x="53650" y="9770"/>
                </a:lnTo>
                <a:lnTo>
                  <a:pt x="53660" y="9770"/>
                </a:lnTo>
                <a:lnTo>
                  <a:pt x="53660" y="9780"/>
                </a:lnTo>
                <a:lnTo>
                  <a:pt x="53670" y="9780"/>
                </a:lnTo>
                <a:lnTo>
                  <a:pt x="53670" y="9770"/>
                </a:lnTo>
                <a:lnTo>
                  <a:pt x="53680" y="9770"/>
                </a:lnTo>
                <a:lnTo>
                  <a:pt x="53680" y="9780"/>
                </a:lnTo>
                <a:lnTo>
                  <a:pt x="53690" y="9780"/>
                </a:lnTo>
                <a:lnTo>
                  <a:pt x="53690" y="9790"/>
                </a:lnTo>
                <a:lnTo>
                  <a:pt x="53690" y="9800"/>
                </a:lnTo>
                <a:lnTo>
                  <a:pt x="53710" y="9800"/>
                </a:lnTo>
                <a:lnTo>
                  <a:pt x="53710" y="9790"/>
                </a:lnTo>
                <a:lnTo>
                  <a:pt x="53720" y="9790"/>
                </a:lnTo>
                <a:lnTo>
                  <a:pt x="53720" y="9780"/>
                </a:lnTo>
                <a:lnTo>
                  <a:pt x="53720" y="9790"/>
                </a:lnTo>
                <a:lnTo>
                  <a:pt x="53730" y="9790"/>
                </a:lnTo>
                <a:lnTo>
                  <a:pt x="53730" y="9810"/>
                </a:lnTo>
                <a:lnTo>
                  <a:pt x="53720" y="9810"/>
                </a:lnTo>
                <a:lnTo>
                  <a:pt x="53720" y="9820"/>
                </a:lnTo>
                <a:lnTo>
                  <a:pt x="53710" y="9820"/>
                </a:lnTo>
                <a:lnTo>
                  <a:pt x="53710" y="9830"/>
                </a:lnTo>
                <a:lnTo>
                  <a:pt x="53710" y="9840"/>
                </a:lnTo>
                <a:lnTo>
                  <a:pt x="53740" y="9840"/>
                </a:lnTo>
                <a:lnTo>
                  <a:pt x="53740" y="9850"/>
                </a:lnTo>
                <a:lnTo>
                  <a:pt x="53730" y="9850"/>
                </a:lnTo>
                <a:lnTo>
                  <a:pt x="53730" y="9860"/>
                </a:lnTo>
                <a:lnTo>
                  <a:pt x="53730" y="9870"/>
                </a:lnTo>
                <a:lnTo>
                  <a:pt x="53720" y="9870"/>
                </a:lnTo>
                <a:lnTo>
                  <a:pt x="53700" y="9870"/>
                </a:lnTo>
                <a:lnTo>
                  <a:pt x="53700" y="9860"/>
                </a:lnTo>
                <a:lnTo>
                  <a:pt x="53680" y="9860"/>
                </a:lnTo>
                <a:lnTo>
                  <a:pt x="53680" y="9870"/>
                </a:lnTo>
                <a:lnTo>
                  <a:pt x="53670" y="9870"/>
                </a:lnTo>
                <a:lnTo>
                  <a:pt x="53680" y="9870"/>
                </a:lnTo>
                <a:lnTo>
                  <a:pt x="53680" y="9880"/>
                </a:lnTo>
                <a:lnTo>
                  <a:pt x="53690" y="9880"/>
                </a:lnTo>
                <a:lnTo>
                  <a:pt x="53700" y="9880"/>
                </a:lnTo>
                <a:lnTo>
                  <a:pt x="53700" y="9890"/>
                </a:lnTo>
                <a:lnTo>
                  <a:pt x="53690" y="9890"/>
                </a:lnTo>
                <a:lnTo>
                  <a:pt x="53690" y="9900"/>
                </a:lnTo>
                <a:lnTo>
                  <a:pt x="53680" y="9900"/>
                </a:lnTo>
                <a:lnTo>
                  <a:pt x="53680" y="9910"/>
                </a:lnTo>
                <a:lnTo>
                  <a:pt x="53670" y="9910"/>
                </a:lnTo>
                <a:lnTo>
                  <a:pt x="53670" y="9920"/>
                </a:lnTo>
                <a:lnTo>
                  <a:pt x="53660" y="9920"/>
                </a:lnTo>
                <a:lnTo>
                  <a:pt x="53650" y="9920"/>
                </a:lnTo>
                <a:lnTo>
                  <a:pt x="53640" y="9920"/>
                </a:lnTo>
                <a:lnTo>
                  <a:pt x="53640" y="9880"/>
                </a:lnTo>
                <a:lnTo>
                  <a:pt x="53630" y="9880"/>
                </a:lnTo>
                <a:lnTo>
                  <a:pt x="53630" y="9870"/>
                </a:lnTo>
                <a:lnTo>
                  <a:pt x="53620" y="9870"/>
                </a:lnTo>
                <a:lnTo>
                  <a:pt x="53620" y="9860"/>
                </a:lnTo>
                <a:lnTo>
                  <a:pt x="53620" y="9850"/>
                </a:lnTo>
                <a:lnTo>
                  <a:pt x="53640" y="9850"/>
                </a:lnTo>
                <a:lnTo>
                  <a:pt x="53650" y="9850"/>
                </a:lnTo>
                <a:lnTo>
                  <a:pt x="53650" y="9840"/>
                </a:lnTo>
                <a:lnTo>
                  <a:pt x="53640" y="9840"/>
                </a:lnTo>
                <a:lnTo>
                  <a:pt x="53620" y="9840"/>
                </a:lnTo>
                <a:lnTo>
                  <a:pt x="53610" y="9840"/>
                </a:lnTo>
                <a:lnTo>
                  <a:pt x="53590" y="9840"/>
                </a:lnTo>
                <a:lnTo>
                  <a:pt x="53590" y="9830"/>
                </a:lnTo>
                <a:lnTo>
                  <a:pt x="53580" y="9830"/>
                </a:lnTo>
                <a:lnTo>
                  <a:pt x="53580" y="9840"/>
                </a:lnTo>
                <a:lnTo>
                  <a:pt x="53580" y="9850"/>
                </a:lnTo>
                <a:lnTo>
                  <a:pt x="53580" y="9860"/>
                </a:lnTo>
                <a:lnTo>
                  <a:pt x="53580" y="9870"/>
                </a:lnTo>
                <a:lnTo>
                  <a:pt x="53590" y="9870"/>
                </a:lnTo>
                <a:lnTo>
                  <a:pt x="53590" y="9880"/>
                </a:lnTo>
                <a:lnTo>
                  <a:pt x="53580" y="9880"/>
                </a:lnTo>
                <a:lnTo>
                  <a:pt x="53580" y="9900"/>
                </a:lnTo>
                <a:lnTo>
                  <a:pt x="53570" y="9900"/>
                </a:lnTo>
                <a:lnTo>
                  <a:pt x="53570" y="9910"/>
                </a:lnTo>
                <a:lnTo>
                  <a:pt x="53560" y="9910"/>
                </a:lnTo>
                <a:lnTo>
                  <a:pt x="53560" y="9900"/>
                </a:lnTo>
                <a:lnTo>
                  <a:pt x="53560" y="9890"/>
                </a:lnTo>
                <a:lnTo>
                  <a:pt x="53550" y="9890"/>
                </a:lnTo>
                <a:lnTo>
                  <a:pt x="53550" y="9900"/>
                </a:lnTo>
                <a:lnTo>
                  <a:pt x="53540" y="9900"/>
                </a:lnTo>
                <a:lnTo>
                  <a:pt x="53540" y="9910"/>
                </a:lnTo>
                <a:lnTo>
                  <a:pt x="53550" y="9910"/>
                </a:lnTo>
                <a:lnTo>
                  <a:pt x="53550" y="9920"/>
                </a:lnTo>
                <a:lnTo>
                  <a:pt x="53550" y="9940"/>
                </a:lnTo>
                <a:lnTo>
                  <a:pt x="53560" y="9940"/>
                </a:lnTo>
                <a:lnTo>
                  <a:pt x="53560" y="9960"/>
                </a:lnTo>
                <a:lnTo>
                  <a:pt x="53570" y="9960"/>
                </a:lnTo>
                <a:lnTo>
                  <a:pt x="53580" y="9960"/>
                </a:lnTo>
                <a:lnTo>
                  <a:pt x="53580" y="9970"/>
                </a:lnTo>
                <a:lnTo>
                  <a:pt x="53590" y="9970"/>
                </a:lnTo>
                <a:lnTo>
                  <a:pt x="53590" y="9980"/>
                </a:lnTo>
                <a:lnTo>
                  <a:pt x="53600" y="9980"/>
                </a:lnTo>
                <a:lnTo>
                  <a:pt x="53610" y="9980"/>
                </a:lnTo>
                <a:lnTo>
                  <a:pt x="53610" y="9990"/>
                </a:lnTo>
                <a:lnTo>
                  <a:pt x="53610" y="10000"/>
                </a:lnTo>
                <a:lnTo>
                  <a:pt x="53600" y="10000"/>
                </a:lnTo>
                <a:lnTo>
                  <a:pt x="53600" y="10010"/>
                </a:lnTo>
                <a:lnTo>
                  <a:pt x="53590" y="10010"/>
                </a:lnTo>
                <a:lnTo>
                  <a:pt x="53590" y="10040"/>
                </a:lnTo>
                <a:lnTo>
                  <a:pt x="53590" y="10070"/>
                </a:lnTo>
                <a:lnTo>
                  <a:pt x="53610" y="10070"/>
                </a:lnTo>
                <a:lnTo>
                  <a:pt x="53610" y="10060"/>
                </a:lnTo>
                <a:lnTo>
                  <a:pt x="53620" y="10060"/>
                </a:lnTo>
                <a:lnTo>
                  <a:pt x="53630" y="10060"/>
                </a:lnTo>
                <a:lnTo>
                  <a:pt x="53630" y="10070"/>
                </a:lnTo>
                <a:lnTo>
                  <a:pt x="53630" y="10080"/>
                </a:lnTo>
                <a:lnTo>
                  <a:pt x="53640" y="10080"/>
                </a:lnTo>
                <a:lnTo>
                  <a:pt x="53640" y="10090"/>
                </a:lnTo>
                <a:lnTo>
                  <a:pt x="53650" y="10090"/>
                </a:lnTo>
                <a:lnTo>
                  <a:pt x="53650" y="10080"/>
                </a:lnTo>
                <a:lnTo>
                  <a:pt x="53660" y="10080"/>
                </a:lnTo>
                <a:lnTo>
                  <a:pt x="53670" y="10080"/>
                </a:lnTo>
                <a:lnTo>
                  <a:pt x="53670" y="10090"/>
                </a:lnTo>
                <a:lnTo>
                  <a:pt x="53660" y="10090"/>
                </a:lnTo>
                <a:lnTo>
                  <a:pt x="53660" y="10100"/>
                </a:lnTo>
                <a:lnTo>
                  <a:pt x="53670" y="10100"/>
                </a:lnTo>
                <a:lnTo>
                  <a:pt x="53670" y="10110"/>
                </a:lnTo>
                <a:lnTo>
                  <a:pt x="53660" y="10110"/>
                </a:lnTo>
                <a:lnTo>
                  <a:pt x="53660" y="10120"/>
                </a:lnTo>
                <a:lnTo>
                  <a:pt x="53640" y="10120"/>
                </a:lnTo>
                <a:lnTo>
                  <a:pt x="53640" y="10130"/>
                </a:lnTo>
                <a:lnTo>
                  <a:pt x="53620" y="10130"/>
                </a:lnTo>
                <a:lnTo>
                  <a:pt x="53620" y="10120"/>
                </a:lnTo>
                <a:lnTo>
                  <a:pt x="53610" y="10120"/>
                </a:lnTo>
                <a:lnTo>
                  <a:pt x="53610" y="10130"/>
                </a:lnTo>
                <a:lnTo>
                  <a:pt x="53630" y="10130"/>
                </a:lnTo>
                <a:lnTo>
                  <a:pt x="53630" y="10140"/>
                </a:lnTo>
                <a:lnTo>
                  <a:pt x="53630" y="10150"/>
                </a:lnTo>
                <a:lnTo>
                  <a:pt x="53660" y="10150"/>
                </a:lnTo>
                <a:lnTo>
                  <a:pt x="53660" y="10140"/>
                </a:lnTo>
                <a:lnTo>
                  <a:pt x="53670" y="10140"/>
                </a:lnTo>
                <a:lnTo>
                  <a:pt x="53670" y="10150"/>
                </a:lnTo>
                <a:lnTo>
                  <a:pt x="53690" y="10150"/>
                </a:lnTo>
                <a:lnTo>
                  <a:pt x="53690" y="10140"/>
                </a:lnTo>
                <a:lnTo>
                  <a:pt x="53700" y="10140"/>
                </a:lnTo>
                <a:lnTo>
                  <a:pt x="53700" y="10150"/>
                </a:lnTo>
                <a:lnTo>
                  <a:pt x="53720" y="10150"/>
                </a:lnTo>
                <a:lnTo>
                  <a:pt x="53720" y="10160"/>
                </a:lnTo>
                <a:lnTo>
                  <a:pt x="53720" y="10170"/>
                </a:lnTo>
                <a:lnTo>
                  <a:pt x="53710" y="10170"/>
                </a:lnTo>
                <a:lnTo>
                  <a:pt x="53710" y="10180"/>
                </a:lnTo>
                <a:lnTo>
                  <a:pt x="53700" y="10180"/>
                </a:lnTo>
                <a:lnTo>
                  <a:pt x="53670" y="10180"/>
                </a:lnTo>
                <a:lnTo>
                  <a:pt x="53670" y="10190"/>
                </a:lnTo>
                <a:lnTo>
                  <a:pt x="53660" y="10190"/>
                </a:lnTo>
                <a:lnTo>
                  <a:pt x="53650" y="10190"/>
                </a:lnTo>
                <a:lnTo>
                  <a:pt x="53650" y="10210"/>
                </a:lnTo>
                <a:lnTo>
                  <a:pt x="53660" y="10210"/>
                </a:lnTo>
                <a:lnTo>
                  <a:pt x="53670" y="10210"/>
                </a:lnTo>
                <a:lnTo>
                  <a:pt x="53700" y="10210"/>
                </a:lnTo>
                <a:lnTo>
                  <a:pt x="53710" y="10210"/>
                </a:lnTo>
                <a:lnTo>
                  <a:pt x="53710" y="10200"/>
                </a:lnTo>
                <a:lnTo>
                  <a:pt x="53710" y="10210"/>
                </a:lnTo>
                <a:lnTo>
                  <a:pt x="53720" y="10210"/>
                </a:lnTo>
                <a:lnTo>
                  <a:pt x="53720" y="10230"/>
                </a:lnTo>
                <a:lnTo>
                  <a:pt x="53710" y="10230"/>
                </a:lnTo>
                <a:lnTo>
                  <a:pt x="53710" y="10240"/>
                </a:lnTo>
                <a:lnTo>
                  <a:pt x="53700" y="10240"/>
                </a:lnTo>
                <a:lnTo>
                  <a:pt x="53700" y="10250"/>
                </a:lnTo>
                <a:lnTo>
                  <a:pt x="53710" y="10250"/>
                </a:lnTo>
                <a:lnTo>
                  <a:pt x="53730" y="10250"/>
                </a:lnTo>
                <a:lnTo>
                  <a:pt x="53730" y="10270"/>
                </a:lnTo>
                <a:lnTo>
                  <a:pt x="53750" y="10270"/>
                </a:lnTo>
                <a:lnTo>
                  <a:pt x="53750" y="10260"/>
                </a:lnTo>
                <a:lnTo>
                  <a:pt x="53770" y="10260"/>
                </a:lnTo>
                <a:lnTo>
                  <a:pt x="53770" y="10270"/>
                </a:lnTo>
                <a:lnTo>
                  <a:pt x="53780" y="10270"/>
                </a:lnTo>
                <a:lnTo>
                  <a:pt x="53780" y="10280"/>
                </a:lnTo>
                <a:lnTo>
                  <a:pt x="53790" y="10280"/>
                </a:lnTo>
                <a:lnTo>
                  <a:pt x="53820" y="10280"/>
                </a:lnTo>
                <a:lnTo>
                  <a:pt x="53830" y="10280"/>
                </a:lnTo>
                <a:lnTo>
                  <a:pt x="53830" y="10270"/>
                </a:lnTo>
                <a:lnTo>
                  <a:pt x="53830" y="10260"/>
                </a:lnTo>
                <a:lnTo>
                  <a:pt x="53850" y="10260"/>
                </a:lnTo>
                <a:lnTo>
                  <a:pt x="53850" y="10250"/>
                </a:lnTo>
                <a:lnTo>
                  <a:pt x="53850" y="10240"/>
                </a:lnTo>
                <a:lnTo>
                  <a:pt x="53840" y="10240"/>
                </a:lnTo>
                <a:lnTo>
                  <a:pt x="53830" y="10240"/>
                </a:lnTo>
                <a:lnTo>
                  <a:pt x="53830" y="10230"/>
                </a:lnTo>
                <a:lnTo>
                  <a:pt x="53820" y="10230"/>
                </a:lnTo>
                <a:lnTo>
                  <a:pt x="53820" y="10220"/>
                </a:lnTo>
                <a:lnTo>
                  <a:pt x="53820" y="10200"/>
                </a:lnTo>
                <a:lnTo>
                  <a:pt x="53850" y="10200"/>
                </a:lnTo>
                <a:lnTo>
                  <a:pt x="53850" y="10190"/>
                </a:lnTo>
                <a:lnTo>
                  <a:pt x="53850" y="10180"/>
                </a:lnTo>
                <a:lnTo>
                  <a:pt x="53840" y="10180"/>
                </a:lnTo>
                <a:lnTo>
                  <a:pt x="53840" y="10170"/>
                </a:lnTo>
                <a:lnTo>
                  <a:pt x="53850" y="10170"/>
                </a:lnTo>
                <a:lnTo>
                  <a:pt x="53850" y="10160"/>
                </a:lnTo>
                <a:lnTo>
                  <a:pt x="53850" y="10150"/>
                </a:lnTo>
                <a:lnTo>
                  <a:pt x="53840" y="10150"/>
                </a:lnTo>
                <a:lnTo>
                  <a:pt x="53840" y="10140"/>
                </a:lnTo>
                <a:lnTo>
                  <a:pt x="53840" y="10130"/>
                </a:lnTo>
                <a:lnTo>
                  <a:pt x="53850" y="10130"/>
                </a:lnTo>
                <a:lnTo>
                  <a:pt x="53850" y="10120"/>
                </a:lnTo>
                <a:lnTo>
                  <a:pt x="53850" y="10090"/>
                </a:lnTo>
                <a:lnTo>
                  <a:pt x="53840" y="10090"/>
                </a:lnTo>
                <a:lnTo>
                  <a:pt x="53840" y="10080"/>
                </a:lnTo>
                <a:lnTo>
                  <a:pt x="53830" y="10080"/>
                </a:lnTo>
                <a:lnTo>
                  <a:pt x="53830" y="10070"/>
                </a:lnTo>
                <a:lnTo>
                  <a:pt x="53820" y="10070"/>
                </a:lnTo>
                <a:lnTo>
                  <a:pt x="53820" y="10060"/>
                </a:lnTo>
                <a:lnTo>
                  <a:pt x="53820" y="10040"/>
                </a:lnTo>
                <a:lnTo>
                  <a:pt x="53830" y="10040"/>
                </a:lnTo>
                <a:lnTo>
                  <a:pt x="53830" y="10020"/>
                </a:lnTo>
                <a:lnTo>
                  <a:pt x="53820" y="10020"/>
                </a:lnTo>
                <a:lnTo>
                  <a:pt x="53820" y="10010"/>
                </a:lnTo>
                <a:lnTo>
                  <a:pt x="53830" y="10010"/>
                </a:lnTo>
                <a:lnTo>
                  <a:pt x="53840" y="10010"/>
                </a:lnTo>
                <a:lnTo>
                  <a:pt x="53850" y="10010"/>
                </a:lnTo>
                <a:lnTo>
                  <a:pt x="53850" y="10000"/>
                </a:lnTo>
                <a:lnTo>
                  <a:pt x="53860" y="10000"/>
                </a:lnTo>
                <a:lnTo>
                  <a:pt x="53860" y="9990"/>
                </a:lnTo>
                <a:lnTo>
                  <a:pt x="53870" y="9990"/>
                </a:lnTo>
                <a:lnTo>
                  <a:pt x="53880" y="9990"/>
                </a:lnTo>
                <a:lnTo>
                  <a:pt x="53890" y="9990"/>
                </a:lnTo>
                <a:lnTo>
                  <a:pt x="53890" y="10000"/>
                </a:lnTo>
                <a:lnTo>
                  <a:pt x="53900" y="10000"/>
                </a:lnTo>
                <a:lnTo>
                  <a:pt x="53900" y="10010"/>
                </a:lnTo>
                <a:lnTo>
                  <a:pt x="53910" y="10010"/>
                </a:lnTo>
                <a:lnTo>
                  <a:pt x="53910" y="10020"/>
                </a:lnTo>
                <a:lnTo>
                  <a:pt x="53920" y="10020"/>
                </a:lnTo>
                <a:lnTo>
                  <a:pt x="53920" y="10040"/>
                </a:lnTo>
                <a:lnTo>
                  <a:pt x="53920" y="10050"/>
                </a:lnTo>
                <a:lnTo>
                  <a:pt x="53930" y="10050"/>
                </a:lnTo>
                <a:lnTo>
                  <a:pt x="53940" y="10050"/>
                </a:lnTo>
                <a:lnTo>
                  <a:pt x="53940" y="10040"/>
                </a:lnTo>
                <a:lnTo>
                  <a:pt x="53960" y="10040"/>
                </a:lnTo>
                <a:lnTo>
                  <a:pt x="53960" y="10050"/>
                </a:lnTo>
                <a:lnTo>
                  <a:pt x="53970" y="10050"/>
                </a:lnTo>
                <a:lnTo>
                  <a:pt x="53970" y="10070"/>
                </a:lnTo>
                <a:lnTo>
                  <a:pt x="53960" y="10070"/>
                </a:lnTo>
                <a:lnTo>
                  <a:pt x="53960" y="10060"/>
                </a:lnTo>
                <a:lnTo>
                  <a:pt x="53950" y="10060"/>
                </a:lnTo>
                <a:lnTo>
                  <a:pt x="53950" y="10070"/>
                </a:lnTo>
                <a:lnTo>
                  <a:pt x="53940" y="10070"/>
                </a:lnTo>
                <a:lnTo>
                  <a:pt x="53940" y="10080"/>
                </a:lnTo>
                <a:lnTo>
                  <a:pt x="53950" y="10080"/>
                </a:lnTo>
                <a:lnTo>
                  <a:pt x="53950" y="10090"/>
                </a:lnTo>
                <a:lnTo>
                  <a:pt x="53960" y="10090"/>
                </a:lnTo>
                <a:lnTo>
                  <a:pt x="53970" y="10090"/>
                </a:lnTo>
                <a:lnTo>
                  <a:pt x="53970" y="10080"/>
                </a:lnTo>
                <a:lnTo>
                  <a:pt x="53980" y="10080"/>
                </a:lnTo>
                <a:lnTo>
                  <a:pt x="53980" y="10070"/>
                </a:lnTo>
                <a:lnTo>
                  <a:pt x="53990" y="10070"/>
                </a:lnTo>
                <a:lnTo>
                  <a:pt x="53990" y="10050"/>
                </a:lnTo>
                <a:lnTo>
                  <a:pt x="53990" y="10040"/>
                </a:lnTo>
                <a:lnTo>
                  <a:pt x="54000" y="10040"/>
                </a:lnTo>
                <a:lnTo>
                  <a:pt x="54010" y="10040"/>
                </a:lnTo>
                <a:lnTo>
                  <a:pt x="54010" y="10030"/>
                </a:lnTo>
                <a:lnTo>
                  <a:pt x="54020" y="10030"/>
                </a:lnTo>
                <a:lnTo>
                  <a:pt x="54030" y="10030"/>
                </a:lnTo>
                <a:lnTo>
                  <a:pt x="54040" y="10030"/>
                </a:lnTo>
                <a:lnTo>
                  <a:pt x="54040" y="10040"/>
                </a:lnTo>
                <a:lnTo>
                  <a:pt x="54050" y="10040"/>
                </a:lnTo>
                <a:lnTo>
                  <a:pt x="54040" y="10040"/>
                </a:lnTo>
                <a:lnTo>
                  <a:pt x="54040" y="10050"/>
                </a:lnTo>
                <a:lnTo>
                  <a:pt x="54050" y="10050"/>
                </a:lnTo>
                <a:lnTo>
                  <a:pt x="54050" y="10070"/>
                </a:lnTo>
                <a:lnTo>
                  <a:pt x="54040" y="10070"/>
                </a:lnTo>
                <a:lnTo>
                  <a:pt x="54040" y="10080"/>
                </a:lnTo>
                <a:lnTo>
                  <a:pt x="54030" y="10080"/>
                </a:lnTo>
                <a:lnTo>
                  <a:pt x="54020" y="10080"/>
                </a:lnTo>
                <a:lnTo>
                  <a:pt x="54020" y="10100"/>
                </a:lnTo>
                <a:lnTo>
                  <a:pt x="54030" y="10100"/>
                </a:lnTo>
                <a:lnTo>
                  <a:pt x="54030" y="10110"/>
                </a:lnTo>
                <a:lnTo>
                  <a:pt x="54040" y="10110"/>
                </a:lnTo>
                <a:lnTo>
                  <a:pt x="54060" y="10110"/>
                </a:lnTo>
                <a:lnTo>
                  <a:pt x="54060" y="10120"/>
                </a:lnTo>
                <a:lnTo>
                  <a:pt x="54060" y="10130"/>
                </a:lnTo>
                <a:lnTo>
                  <a:pt x="54070" y="10130"/>
                </a:lnTo>
                <a:lnTo>
                  <a:pt x="54070" y="10140"/>
                </a:lnTo>
                <a:lnTo>
                  <a:pt x="54080" y="10140"/>
                </a:lnTo>
                <a:lnTo>
                  <a:pt x="54080" y="10150"/>
                </a:lnTo>
                <a:lnTo>
                  <a:pt x="54080" y="10160"/>
                </a:lnTo>
                <a:lnTo>
                  <a:pt x="54100" y="10160"/>
                </a:lnTo>
                <a:lnTo>
                  <a:pt x="54100" y="10130"/>
                </a:lnTo>
                <a:lnTo>
                  <a:pt x="54070" y="10130"/>
                </a:lnTo>
                <a:lnTo>
                  <a:pt x="54070" y="10110"/>
                </a:lnTo>
                <a:lnTo>
                  <a:pt x="54090" y="10110"/>
                </a:lnTo>
                <a:lnTo>
                  <a:pt x="54100" y="10110"/>
                </a:lnTo>
                <a:lnTo>
                  <a:pt x="54100" y="10120"/>
                </a:lnTo>
                <a:lnTo>
                  <a:pt x="54100" y="10130"/>
                </a:lnTo>
                <a:lnTo>
                  <a:pt x="54110" y="10130"/>
                </a:lnTo>
                <a:lnTo>
                  <a:pt x="54110" y="10140"/>
                </a:lnTo>
                <a:lnTo>
                  <a:pt x="54130" y="10140"/>
                </a:lnTo>
                <a:lnTo>
                  <a:pt x="54130" y="10130"/>
                </a:lnTo>
                <a:lnTo>
                  <a:pt x="54140" y="10130"/>
                </a:lnTo>
                <a:lnTo>
                  <a:pt x="54140" y="10120"/>
                </a:lnTo>
                <a:lnTo>
                  <a:pt x="54150" y="10120"/>
                </a:lnTo>
                <a:lnTo>
                  <a:pt x="54150" y="10110"/>
                </a:lnTo>
                <a:lnTo>
                  <a:pt x="54140" y="10110"/>
                </a:lnTo>
                <a:lnTo>
                  <a:pt x="54140" y="10100"/>
                </a:lnTo>
                <a:lnTo>
                  <a:pt x="54130" y="10100"/>
                </a:lnTo>
                <a:lnTo>
                  <a:pt x="54130" y="10090"/>
                </a:lnTo>
                <a:lnTo>
                  <a:pt x="54150" y="10090"/>
                </a:lnTo>
                <a:lnTo>
                  <a:pt x="54170" y="10090"/>
                </a:lnTo>
                <a:lnTo>
                  <a:pt x="54180" y="10090"/>
                </a:lnTo>
                <a:lnTo>
                  <a:pt x="54190" y="10090"/>
                </a:lnTo>
                <a:lnTo>
                  <a:pt x="54190" y="10100"/>
                </a:lnTo>
                <a:lnTo>
                  <a:pt x="54190" y="10110"/>
                </a:lnTo>
                <a:lnTo>
                  <a:pt x="54200" y="10110"/>
                </a:lnTo>
                <a:lnTo>
                  <a:pt x="54220" y="10110"/>
                </a:lnTo>
                <a:lnTo>
                  <a:pt x="54220" y="10090"/>
                </a:lnTo>
                <a:lnTo>
                  <a:pt x="54220" y="10080"/>
                </a:lnTo>
                <a:lnTo>
                  <a:pt x="54210" y="10080"/>
                </a:lnTo>
                <a:lnTo>
                  <a:pt x="54210" y="10070"/>
                </a:lnTo>
                <a:lnTo>
                  <a:pt x="54220" y="10070"/>
                </a:lnTo>
                <a:lnTo>
                  <a:pt x="54230" y="10070"/>
                </a:lnTo>
                <a:lnTo>
                  <a:pt x="54240" y="10070"/>
                </a:lnTo>
                <a:lnTo>
                  <a:pt x="54240" y="10080"/>
                </a:lnTo>
                <a:lnTo>
                  <a:pt x="54240" y="10090"/>
                </a:lnTo>
                <a:lnTo>
                  <a:pt x="54250" y="10090"/>
                </a:lnTo>
                <a:lnTo>
                  <a:pt x="54250" y="10110"/>
                </a:lnTo>
                <a:lnTo>
                  <a:pt x="54250" y="10120"/>
                </a:lnTo>
                <a:lnTo>
                  <a:pt x="54250" y="10150"/>
                </a:lnTo>
                <a:lnTo>
                  <a:pt x="54260" y="10150"/>
                </a:lnTo>
                <a:lnTo>
                  <a:pt x="54260" y="10140"/>
                </a:lnTo>
                <a:lnTo>
                  <a:pt x="54270" y="10140"/>
                </a:lnTo>
                <a:lnTo>
                  <a:pt x="54280" y="10140"/>
                </a:lnTo>
                <a:lnTo>
                  <a:pt x="54280" y="10150"/>
                </a:lnTo>
                <a:lnTo>
                  <a:pt x="54290" y="10150"/>
                </a:lnTo>
                <a:lnTo>
                  <a:pt x="54290" y="10180"/>
                </a:lnTo>
                <a:lnTo>
                  <a:pt x="54290" y="10190"/>
                </a:lnTo>
                <a:lnTo>
                  <a:pt x="54300" y="10190"/>
                </a:lnTo>
                <a:lnTo>
                  <a:pt x="54300" y="10200"/>
                </a:lnTo>
                <a:lnTo>
                  <a:pt x="54300" y="10210"/>
                </a:lnTo>
                <a:lnTo>
                  <a:pt x="54310" y="10210"/>
                </a:lnTo>
                <a:lnTo>
                  <a:pt x="54320" y="10210"/>
                </a:lnTo>
                <a:lnTo>
                  <a:pt x="54320" y="10200"/>
                </a:lnTo>
                <a:lnTo>
                  <a:pt x="54330" y="10200"/>
                </a:lnTo>
                <a:lnTo>
                  <a:pt x="54330" y="10190"/>
                </a:lnTo>
                <a:lnTo>
                  <a:pt x="54320" y="10190"/>
                </a:lnTo>
                <a:lnTo>
                  <a:pt x="54320" y="10180"/>
                </a:lnTo>
                <a:lnTo>
                  <a:pt x="54310" y="10180"/>
                </a:lnTo>
                <a:lnTo>
                  <a:pt x="54310" y="10170"/>
                </a:lnTo>
                <a:lnTo>
                  <a:pt x="54310" y="10160"/>
                </a:lnTo>
                <a:lnTo>
                  <a:pt x="54300" y="10160"/>
                </a:lnTo>
                <a:lnTo>
                  <a:pt x="54310" y="10160"/>
                </a:lnTo>
                <a:lnTo>
                  <a:pt x="54310" y="10150"/>
                </a:lnTo>
                <a:lnTo>
                  <a:pt x="54310" y="10140"/>
                </a:lnTo>
                <a:lnTo>
                  <a:pt x="54310" y="10130"/>
                </a:lnTo>
                <a:lnTo>
                  <a:pt x="54310" y="10120"/>
                </a:lnTo>
                <a:lnTo>
                  <a:pt x="54300" y="10120"/>
                </a:lnTo>
                <a:lnTo>
                  <a:pt x="54300" y="10130"/>
                </a:lnTo>
                <a:lnTo>
                  <a:pt x="54290" y="10130"/>
                </a:lnTo>
                <a:lnTo>
                  <a:pt x="54280" y="10130"/>
                </a:lnTo>
                <a:lnTo>
                  <a:pt x="54280" y="10120"/>
                </a:lnTo>
                <a:lnTo>
                  <a:pt x="54270" y="10120"/>
                </a:lnTo>
                <a:lnTo>
                  <a:pt x="54270" y="10110"/>
                </a:lnTo>
                <a:lnTo>
                  <a:pt x="54270" y="10100"/>
                </a:lnTo>
                <a:lnTo>
                  <a:pt x="54290" y="10100"/>
                </a:lnTo>
                <a:lnTo>
                  <a:pt x="54300" y="10100"/>
                </a:lnTo>
                <a:lnTo>
                  <a:pt x="54310" y="10100"/>
                </a:lnTo>
                <a:lnTo>
                  <a:pt x="54310" y="10090"/>
                </a:lnTo>
                <a:lnTo>
                  <a:pt x="54300" y="10090"/>
                </a:lnTo>
                <a:lnTo>
                  <a:pt x="54300" y="10080"/>
                </a:lnTo>
                <a:lnTo>
                  <a:pt x="54290" y="10080"/>
                </a:lnTo>
                <a:lnTo>
                  <a:pt x="54290" y="10070"/>
                </a:lnTo>
                <a:lnTo>
                  <a:pt x="54290" y="10060"/>
                </a:lnTo>
                <a:lnTo>
                  <a:pt x="54280" y="10060"/>
                </a:lnTo>
                <a:lnTo>
                  <a:pt x="54280" y="10050"/>
                </a:lnTo>
                <a:lnTo>
                  <a:pt x="54280" y="10040"/>
                </a:lnTo>
                <a:lnTo>
                  <a:pt x="54270" y="10040"/>
                </a:lnTo>
                <a:lnTo>
                  <a:pt x="54260" y="10040"/>
                </a:lnTo>
                <a:lnTo>
                  <a:pt x="54260" y="10020"/>
                </a:lnTo>
                <a:lnTo>
                  <a:pt x="54250" y="10020"/>
                </a:lnTo>
                <a:lnTo>
                  <a:pt x="54250" y="10010"/>
                </a:lnTo>
                <a:lnTo>
                  <a:pt x="54240" y="10010"/>
                </a:lnTo>
                <a:lnTo>
                  <a:pt x="54240" y="10000"/>
                </a:lnTo>
                <a:lnTo>
                  <a:pt x="54240" y="9970"/>
                </a:lnTo>
                <a:lnTo>
                  <a:pt x="54260" y="9970"/>
                </a:lnTo>
                <a:lnTo>
                  <a:pt x="54260" y="10000"/>
                </a:lnTo>
                <a:lnTo>
                  <a:pt x="54280" y="10000"/>
                </a:lnTo>
                <a:lnTo>
                  <a:pt x="54300" y="10000"/>
                </a:lnTo>
                <a:lnTo>
                  <a:pt x="54310" y="10000"/>
                </a:lnTo>
                <a:lnTo>
                  <a:pt x="54310" y="9990"/>
                </a:lnTo>
                <a:lnTo>
                  <a:pt x="54320" y="9990"/>
                </a:lnTo>
                <a:lnTo>
                  <a:pt x="54320" y="9980"/>
                </a:lnTo>
                <a:lnTo>
                  <a:pt x="54330" y="9980"/>
                </a:lnTo>
                <a:lnTo>
                  <a:pt x="54330" y="9970"/>
                </a:lnTo>
                <a:lnTo>
                  <a:pt x="54330" y="9990"/>
                </a:lnTo>
                <a:lnTo>
                  <a:pt x="54340" y="9990"/>
                </a:lnTo>
                <a:lnTo>
                  <a:pt x="54340" y="10000"/>
                </a:lnTo>
                <a:lnTo>
                  <a:pt x="54360" y="10000"/>
                </a:lnTo>
                <a:lnTo>
                  <a:pt x="54370" y="10000"/>
                </a:lnTo>
                <a:lnTo>
                  <a:pt x="54370" y="10010"/>
                </a:lnTo>
                <a:lnTo>
                  <a:pt x="54380" y="10010"/>
                </a:lnTo>
                <a:lnTo>
                  <a:pt x="54380" y="10020"/>
                </a:lnTo>
                <a:lnTo>
                  <a:pt x="54370" y="10020"/>
                </a:lnTo>
                <a:lnTo>
                  <a:pt x="54370" y="10040"/>
                </a:lnTo>
                <a:lnTo>
                  <a:pt x="54380" y="10040"/>
                </a:lnTo>
                <a:lnTo>
                  <a:pt x="54400" y="10040"/>
                </a:lnTo>
                <a:lnTo>
                  <a:pt x="54400" y="10050"/>
                </a:lnTo>
                <a:lnTo>
                  <a:pt x="54410" y="10050"/>
                </a:lnTo>
                <a:lnTo>
                  <a:pt x="54410" y="10060"/>
                </a:lnTo>
                <a:lnTo>
                  <a:pt x="54420" y="10060"/>
                </a:lnTo>
                <a:lnTo>
                  <a:pt x="54420" y="10070"/>
                </a:lnTo>
                <a:lnTo>
                  <a:pt x="54430" y="10070"/>
                </a:lnTo>
                <a:lnTo>
                  <a:pt x="54430" y="10080"/>
                </a:lnTo>
                <a:lnTo>
                  <a:pt x="54430" y="10090"/>
                </a:lnTo>
                <a:lnTo>
                  <a:pt x="54430" y="10100"/>
                </a:lnTo>
                <a:lnTo>
                  <a:pt x="54440" y="10100"/>
                </a:lnTo>
                <a:lnTo>
                  <a:pt x="54440" y="10110"/>
                </a:lnTo>
                <a:lnTo>
                  <a:pt x="54450" y="10110"/>
                </a:lnTo>
                <a:lnTo>
                  <a:pt x="54460" y="10110"/>
                </a:lnTo>
                <a:lnTo>
                  <a:pt x="54460" y="10140"/>
                </a:lnTo>
                <a:lnTo>
                  <a:pt x="54450" y="10140"/>
                </a:lnTo>
                <a:lnTo>
                  <a:pt x="54460" y="10140"/>
                </a:lnTo>
                <a:lnTo>
                  <a:pt x="54460" y="10150"/>
                </a:lnTo>
                <a:lnTo>
                  <a:pt x="54460" y="10160"/>
                </a:lnTo>
                <a:lnTo>
                  <a:pt x="54470" y="10160"/>
                </a:lnTo>
                <a:lnTo>
                  <a:pt x="54470" y="10170"/>
                </a:lnTo>
                <a:lnTo>
                  <a:pt x="54480" y="10170"/>
                </a:lnTo>
                <a:lnTo>
                  <a:pt x="54480" y="10180"/>
                </a:lnTo>
                <a:lnTo>
                  <a:pt x="54490" y="10180"/>
                </a:lnTo>
                <a:lnTo>
                  <a:pt x="54490" y="10190"/>
                </a:lnTo>
                <a:lnTo>
                  <a:pt x="54500" y="10190"/>
                </a:lnTo>
                <a:lnTo>
                  <a:pt x="54510" y="10190"/>
                </a:lnTo>
                <a:lnTo>
                  <a:pt x="54510" y="10200"/>
                </a:lnTo>
                <a:lnTo>
                  <a:pt x="54520" y="10200"/>
                </a:lnTo>
                <a:lnTo>
                  <a:pt x="54520" y="10240"/>
                </a:lnTo>
                <a:lnTo>
                  <a:pt x="54510" y="10240"/>
                </a:lnTo>
                <a:lnTo>
                  <a:pt x="54510" y="10260"/>
                </a:lnTo>
                <a:lnTo>
                  <a:pt x="54520" y="10260"/>
                </a:lnTo>
                <a:lnTo>
                  <a:pt x="54530" y="10260"/>
                </a:lnTo>
                <a:lnTo>
                  <a:pt x="54530" y="10250"/>
                </a:lnTo>
                <a:lnTo>
                  <a:pt x="54530" y="10240"/>
                </a:lnTo>
                <a:lnTo>
                  <a:pt x="54540" y="10240"/>
                </a:lnTo>
                <a:lnTo>
                  <a:pt x="54540" y="10220"/>
                </a:lnTo>
                <a:lnTo>
                  <a:pt x="54540" y="10210"/>
                </a:lnTo>
                <a:lnTo>
                  <a:pt x="54550" y="10210"/>
                </a:lnTo>
                <a:lnTo>
                  <a:pt x="54550" y="10200"/>
                </a:lnTo>
                <a:lnTo>
                  <a:pt x="54560" y="10200"/>
                </a:lnTo>
                <a:lnTo>
                  <a:pt x="54560" y="10190"/>
                </a:lnTo>
                <a:lnTo>
                  <a:pt x="54570" y="10190"/>
                </a:lnTo>
                <a:lnTo>
                  <a:pt x="54590" y="10190"/>
                </a:lnTo>
                <a:lnTo>
                  <a:pt x="54590" y="10180"/>
                </a:lnTo>
                <a:lnTo>
                  <a:pt x="54600" y="10180"/>
                </a:lnTo>
                <a:lnTo>
                  <a:pt x="54600" y="10170"/>
                </a:lnTo>
                <a:lnTo>
                  <a:pt x="54590" y="10170"/>
                </a:lnTo>
                <a:lnTo>
                  <a:pt x="54590" y="10160"/>
                </a:lnTo>
                <a:lnTo>
                  <a:pt x="54590" y="10150"/>
                </a:lnTo>
                <a:lnTo>
                  <a:pt x="54610" y="10150"/>
                </a:lnTo>
                <a:lnTo>
                  <a:pt x="54610" y="10160"/>
                </a:lnTo>
                <a:lnTo>
                  <a:pt x="54630" y="10160"/>
                </a:lnTo>
                <a:lnTo>
                  <a:pt x="54640" y="10160"/>
                </a:lnTo>
                <a:lnTo>
                  <a:pt x="54640" y="10170"/>
                </a:lnTo>
                <a:lnTo>
                  <a:pt x="54650" y="10170"/>
                </a:lnTo>
                <a:lnTo>
                  <a:pt x="54650" y="10180"/>
                </a:lnTo>
                <a:lnTo>
                  <a:pt x="54670" y="10180"/>
                </a:lnTo>
                <a:lnTo>
                  <a:pt x="54680" y="10180"/>
                </a:lnTo>
                <a:lnTo>
                  <a:pt x="54680" y="10210"/>
                </a:lnTo>
                <a:lnTo>
                  <a:pt x="54680" y="10220"/>
                </a:lnTo>
                <a:lnTo>
                  <a:pt x="54680" y="10230"/>
                </a:lnTo>
                <a:lnTo>
                  <a:pt x="54680" y="10260"/>
                </a:lnTo>
                <a:lnTo>
                  <a:pt x="54670" y="10260"/>
                </a:lnTo>
                <a:lnTo>
                  <a:pt x="54670" y="10280"/>
                </a:lnTo>
                <a:lnTo>
                  <a:pt x="54680" y="10280"/>
                </a:lnTo>
                <a:lnTo>
                  <a:pt x="54680" y="10290"/>
                </a:lnTo>
                <a:lnTo>
                  <a:pt x="54680" y="10300"/>
                </a:lnTo>
                <a:lnTo>
                  <a:pt x="54690" y="10300"/>
                </a:lnTo>
                <a:lnTo>
                  <a:pt x="54690" y="10310"/>
                </a:lnTo>
                <a:lnTo>
                  <a:pt x="54700" y="10310"/>
                </a:lnTo>
                <a:lnTo>
                  <a:pt x="54710" y="10310"/>
                </a:lnTo>
                <a:lnTo>
                  <a:pt x="54710" y="10320"/>
                </a:lnTo>
                <a:lnTo>
                  <a:pt x="54720" y="10320"/>
                </a:lnTo>
                <a:lnTo>
                  <a:pt x="54730" y="10320"/>
                </a:lnTo>
                <a:lnTo>
                  <a:pt x="54730" y="10330"/>
                </a:lnTo>
                <a:lnTo>
                  <a:pt x="54730" y="10340"/>
                </a:lnTo>
                <a:lnTo>
                  <a:pt x="54720" y="10340"/>
                </a:lnTo>
                <a:lnTo>
                  <a:pt x="54720" y="10350"/>
                </a:lnTo>
                <a:lnTo>
                  <a:pt x="54710" y="10350"/>
                </a:lnTo>
                <a:lnTo>
                  <a:pt x="54710" y="10360"/>
                </a:lnTo>
                <a:lnTo>
                  <a:pt x="54680" y="10360"/>
                </a:lnTo>
                <a:lnTo>
                  <a:pt x="54680" y="10370"/>
                </a:lnTo>
                <a:lnTo>
                  <a:pt x="54700" y="10370"/>
                </a:lnTo>
                <a:lnTo>
                  <a:pt x="54700" y="10380"/>
                </a:lnTo>
                <a:lnTo>
                  <a:pt x="54710" y="10380"/>
                </a:lnTo>
                <a:lnTo>
                  <a:pt x="54710" y="10390"/>
                </a:lnTo>
                <a:lnTo>
                  <a:pt x="54710" y="10400"/>
                </a:lnTo>
                <a:lnTo>
                  <a:pt x="54720" y="10400"/>
                </a:lnTo>
                <a:lnTo>
                  <a:pt x="54720" y="10410"/>
                </a:lnTo>
                <a:lnTo>
                  <a:pt x="54720" y="10420"/>
                </a:lnTo>
                <a:lnTo>
                  <a:pt x="54730" y="10420"/>
                </a:lnTo>
                <a:lnTo>
                  <a:pt x="54730" y="10430"/>
                </a:lnTo>
                <a:lnTo>
                  <a:pt x="54730" y="10440"/>
                </a:lnTo>
                <a:lnTo>
                  <a:pt x="54740" y="10440"/>
                </a:lnTo>
                <a:lnTo>
                  <a:pt x="54740" y="10450"/>
                </a:lnTo>
                <a:lnTo>
                  <a:pt x="54750" y="10450"/>
                </a:lnTo>
                <a:lnTo>
                  <a:pt x="54750" y="10460"/>
                </a:lnTo>
                <a:lnTo>
                  <a:pt x="54750" y="10480"/>
                </a:lnTo>
                <a:lnTo>
                  <a:pt x="54740" y="10480"/>
                </a:lnTo>
                <a:lnTo>
                  <a:pt x="54720" y="10480"/>
                </a:lnTo>
                <a:lnTo>
                  <a:pt x="54720" y="10490"/>
                </a:lnTo>
                <a:lnTo>
                  <a:pt x="54680" y="10490"/>
                </a:lnTo>
                <a:lnTo>
                  <a:pt x="54680" y="10500"/>
                </a:lnTo>
                <a:lnTo>
                  <a:pt x="54680" y="10510"/>
                </a:lnTo>
                <a:lnTo>
                  <a:pt x="54670" y="10510"/>
                </a:lnTo>
                <a:lnTo>
                  <a:pt x="54650" y="10510"/>
                </a:lnTo>
                <a:lnTo>
                  <a:pt x="54650" y="10520"/>
                </a:lnTo>
                <a:lnTo>
                  <a:pt x="54640" y="10520"/>
                </a:lnTo>
                <a:lnTo>
                  <a:pt x="54640" y="10530"/>
                </a:lnTo>
                <a:lnTo>
                  <a:pt x="54630" y="10530"/>
                </a:lnTo>
                <a:lnTo>
                  <a:pt x="54620" y="10530"/>
                </a:lnTo>
                <a:lnTo>
                  <a:pt x="54620" y="10540"/>
                </a:lnTo>
                <a:lnTo>
                  <a:pt x="54610" y="10540"/>
                </a:lnTo>
                <a:lnTo>
                  <a:pt x="54610" y="10550"/>
                </a:lnTo>
                <a:lnTo>
                  <a:pt x="54600" y="10550"/>
                </a:lnTo>
                <a:lnTo>
                  <a:pt x="54600" y="10560"/>
                </a:lnTo>
                <a:lnTo>
                  <a:pt x="54610" y="10560"/>
                </a:lnTo>
                <a:lnTo>
                  <a:pt x="54600" y="10560"/>
                </a:lnTo>
                <a:lnTo>
                  <a:pt x="54600" y="10570"/>
                </a:lnTo>
                <a:lnTo>
                  <a:pt x="54590" y="10570"/>
                </a:lnTo>
                <a:lnTo>
                  <a:pt x="54590" y="10580"/>
                </a:lnTo>
                <a:lnTo>
                  <a:pt x="54580" y="10580"/>
                </a:lnTo>
                <a:lnTo>
                  <a:pt x="54570" y="10580"/>
                </a:lnTo>
                <a:lnTo>
                  <a:pt x="54570" y="10570"/>
                </a:lnTo>
                <a:lnTo>
                  <a:pt x="54560" y="10570"/>
                </a:lnTo>
                <a:lnTo>
                  <a:pt x="54560" y="10580"/>
                </a:lnTo>
                <a:lnTo>
                  <a:pt x="54550" y="10580"/>
                </a:lnTo>
                <a:lnTo>
                  <a:pt x="54540" y="10580"/>
                </a:lnTo>
                <a:lnTo>
                  <a:pt x="54540" y="10590"/>
                </a:lnTo>
                <a:lnTo>
                  <a:pt x="54540" y="10580"/>
                </a:lnTo>
                <a:lnTo>
                  <a:pt x="54530" y="10580"/>
                </a:lnTo>
                <a:lnTo>
                  <a:pt x="54530" y="10570"/>
                </a:lnTo>
                <a:lnTo>
                  <a:pt x="54530" y="10580"/>
                </a:lnTo>
                <a:lnTo>
                  <a:pt x="54510" y="10580"/>
                </a:lnTo>
                <a:lnTo>
                  <a:pt x="54510" y="10570"/>
                </a:lnTo>
                <a:lnTo>
                  <a:pt x="54510" y="10560"/>
                </a:lnTo>
                <a:lnTo>
                  <a:pt x="54500" y="10560"/>
                </a:lnTo>
                <a:lnTo>
                  <a:pt x="54500" y="10550"/>
                </a:lnTo>
                <a:lnTo>
                  <a:pt x="54490" y="10550"/>
                </a:lnTo>
                <a:lnTo>
                  <a:pt x="54490" y="10540"/>
                </a:lnTo>
                <a:lnTo>
                  <a:pt x="54480" y="10540"/>
                </a:lnTo>
                <a:lnTo>
                  <a:pt x="54470" y="10540"/>
                </a:lnTo>
                <a:lnTo>
                  <a:pt x="54470" y="10550"/>
                </a:lnTo>
                <a:lnTo>
                  <a:pt x="54480" y="10550"/>
                </a:lnTo>
                <a:lnTo>
                  <a:pt x="54480" y="10560"/>
                </a:lnTo>
                <a:lnTo>
                  <a:pt x="54490" y="10560"/>
                </a:lnTo>
                <a:lnTo>
                  <a:pt x="54470" y="10560"/>
                </a:lnTo>
                <a:lnTo>
                  <a:pt x="54470" y="10570"/>
                </a:lnTo>
                <a:lnTo>
                  <a:pt x="54460" y="10570"/>
                </a:lnTo>
                <a:lnTo>
                  <a:pt x="54460" y="10580"/>
                </a:lnTo>
                <a:lnTo>
                  <a:pt x="54480" y="10580"/>
                </a:lnTo>
                <a:lnTo>
                  <a:pt x="54480" y="10590"/>
                </a:lnTo>
                <a:lnTo>
                  <a:pt x="54480" y="10610"/>
                </a:lnTo>
                <a:lnTo>
                  <a:pt x="54470" y="10610"/>
                </a:lnTo>
                <a:lnTo>
                  <a:pt x="54470" y="10620"/>
                </a:lnTo>
                <a:lnTo>
                  <a:pt x="54460" y="10620"/>
                </a:lnTo>
                <a:lnTo>
                  <a:pt x="54460" y="10630"/>
                </a:lnTo>
                <a:lnTo>
                  <a:pt x="54440" y="10630"/>
                </a:lnTo>
                <a:lnTo>
                  <a:pt x="54440" y="10640"/>
                </a:lnTo>
                <a:lnTo>
                  <a:pt x="54450" y="10640"/>
                </a:lnTo>
                <a:lnTo>
                  <a:pt x="54460" y="10640"/>
                </a:lnTo>
                <a:lnTo>
                  <a:pt x="54460" y="10650"/>
                </a:lnTo>
                <a:lnTo>
                  <a:pt x="54470" y="10650"/>
                </a:lnTo>
                <a:lnTo>
                  <a:pt x="54480" y="10650"/>
                </a:lnTo>
                <a:lnTo>
                  <a:pt x="54480" y="10660"/>
                </a:lnTo>
                <a:lnTo>
                  <a:pt x="54490" y="10660"/>
                </a:lnTo>
                <a:lnTo>
                  <a:pt x="54490" y="10670"/>
                </a:lnTo>
                <a:lnTo>
                  <a:pt x="54520" y="10670"/>
                </a:lnTo>
                <a:lnTo>
                  <a:pt x="54530" y="10670"/>
                </a:lnTo>
                <a:lnTo>
                  <a:pt x="54530" y="10690"/>
                </a:lnTo>
                <a:lnTo>
                  <a:pt x="54520" y="10690"/>
                </a:lnTo>
                <a:lnTo>
                  <a:pt x="54520" y="10700"/>
                </a:lnTo>
                <a:lnTo>
                  <a:pt x="54510" y="10700"/>
                </a:lnTo>
                <a:lnTo>
                  <a:pt x="54510" y="10710"/>
                </a:lnTo>
                <a:lnTo>
                  <a:pt x="54520" y="10710"/>
                </a:lnTo>
                <a:lnTo>
                  <a:pt x="54520" y="10720"/>
                </a:lnTo>
                <a:lnTo>
                  <a:pt x="54520" y="10740"/>
                </a:lnTo>
                <a:lnTo>
                  <a:pt x="54530" y="10740"/>
                </a:lnTo>
                <a:lnTo>
                  <a:pt x="54530" y="10750"/>
                </a:lnTo>
                <a:lnTo>
                  <a:pt x="54520" y="10750"/>
                </a:lnTo>
                <a:lnTo>
                  <a:pt x="54510" y="10750"/>
                </a:lnTo>
                <a:lnTo>
                  <a:pt x="54510" y="10760"/>
                </a:lnTo>
                <a:lnTo>
                  <a:pt x="54490" y="10760"/>
                </a:lnTo>
                <a:lnTo>
                  <a:pt x="54480" y="10760"/>
                </a:lnTo>
                <a:lnTo>
                  <a:pt x="54480" y="10770"/>
                </a:lnTo>
                <a:lnTo>
                  <a:pt x="54480" y="10780"/>
                </a:lnTo>
                <a:lnTo>
                  <a:pt x="54470" y="10780"/>
                </a:lnTo>
                <a:lnTo>
                  <a:pt x="54460" y="10780"/>
                </a:lnTo>
                <a:lnTo>
                  <a:pt x="54460" y="10790"/>
                </a:lnTo>
                <a:lnTo>
                  <a:pt x="54450" y="10790"/>
                </a:lnTo>
                <a:lnTo>
                  <a:pt x="54450" y="10800"/>
                </a:lnTo>
                <a:lnTo>
                  <a:pt x="54440" y="10800"/>
                </a:lnTo>
                <a:lnTo>
                  <a:pt x="54440" y="10810"/>
                </a:lnTo>
                <a:lnTo>
                  <a:pt x="54440" y="10820"/>
                </a:lnTo>
                <a:lnTo>
                  <a:pt x="54430" y="10820"/>
                </a:lnTo>
                <a:lnTo>
                  <a:pt x="54430" y="10830"/>
                </a:lnTo>
                <a:lnTo>
                  <a:pt x="54420" y="10830"/>
                </a:lnTo>
                <a:lnTo>
                  <a:pt x="54420" y="10840"/>
                </a:lnTo>
                <a:lnTo>
                  <a:pt x="54410" y="10840"/>
                </a:lnTo>
                <a:lnTo>
                  <a:pt x="54420" y="10850"/>
                </a:lnTo>
                <a:lnTo>
                  <a:pt x="54420" y="10860"/>
                </a:lnTo>
                <a:lnTo>
                  <a:pt x="54420" y="10880"/>
                </a:lnTo>
                <a:lnTo>
                  <a:pt x="54420" y="10920"/>
                </a:lnTo>
                <a:lnTo>
                  <a:pt x="54410" y="10920"/>
                </a:lnTo>
                <a:lnTo>
                  <a:pt x="54410" y="10930"/>
                </a:lnTo>
                <a:lnTo>
                  <a:pt x="54410" y="10950"/>
                </a:lnTo>
                <a:lnTo>
                  <a:pt x="54410" y="10970"/>
                </a:lnTo>
                <a:lnTo>
                  <a:pt x="54420" y="10970"/>
                </a:lnTo>
                <a:lnTo>
                  <a:pt x="54420" y="10980"/>
                </a:lnTo>
                <a:lnTo>
                  <a:pt x="54420" y="11010"/>
                </a:lnTo>
                <a:lnTo>
                  <a:pt x="54420" y="11020"/>
                </a:lnTo>
                <a:lnTo>
                  <a:pt x="54410" y="11020"/>
                </a:lnTo>
                <a:lnTo>
                  <a:pt x="54410" y="11040"/>
                </a:lnTo>
                <a:lnTo>
                  <a:pt x="54410" y="11050"/>
                </a:lnTo>
                <a:lnTo>
                  <a:pt x="54400" y="11050"/>
                </a:lnTo>
                <a:lnTo>
                  <a:pt x="54400" y="11060"/>
                </a:lnTo>
                <a:lnTo>
                  <a:pt x="54400" y="11070"/>
                </a:lnTo>
                <a:lnTo>
                  <a:pt x="54390" y="11070"/>
                </a:lnTo>
                <a:lnTo>
                  <a:pt x="54380" y="11070"/>
                </a:lnTo>
                <a:lnTo>
                  <a:pt x="54380" y="11080"/>
                </a:lnTo>
                <a:lnTo>
                  <a:pt x="54370" y="11080"/>
                </a:lnTo>
                <a:lnTo>
                  <a:pt x="54340" y="11080"/>
                </a:lnTo>
                <a:lnTo>
                  <a:pt x="54340" y="11070"/>
                </a:lnTo>
                <a:lnTo>
                  <a:pt x="54330" y="11070"/>
                </a:lnTo>
                <a:lnTo>
                  <a:pt x="54330" y="11060"/>
                </a:lnTo>
                <a:lnTo>
                  <a:pt x="54340" y="11060"/>
                </a:lnTo>
                <a:lnTo>
                  <a:pt x="54340" y="11050"/>
                </a:lnTo>
                <a:lnTo>
                  <a:pt x="54340" y="11040"/>
                </a:lnTo>
                <a:lnTo>
                  <a:pt x="54350" y="11040"/>
                </a:lnTo>
                <a:lnTo>
                  <a:pt x="54350" y="11010"/>
                </a:lnTo>
                <a:lnTo>
                  <a:pt x="54340" y="11010"/>
                </a:lnTo>
                <a:lnTo>
                  <a:pt x="54340" y="10990"/>
                </a:lnTo>
                <a:lnTo>
                  <a:pt x="54340" y="11000"/>
                </a:lnTo>
                <a:lnTo>
                  <a:pt x="54330" y="11000"/>
                </a:lnTo>
                <a:lnTo>
                  <a:pt x="54330" y="11010"/>
                </a:lnTo>
                <a:lnTo>
                  <a:pt x="54330" y="11020"/>
                </a:lnTo>
                <a:lnTo>
                  <a:pt x="54320" y="11020"/>
                </a:lnTo>
                <a:lnTo>
                  <a:pt x="54320" y="11030"/>
                </a:lnTo>
                <a:lnTo>
                  <a:pt x="54320" y="11040"/>
                </a:lnTo>
                <a:lnTo>
                  <a:pt x="54310" y="11040"/>
                </a:lnTo>
                <a:lnTo>
                  <a:pt x="54310" y="11030"/>
                </a:lnTo>
                <a:lnTo>
                  <a:pt x="54300" y="11030"/>
                </a:lnTo>
                <a:lnTo>
                  <a:pt x="54300" y="11020"/>
                </a:lnTo>
                <a:lnTo>
                  <a:pt x="54290" y="11020"/>
                </a:lnTo>
                <a:lnTo>
                  <a:pt x="54290" y="11010"/>
                </a:lnTo>
                <a:lnTo>
                  <a:pt x="54290" y="11000"/>
                </a:lnTo>
                <a:lnTo>
                  <a:pt x="54280" y="11000"/>
                </a:lnTo>
                <a:lnTo>
                  <a:pt x="54280" y="10990"/>
                </a:lnTo>
                <a:lnTo>
                  <a:pt x="54260" y="10990"/>
                </a:lnTo>
                <a:lnTo>
                  <a:pt x="54260" y="11000"/>
                </a:lnTo>
                <a:lnTo>
                  <a:pt x="54250" y="11000"/>
                </a:lnTo>
                <a:lnTo>
                  <a:pt x="54250" y="10970"/>
                </a:lnTo>
                <a:lnTo>
                  <a:pt x="54230" y="10970"/>
                </a:lnTo>
                <a:lnTo>
                  <a:pt x="54220" y="10970"/>
                </a:lnTo>
                <a:lnTo>
                  <a:pt x="54220" y="10960"/>
                </a:lnTo>
                <a:lnTo>
                  <a:pt x="54210" y="10960"/>
                </a:lnTo>
                <a:lnTo>
                  <a:pt x="54200" y="10960"/>
                </a:lnTo>
                <a:lnTo>
                  <a:pt x="54200" y="10970"/>
                </a:lnTo>
                <a:lnTo>
                  <a:pt x="54190" y="10970"/>
                </a:lnTo>
                <a:lnTo>
                  <a:pt x="54190" y="10960"/>
                </a:lnTo>
                <a:lnTo>
                  <a:pt x="54180" y="10960"/>
                </a:lnTo>
                <a:lnTo>
                  <a:pt x="54170" y="10960"/>
                </a:lnTo>
                <a:lnTo>
                  <a:pt x="54170" y="10950"/>
                </a:lnTo>
                <a:lnTo>
                  <a:pt x="54160" y="10950"/>
                </a:lnTo>
                <a:lnTo>
                  <a:pt x="54160" y="10960"/>
                </a:lnTo>
                <a:lnTo>
                  <a:pt x="54150" y="10960"/>
                </a:lnTo>
                <a:lnTo>
                  <a:pt x="54150" y="10970"/>
                </a:lnTo>
                <a:lnTo>
                  <a:pt x="54160" y="10970"/>
                </a:lnTo>
                <a:lnTo>
                  <a:pt x="54160" y="10980"/>
                </a:lnTo>
                <a:lnTo>
                  <a:pt x="54170" y="10980"/>
                </a:lnTo>
                <a:lnTo>
                  <a:pt x="54180" y="10980"/>
                </a:lnTo>
                <a:lnTo>
                  <a:pt x="54180" y="10990"/>
                </a:lnTo>
                <a:lnTo>
                  <a:pt x="54210" y="10990"/>
                </a:lnTo>
                <a:lnTo>
                  <a:pt x="54210" y="11000"/>
                </a:lnTo>
                <a:lnTo>
                  <a:pt x="54220" y="11000"/>
                </a:lnTo>
                <a:lnTo>
                  <a:pt x="54220" y="11010"/>
                </a:lnTo>
                <a:lnTo>
                  <a:pt x="54210" y="11010"/>
                </a:lnTo>
                <a:lnTo>
                  <a:pt x="54210" y="11020"/>
                </a:lnTo>
                <a:lnTo>
                  <a:pt x="54200" y="11020"/>
                </a:lnTo>
                <a:lnTo>
                  <a:pt x="54200" y="11010"/>
                </a:lnTo>
                <a:lnTo>
                  <a:pt x="54190" y="11010"/>
                </a:lnTo>
                <a:lnTo>
                  <a:pt x="54190" y="11020"/>
                </a:lnTo>
                <a:lnTo>
                  <a:pt x="54180" y="11020"/>
                </a:lnTo>
                <a:lnTo>
                  <a:pt x="54180" y="11030"/>
                </a:lnTo>
                <a:lnTo>
                  <a:pt x="54190" y="11030"/>
                </a:lnTo>
                <a:lnTo>
                  <a:pt x="54190" y="11040"/>
                </a:lnTo>
                <a:lnTo>
                  <a:pt x="54200" y="11040"/>
                </a:lnTo>
                <a:lnTo>
                  <a:pt x="54200" y="11050"/>
                </a:lnTo>
                <a:lnTo>
                  <a:pt x="54210" y="11050"/>
                </a:lnTo>
                <a:lnTo>
                  <a:pt x="54210" y="11060"/>
                </a:lnTo>
                <a:lnTo>
                  <a:pt x="54220" y="11060"/>
                </a:lnTo>
                <a:lnTo>
                  <a:pt x="54220" y="11070"/>
                </a:lnTo>
                <a:lnTo>
                  <a:pt x="54240" y="11070"/>
                </a:lnTo>
                <a:lnTo>
                  <a:pt x="54240" y="11080"/>
                </a:lnTo>
                <a:lnTo>
                  <a:pt x="54250" y="11080"/>
                </a:lnTo>
                <a:lnTo>
                  <a:pt x="54250" y="11090"/>
                </a:lnTo>
                <a:lnTo>
                  <a:pt x="54240" y="11090"/>
                </a:lnTo>
                <a:lnTo>
                  <a:pt x="54240" y="11100"/>
                </a:lnTo>
                <a:lnTo>
                  <a:pt x="54220" y="11100"/>
                </a:lnTo>
                <a:lnTo>
                  <a:pt x="54220" y="11110"/>
                </a:lnTo>
                <a:lnTo>
                  <a:pt x="54220" y="11100"/>
                </a:lnTo>
                <a:lnTo>
                  <a:pt x="54220" y="11080"/>
                </a:lnTo>
                <a:lnTo>
                  <a:pt x="54210" y="11080"/>
                </a:lnTo>
                <a:lnTo>
                  <a:pt x="54200" y="11080"/>
                </a:lnTo>
                <a:lnTo>
                  <a:pt x="54200" y="11070"/>
                </a:lnTo>
                <a:lnTo>
                  <a:pt x="54190" y="11070"/>
                </a:lnTo>
                <a:lnTo>
                  <a:pt x="54190" y="11080"/>
                </a:lnTo>
                <a:lnTo>
                  <a:pt x="54180" y="11080"/>
                </a:lnTo>
                <a:lnTo>
                  <a:pt x="54180" y="11110"/>
                </a:lnTo>
                <a:lnTo>
                  <a:pt x="54170" y="11110"/>
                </a:lnTo>
                <a:lnTo>
                  <a:pt x="54160" y="11110"/>
                </a:lnTo>
                <a:lnTo>
                  <a:pt x="54160" y="11100"/>
                </a:lnTo>
                <a:lnTo>
                  <a:pt x="54160" y="11080"/>
                </a:lnTo>
                <a:lnTo>
                  <a:pt x="54160" y="11070"/>
                </a:lnTo>
                <a:lnTo>
                  <a:pt x="54160" y="11060"/>
                </a:lnTo>
                <a:lnTo>
                  <a:pt x="54160" y="11050"/>
                </a:lnTo>
                <a:lnTo>
                  <a:pt x="54150" y="11050"/>
                </a:lnTo>
                <a:lnTo>
                  <a:pt x="54140" y="11050"/>
                </a:lnTo>
                <a:lnTo>
                  <a:pt x="54140" y="11010"/>
                </a:lnTo>
                <a:lnTo>
                  <a:pt x="54130" y="11010"/>
                </a:lnTo>
                <a:lnTo>
                  <a:pt x="54120" y="11010"/>
                </a:lnTo>
                <a:lnTo>
                  <a:pt x="54110" y="11010"/>
                </a:lnTo>
                <a:lnTo>
                  <a:pt x="54110" y="11040"/>
                </a:lnTo>
                <a:lnTo>
                  <a:pt x="54100" y="11040"/>
                </a:lnTo>
                <a:lnTo>
                  <a:pt x="54100" y="11050"/>
                </a:lnTo>
                <a:lnTo>
                  <a:pt x="54090" y="11050"/>
                </a:lnTo>
                <a:lnTo>
                  <a:pt x="54090" y="11030"/>
                </a:lnTo>
                <a:lnTo>
                  <a:pt x="54080" y="11030"/>
                </a:lnTo>
                <a:lnTo>
                  <a:pt x="54080" y="11000"/>
                </a:lnTo>
                <a:lnTo>
                  <a:pt x="54080" y="10990"/>
                </a:lnTo>
                <a:lnTo>
                  <a:pt x="54070" y="10990"/>
                </a:lnTo>
                <a:lnTo>
                  <a:pt x="54060" y="10990"/>
                </a:lnTo>
                <a:lnTo>
                  <a:pt x="54060" y="10980"/>
                </a:lnTo>
                <a:lnTo>
                  <a:pt x="54060" y="10970"/>
                </a:lnTo>
                <a:lnTo>
                  <a:pt x="54070" y="10970"/>
                </a:lnTo>
                <a:lnTo>
                  <a:pt x="54070" y="10960"/>
                </a:lnTo>
                <a:lnTo>
                  <a:pt x="54070" y="10950"/>
                </a:lnTo>
                <a:lnTo>
                  <a:pt x="54060" y="10950"/>
                </a:lnTo>
                <a:lnTo>
                  <a:pt x="54050" y="10950"/>
                </a:lnTo>
                <a:lnTo>
                  <a:pt x="54050" y="10960"/>
                </a:lnTo>
                <a:lnTo>
                  <a:pt x="54040" y="10960"/>
                </a:lnTo>
                <a:lnTo>
                  <a:pt x="54040" y="10970"/>
                </a:lnTo>
                <a:lnTo>
                  <a:pt x="54020" y="10970"/>
                </a:lnTo>
                <a:lnTo>
                  <a:pt x="54020" y="10960"/>
                </a:lnTo>
                <a:lnTo>
                  <a:pt x="54020" y="10940"/>
                </a:lnTo>
                <a:lnTo>
                  <a:pt x="54010" y="10940"/>
                </a:lnTo>
                <a:lnTo>
                  <a:pt x="54000" y="10940"/>
                </a:lnTo>
                <a:lnTo>
                  <a:pt x="54000" y="10950"/>
                </a:lnTo>
                <a:lnTo>
                  <a:pt x="53990" y="10950"/>
                </a:lnTo>
                <a:lnTo>
                  <a:pt x="53990" y="10960"/>
                </a:lnTo>
                <a:lnTo>
                  <a:pt x="53990" y="10970"/>
                </a:lnTo>
                <a:lnTo>
                  <a:pt x="53980" y="10970"/>
                </a:lnTo>
                <a:lnTo>
                  <a:pt x="53980" y="10990"/>
                </a:lnTo>
                <a:lnTo>
                  <a:pt x="53980" y="11000"/>
                </a:lnTo>
                <a:lnTo>
                  <a:pt x="53980" y="11010"/>
                </a:lnTo>
                <a:lnTo>
                  <a:pt x="53980" y="11020"/>
                </a:lnTo>
                <a:lnTo>
                  <a:pt x="53980" y="11030"/>
                </a:lnTo>
                <a:lnTo>
                  <a:pt x="53970" y="11030"/>
                </a:lnTo>
                <a:lnTo>
                  <a:pt x="53970" y="11040"/>
                </a:lnTo>
                <a:lnTo>
                  <a:pt x="53960" y="11040"/>
                </a:lnTo>
                <a:lnTo>
                  <a:pt x="53950" y="11040"/>
                </a:lnTo>
                <a:lnTo>
                  <a:pt x="53950" y="11020"/>
                </a:lnTo>
                <a:lnTo>
                  <a:pt x="53960" y="11020"/>
                </a:lnTo>
                <a:lnTo>
                  <a:pt x="53960" y="11010"/>
                </a:lnTo>
                <a:lnTo>
                  <a:pt x="53960" y="11000"/>
                </a:lnTo>
                <a:lnTo>
                  <a:pt x="53950" y="11000"/>
                </a:lnTo>
                <a:lnTo>
                  <a:pt x="53940" y="11000"/>
                </a:lnTo>
                <a:lnTo>
                  <a:pt x="53940" y="11010"/>
                </a:lnTo>
                <a:lnTo>
                  <a:pt x="53940" y="11020"/>
                </a:lnTo>
                <a:lnTo>
                  <a:pt x="53930" y="11020"/>
                </a:lnTo>
                <a:lnTo>
                  <a:pt x="53930" y="11030"/>
                </a:lnTo>
                <a:lnTo>
                  <a:pt x="53920" y="11030"/>
                </a:lnTo>
                <a:lnTo>
                  <a:pt x="53920" y="11040"/>
                </a:lnTo>
                <a:lnTo>
                  <a:pt x="53910" y="11040"/>
                </a:lnTo>
                <a:lnTo>
                  <a:pt x="53910" y="11030"/>
                </a:lnTo>
                <a:lnTo>
                  <a:pt x="53900" y="11030"/>
                </a:lnTo>
                <a:lnTo>
                  <a:pt x="53900" y="11040"/>
                </a:lnTo>
                <a:lnTo>
                  <a:pt x="53880" y="11040"/>
                </a:lnTo>
                <a:lnTo>
                  <a:pt x="53870" y="11040"/>
                </a:lnTo>
                <a:lnTo>
                  <a:pt x="53870" y="11050"/>
                </a:lnTo>
                <a:lnTo>
                  <a:pt x="53880" y="11050"/>
                </a:lnTo>
                <a:lnTo>
                  <a:pt x="53890" y="11050"/>
                </a:lnTo>
                <a:lnTo>
                  <a:pt x="53890" y="11060"/>
                </a:lnTo>
                <a:lnTo>
                  <a:pt x="53910" y="11060"/>
                </a:lnTo>
                <a:lnTo>
                  <a:pt x="53910" y="11070"/>
                </a:lnTo>
                <a:lnTo>
                  <a:pt x="53920" y="11070"/>
                </a:lnTo>
                <a:lnTo>
                  <a:pt x="53940" y="11070"/>
                </a:lnTo>
                <a:lnTo>
                  <a:pt x="53940" y="11080"/>
                </a:lnTo>
                <a:lnTo>
                  <a:pt x="53940" y="11110"/>
                </a:lnTo>
                <a:lnTo>
                  <a:pt x="53940" y="11120"/>
                </a:lnTo>
                <a:lnTo>
                  <a:pt x="53910" y="11120"/>
                </a:lnTo>
                <a:lnTo>
                  <a:pt x="53900" y="11120"/>
                </a:lnTo>
                <a:lnTo>
                  <a:pt x="53900" y="11110"/>
                </a:lnTo>
                <a:lnTo>
                  <a:pt x="53890" y="11110"/>
                </a:lnTo>
                <a:lnTo>
                  <a:pt x="53880" y="11110"/>
                </a:lnTo>
                <a:lnTo>
                  <a:pt x="53880" y="11100"/>
                </a:lnTo>
                <a:lnTo>
                  <a:pt x="53870" y="11100"/>
                </a:lnTo>
                <a:lnTo>
                  <a:pt x="53870" y="11110"/>
                </a:lnTo>
                <a:lnTo>
                  <a:pt x="53860" y="11110"/>
                </a:lnTo>
                <a:lnTo>
                  <a:pt x="53860" y="11120"/>
                </a:lnTo>
                <a:lnTo>
                  <a:pt x="53850" y="11120"/>
                </a:lnTo>
                <a:lnTo>
                  <a:pt x="53850" y="11130"/>
                </a:lnTo>
                <a:lnTo>
                  <a:pt x="53840" y="11130"/>
                </a:lnTo>
                <a:lnTo>
                  <a:pt x="53840" y="11140"/>
                </a:lnTo>
                <a:lnTo>
                  <a:pt x="53830" y="11140"/>
                </a:lnTo>
                <a:lnTo>
                  <a:pt x="53830" y="11130"/>
                </a:lnTo>
                <a:lnTo>
                  <a:pt x="53820" y="11130"/>
                </a:lnTo>
                <a:lnTo>
                  <a:pt x="53820" y="11120"/>
                </a:lnTo>
                <a:lnTo>
                  <a:pt x="53830" y="11120"/>
                </a:lnTo>
                <a:lnTo>
                  <a:pt x="53830" y="11110"/>
                </a:lnTo>
                <a:lnTo>
                  <a:pt x="53830" y="11090"/>
                </a:lnTo>
                <a:lnTo>
                  <a:pt x="53840" y="11090"/>
                </a:lnTo>
                <a:lnTo>
                  <a:pt x="53840" y="11080"/>
                </a:lnTo>
                <a:lnTo>
                  <a:pt x="53850" y="11080"/>
                </a:lnTo>
                <a:lnTo>
                  <a:pt x="53850" y="11060"/>
                </a:lnTo>
                <a:lnTo>
                  <a:pt x="53840" y="11060"/>
                </a:lnTo>
                <a:lnTo>
                  <a:pt x="53840" y="11050"/>
                </a:lnTo>
                <a:lnTo>
                  <a:pt x="53830" y="11050"/>
                </a:lnTo>
                <a:lnTo>
                  <a:pt x="53830" y="11040"/>
                </a:lnTo>
                <a:lnTo>
                  <a:pt x="53810" y="11040"/>
                </a:lnTo>
                <a:lnTo>
                  <a:pt x="53810" y="11030"/>
                </a:lnTo>
                <a:lnTo>
                  <a:pt x="53820" y="11030"/>
                </a:lnTo>
                <a:lnTo>
                  <a:pt x="53820" y="11020"/>
                </a:lnTo>
                <a:lnTo>
                  <a:pt x="53820" y="11000"/>
                </a:lnTo>
                <a:lnTo>
                  <a:pt x="53820" y="10990"/>
                </a:lnTo>
                <a:lnTo>
                  <a:pt x="53810" y="10990"/>
                </a:lnTo>
                <a:lnTo>
                  <a:pt x="53810" y="10980"/>
                </a:lnTo>
                <a:lnTo>
                  <a:pt x="53800" y="10980"/>
                </a:lnTo>
                <a:lnTo>
                  <a:pt x="53790" y="10980"/>
                </a:lnTo>
                <a:lnTo>
                  <a:pt x="53790" y="10970"/>
                </a:lnTo>
                <a:lnTo>
                  <a:pt x="53790" y="10960"/>
                </a:lnTo>
                <a:lnTo>
                  <a:pt x="53790" y="10950"/>
                </a:lnTo>
                <a:lnTo>
                  <a:pt x="53770" y="10950"/>
                </a:lnTo>
                <a:lnTo>
                  <a:pt x="53770" y="10930"/>
                </a:lnTo>
                <a:lnTo>
                  <a:pt x="53760" y="10930"/>
                </a:lnTo>
                <a:lnTo>
                  <a:pt x="53760" y="10920"/>
                </a:lnTo>
                <a:lnTo>
                  <a:pt x="53750" y="10920"/>
                </a:lnTo>
                <a:lnTo>
                  <a:pt x="53750" y="10930"/>
                </a:lnTo>
                <a:lnTo>
                  <a:pt x="53730" y="10930"/>
                </a:lnTo>
                <a:lnTo>
                  <a:pt x="53730" y="10920"/>
                </a:lnTo>
                <a:lnTo>
                  <a:pt x="53730" y="10930"/>
                </a:lnTo>
                <a:lnTo>
                  <a:pt x="53720" y="10930"/>
                </a:lnTo>
                <a:lnTo>
                  <a:pt x="53720" y="10950"/>
                </a:lnTo>
                <a:lnTo>
                  <a:pt x="53720" y="10970"/>
                </a:lnTo>
                <a:lnTo>
                  <a:pt x="53700" y="10970"/>
                </a:lnTo>
                <a:lnTo>
                  <a:pt x="53700" y="10950"/>
                </a:lnTo>
                <a:lnTo>
                  <a:pt x="53700" y="10940"/>
                </a:lnTo>
                <a:lnTo>
                  <a:pt x="53680" y="10940"/>
                </a:lnTo>
                <a:lnTo>
                  <a:pt x="53680" y="10930"/>
                </a:lnTo>
                <a:lnTo>
                  <a:pt x="53670" y="10930"/>
                </a:lnTo>
                <a:lnTo>
                  <a:pt x="53660" y="10930"/>
                </a:lnTo>
                <a:lnTo>
                  <a:pt x="53660" y="10920"/>
                </a:lnTo>
                <a:lnTo>
                  <a:pt x="53660" y="10900"/>
                </a:lnTo>
                <a:lnTo>
                  <a:pt x="53660" y="10890"/>
                </a:lnTo>
                <a:lnTo>
                  <a:pt x="53650" y="10890"/>
                </a:lnTo>
                <a:lnTo>
                  <a:pt x="53640" y="10890"/>
                </a:lnTo>
                <a:lnTo>
                  <a:pt x="53630" y="10890"/>
                </a:lnTo>
                <a:lnTo>
                  <a:pt x="53630" y="10900"/>
                </a:lnTo>
                <a:lnTo>
                  <a:pt x="53640" y="10900"/>
                </a:lnTo>
                <a:lnTo>
                  <a:pt x="53640" y="10920"/>
                </a:lnTo>
                <a:lnTo>
                  <a:pt x="53610" y="10920"/>
                </a:lnTo>
                <a:lnTo>
                  <a:pt x="53610" y="10910"/>
                </a:lnTo>
                <a:lnTo>
                  <a:pt x="53600" y="10910"/>
                </a:lnTo>
                <a:lnTo>
                  <a:pt x="53600" y="10900"/>
                </a:lnTo>
                <a:lnTo>
                  <a:pt x="53590" y="10900"/>
                </a:lnTo>
                <a:lnTo>
                  <a:pt x="53580" y="10900"/>
                </a:lnTo>
                <a:lnTo>
                  <a:pt x="53580" y="10890"/>
                </a:lnTo>
                <a:lnTo>
                  <a:pt x="53580" y="10900"/>
                </a:lnTo>
                <a:lnTo>
                  <a:pt x="53570" y="10900"/>
                </a:lnTo>
                <a:lnTo>
                  <a:pt x="53570" y="10910"/>
                </a:lnTo>
                <a:lnTo>
                  <a:pt x="53580" y="10910"/>
                </a:lnTo>
                <a:lnTo>
                  <a:pt x="53580" y="10930"/>
                </a:lnTo>
                <a:lnTo>
                  <a:pt x="53570" y="10930"/>
                </a:lnTo>
                <a:lnTo>
                  <a:pt x="53570" y="10950"/>
                </a:lnTo>
                <a:lnTo>
                  <a:pt x="53580" y="10950"/>
                </a:lnTo>
                <a:lnTo>
                  <a:pt x="53580" y="10960"/>
                </a:lnTo>
                <a:lnTo>
                  <a:pt x="53580" y="10950"/>
                </a:lnTo>
                <a:lnTo>
                  <a:pt x="53590" y="10950"/>
                </a:lnTo>
                <a:lnTo>
                  <a:pt x="53600" y="10950"/>
                </a:lnTo>
                <a:lnTo>
                  <a:pt x="53610" y="10950"/>
                </a:lnTo>
                <a:lnTo>
                  <a:pt x="53620" y="10950"/>
                </a:lnTo>
                <a:lnTo>
                  <a:pt x="53630" y="10950"/>
                </a:lnTo>
                <a:lnTo>
                  <a:pt x="53640" y="10950"/>
                </a:lnTo>
                <a:lnTo>
                  <a:pt x="53650" y="10950"/>
                </a:lnTo>
                <a:lnTo>
                  <a:pt x="53660" y="10950"/>
                </a:lnTo>
                <a:lnTo>
                  <a:pt x="53660" y="10960"/>
                </a:lnTo>
                <a:lnTo>
                  <a:pt x="53670" y="10960"/>
                </a:lnTo>
                <a:lnTo>
                  <a:pt x="53670" y="10970"/>
                </a:lnTo>
                <a:lnTo>
                  <a:pt x="53680" y="10970"/>
                </a:lnTo>
                <a:lnTo>
                  <a:pt x="53680" y="10980"/>
                </a:lnTo>
                <a:lnTo>
                  <a:pt x="53670" y="10980"/>
                </a:lnTo>
                <a:lnTo>
                  <a:pt x="53670" y="10990"/>
                </a:lnTo>
                <a:lnTo>
                  <a:pt x="53670" y="11010"/>
                </a:lnTo>
                <a:lnTo>
                  <a:pt x="53680" y="11010"/>
                </a:lnTo>
                <a:lnTo>
                  <a:pt x="53680" y="11020"/>
                </a:lnTo>
                <a:lnTo>
                  <a:pt x="53670" y="11020"/>
                </a:lnTo>
                <a:lnTo>
                  <a:pt x="53660" y="11020"/>
                </a:lnTo>
                <a:lnTo>
                  <a:pt x="53660" y="11010"/>
                </a:lnTo>
                <a:lnTo>
                  <a:pt x="53660" y="11000"/>
                </a:lnTo>
                <a:lnTo>
                  <a:pt x="53640" y="11000"/>
                </a:lnTo>
                <a:lnTo>
                  <a:pt x="53640" y="11010"/>
                </a:lnTo>
                <a:lnTo>
                  <a:pt x="53640" y="11040"/>
                </a:lnTo>
                <a:lnTo>
                  <a:pt x="53640" y="11050"/>
                </a:lnTo>
                <a:lnTo>
                  <a:pt x="53650" y="11050"/>
                </a:lnTo>
                <a:lnTo>
                  <a:pt x="53660" y="11050"/>
                </a:lnTo>
                <a:lnTo>
                  <a:pt x="53660" y="11060"/>
                </a:lnTo>
                <a:lnTo>
                  <a:pt x="53670" y="11060"/>
                </a:lnTo>
                <a:lnTo>
                  <a:pt x="53670" y="11070"/>
                </a:lnTo>
                <a:lnTo>
                  <a:pt x="53680" y="11070"/>
                </a:lnTo>
                <a:lnTo>
                  <a:pt x="53680" y="11060"/>
                </a:lnTo>
                <a:lnTo>
                  <a:pt x="53690" y="11060"/>
                </a:lnTo>
                <a:lnTo>
                  <a:pt x="53690" y="11050"/>
                </a:lnTo>
                <a:lnTo>
                  <a:pt x="53710" y="11050"/>
                </a:lnTo>
                <a:lnTo>
                  <a:pt x="53720" y="11050"/>
                </a:lnTo>
                <a:lnTo>
                  <a:pt x="53730" y="11050"/>
                </a:lnTo>
                <a:lnTo>
                  <a:pt x="53730" y="11060"/>
                </a:lnTo>
                <a:lnTo>
                  <a:pt x="53740" y="11060"/>
                </a:lnTo>
                <a:lnTo>
                  <a:pt x="53740" y="11070"/>
                </a:lnTo>
                <a:lnTo>
                  <a:pt x="53750" y="11070"/>
                </a:lnTo>
                <a:lnTo>
                  <a:pt x="53750" y="11080"/>
                </a:lnTo>
                <a:lnTo>
                  <a:pt x="53760" y="11080"/>
                </a:lnTo>
                <a:lnTo>
                  <a:pt x="53760" y="11110"/>
                </a:lnTo>
                <a:lnTo>
                  <a:pt x="53760" y="11120"/>
                </a:lnTo>
                <a:lnTo>
                  <a:pt x="53770" y="11120"/>
                </a:lnTo>
                <a:lnTo>
                  <a:pt x="53770" y="11130"/>
                </a:lnTo>
                <a:lnTo>
                  <a:pt x="53780" y="11130"/>
                </a:lnTo>
                <a:lnTo>
                  <a:pt x="53780" y="11140"/>
                </a:lnTo>
                <a:lnTo>
                  <a:pt x="53780" y="11150"/>
                </a:lnTo>
                <a:lnTo>
                  <a:pt x="53790" y="11150"/>
                </a:lnTo>
                <a:lnTo>
                  <a:pt x="53790" y="11170"/>
                </a:lnTo>
                <a:lnTo>
                  <a:pt x="53800" y="11170"/>
                </a:lnTo>
                <a:lnTo>
                  <a:pt x="53800" y="11180"/>
                </a:lnTo>
                <a:lnTo>
                  <a:pt x="53810" y="11180"/>
                </a:lnTo>
                <a:lnTo>
                  <a:pt x="53810" y="11190"/>
                </a:lnTo>
                <a:lnTo>
                  <a:pt x="53780" y="11190"/>
                </a:lnTo>
                <a:lnTo>
                  <a:pt x="53780" y="11200"/>
                </a:lnTo>
                <a:lnTo>
                  <a:pt x="53770" y="11200"/>
                </a:lnTo>
                <a:lnTo>
                  <a:pt x="53770" y="11210"/>
                </a:lnTo>
                <a:lnTo>
                  <a:pt x="53760" y="11210"/>
                </a:lnTo>
                <a:lnTo>
                  <a:pt x="53760" y="11220"/>
                </a:lnTo>
                <a:lnTo>
                  <a:pt x="53770" y="11220"/>
                </a:lnTo>
                <a:lnTo>
                  <a:pt x="53770" y="11230"/>
                </a:lnTo>
                <a:lnTo>
                  <a:pt x="53770" y="11240"/>
                </a:lnTo>
                <a:lnTo>
                  <a:pt x="53780" y="11240"/>
                </a:lnTo>
                <a:lnTo>
                  <a:pt x="53780" y="11250"/>
                </a:lnTo>
                <a:lnTo>
                  <a:pt x="53770" y="11250"/>
                </a:lnTo>
                <a:lnTo>
                  <a:pt x="53760" y="11250"/>
                </a:lnTo>
                <a:lnTo>
                  <a:pt x="53750" y="11250"/>
                </a:lnTo>
                <a:lnTo>
                  <a:pt x="53750" y="11260"/>
                </a:lnTo>
                <a:lnTo>
                  <a:pt x="53750" y="11270"/>
                </a:lnTo>
                <a:lnTo>
                  <a:pt x="53740" y="11270"/>
                </a:lnTo>
                <a:lnTo>
                  <a:pt x="53740" y="11280"/>
                </a:lnTo>
                <a:lnTo>
                  <a:pt x="53740" y="11300"/>
                </a:lnTo>
                <a:lnTo>
                  <a:pt x="53750" y="11300"/>
                </a:lnTo>
                <a:lnTo>
                  <a:pt x="53760" y="11300"/>
                </a:lnTo>
                <a:lnTo>
                  <a:pt x="53770" y="11300"/>
                </a:lnTo>
                <a:lnTo>
                  <a:pt x="53780" y="11300"/>
                </a:lnTo>
                <a:lnTo>
                  <a:pt x="53780" y="11310"/>
                </a:lnTo>
                <a:lnTo>
                  <a:pt x="53780" y="11340"/>
                </a:lnTo>
                <a:lnTo>
                  <a:pt x="53800" y="11340"/>
                </a:lnTo>
                <a:lnTo>
                  <a:pt x="53800" y="11330"/>
                </a:lnTo>
                <a:lnTo>
                  <a:pt x="53820" y="11330"/>
                </a:lnTo>
                <a:lnTo>
                  <a:pt x="53820" y="11320"/>
                </a:lnTo>
                <a:lnTo>
                  <a:pt x="53830" y="11320"/>
                </a:lnTo>
                <a:lnTo>
                  <a:pt x="53850" y="11320"/>
                </a:lnTo>
                <a:lnTo>
                  <a:pt x="53860" y="11320"/>
                </a:lnTo>
                <a:lnTo>
                  <a:pt x="53860" y="11310"/>
                </a:lnTo>
                <a:lnTo>
                  <a:pt x="53850" y="11310"/>
                </a:lnTo>
                <a:lnTo>
                  <a:pt x="53850" y="11300"/>
                </a:lnTo>
                <a:lnTo>
                  <a:pt x="53850" y="11290"/>
                </a:lnTo>
                <a:lnTo>
                  <a:pt x="53840" y="11290"/>
                </a:lnTo>
                <a:lnTo>
                  <a:pt x="53820" y="11290"/>
                </a:lnTo>
                <a:lnTo>
                  <a:pt x="53820" y="11280"/>
                </a:lnTo>
                <a:lnTo>
                  <a:pt x="53810" y="11280"/>
                </a:lnTo>
                <a:lnTo>
                  <a:pt x="53810" y="11260"/>
                </a:lnTo>
                <a:lnTo>
                  <a:pt x="53820" y="11260"/>
                </a:lnTo>
                <a:lnTo>
                  <a:pt x="53820" y="11250"/>
                </a:lnTo>
                <a:lnTo>
                  <a:pt x="53830" y="11250"/>
                </a:lnTo>
                <a:lnTo>
                  <a:pt x="53840" y="11250"/>
                </a:lnTo>
                <a:lnTo>
                  <a:pt x="53840" y="11240"/>
                </a:lnTo>
                <a:lnTo>
                  <a:pt x="53850" y="11240"/>
                </a:lnTo>
                <a:lnTo>
                  <a:pt x="53850" y="11230"/>
                </a:lnTo>
                <a:lnTo>
                  <a:pt x="53850" y="11210"/>
                </a:lnTo>
                <a:lnTo>
                  <a:pt x="53850" y="11200"/>
                </a:lnTo>
                <a:lnTo>
                  <a:pt x="53860" y="11200"/>
                </a:lnTo>
                <a:lnTo>
                  <a:pt x="53860" y="11190"/>
                </a:lnTo>
                <a:lnTo>
                  <a:pt x="53870" y="11190"/>
                </a:lnTo>
                <a:lnTo>
                  <a:pt x="53870" y="11200"/>
                </a:lnTo>
                <a:lnTo>
                  <a:pt x="53870" y="11210"/>
                </a:lnTo>
                <a:lnTo>
                  <a:pt x="53880" y="11210"/>
                </a:lnTo>
                <a:lnTo>
                  <a:pt x="53880" y="11220"/>
                </a:lnTo>
                <a:lnTo>
                  <a:pt x="53890" y="11220"/>
                </a:lnTo>
                <a:lnTo>
                  <a:pt x="53890" y="11230"/>
                </a:lnTo>
                <a:lnTo>
                  <a:pt x="53880" y="11230"/>
                </a:lnTo>
                <a:lnTo>
                  <a:pt x="53880" y="11240"/>
                </a:lnTo>
                <a:lnTo>
                  <a:pt x="53870" y="11240"/>
                </a:lnTo>
                <a:lnTo>
                  <a:pt x="53870" y="11250"/>
                </a:lnTo>
                <a:lnTo>
                  <a:pt x="53860" y="11250"/>
                </a:lnTo>
                <a:lnTo>
                  <a:pt x="53860" y="11260"/>
                </a:lnTo>
                <a:lnTo>
                  <a:pt x="53860" y="11270"/>
                </a:lnTo>
                <a:lnTo>
                  <a:pt x="53860" y="11280"/>
                </a:lnTo>
                <a:lnTo>
                  <a:pt x="53870" y="11280"/>
                </a:lnTo>
                <a:lnTo>
                  <a:pt x="53880" y="11280"/>
                </a:lnTo>
                <a:lnTo>
                  <a:pt x="53880" y="11270"/>
                </a:lnTo>
                <a:lnTo>
                  <a:pt x="53890" y="11270"/>
                </a:lnTo>
                <a:lnTo>
                  <a:pt x="53890" y="11290"/>
                </a:lnTo>
                <a:lnTo>
                  <a:pt x="53890" y="11300"/>
                </a:lnTo>
                <a:lnTo>
                  <a:pt x="53910" y="11300"/>
                </a:lnTo>
                <a:lnTo>
                  <a:pt x="53910" y="11290"/>
                </a:lnTo>
                <a:lnTo>
                  <a:pt x="53920" y="11290"/>
                </a:lnTo>
                <a:lnTo>
                  <a:pt x="53920" y="11250"/>
                </a:lnTo>
                <a:lnTo>
                  <a:pt x="53930" y="11250"/>
                </a:lnTo>
                <a:lnTo>
                  <a:pt x="53940" y="11250"/>
                </a:lnTo>
                <a:lnTo>
                  <a:pt x="53940" y="11240"/>
                </a:lnTo>
                <a:lnTo>
                  <a:pt x="53930" y="11240"/>
                </a:lnTo>
                <a:lnTo>
                  <a:pt x="53930" y="11230"/>
                </a:lnTo>
                <a:lnTo>
                  <a:pt x="53920" y="11230"/>
                </a:lnTo>
                <a:lnTo>
                  <a:pt x="53920" y="11220"/>
                </a:lnTo>
                <a:lnTo>
                  <a:pt x="53910" y="11220"/>
                </a:lnTo>
                <a:lnTo>
                  <a:pt x="53910" y="11210"/>
                </a:lnTo>
                <a:lnTo>
                  <a:pt x="53920" y="11210"/>
                </a:lnTo>
                <a:lnTo>
                  <a:pt x="53920" y="11200"/>
                </a:lnTo>
                <a:lnTo>
                  <a:pt x="53920" y="11190"/>
                </a:lnTo>
                <a:lnTo>
                  <a:pt x="53930" y="11190"/>
                </a:lnTo>
                <a:lnTo>
                  <a:pt x="53930" y="11180"/>
                </a:lnTo>
                <a:lnTo>
                  <a:pt x="53940" y="11180"/>
                </a:lnTo>
                <a:lnTo>
                  <a:pt x="53940" y="11170"/>
                </a:lnTo>
                <a:lnTo>
                  <a:pt x="53950" y="11170"/>
                </a:lnTo>
                <a:lnTo>
                  <a:pt x="53950" y="11180"/>
                </a:lnTo>
                <a:lnTo>
                  <a:pt x="53950" y="11190"/>
                </a:lnTo>
                <a:lnTo>
                  <a:pt x="53960" y="11190"/>
                </a:lnTo>
                <a:lnTo>
                  <a:pt x="53970" y="11190"/>
                </a:lnTo>
                <a:lnTo>
                  <a:pt x="53970" y="11220"/>
                </a:lnTo>
                <a:lnTo>
                  <a:pt x="53980" y="11220"/>
                </a:lnTo>
                <a:lnTo>
                  <a:pt x="53980" y="11230"/>
                </a:lnTo>
                <a:lnTo>
                  <a:pt x="53990" y="11230"/>
                </a:lnTo>
                <a:lnTo>
                  <a:pt x="53990" y="11240"/>
                </a:lnTo>
                <a:lnTo>
                  <a:pt x="53980" y="11240"/>
                </a:lnTo>
                <a:lnTo>
                  <a:pt x="53980" y="11250"/>
                </a:lnTo>
                <a:lnTo>
                  <a:pt x="53970" y="11250"/>
                </a:lnTo>
                <a:lnTo>
                  <a:pt x="53960" y="11250"/>
                </a:lnTo>
                <a:lnTo>
                  <a:pt x="53960" y="11260"/>
                </a:lnTo>
                <a:lnTo>
                  <a:pt x="53950" y="11260"/>
                </a:lnTo>
                <a:lnTo>
                  <a:pt x="53950" y="11270"/>
                </a:lnTo>
                <a:lnTo>
                  <a:pt x="53960" y="11270"/>
                </a:lnTo>
                <a:lnTo>
                  <a:pt x="53970" y="11270"/>
                </a:lnTo>
                <a:lnTo>
                  <a:pt x="53980" y="11270"/>
                </a:lnTo>
                <a:lnTo>
                  <a:pt x="53980" y="11260"/>
                </a:lnTo>
                <a:lnTo>
                  <a:pt x="53990" y="11260"/>
                </a:lnTo>
                <a:lnTo>
                  <a:pt x="54000" y="11260"/>
                </a:lnTo>
                <a:lnTo>
                  <a:pt x="54000" y="11250"/>
                </a:lnTo>
                <a:lnTo>
                  <a:pt x="54010" y="11250"/>
                </a:lnTo>
                <a:lnTo>
                  <a:pt x="54030" y="11250"/>
                </a:lnTo>
                <a:lnTo>
                  <a:pt x="54040" y="11250"/>
                </a:lnTo>
                <a:lnTo>
                  <a:pt x="54040" y="11260"/>
                </a:lnTo>
                <a:lnTo>
                  <a:pt x="54050" y="11260"/>
                </a:lnTo>
                <a:lnTo>
                  <a:pt x="54050" y="11270"/>
                </a:lnTo>
                <a:lnTo>
                  <a:pt x="54040" y="11270"/>
                </a:lnTo>
                <a:lnTo>
                  <a:pt x="54040" y="11280"/>
                </a:lnTo>
                <a:lnTo>
                  <a:pt x="54010" y="11280"/>
                </a:lnTo>
                <a:lnTo>
                  <a:pt x="54010" y="11290"/>
                </a:lnTo>
                <a:lnTo>
                  <a:pt x="54010" y="11300"/>
                </a:lnTo>
                <a:lnTo>
                  <a:pt x="54010" y="11320"/>
                </a:lnTo>
                <a:lnTo>
                  <a:pt x="54020" y="11320"/>
                </a:lnTo>
                <a:lnTo>
                  <a:pt x="54020" y="11330"/>
                </a:lnTo>
                <a:lnTo>
                  <a:pt x="54030" y="11330"/>
                </a:lnTo>
                <a:lnTo>
                  <a:pt x="54030" y="11320"/>
                </a:lnTo>
                <a:lnTo>
                  <a:pt x="54040" y="11320"/>
                </a:lnTo>
                <a:lnTo>
                  <a:pt x="54040" y="11330"/>
                </a:lnTo>
                <a:lnTo>
                  <a:pt x="54020" y="11330"/>
                </a:lnTo>
                <a:lnTo>
                  <a:pt x="54020" y="11340"/>
                </a:lnTo>
                <a:lnTo>
                  <a:pt x="54010" y="11340"/>
                </a:lnTo>
                <a:lnTo>
                  <a:pt x="54010" y="11350"/>
                </a:lnTo>
                <a:lnTo>
                  <a:pt x="54000" y="11350"/>
                </a:lnTo>
                <a:lnTo>
                  <a:pt x="53990" y="11350"/>
                </a:lnTo>
                <a:lnTo>
                  <a:pt x="53990" y="11360"/>
                </a:lnTo>
                <a:lnTo>
                  <a:pt x="54030" y="11360"/>
                </a:lnTo>
                <a:lnTo>
                  <a:pt x="54030" y="11370"/>
                </a:lnTo>
                <a:lnTo>
                  <a:pt x="54040" y="11370"/>
                </a:lnTo>
                <a:lnTo>
                  <a:pt x="54040" y="11390"/>
                </a:lnTo>
                <a:lnTo>
                  <a:pt x="54030" y="11390"/>
                </a:lnTo>
                <a:lnTo>
                  <a:pt x="54030" y="11400"/>
                </a:lnTo>
                <a:lnTo>
                  <a:pt x="54030" y="11390"/>
                </a:lnTo>
                <a:lnTo>
                  <a:pt x="54000" y="11390"/>
                </a:lnTo>
                <a:lnTo>
                  <a:pt x="54000" y="11400"/>
                </a:lnTo>
                <a:lnTo>
                  <a:pt x="53990" y="11400"/>
                </a:lnTo>
                <a:lnTo>
                  <a:pt x="53990" y="11420"/>
                </a:lnTo>
                <a:lnTo>
                  <a:pt x="54000" y="11420"/>
                </a:lnTo>
                <a:lnTo>
                  <a:pt x="54020" y="11420"/>
                </a:lnTo>
                <a:lnTo>
                  <a:pt x="54020" y="11430"/>
                </a:lnTo>
                <a:lnTo>
                  <a:pt x="54030" y="11430"/>
                </a:lnTo>
                <a:lnTo>
                  <a:pt x="54040" y="11430"/>
                </a:lnTo>
                <a:lnTo>
                  <a:pt x="54040" y="11450"/>
                </a:lnTo>
                <a:lnTo>
                  <a:pt x="54050" y="11450"/>
                </a:lnTo>
                <a:lnTo>
                  <a:pt x="54050" y="11460"/>
                </a:lnTo>
                <a:lnTo>
                  <a:pt x="54060" y="11460"/>
                </a:lnTo>
                <a:lnTo>
                  <a:pt x="54060" y="11470"/>
                </a:lnTo>
                <a:lnTo>
                  <a:pt x="54050" y="11470"/>
                </a:lnTo>
                <a:lnTo>
                  <a:pt x="54050" y="11480"/>
                </a:lnTo>
                <a:lnTo>
                  <a:pt x="54050" y="11490"/>
                </a:lnTo>
                <a:lnTo>
                  <a:pt x="54060" y="11490"/>
                </a:lnTo>
                <a:lnTo>
                  <a:pt x="54060" y="11480"/>
                </a:lnTo>
                <a:lnTo>
                  <a:pt x="54080" y="11480"/>
                </a:lnTo>
                <a:lnTo>
                  <a:pt x="54090" y="11480"/>
                </a:lnTo>
                <a:lnTo>
                  <a:pt x="54090" y="11470"/>
                </a:lnTo>
                <a:lnTo>
                  <a:pt x="54090" y="11460"/>
                </a:lnTo>
                <a:lnTo>
                  <a:pt x="54090" y="11450"/>
                </a:lnTo>
                <a:lnTo>
                  <a:pt x="54090" y="11440"/>
                </a:lnTo>
                <a:lnTo>
                  <a:pt x="54090" y="11420"/>
                </a:lnTo>
                <a:lnTo>
                  <a:pt x="54100" y="11420"/>
                </a:lnTo>
                <a:lnTo>
                  <a:pt x="54100" y="11410"/>
                </a:lnTo>
                <a:lnTo>
                  <a:pt x="54100" y="11400"/>
                </a:lnTo>
                <a:lnTo>
                  <a:pt x="54100" y="11410"/>
                </a:lnTo>
                <a:lnTo>
                  <a:pt x="54110" y="11410"/>
                </a:lnTo>
                <a:lnTo>
                  <a:pt x="54110" y="11420"/>
                </a:lnTo>
                <a:lnTo>
                  <a:pt x="54120" y="11420"/>
                </a:lnTo>
                <a:lnTo>
                  <a:pt x="54120" y="11430"/>
                </a:lnTo>
                <a:lnTo>
                  <a:pt x="54110" y="11430"/>
                </a:lnTo>
                <a:lnTo>
                  <a:pt x="54120" y="11430"/>
                </a:lnTo>
                <a:lnTo>
                  <a:pt x="54120" y="11450"/>
                </a:lnTo>
                <a:lnTo>
                  <a:pt x="54130" y="11450"/>
                </a:lnTo>
                <a:lnTo>
                  <a:pt x="54130" y="11440"/>
                </a:lnTo>
                <a:lnTo>
                  <a:pt x="54140" y="11440"/>
                </a:lnTo>
                <a:lnTo>
                  <a:pt x="54140" y="11400"/>
                </a:lnTo>
                <a:lnTo>
                  <a:pt x="54130" y="11400"/>
                </a:lnTo>
                <a:lnTo>
                  <a:pt x="54130" y="11390"/>
                </a:lnTo>
                <a:lnTo>
                  <a:pt x="54140" y="11390"/>
                </a:lnTo>
                <a:lnTo>
                  <a:pt x="54140" y="11360"/>
                </a:lnTo>
                <a:lnTo>
                  <a:pt x="54130" y="11360"/>
                </a:lnTo>
                <a:lnTo>
                  <a:pt x="54130" y="11340"/>
                </a:lnTo>
                <a:lnTo>
                  <a:pt x="54130" y="11330"/>
                </a:lnTo>
                <a:lnTo>
                  <a:pt x="54130" y="11320"/>
                </a:lnTo>
                <a:lnTo>
                  <a:pt x="54120" y="11320"/>
                </a:lnTo>
                <a:lnTo>
                  <a:pt x="54120" y="11310"/>
                </a:lnTo>
                <a:lnTo>
                  <a:pt x="54120" y="11300"/>
                </a:lnTo>
                <a:lnTo>
                  <a:pt x="54130" y="11300"/>
                </a:lnTo>
                <a:lnTo>
                  <a:pt x="54140" y="11300"/>
                </a:lnTo>
                <a:lnTo>
                  <a:pt x="54140" y="11310"/>
                </a:lnTo>
                <a:lnTo>
                  <a:pt x="54150" y="11310"/>
                </a:lnTo>
                <a:lnTo>
                  <a:pt x="54150" y="11320"/>
                </a:lnTo>
                <a:lnTo>
                  <a:pt x="54160" y="11320"/>
                </a:lnTo>
                <a:lnTo>
                  <a:pt x="54160" y="11310"/>
                </a:lnTo>
                <a:lnTo>
                  <a:pt x="54160" y="11300"/>
                </a:lnTo>
                <a:lnTo>
                  <a:pt x="54170" y="11300"/>
                </a:lnTo>
                <a:lnTo>
                  <a:pt x="54160" y="11300"/>
                </a:lnTo>
                <a:lnTo>
                  <a:pt x="54160" y="11290"/>
                </a:lnTo>
                <a:lnTo>
                  <a:pt x="54160" y="11280"/>
                </a:lnTo>
                <a:lnTo>
                  <a:pt x="54160" y="11270"/>
                </a:lnTo>
                <a:lnTo>
                  <a:pt x="54150" y="11270"/>
                </a:lnTo>
                <a:lnTo>
                  <a:pt x="54150" y="11260"/>
                </a:lnTo>
                <a:lnTo>
                  <a:pt x="54140" y="11260"/>
                </a:lnTo>
                <a:lnTo>
                  <a:pt x="54140" y="11250"/>
                </a:lnTo>
                <a:lnTo>
                  <a:pt x="54150" y="11250"/>
                </a:lnTo>
                <a:lnTo>
                  <a:pt x="54150" y="11240"/>
                </a:lnTo>
                <a:lnTo>
                  <a:pt x="54160" y="11240"/>
                </a:lnTo>
                <a:lnTo>
                  <a:pt x="54160" y="11250"/>
                </a:lnTo>
                <a:lnTo>
                  <a:pt x="54170" y="11250"/>
                </a:lnTo>
                <a:lnTo>
                  <a:pt x="54170" y="11260"/>
                </a:lnTo>
                <a:lnTo>
                  <a:pt x="54170" y="11270"/>
                </a:lnTo>
                <a:lnTo>
                  <a:pt x="54180" y="11270"/>
                </a:lnTo>
                <a:lnTo>
                  <a:pt x="54180" y="11280"/>
                </a:lnTo>
                <a:lnTo>
                  <a:pt x="54190" y="11280"/>
                </a:lnTo>
                <a:lnTo>
                  <a:pt x="54190" y="11290"/>
                </a:lnTo>
                <a:lnTo>
                  <a:pt x="54190" y="11300"/>
                </a:lnTo>
                <a:lnTo>
                  <a:pt x="54200" y="11300"/>
                </a:lnTo>
                <a:lnTo>
                  <a:pt x="54200" y="11310"/>
                </a:lnTo>
                <a:lnTo>
                  <a:pt x="54210" y="11310"/>
                </a:lnTo>
                <a:lnTo>
                  <a:pt x="54210" y="11290"/>
                </a:lnTo>
                <a:lnTo>
                  <a:pt x="54210" y="11250"/>
                </a:lnTo>
                <a:lnTo>
                  <a:pt x="54200" y="11250"/>
                </a:lnTo>
                <a:lnTo>
                  <a:pt x="54210" y="11250"/>
                </a:lnTo>
                <a:lnTo>
                  <a:pt x="54210" y="11240"/>
                </a:lnTo>
                <a:lnTo>
                  <a:pt x="54250" y="11240"/>
                </a:lnTo>
                <a:lnTo>
                  <a:pt x="54250" y="11250"/>
                </a:lnTo>
                <a:lnTo>
                  <a:pt x="54260" y="11250"/>
                </a:lnTo>
                <a:lnTo>
                  <a:pt x="54260" y="11240"/>
                </a:lnTo>
                <a:lnTo>
                  <a:pt x="54270" y="11240"/>
                </a:lnTo>
                <a:lnTo>
                  <a:pt x="54270" y="11230"/>
                </a:lnTo>
                <a:lnTo>
                  <a:pt x="54270" y="11220"/>
                </a:lnTo>
                <a:lnTo>
                  <a:pt x="54280" y="11220"/>
                </a:lnTo>
                <a:lnTo>
                  <a:pt x="54280" y="11230"/>
                </a:lnTo>
                <a:lnTo>
                  <a:pt x="54280" y="11240"/>
                </a:lnTo>
                <a:lnTo>
                  <a:pt x="54290" y="11240"/>
                </a:lnTo>
                <a:lnTo>
                  <a:pt x="54290" y="11250"/>
                </a:lnTo>
                <a:lnTo>
                  <a:pt x="54300" y="11250"/>
                </a:lnTo>
                <a:lnTo>
                  <a:pt x="54300" y="11260"/>
                </a:lnTo>
                <a:lnTo>
                  <a:pt x="54300" y="11280"/>
                </a:lnTo>
                <a:lnTo>
                  <a:pt x="54310" y="11280"/>
                </a:lnTo>
                <a:lnTo>
                  <a:pt x="54310" y="11290"/>
                </a:lnTo>
                <a:lnTo>
                  <a:pt x="54310" y="11300"/>
                </a:lnTo>
                <a:lnTo>
                  <a:pt x="54310" y="11310"/>
                </a:lnTo>
                <a:lnTo>
                  <a:pt x="54300" y="11310"/>
                </a:lnTo>
                <a:lnTo>
                  <a:pt x="54300" y="11320"/>
                </a:lnTo>
                <a:lnTo>
                  <a:pt x="54290" y="11320"/>
                </a:lnTo>
                <a:lnTo>
                  <a:pt x="54290" y="11310"/>
                </a:lnTo>
                <a:lnTo>
                  <a:pt x="54280" y="11310"/>
                </a:lnTo>
                <a:lnTo>
                  <a:pt x="54270" y="11310"/>
                </a:lnTo>
                <a:lnTo>
                  <a:pt x="54270" y="11320"/>
                </a:lnTo>
                <a:lnTo>
                  <a:pt x="54260" y="11320"/>
                </a:lnTo>
                <a:lnTo>
                  <a:pt x="54250" y="11320"/>
                </a:lnTo>
                <a:lnTo>
                  <a:pt x="54250" y="11330"/>
                </a:lnTo>
                <a:lnTo>
                  <a:pt x="54240" y="11330"/>
                </a:lnTo>
                <a:lnTo>
                  <a:pt x="54240" y="11340"/>
                </a:lnTo>
                <a:lnTo>
                  <a:pt x="54230" y="11340"/>
                </a:lnTo>
                <a:lnTo>
                  <a:pt x="54230" y="11350"/>
                </a:lnTo>
                <a:lnTo>
                  <a:pt x="54240" y="11350"/>
                </a:lnTo>
                <a:lnTo>
                  <a:pt x="54250" y="11350"/>
                </a:lnTo>
                <a:lnTo>
                  <a:pt x="54250" y="11360"/>
                </a:lnTo>
                <a:lnTo>
                  <a:pt x="54250" y="11370"/>
                </a:lnTo>
                <a:lnTo>
                  <a:pt x="54260" y="11370"/>
                </a:lnTo>
                <a:lnTo>
                  <a:pt x="54260" y="11380"/>
                </a:lnTo>
                <a:lnTo>
                  <a:pt x="54260" y="11390"/>
                </a:lnTo>
                <a:lnTo>
                  <a:pt x="54270" y="11390"/>
                </a:lnTo>
                <a:lnTo>
                  <a:pt x="54270" y="11400"/>
                </a:lnTo>
                <a:lnTo>
                  <a:pt x="54280" y="11400"/>
                </a:lnTo>
                <a:lnTo>
                  <a:pt x="54280" y="11410"/>
                </a:lnTo>
                <a:lnTo>
                  <a:pt x="54280" y="11420"/>
                </a:lnTo>
                <a:lnTo>
                  <a:pt x="54290" y="11420"/>
                </a:lnTo>
                <a:lnTo>
                  <a:pt x="54300" y="11420"/>
                </a:lnTo>
                <a:lnTo>
                  <a:pt x="54300" y="11430"/>
                </a:lnTo>
                <a:lnTo>
                  <a:pt x="54310" y="11430"/>
                </a:lnTo>
                <a:lnTo>
                  <a:pt x="54310" y="11440"/>
                </a:lnTo>
                <a:lnTo>
                  <a:pt x="54310" y="11470"/>
                </a:lnTo>
                <a:lnTo>
                  <a:pt x="54310" y="11480"/>
                </a:lnTo>
                <a:lnTo>
                  <a:pt x="54320" y="11480"/>
                </a:lnTo>
                <a:lnTo>
                  <a:pt x="54320" y="11490"/>
                </a:lnTo>
                <a:lnTo>
                  <a:pt x="54330" y="11490"/>
                </a:lnTo>
                <a:lnTo>
                  <a:pt x="54340" y="11490"/>
                </a:lnTo>
                <a:lnTo>
                  <a:pt x="54350" y="11490"/>
                </a:lnTo>
                <a:lnTo>
                  <a:pt x="54360" y="11490"/>
                </a:lnTo>
                <a:lnTo>
                  <a:pt x="54360" y="11480"/>
                </a:lnTo>
                <a:lnTo>
                  <a:pt x="54360" y="11470"/>
                </a:lnTo>
                <a:lnTo>
                  <a:pt x="54370" y="11470"/>
                </a:lnTo>
                <a:lnTo>
                  <a:pt x="54370" y="11460"/>
                </a:lnTo>
                <a:lnTo>
                  <a:pt x="54380" y="11460"/>
                </a:lnTo>
                <a:lnTo>
                  <a:pt x="54380" y="11450"/>
                </a:lnTo>
                <a:lnTo>
                  <a:pt x="54390" y="11450"/>
                </a:lnTo>
                <a:lnTo>
                  <a:pt x="54400" y="11450"/>
                </a:lnTo>
                <a:lnTo>
                  <a:pt x="54400" y="11460"/>
                </a:lnTo>
                <a:lnTo>
                  <a:pt x="54410" y="11460"/>
                </a:lnTo>
                <a:lnTo>
                  <a:pt x="54410" y="11450"/>
                </a:lnTo>
                <a:lnTo>
                  <a:pt x="54420" y="11450"/>
                </a:lnTo>
                <a:lnTo>
                  <a:pt x="54420" y="11440"/>
                </a:lnTo>
                <a:lnTo>
                  <a:pt x="54430" y="11440"/>
                </a:lnTo>
                <a:lnTo>
                  <a:pt x="54430" y="11420"/>
                </a:lnTo>
                <a:lnTo>
                  <a:pt x="54430" y="11390"/>
                </a:lnTo>
                <a:lnTo>
                  <a:pt x="54410" y="11390"/>
                </a:lnTo>
                <a:lnTo>
                  <a:pt x="54400" y="11390"/>
                </a:lnTo>
                <a:lnTo>
                  <a:pt x="54400" y="11380"/>
                </a:lnTo>
                <a:lnTo>
                  <a:pt x="54390" y="11380"/>
                </a:lnTo>
                <a:lnTo>
                  <a:pt x="54390" y="11270"/>
                </a:lnTo>
                <a:lnTo>
                  <a:pt x="54390" y="11260"/>
                </a:lnTo>
                <a:lnTo>
                  <a:pt x="54380" y="11260"/>
                </a:lnTo>
                <a:lnTo>
                  <a:pt x="54380" y="11250"/>
                </a:lnTo>
                <a:lnTo>
                  <a:pt x="54370" y="11250"/>
                </a:lnTo>
                <a:lnTo>
                  <a:pt x="54350" y="11250"/>
                </a:lnTo>
                <a:lnTo>
                  <a:pt x="54350" y="11240"/>
                </a:lnTo>
                <a:lnTo>
                  <a:pt x="54340" y="11240"/>
                </a:lnTo>
                <a:lnTo>
                  <a:pt x="54340" y="11230"/>
                </a:lnTo>
                <a:lnTo>
                  <a:pt x="54330" y="11230"/>
                </a:lnTo>
                <a:lnTo>
                  <a:pt x="54330" y="11220"/>
                </a:lnTo>
                <a:lnTo>
                  <a:pt x="54320" y="11220"/>
                </a:lnTo>
                <a:lnTo>
                  <a:pt x="54320" y="11210"/>
                </a:lnTo>
                <a:lnTo>
                  <a:pt x="54320" y="11200"/>
                </a:lnTo>
                <a:lnTo>
                  <a:pt x="54310" y="11200"/>
                </a:lnTo>
                <a:lnTo>
                  <a:pt x="54320" y="11200"/>
                </a:lnTo>
                <a:lnTo>
                  <a:pt x="54320" y="11190"/>
                </a:lnTo>
                <a:lnTo>
                  <a:pt x="54320" y="11180"/>
                </a:lnTo>
                <a:lnTo>
                  <a:pt x="54330" y="11180"/>
                </a:lnTo>
                <a:lnTo>
                  <a:pt x="54330" y="11170"/>
                </a:lnTo>
                <a:lnTo>
                  <a:pt x="54340" y="11170"/>
                </a:lnTo>
                <a:lnTo>
                  <a:pt x="54340" y="11160"/>
                </a:lnTo>
                <a:lnTo>
                  <a:pt x="54340" y="11150"/>
                </a:lnTo>
                <a:lnTo>
                  <a:pt x="54350" y="11150"/>
                </a:lnTo>
                <a:lnTo>
                  <a:pt x="54350" y="11140"/>
                </a:lnTo>
                <a:lnTo>
                  <a:pt x="54360" y="11140"/>
                </a:lnTo>
                <a:lnTo>
                  <a:pt x="54360" y="11120"/>
                </a:lnTo>
                <a:lnTo>
                  <a:pt x="54370" y="11120"/>
                </a:lnTo>
                <a:lnTo>
                  <a:pt x="54370" y="11110"/>
                </a:lnTo>
                <a:lnTo>
                  <a:pt x="54370" y="11100"/>
                </a:lnTo>
                <a:lnTo>
                  <a:pt x="54380" y="11100"/>
                </a:lnTo>
                <a:lnTo>
                  <a:pt x="54390" y="11100"/>
                </a:lnTo>
                <a:lnTo>
                  <a:pt x="54390" y="11090"/>
                </a:lnTo>
                <a:lnTo>
                  <a:pt x="54400" y="11090"/>
                </a:lnTo>
                <a:lnTo>
                  <a:pt x="54410" y="11090"/>
                </a:lnTo>
                <a:lnTo>
                  <a:pt x="54410" y="11080"/>
                </a:lnTo>
                <a:lnTo>
                  <a:pt x="54420" y="11080"/>
                </a:lnTo>
                <a:lnTo>
                  <a:pt x="54420" y="11090"/>
                </a:lnTo>
                <a:lnTo>
                  <a:pt x="54430" y="11090"/>
                </a:lnTo>
                <a:lnTo>
                  <a:pt x="54430" y="11120"/>
                </a:lnTo>
                <a:lnTo>
                  <a:pt x="54420" y="11120"/>
                </a:lnTo>
                <a:lnTo>
                  <a:pt x="54420" y="11130"/>
                </a:lnTo>
                <a:lnTo>
                  <a:pt x="54420" y="11180"/>
                </a:lnTo>
                <a:lnTo>
                  <a:pt x="54410" y="11180"/>
                </a:lnTo>
                <a:lnTo>
                  <a:pt x="54410" y="11210"/>
                </a:lnTo>
                <a:lnTo>
                  <a:pt x="54410" y="11230"/>
                </a:lnTo>
                <a:lnTo>
                  <a:pt x="54420" y="11230"/>
                </a:lnTo>
                <a:lnTo>
                  <a:pt x="54420" y="11190"/>
                </a:lnTo>
                <a:lnTo>
                  <a:pt x="54430" y="11190"/>
                </a:lnTo>
                <a:lnTo>
                  <a:pt x="54440" y="11190"/>
                </a:lnTo>
                <a:lnTo>
                  <a:pt x="54440" y="11200"/>
                </a:lnTo>
                <a:lnTo>
                  <a:pt x="54450" y="11200"/>
                </a:lnTo>
                <a:lnTo>
                  <a:pt x="54450" y="11190"/>
                </a:lnTo>
                <a:lnTo>
                  <a:pt x="54440" y="11190"/>
                </a:lnTo>
                <a:lnTo>
                  <a:pt x="54440" y="11150"/>
                </a:lnTo>
                <a:lnTo>
                  <a:pt x="54450" y="11150"/>
                </a:lnTo>
                <a:lnTo>
                  <a:pt x="54450" y="11140"/>
                </a:lnTo>
                <a:lnTo>
                  <a:pt x="54450" y="11110"/>
                </a:lnTo>
                <a:lnTo>
                  <a:pt x="54450" y="11100"/>
                </a:lnTo>
                <a:lnTo>
                  <a:pt x="54450" y="11080"/>
                </a:lnTo>
                <a:lnTo>
                  <a:pt x="54440" y="11080"/>
                </a:lnTo>
                <a:lnTo>
                  <a:pt x="54450" y="11080"/>
                </a:lnTo>
                <a:lnTo>
                  <a:pt x="54450" y="11070"/>
                </a:lnTo>
                <a:lnTo>
                  <a:pt x="54440" y="11070"/>
                </a:lnTo>
                <a:lnTo>
                  <a:pt x="54450" y="11070"/>
                </a:lnTo>
                <a:lnTo>
                  <a:pt x="54450" y="11050"/>
                </a:lnTo>
                <a:lnTo>
                  <a:pt x="54460" y="11050"/>
                </a:lnTo>
                <a:lnTo>
                  <a:pt x="54460" y="11040"/>
                </a:lnTo>
                <a:lnTo>
                  <a:pt x="54460" y="11010"/>
                </a:lnTo>
                <a:lnTo>
                  <a:pt x="54450" y="11010"/>
                </a:lnTo>
                <a:lnTo>
                  <a:pt x="54450" y="11000"/>
                </a:lnTo>
                <a:lnTo>
                  <a:pt x="54460" y="11000"/>
                </a:lnTo>
                <a:lnTo>
                  <a:pt x="54460" y="10980"/>
                </a:lnTo>
                <a:lnTo>
                  <a:pt x="54450" y="10980"/>
                </a:lnTo>
                <a:lnTo>
                  <a:pt x="54450" y="10960"/>
                </a:lnTo>
                <a:lnTo>
                  <a:pt x="54440" y="10960"/>
                </a:lnTo>
                <a:lnTo>
                  <a:pt x="54440" y="10940"/>
                </a:lnTo>
                <a:lnTo>
                  <a:pt x="54450" y="10940"/>
                </a:lnTo>
                <a:lnTo>
                  <a:pt x="54450" y="10930"/>
                </a:lnTo>
                <a:lnTo>
                  <a:pt x="54450" y="10940"/>
                </a:lnTo>
                <a:lnTo>
                  <a:pt x="54460" y="10940"/>
                </a:lnTo>
                <a:lnTo>
                  <a:pt x="54460" y="10950"/>
                </a:lnTo>
                <a:lnTo>
                  <a:pt x="54470" y="10950"/>
                </a:lnTo>
                <a:lnTo>
                  <a:pt x="54480" y="10950"/>
                </a:lnTo>
                <a:lnTo>
                  <a:pt x="54480" y="10960"/>
                </a:lnTo>
                <a:lnTo>
                  <a:pt x="54490" y="10960"/>
                </a:lnTo>
                <a:lnTo>
                  <a:pt x="54490" y="10970"/>
                </a:lnTo>
                <a:lnTo>
                  <a:pt x="54500" y="10970"/>
                </a:lnTo>
                <a:lnTo>
                  <a:pt x="54500" y="10940"/>
                </a:lnTo>
                <a:lnTo>
                  <a:pt x="54490" y="10940"/>
                </a:lnTo>
                <a:lnTo>
                  <a:pt x="54490" y="10930"/>
                </a:lnTo>
                <a:lnTo>
                  <a:pt x="54480" y="10930"/>
                </a:lnTo>
                <a:lnTo>
                  <a:pt x="54480" y="10920"/>
                </a:lnTo>
                <a:lnTo>
                  <a:pt x="54460" y="10920"/>
                </a:lnTo>
                <a:lnTo>
                  <a:pt x="54460" y="10900"/>
                </a:lnTo>
                <a:lnTo>
                  <a:pt x="54450" y="10900"/>
                </a:lnTo>
                <a:lnTo>
                  <a:pt x="54450" y="10850"/>
                </a:lnTo>
                <a:lnTo>
                  <a:pt x="54460" y="10850"/>
                </a:lnTo>
                <a:lnTo>
                  <a:pt x="54470" y="10850"/>
                </a:lnTo>
                <a:lnTo>
                  <a:pt x="54470" y="10860"/>
                </a:lnTo>
                <a:lnTo>
                  <a:pt x="54480" y="10860"/>
                </a:lnTo>
                <a:lnTo>
                  <a:pt x="54480" y="10870"/>
                </a:lnTo>
                <a:lnTo>
                  <a:pt x="54490" y="10870"/>
                </a:lnTo>
                <a:lnTo>
                  <a:pt x="54490" y="10860"/>
                </a:lnTo>
                <a:lnTo>
                  <a:pt x="54480" y="10860"/>
                </a:lnTo>
                <a:lnTo>
                  <a:pt x="54480" y="10840"/>
                </a:lnTo>
                <a:lnTo>
                  <a:pt x="54490" y="10840"/>
                </a:lnTo>
                <a:lnTo>
                  <a:pt x="54490" y="10830"/>
                </a:lnTo>
                <a:lnTo>
                  <a:pt x="54490" y="10820"/>
                </a:lnTo>
                <a:lnTo>
                  <a:pt x="54490" y="10810"/>
                </a:lnTo>
                <a:lnTo>
                  <a:pt x="54500" y="10810"/>
                </a:lnTo>
                <a:lnTo>
                  <a:pt x="54500" y="10800"/>
                </a:lnTo>
                <a:lnTo>
                  <a:pt x="54510" y="10800"/>
                </a:lnTo>
                <a:lnTo>
                  <a:pt x="54510" y="10790"/>
                </a:lnTo>
                <a:lnTo>
                  <a:pt x="54520" y="10790"/>
                </a:lnTo>
                <a:lnTo>
                  <a:pt x="54520" y="10780"/>
                </a:lnTo>
                <a:lnTo>
                  <a:pt x="54530" y="10780"/>
                </a:lnTo>
                <a:lnTo>
                  <a:pt x="54550" y="10780"/>
                </a:lnTo>
                <a:lnTo>
                  <a:pt x="54560" y="10780"/>
                </a:lnTo>
                <a:lnTo>
                  <a:pt x="54570" y="10780"/>
                </a:lnTo>
                <a:lnTo>
                  <a:pt x="54570" y="10800"/>
                </a:lnTo>
                <a:lnTo>
                  <a:pt x="54570" y="10820"/>
                </a:lnTo>
                <a:lnTo>
                  <a:pt x="54580" y="10820"/>
                </a:lnTo>
                <a:lnTo>
                  <a:pt x="54580" y="10840"/>
                </a:lnTo>
                <a:lnTo>
                  <a:pt x="54600" y="10840"/>
                </a:lnTo>
                <a:lnTo>
                  <a:pt x="54600" y="10830"/>
                </a:lnTo>
                <a:lnTo>
                  <a:pt x="54610" y="10830"/>
                </a:lnTo>
                <a:lnTo>
                  <a:pt x="54610" y="10820"/>
                </a:lnTo>
                <a:lnTo>
                  <a:pt x="54620" y="10820"/>
                </a:lnTo>
                <a:lnTo>
                  <a:pt x="54620" y="10810"/>
                </a:lnTo>
                <a:lnTo>
                  <a:pt x="54650" y="10810"/>
                </a:lnTo>
                <a:lnTo>
                  <a:pt x="54650" y="10820"/>
                </a:lnTo>
                <a:lnTo>
                  <a:pt x="54650" y="10830"/>
                </a:lnTo>
                <a:lnTo>
                  <a:pt x="54650" y="10850"/>
                </a:lnTo>
                <a:lnTo>
                  <a:pt x="54640" y="10850"/>
                </a:lnTo>
                <a:lnTo>
                  <a:pt x="54640" y="10880"/>
                </a:lnTo>
                <a:lnTo>
                  <a:pt x="54650" y="10880"/>
                </a:lnTo>
                <a:lnTo>
                  <a:pt x="54650" y="10870"/>
                </a:lnTo>
                <a:lnTo>
                  <a:pt x="54680" y="10870"/>
                </a:lnTo>
                <a:lnTo>
                  <a:pt x="54680" y="10880"/>
                </a:lnTo>
                <a:lnTo>
                  <a:pt x="54680" y="10890"/>
                </a:lnTo>
                <a:lnTo>
                  <a:pt x="54680" y="10900"/>
                </a:lnTo>
                <a:lnTo>
                  <a:pt x="54680" y="10920"/>
                </a:lnTo>
                <a:lnTo>
                  <a:pt x="54670" y="10920"/>
                </a:lnTo>
                <a:lnTo>
                  <a:pt x="54660" y="10920"/>
                </a:lnTo>
                <a:lnTo>
                  <a:pt x="54660" y="10960"/>
                </a:lnTo>
                <a:lnTo>
                  <a:pt x="54680" y="10960"/>
                </a:lnTo>
                <a:lnTo>
                  <a:pt x="54680" y="10970"/>
                </a:lnTo>
                <a:lnTo>
                  <a:pt x="54690" y="10970"/>
                </a:lnTo>
                <a:lnTo>
                  <a:pt x="54690" y="10980"/>
                </a:lnTo>
                <a:lnTo>
                  <a:pt x="54680" y="10980"/>
                </a:lnTo>
                <a:lnTo>
                  <a:pt x="54670" y="10980"/>
                </a:lnTo>
                <a:lnTo>
                  <a:pt x="54670" y="10990"/>
                </a:lnTo>
                <a:lnTo>
                  <a:pt x="54670" y="11000"/>
                </a:lnTo>
                <a:lnTo>
                  <a:pt x="54670" y="11010"/>
                </a:lnTo>
                <a:lnTo>
                  <a:pt x="54660" y="11010"/>
                </a:lnTo>
                <a:lnTo>
                  <a:pt x="54660" y="11020"/>
                </a:lnTo>
                <a:lnTo>
                  <a:pt x="54660" y="11030"/>
                </a:lnTo>
                <a:lnTo>
                  <a:pt x="54650" y="11030"/>
                </a:lnTo>
                <a:lnTo>
                  <a:pt x="54650" y="11040"/>
                </a:lnTo>
                <a:lnTo>
                  <a:pt x="54650" y="11050"/>
                </a:lnTo>
                <a:lnTo>
                  <a:pt x="54660" y="11050"/>
                </a:lnTo>
                <a:lnTo>
                  <a:pt x="54660" y="11060"/>
                </a:lnTo>
                <a:lnTo>
                  <a:pt x="54670" y="11060"/>
                </a:lnTo>
                <a:lnTo>
                  <a:pt x="54670" y="11070"/>
                </a:lnTo>
                <a:lnTo>
                  <a:pt x="54680" y="11070"/>
                </a:lnTo>
                <a:lnTo>
                  <a:pt x="54680" y="11080"/>
                </a:lnTo>
                <a:lnTo>
                  <a:pt x="54690" y="11080"/>
                </a:lnTo>
                <a:lnTo>
                  <a:pt x="54690" y="11050"/>
                </a:lnTo>
                <a:lnTo>
                  <a:pt x="54680" y="11050"/>
                </a:lnTo>
                <a:lnTo>
                  <a:pt x="54680" y="11020"/>
                </a:lnTo>
                <a:lnTo>
                  <a:pt x="54680" y="11000"/>
                </a:lnTo>
                <a:lnTo>
                  <a:pt x="54700" y="11000"/>
                </a:lnTo>
                <a:lnTo>
                  <a:pt x="54700" y="11010"/>
                </a:lnTo>
                <a:lnTo>
                  <a:pt x="54720" y="11010"/>
                </a:lnTo>
                <a:lnTo>
                  <a:pt x="54720" y="11000"/>
                </a:lnTo>
                <a:lnTo>
                  <a:pt x="54730" y="11000"/>
                </a:lnTo>
                <a:lnTo>
                  <a:pt x="54730" y="11010"/>
                </a:lnTo>
                <a:lnTo>
                  <a:pt x="54750" y="11010"/>
                </a:lnTo>
                <a:lnTo>
                  <a:pt x="54750" y="11000"/>
                </a:lnTo>
                <a:lnTo>
                  <a:pt x="54750" y="10990"/>
                </a:lnTo>
                <a:lnTo>
                  <a:pt x="54720" y="10990"/>
                </a:lnTo>
                <a:lnTo>
                  <a:pt x="54710" y="10990"/>
                </a:lnTo>
                <a:lnTo>
                  <a:pt x="54710" y="10980"/>
                </a:lnTo>
                <a:lnTo>
                  <a:pt x="54710" y="10970"/>
                </a:lnTo>
                <a:lnTo>
                  <a:pt x="54700" y="10970"/>
                </a:lnTo>
                <a:lnTo>
                  <a:pt x="54700" y="10950"/>
                </a:lnTo>
                <a:lnTo>
                  <a:pt x="54690" y="10950"/>
                </a:lnTo>
                <a:lnTo>
                  <a:pt x="54680" y="10950"/>
                </a:lnTo>
                <a:lnTo>
                  <a:pt x="54680" y="10940"/>
                </a:lnTo>
                <a:lnTo>
                  <a:pt x="54690" y="10940"/>
                </a:lnTo>
                <a:lnTo>
                  <a:pt x="54720" y="10940"/>
                </a:lnTo>
                <a:lnTo>
                  <a:pt x="54730" y="10940"/>
                </a:lnTo>
                <a:lnTo>
                  <a:pt x="54730" y="10950"/>
                </a:lnTo>
                <a:lnTo>
                  <a:pt x="54740" y="10950"/>
                </a:lnTo>
                <a:lnTo>
                  <a:pt x="54740" y="10940"/>
                </a:lnTo>
                <a:lnTo>
                  <a:pt x="54740" y="10930"/>
                </a:lnTo>
                <a:lnTo>
                  <a:pt x="54720" y="10930"/>
                </a:lnTo>
                <a:lnTo>
                  <a:pt x="54720" y="10920"/>
                </a:lnTo>
                <a:lnTo>
                  <a:pt x="54710" y="10920"/>
                </a:lnTo>
                <a:lnTo>
                  <a:pt x="54710" y="10910"/>
                </a:lnTo>
                <a:lnTo>
                  <a:pt x="54720" y="10910"/>
                </a:lnTo>
                <a:lnTo>
                  <a:pt x="54720" y="10900"/>
                </a:lnTo>
                <a:lnTo>
                  <a:pt x="54720" y="10880"/>
                </a:lnTo>
                <a:lnTo>
                  <a:pt x="54710" y="10880"/>
                </a:lnTo>
                <a:lnTo>
                  <a:pt x="54720" y="10880"/>
                </a:lnTo>
                <a:lnTo>
                  <a:pt x="54720" y="10870"/>
                </a:lnTo>
                <a:lnTo>
                  <a:pt x="54730" y="10870"/>
                </a:lnTo>
                <a:lnTo>
                  <a:pt x="54740" y="10870"/>
                </a:lnTo>
                <a:lnTo>
                  <a:pt x="54760" y="10870"/>
                </a:lnTo>
                <a:lnTo>
                  <a:pt x="54760" y="10860"/>
                </a:lnTo>
                <a:lnTo>
                  <a:pt x="54760" y="10850"/>
                </a:lnTo>
                <a:lnTo>
                  <a:pt x="54750" y="10850"/>
                </a:lnTo>
                <a:lnTo>
                  <a:pt x="54750" y="10840"/>
                </a:lnTo>
                <a:lnTo>
                  <a:pt x="54760" y="10840"/>
                </a:lnTo>
                <a:lnTo>
                  <a:pt x="54760" y="10830"/>
                </a:lnTo>
                <a:lnTo>
                  <a:pt x="54760" y="10820"/>
                </a:lnTo>
                <a:lnTo>
                  <a:pt x="54750" y="10820"/>
                </a:lnTo>
                <a:lnTo>
                  <a:pt x="54750" y="10810"/>
                </a:lnTo>
                <a:lnTo>
                  <a:pt x="54760" y="10810"/>
                </a:lnTo>
                <a:lnTo>
                  <a:pt x="54760" y="10800"/>
                </a:lnTo>
                <a:lnTo>
                  <a:pt x="54770" y="10800"/>
                </a:lnTo>
                <a:lnTo>
                  <a:pt x="54770" y="10790"/>
                </a:lnTo>
                <a:lnTo>
                  <a:pt x="54770" y="10780"/>
                </a:lnTo>
                <a:lnTo>
                  <a:pt x="54780" y="10780"/>
                </a:lnTo>
                <a:lnTo>
                  <a:pt x="54790" y="10780"/>
                </a:lnTo>
                <a:lnTo>
                  <a:pt x="54790" y="10800"/>
                </a:lnTo>
                <a:lnTo>
                  <a:pt x="54780" y="10800"/>
                </a:lnTo>
                <a:lnTo>
                  <a:pt x="54780" y="10810"/>
                </a:lnTo>
                <a:lnTo>
                  <a:pt x="54800" y="10810"/>
                </a:lnTo>
                <a:lnTo>
                  <a:pt x="54800" y="10800"/>
                </a:lnTo>
                <a:lnTo>
                  <a:pt x="54830" y="10800"/>
                </a:lnTo>
                <a:lnTo>
                  <a:pt x="54830" y="10790"/>
                </a:lnTo>
                <a:lnTo>
                  <a:pt x="54840" y="10790"/>
                </a:lnTo>
                <a:lnTo>
                  <a:pt x="54850" y="10790"/>
                </a:lnTo>
                <a:lnTo>
                  <a:pt x="54870" y="10780"/>
                </a:lnTo>
                <a:lnTo>
                  <a:pt x="54880" y="10780"/>
                </a:lnTo>
                <a:lnTo>
                  <a:pt x="54890" y="10780"/>
                </a:lnTo>
                <a:lnTo>
                  <a:pt x="54890" y="10770"/>
                </a:lnTo>
                <a:lnTo>
                  <a:pt x="54890" y="10760"/>
                </a:lnTo>
                <a:lnTo>
                  <a:pt x="54930" y="10760"/>
                </a:lnTo>
                <a:lnTo>
                  <a:pt x="54930" y="10750"/>
                </a:lnTo>
                <a:lnTo>
                  <a:pt x="54930" y="10740"/>
                </a:lnTo>
                <a:lnTo>
                  <a:pt x="54910" y="10740"/>
                </a:lnTo>
                <a:lnTo>
                  <a:pt x="54910" y="10750"/>
                </a:lnTo>
                <a:lnTo>
                  <a:pt x="54900" y="10750"/>
                </a:lnTo>
                <a:lnTo>
                  <a:pt x="54890" y="10750"/>
                </a:lnTo>
                <a:lnTo>
                  <a:pt x="54890" y="10760"/>
                </a:lnTo>
                <a:lnTo>
                  <a:pt x="54880" y="10760"/>
                </a:lnTo>
                <a:lnTo>
                  <a:pt x="54870" y="10760"/>
                </a:lnTo>
                <a:lnTo>
                  <a:pt x="54870" y="10770"/>
                </a:lnTo>
                <a:lnTo>
                  <a:pt x="54860" y="10770"/>
                </a:lnTo>
                <a:lnTo>
                  <a:pt x="54860" y="10780"/>
                </a:lnTo>
                <a:lnTo>
                  <a:pt x="54850" y="10780"/>
                </a:lnTo>
                <a:lnTo>
                  <a:pt x="54840" y="10780"/>
                </a:lnTo>
                <a:lnTo>
                  <a:pt x="54830" y="10780"/>
                </a:lnTo>
                <a:lnTo>
                  <a:pt x="54810" y="10780"/>
                </a:lnTo>
                <a:lnTo>
                  <a:pt x="54810" y="10790"/>
                </a:lnTo>
                <a:lnTo>
                  <a:pt x="54800" y="10790"/>
                </a:lnTo>
                <a:lnTo>
                  <a:pt x="54800" y="10780"/>
                </a:lnTo>
                <a:lnTo>
                  <a:pt x="54790" y="10780"/>
                </a:lnTo>
                <a:lnTo>
                  <a:pt x="54790" y="10760"/>
                </a:lnTo>
                <a:lnTo>
                  <a:pt x="54770" y="10760"/>
                </a:lnTo>
                <a:lnTo>
                  <a:pt x="54770" y="10770"/>
                </a:lnTo>
                <a:lnTo>
                  <a:pt x="54770" y="10760"/>
                </a:lnTo>
                <a:lnTo>
                  <a:pt x="54750" y="10760"/>
                </a:lnTo>
                <a:lnTo>
                  <a:pt x="54750" y="10750"/>
                </a:lnTo>
                <a:lnTo>
                  <a:pt x="54740" y="10750"/>
                </a:lnTo>
                <a:lnTo>
                  <a:pt x="54730" y="10750"/>
                </a:lnTo>
                <a:lnTo>
                  <a:pt x="54730" y="10760"/>
                </a:lnTo>
                <a:lnTo>
                  <a:pt x="54730" y="10780"/>
                </a:lnTo>
                <a:lnTo>
                  <a:pt x="54720" y="10780"/>
                </a:lnTo>
                <a:lnTo>
                  <a:pt x="54710" y="10780"/>
                </a:lnTo>
                <a:lnTo>
                  <a:pt x="54710" y="10790"/>
                </a:lnTo>
                <a:lnTo>
                  <a:pt x="54710" y="10800"/>
                </a:lnTo>
                <a:lnTo>
                  <a:pt x="54710" y="10820"/>
                </a:lnTo>
                <a:lnTo>
                  <a:pt x="54690" y="10820"/>
                </a:lnTo>
                <a:lnTo>
                  <a:pt x="54680" y="10820"/>
                </a:lnTo>
                <a:lnTo>
                  <a:pt x="54680" y="10790"/>
                </a:lnTo>
                <a:lnTo>
                  <a:pt x="54690" y="10790"/>
                </a:lnTo>
                <a:lnTo>
                  <a:pt x="54690" y="10780"/>
                </a:lnTo>
                <a:lnTo>
                  <a:pt x="54680" y="10780"/>
                </a:lnTo>
                <a:lnTo>
                  <a:pt x="54680" y="10760"/>
                </a:lnTo>
                <a:lnTo>
                  <a:pt x="54680" y="10750"/>
                </a:lnTo>
                <a:lnTo>
                  <a:pt x="54670" y="10750"/>
                </a:lnTo>
                <a:lnTo>
                  <a:pt x="54670" y="10760"/>
                </a:lnTo>
                <a:lnTo>
                  <a:pt x="54660" y="10760"/>
                </a:lnTo>
                <a:lnTo>
                  <a:pt x="54650" y="10760"/>
                </a:lnTo>
                <a:lnTo>
                  <a:pt x="54650" y="10750"/>
                </a:lnTo>
                <a:lnTo>
                  <a:pt x="54650" y="10740"/>
                </a:lnTo>
                <a:lnTo>
                  <a:pt x="54630" y="10740"/>
                </a:lnTo>
                <a:lnTo>
                  <a:pt x="54620" y="10740"/>
                </a:lnTo>
                <a:lnTo>
                  <a:pt x="54620" y="10720"/>
                </a:lnTo>
                <a:lnTo>
                  <a:pt x="54630" y="10720"/>
                </a:lnTo>
                <a:lnTo>
                  <a:pt x="54650" y="10720"/>
                </a:lnTo>
                <a:lnTo>
                  <a:pt x="54650" y="10710"/>
                </a:lnTo>
                <a:lnTo>
                  <a:pt x="54660" y="10710"/>
                </a:lnTo>
                <a:lnTo>
                  <a:pt x="54660" y="10700"/>
                </a:lnTo>
                <a:lnTo>
                  <a:pt x="54660" y="10690"/>
                </a:lnTo>
                <a:lnTo>
                  <a:pt x="54650" y="10690"/>
                </a:lnTo>
                <a:lnTo>
                  <a:pt x="54650" y="10680"/>
                </a:lnTo>
                <a:lnTo>
                  <a:pt x="54650" y="10690"/>
                </a:lnTo>
                <a:lnTo>
                  <a:pt x="54640" y="10690"/>
                </a:lnTo>
                <a:lnTo>
                  <a:pt x="54630" y="10690"/>
                </a:lnTo>
                <a:lnTo>
                  <a:pt x="54630" y="10700"/>
                </a:lnTo>
                <a:lnTo>
                  <a:pt x="54620" y="10700"/>
                </a:lnTo>
                <a:lnTo>
                  <a:pt x="54620" y="10710"/>
                </a:lnTo>
                <a:lnTo>
                  <a:pt x="54620" y="10700"/>
                </a:lnTo>
                <a:lnTo>
                  <a:pt x="54610" y="10700"/>
                </a:lnTo>
                <a:lnTo>
                  <a:pt x="54610" y="10710"/>
                </a:lnTo>
                <a:lnTo>
                  <a:pt x="54600" y="10710"/>
                </a:lnTo>
                <a:lnTo>
                  <a:pt x="54600" y="10700"/>
                </a:lnTo>
                <a:lnTo>
                  <a:pt x="54600" y="10690"/>
                </a:lnTo>
                <a:lnTo>
                  <a:pt x="54590" y="10690"/>
                </a:lnTo>
                <a:lnTo>
                  <a:pt x="54590" y="10650"/>
                </a:lnTo>
                <a:lnTo>
                  <a:pt x="54600" y="10650"/>
                </a:lnTo>
                <a:lnTo>
                  <a:pt x="54600" y="10640"/>
                </a:lnTo>
                <a:lnTo>
                  <a:pt x="54610" y="10640"/>
                </a:lnTo>
                <a:lnTo>
                  <a:pt x="54610" y="10630"/>
                </a:lnTo>
                <a:lnTo>
                  <a:pt x="54620" y="10630"/>
                </a:lnTo>
                <a:lnTo>
                  <a:pt x="54620" y="10620"/>
                </a:lnTo>
                <a:lnTo>
                  <a:pt x="54620" y="10600"/>
                </a:lnTo>
                <a:lnTo>
                  <a:pt x="54620" y="10570"/>
                </a:lnTo>
                <a:lnTo>
                  <a:pt x="54630" y="10570"/>
                </a:lnTo>
                <a:lnTo>
                  <a:pt x="54630" y="10560"/>
                </a:lnTo>
                <a:lnTo>
                  <a:pt x="54640" y="10560"/>
                </a:lnTo>
                <a:lnTo>
                  <a:pt x="54640" y="10550"/>
                </a:lnTo>
                <a:lnTo>
                  <a:pt x="54650" y="10550"/>
                </a:lnTo>
                <a:lnTo>
                  <a:pt x="54660" y="10550"/>
                </a:lnTo>
                <a:lnTo>
                  <a:pt x="54660" y="10540"/>
                </a:lnTo>
                <a:lnTo>
                  <a:pt x="54670" y="10540"/>
                </a:lnTo>
                <a:lnTo>
                  <a:pt x="54670" y="10530"/>
                </a:lnTo>
                <a:lnTo>
                  <a:pt x="54680" y="10530"/>
                </a:lnTo>
                <a:lnTo>
                  <a:pt x="54690" y="10530"/>
                </a:lnTo>
                <a:lnTo>
                  <a:pt x="54690" y="10520"/>
                </a:lnTo>
                <a:lnTo>
                  <a:pt x="54710" y="10520"/>
                </a:lnTo>
                <a:lnTo>
                  <a:pt x="54710" y="10530"/>
                </a:lnTo>
                <a:lnTo>
                  <a:pt x="54710" y="10540"/>
                </a:lnTo>
                <a:lnTo>
                  <a:pt x="54710" y="10550"/>
                </a:lnTo>
                <a:lnTo>
                  <a:pt x="54720" y="10550"/>
                </a:lnTo>
                <a:lnTo>
                  <a:pt x="54720" y="10560"/>
                </a:lnTo>
                <a:lnTo>
                  <a:pt x="54720" y="10570"/>
                </a:lnTo>
                <a:lnTo>
                  <a:pt x="54710" y="10570"/>
                </a:lnTo>
                <a:lnTo>
                  <a:pt x="54710" y="10580"/>
                </a:lnTo>
                <a:lnTo>
                  <a:pt x="54720" y="10580"/>
                </a:lnTo>
                <a:lnTo>
                  <a:pt x="54720" y="10610"/>
                </a:lnTo>
                <a:lnTo>
                  <a:pt x="54720" y="10620"/>
                </a:lnTo>
                <a:lnTo>
                  <a:pt x="54720" y="10630"/>
                </a:lnTo>
                <a:lnTo>
                  <a:pt x="54730" y="10630"/>
                </a:lnTo>
                <a:lnTo>
                  <a:pt x="54730" y="10650"/>
                </a:lnTo>
                <a:lnTo>
                  <a:pt x="54720" y="10650"/>
                </a:lnTo>
                <a:lnTo>
                  <a:pt x="54720" y="10660"/>
                </a:lnTo>
                <a:lnTo>
                  <a:pt x="54710" y="10660"/>
                </a:lnTo>
                <a:lnTo>
                  <a:pt x="54710" y="10670"/>
                </a:lnTo>
                <a:lnTo>
                  <a:pt x="54710" y="10680"/>
                </a:lnTo>
                <a:lnTo>
                  <a:pt x="54720" y="10680"/>
                </a:lnTo>
                <a:lnTo>
                  <a:pt x="54730" y="10680"/>
                </a:lnTo>
                <a:lnTo>
                  <a:pt x="54730" y="10660"/>
                </a:lnTo>
                <a:lnTo>
                  <a:pt x="54730" y="10650"/>
                </a:lnTo>
                <a:lnTo>
                  <a:pt x="54740" y="10650"/>
                </a:lnTo>
                <a:lnTo>
                  <a:pt x="54740" y="10640"/>
                </a:lnTo>
                <a:lnTo>
                  <a:pt x="54750" y="10640"/>
                </a:lnTo>
                <a:lnTo>
                  <a:pt x="54750" y="10630"/>
                </a:lnTo>
                <a:lnTo>
                  <a:pt x="54770" y="10630"/>
                </a:lnTo>
                <a:lnTo>
                  <a:pt x="54770" y="10620"/>
                </a:lnTo>
                <a:lnTo>
                  <a:pt x="54760" y="10620"/>
                </a:lnTo>
                <a:lnTo>
                  <a:pt x="54760" y="10610"/>
                </a:lnTo>
                <a:lnTo>
                  <a:pt x="54750" y="10610"/>
                </a:lnTo>
                <a:lnTo>
                  <a:pt x="54740" y="10610"/>
                </a:lnTo>
                <a:lnTo>
                  <a:pt x="54740" y="10560"/>
                </a:lnTo>
                <a:lnTo>
                  <a:pt x="54740" y="10550"/>
                </a:lnTo>
                <a:lnTo>
                  <a:pt x="54750" y="10550"/>
                </a:lnTo>
                <a:lnTo>
                  <a:pt x="54750" y="10530"/>
                </a:lnTo>
                <a:lnTo>
                  <a:pt x="54790" y="10530"/>
                </a:lnTo>
                <a:lnTo>
                  <a:pt x="54790" y="10520"/>
                </a:lnTo>
                <a:lnTo>
                  <a:pt x="54800" y="10520"/>
                </a:lnTo>
                <a:lnTo>
                  <a:pt x="54800" y="10530"/>
                </a:lnTo>
                <a:lnTo>
                  <a:pt x="54810" y="10530"/>
                </a:lnTo>
                <a:lnTo>
                  <a:pt x="54820" y="10530"/>
                </a:lnTo>
                <a:lnTo>
                  <a:pt x="54820" y="10540"/>
                </a:lnTo>
                <a:lnTo>
                  <a:pt x="54830" y="10540"/>
                </a:lnTo>
                <a:lnTo>
                  <a:pt x="54830" y="10530"/>
                </a:lnTo>
                <a:lnTo>
                  <a:pt x="54840" y="10530"/>
                </a:lnTo>
                <a:lnTo>
                  <a:pt x="54840" y="10510"/>
                </a:lnTo>
                <a:lnTo>
                  <a:pt x="54840" y="10490"/>
                </a:lnTo>
                <a:lnTo>
                  <a:pt x="54830" y="10490"/>
                </a:lnTo>
                <a:lnTo>
                  <a:pt x="54830" y="10480"/>
                </a:lnTo>
                <a:lnTo>
                  <a:pt x="54830" y="10460"/>
                </a:lnTo>
                <a:lnTo>
                  <a:pt x="54840" y="10460"/>
                </a:lnTo>
                <a:lnTo>
                  <a:pt x="54840" y="10450"/>
                </a:lnTo>
                <a:lnTo>
                  <a:pt x="54850" y="10450"/>
                </a:lnTo>
                <a:lnTo>
                  <a:pt x="54860" y="10450"/>
                </a:lnTo>
                <a:lnTo>
                  <a:pt x="54860" y="10420"/>
                </a:lnTo>
                <a:lnTo>
                  <a:pt x="54830" y="10420"/>
                </a:lnTo>
                <a:lnTo>
                  <a:pt x="54830" y="10410"/>
                </a:lnTo>
                <a:lnTo>
                  <a:pt x="54830" y="10400"/>
                </a:lnTo>
                <a:lnTo>
                  <a:pt x="54820" y="10400"/>
                </a:lnTo>
                <a:lnTo>
                  <a:pt x="54820" y="10380"/>
                </a:lnTo>
                <a:lnTo>
                  <a:pt x="54830" y="10380"/>
                </a:lnTo>
                <a:lnTo>
                  <a:pt x="54830" y="10370"/>
                </a:lnTo>
                <a:lnTo>
                  <a:pt x="54820" y="10370"/>
                </a:lnTo>
                <a:lnTo>
                  <a:pt x="54820" y="10360"/>
                </a:lnTo>
                <a:lnTo>
                  <a:pt x="54830" y="10360"/>
                </a:lnTo>
                <a:lnTo>
                  <a:pt x="54830" y="10350"/>
                </a:lnTo>
                <a:lnTo>
                  <a:pt x="54820" y="10350"/>
                </a:lnTo>
                <a:lnTo>
                  <a:pt x="54820" y="10340"/>
                </a:lnTo>
                <a:lnTo>
                  <a:pt x="54810" y="10340"/>
                </a:lnTo>
                <a:lnTo>
                  <a:pt x="54810" y="10330"/>
                </a:lnTo>
                <a:lnTo>
                  <a:pt x="54800" y="10330"/>
                </a:lnTo>
                <a:lnTo>
                  <a:pt x="54800" y="10320"/>
                </a:lnTo>
                <a:lnTo>
                  <a:pt x="54800" y="10310"/>
                </a:lnTo>
                <a:lnTo>
                  <a:pt x="54810" y="10310"/>
                </a:lnTo>
                <a:lnTo>
                  <a:pt x="54830" y="10310"/>
                </a:lnTo>
                <a:lnTo>
                  <a:pt x="54830" y="10300"/>
                </a:lnTo>
                <a:lnTo>
                  <a:pt x="54830" y="10290"/>
                </a:lnTo>
                <a:lnTo>
                  <a:pt x="54830" y="10270"/>
                </a:lnTo>
                <a:lnTo>
                  <a:pt x="54830" y="10260"/>
                </a:lnTo>
                <a:lnTo>
                  <a:pt x="54820" y="10260"/>
                </a:lnTo>
                <a:lnTo>
                  <a:pt x="54820" y="10250"/>
                </a:lnTo>
                <a:lnTo>
                  <a:pt x="54820" y="10240"/>
                </a:lnTo>
                <a:lnTo>
                  <a:pt x="54810" y="10240"/>
                </a:lnTo>
                <a:lnTo>
                  <a:pt x="54820" y="10240"/>
                </a:lnTo>
                <a:lnTo>
                  <a:pt x="54820" y="10230"/>
                </a:lnTo>
                <a:lnTo>
                  <a:pt x="54850" y="10230"/>
                </a:lnTo>
                <a:lnTo>
                  <a:pt x="54850" y="10240"/>
                </a:lnTo>
                <a:lnTo>
                  <a:pt x="54870" y="10240"/>
                </a:lnTo>
                <a:lnTo>
                  <a:pt x="54880" y="10240"/>
                </a:lnTo>
                <a:lnTo>
                  <a:pt x="54880" y="10250"/>
                </a:lnTo>
                <a:lnTo>
                  <a:pt x="54890" y="10250"/>
                </a:lnTo>
                <a:lnTo>
                  <a:pt x="54890" y="10260"/>
                </a:lnTo>
                <a:lnTo>
                  <a:pt x="54900" y="10260"/>
                </a:lnTo>
                <a:lnTo>
                  <a:pt x="54900" y="10270"/>
                </a:lnTo>
                <a:lnTo>
                  <a:pt x="54910" y="10270"/>
                </a:lnTo>
                <a:lnTo>
                  <a:pt x="54910" y="10280"/>
                </a:lnTo>
                <a:lnTo>
                  <a:pt x="54920" y="10280"/>
                </a:lnTo>
                <a:lnTo>
                  <a:pt x="54920" y="10310"/>
                </a:lnTo>
                <a:lnTo>
                  <a:pt x="54910" y="10310"/>
                </a:lnTo>
                <a:lnTo>
                  <a:pt x="54910" y="10320"/>
                </a:lnTo>
                <a:lnTo>
                  <a:pt x="54910" y="10350"/>
                </a:lnTo>
                <a:lnTo>
                  <a:pt x="54910" y="10370"/>
                </a:lnTo>
                <a:lnTo>
                  <a:pt x="54910" y="10380"/>
                </a:lnTo>
                <a:lnTo>
                  <a:pt x="54900" y="10380"/>
                </a:lnTo>
                <a:lnTo>
                  <a:pt x="54890" y="10380"/>
                </a:lnTo>
                <a:lnTo>
                  <a:pt x="54880" y="10380"/>
                </a:lnTo>
                <a:lnTo>
                  <a:pt x="54880" y="10390"/>
                </a:lnTo>
                <a:lnTo>
                  <a:pt x="54890" y="10390"/>
                </a:lnTo>
                <a:lnTo>
                  <a:pt x="54890" y="10400"/>
                </a:lnTo>
                <a:lnTo>
                  <a:pt x="54890" y="10410"/>
                </a:lnTo>
                <a:lnTo>
                  <a:pt x="54890" y="10420"/>
                </a:lnTo>
                <a:lnTo>
                  <a:pt x="54890" y="10450"/>
                </a:lnTo>
                <a:lnTo>
                  <a:pt x="54880" y="10450"/>
                </a:lnTo>
                <a:lnTo>
                  <a:pt x="54880" y="10460"/>
                </a:lnTo>
                <a:lnTo>
                  <a:pt x="54880" y="10470"/>
                </a:lnTo>
                <a:lnTo>
                  <a:pt x="54870" y="10470"/>
                </a:lnTo>
                <a:lnTo>
                  <a:pt x="54870" y="10480"/>
                </a:lnTo>
                <a:lnTo>
                  <a:pt x="54860" y="10480"/>
                </a:lnTo>
                <a:lnTo>
                  <a:pt x="54870" y="10480"/>
                </a:lnTo>
                <a:lnTo>
                  <a:pt x="54870" y="10490"/>
                </a:lnTo>
                <a:lnTo>
                  <a:pt x="54880" y="10490"/>
                </a:lnTo>
                <a:lnTo>
                  <a:pt x="54880" y="10500"/>
                </a:lnTo>
                <a:lnTo>
                  <a:pt x="54890" y="10500"/>
                </a:lnTo>
                <a:lnTo>
                  <a:pt x="54890" y="10480"/>
                </a:lnTo>
                <a:lnTo>
                  <a:pt x="54890" y="10470"/>
                </a:lnTo>
                <a:lnTo>
                  <a:pt x="54900" y="10470"/>
                </a:lnTo>
                <a:lnTo>
                  <a:pt x="54910" y="10470"/>
                </a:lnTo>
                <a:lnTo>
                  <a:pt x="54910" y="10480"/>
                </a:lnTo>
                <a:lnTo>
                  <a:pt x="54910" y="10490"/>
                </a:lnTo>
                <a:lnTo>
                  <a:pt x="54920" y="10490"/>
                </a:lnTo>
                <a:lnTo>
                  <a:pt x="54920" y="10510"/>
                </a:lnTo>
                <a:lnTo>
                  <a:pt x="54910" y="10510"/>
                </a:lnTo>
                <a:lnTo>
                  <a:pt x="54910" y="10520"/>
                </a:lnTo>
                <a:lnTo>
                  <a:pt x="54900" y="10520"/>
                </a:lnTo>
                <a:lnTo>
                  <a:pt x="54900" y="10530"/>
                </a:lnTo>
                <a:lnTo>
                  <a:pt x="54880" y="10530"/>
                </a:lnTo>
                <a:lnTo>
                  <a:pt x="54880" y="10550"/>
                </a:lnTo>
                <a:lnTo>
                  <a:pt x="54880" y="10570"/>
                </a:lnTo>
                <a:lnTo>
                  <a:pt x="54870" y="10570"/>
                </a:lnTo>
                <a:lnTo>
                  <a:pt x="54870" y="10590"/>
                </a:lnTo>
                <a:lnTo>
                  <a:pt x="54870" y="10600"/>
                </a:lnTo>
                <a:lnTo>
                  <a:pt x="54860" y="10600"/>
                </a:lnTo>
                <a:lnTo>
                  <a:pt x="54860" y="10610"/>
                </a:lnTo>
                <a:lnTo>
                  <a:pt x="54860" y="10620"/>
                </a:lnTo>
                <a:lnTo>
                  <a:pt x="54860" y="10630"/>
                </a:lnTo>
                <a:lnTo>
                  <a:pt x="54870" y="10630"/>
                </a:lnTo>
                <a:lnTo>
                  <a:pt x="54870" y="10620"/>
                </a:lnTo>
                <a:lnTo>
                  <a:pt x="54880" y="10620"/>
                </a:lnTo>
                <a:lnTo>
                  <a:pt x="54890" y="10620"/>
                </a:lnTo>
                <a:lnTo>
                  <a:pt x="54890" y="10630"/>
                </a:lnTo>
                <a:lnTo>
                  <a:pt x="54900" y="10630"/>
                </a:lnTo>
                <a:lnTo>
                  <a:pt x="54900" y="10650"/>
                </a:lnTo>
                <a:lnTo>
                  <a:pt x="54900" y="10660"/>
                </a:lnTo>
                <a:lnTo>
                  <a:pt x="54900" y="10670"/>
                </a:lnTo>
                <a:lnTo>
                  <a:pt x="54920" y="10670"/>
                </a:lnTo>
                <a:lnTo>
                  <a:pt x="54920" y="10650"/>
                </a:lnTo>
                <a:lnTo>
                  <a:pt x="54930" y="10650"/>
                </a:lnTo>
                <a:lnTo>
                  <a:pt x="54930" y="10640"/>
                </a:lnTo>
                <a:lnTo>
                  <a:pt x="54920" y="10640"/>
                </a:lnTo>
                <a:lnTo>
                  <a:pt x="54920" y="10630"/>
                </a:lnTo>
                <a:lnTo>
                  <a:pt x="54910" y="10630"/>
                </a:lnTo>
                <a:lnTo>
                  <a:pt x="54910" y="10620"/>
                </a:lnTo>
                <a:lnTo>
                  <a:pt x="54920" y="10620"/>
                </a:lnTo>
                <a:lnTo>
                  <a:pt x="54920" y="10610"/>
                </a:lnTo>
                <a:lnTo>
                  <a:pt x="54910" y="10610"/>
                </a:lnTo>
                <a:lnTo>
                  <a:pt x="54910" y="10580"/>
                </a:lnTo>
                <a:lnTo>
                  <a:pt x="54910" y="10570"/>
                </a:lnTo>
                <a:lnTo>
                  <a:pt x="54900" y="10570"/>
                </a:lnTo>
                <a:lnTo>
                  <a:pt x="54900" y="10550"/>
                </a:lnTo>
                <a:lnTo>
                  <a:pt x="54910" y="10550"/>
                </a:lnTo>
                <a:lnTo>
                  <a:pt x="54930" y="10550"/>
                </a:lnTo>
                <a:lnTo>
                  <a:pt x="54930" y="10520"/>
                </a:lnTo>
                <a:lnTo>
                  <a:pt x="54940" y="10520"/>
                </a:lnTo>
                <a:lnTo>
                  <a:pt x="54950" y="10520"/>
                </a:lnTo>
                <a:lnTo>
                  <a:pt x="54950" y="10510"/>
                </a:lnTo>
                <a:lnTo>
                  <a:pt x="54950" y="10520"/>
                </a:lnTo>
                <a:lnTo>
                  <a:pt x="54950" y="10510"/>
                </a:lnTo>
                <a:lnTo>
                  <a:pt x="54960" y="10510"/>
                </a:lnTo>
                <a:lnTo>
                  <a:pt x="54980" y="10510"/>
                </a:lnTo>
                <a:lnTo>
                  <a:pt x="54980" y="10500"/>
                </a:lnTo>
                <a:lnTo>
                  <a:pt x="54990" y="10500"/>
                </a:lnTo>
                <a:lnTo>
                  <a:pt x="54990" y="10490"/>
                </a:lnTo>
                <a:lnTo>
                  <a:pt x="55000" y="10490"/>
                </a:lnTo>
                <a:lnTo>
                  <a:pt x="55000" y="10480"/>
                </a:lnTo>
                <a:lnTo>
                  <a:pt x="55010" y="10480"/>
                </a:lnTo>
                <a:lnTo>
                  <a:pt x="55010" y="10490"/>
                </a:lnTo>
                <a:lnTo>
                  <a:pt x="55030" y="10490"/>
                </a:lnTo>
                <a:lnTo>
                  <a:pt x="55030" y="10480"/>
                </a:lnTo>
                <a:lnTo>
                  <a:pt x="55050" y="10480"/>
                </a:lnTo>
                <a:lnTo>
                  <a:pt x="55040" y="10480"/>
                </a:lnTo>
                <a:lnTo>
                  <a:pt x="55040" y="10470"/>
                </a:lnTo>
                <a:lnTo>
                  <a:pt x="55030" y="10470"/>
                </a:lnTo>
                <a:lnTo>
                  <a:pt x="55030" y="10460"/>
                </a:lnTo>
                <a:lnTo>
                  <a:pt x="55030" y="10450"/>
                </a:lnTo>
                <a:lnTo>
                  <a:pt x="55030" y="10430"/>
                </a:lnTo>
                <a:lnTo>
                  <a:pt x="55020" y="10430"/>
                </a:lnTo>
                <a:lnTo>
                  <a:pt x="55010" y="10430"/>
                </a:lnTo>
                <a:lnTo>
                  <a:pt x="55010" y="10420"/>
                </a:lnTo>
                <a:lnTo>
                  <a:pt x="55010" y="10410"/>
                </a:lnTo>
                <a:lnTo>
                  <a:pt x="55020" y="10410"/>
                </a:lnTo>
                <a:lnTo>
                  <a:pt x="55020" y="10400"/>
                </a:lnTo>
                <a:lnTo>
                  <a:pt x="55010" y="10400"/>
                </a:lnTo>
                <a:lnTo>
                  <a:pt x="55000" y="10400"/>
                </a:lnTo>
                <a:lnTo>
                  <a:pt x="55000" y="10390"/>
                </a:lnTo>
                <a:lnTo>
                  <a:pt x="55000" y="10380"/>
                </a:lnTo>
                <a:lnTo>
                  <a:pt x="55010" y="10380"/>
                </a:lnTo>
                <a:lnTo>
                  <a:pt x="55010" y="10360"/>
                </a:lnTo>
                <a:lnTo>
                  <a:pt x="55000" y="10360"/>
                </a:lnTo>
                <a:lnTo>
                  <a:pt x="55000" y="10350"/>
                </a:lnTo>
                <a:lnTo>
                  <a:pt x="54990" y="10350"/>
                </a:lnTo>
                <a:lnTo>
                  <a:pt x="54990" y="10340"/>
                </a:lnTo>
                <a:lnTo>
                  <a:pt x="54990" y="10330"/>
                </a:lnTo>
                <a:lnTo>
                  <a:pt x="55000" y="10330"/>
                </a:lnTo>
                <a:lnTo>
                  <a:pt x="55010" y="10330"/>
                </a:lnTo>
                <a:lnTo>
                  <a:pt x="55010" y="10320"/>
                </a:lnTo>
                <a:lnTo>
                  <a:pt x="55010" y="10330"/>
                </a:lnTo>
                <a:lnTo>
                  <a:pt x="55010" y="10320"/>
                </a:lnTo>
                <a:lnTo>
                  <a:pt x="55030" y="10320"/>
                </a:lnTo>
                <a:lnTo>
                  <a:pt x="55030" y="10310"/>
                </a:lnTo>
                <a:lnTo>
                  <a:pt x="55040" y="10310"/>
                </a:lnTo>
                <a:lnTo>
                  <a:pt x="55040" y="10300"/>
                </a:lnTo>
                <a:lnTo>
                  <a:pt x="55040" y="10290"/>
                </a:lnTo>
                <a:lnTo>
                  <a:pt x="55050" y="10290"/>
                </a:lnTo>
                <a:lnTo>
                  <a:pt x="55050" y="10280"/>
                </a:lnTo>
                <a:lnTo>
                  <a:pt x="55070" y="10280"/>
                </a:lnTo>
                <a:lnTo>
                  <a:pt x="55070" y="10300"/>
                </a:lnTo>
                <a:lnTo>
                  <a:pt x="55080" y="10300"/>
                </a:lnTo>
                <a:lnTo>
                  <a:pt x="55080" y="10310"/>
                </a:lnTo>
                <a:lnTo>
                  <a:pt x="55090" y="10310"/>
                </a:lnTo>
                <a:lnTo>
                  <a:pt x="55090" y="10320"/>
                </a:lnTo>
                <a:lnTo>
                  <a:pt x="55100" y="10320"/>
                </a:lnTo>
                <a:lnTo>
                  <a:pt x="55110" y="10320"/>
                </a:lnTo>
                <a:lnTo>
                  <a:pt x="55110" y="10310"/>
                </a:lnTo>
                <a:lnTo>
                  <a:pt x="55120" y="10310"/>
                </a:lnTo>
                <a:lnTo>
                  <a:pt x="55120" y="10300"/>
                </a:lnTo>
                <a:lnTo>
                  <a:pt x="55160" y="10300"/>
                </a:lnTo>
                <a:lnTo>
                  <a:pt x="55160" y="10290"/>
                </a:lnTo>
                <a:lnTo>
                  <a:pt x="55190" y="10290"/>
                </a:lnTo>
                <a:lnTo>
                  <a:pt x="55190" y="10300"/>
                </a:lnTo>
                <a:lnTo>
                  <a:pt x="55200" y="10300"/>
                </a:lnTo>
                <a:lnTo>
                  <a:pt x="55200" y="10310"/>
                </a:lnTo>
                <a:lnTo>
                  <a:pt x="55200" y="10320"/>
                </a:lnTo>
                <a:lnTo>
                  <a:pt x="55200" y="10350"/>
                </a:lnTo>
                <a:lnTo>
                  <a:pt x="55200" y="10390"/>
                </a:lnTo>
                <a:lnTo>
                  <a:pt x="55210" y="10390"/>
                </a:lnTo>
                <a:lnTo>
                  <a:pt x="55210" y="10410"/>
                </a:lnTo>
                <a:lnTo>
                  <a:pt x="55210" y="10420"/>
                </a:lnTo>
                <a:lnTo>
                  <a:pt x="55220" y="10420"/>
                </a:lnTo>
                <a:lnTo>
                  <a:pt x="55220" y="10410"/>
                </a:lnTo>
                <a:lnTo>
                  <a:pt x="55230" y="10410"/>
                </a:lnTo>
                <a:lnTo>
                  <a:pt x="55230" y="10430"/>
                </a:lnTo>
                <a:lnTo>
                  <a:pt x="55230" y="10440"/>
                </a:lnTo>
                <a:lnTo>
                  <a:pt x="55220" y="10440"/>
                </a:lnTo>
                <a:lnTo>
                  <a:pt x="55220" y="10450"/>
                </a:lnTo>
                <a:lnTo>
                  <a:pt x="55220" y="10490"/>
                </a:lnTo>
                <a:lnTo>
                  <a:pt x="55210" y="10490"/>
                </a:lnTo>
                <a:lnTo>
                  <a:pt x="55210" y="10510"/>
                </a:lnTo>
                <a:lnTo>
                  <a:pt x="55220" y="10510"/>
                </a:lnTo>
                <a:lnTo>
                  <a:pt x="55230" y="10510"/>
                </a:lnTo>
                <a:lnTo>
                  <a:pt x="55230" y="10500"/>
                </a:lnTo>
                <a:lnTo>
                  <a:pt x="55230" y="10490"/>
                </a:lnTo>
                <a:lnTo>
                  <a:pt x="55230" y="10480"/>
                </a:lnTo>
                <a:lnTo>
                  <a:pt x="55240" y="10480"/>
                </a:lnTo>
                <a:lnTo>
                  <a:pt x="55240" y="10470"/>
                </a:lnTo>
                <a:lnTo>
                  <a:pt x="55250" y="10470"/>
                </a:lnTo>
                <a:lnTo>
                  <a:pt x="55250" y="10460"/>
                </a:lnTo>
                <a:lnTo>
                  <a:pt x="55250" y="10450"/>
                </a:lnTo>
                <a:lnTo>
                  <a:pt x="55250" y="10440"/>
                </a:lnTo>
                <a:lnTo>
                  <a:pt x="55260" y="10440"/>
                </a:lnTo>
                <a:lnTo>
                  <a:pt x="55260" y="10430"/>
                </a:lnTo>
                <a:lnTo>
                  <a:pt x="55260" y="10420"/>
                </a:lnTo>
                <a:lnTo>
                  <a:pt x="55260" y="10410"/>
                </a:lnTo>
                <a:lnTo>
                  <a:pt x="55270" y="10410"/>
                </a:lnTo>
                <a:lnTo>
                  <a:pt x="55290" y="10410"/>
                </a:lnTo>
                <a:lnTo>
                  <a:pt x="55290" y="10400"/>
                </a:lnTo>
                <a:lnTo>
                  <a:pt x="55300" y="10400"/>
                </a:lnTo>
                <a:lnTo>
                  <a:pt x="55310" y="10400"/>
                </a:lnTo>
                <a:lnTo>
                  <a:pt x="55310" y="10410"/>
                </a:lnTo>
                <a:lnTo>
                  <a:pt x="55330" y="10410"/>
                </a:lnTo>
                <a:lnTo>
                  <a:pt x="55340" y="10410"/>
                </a:lnTo>
                <a:lnTo>
                  <a:pt x="55340" y="10430"/>
                </a:lnTo>
                <a:lnTo>
                  <a:pt x="55340" y="10460"/>
                </a:lnTo>
                <a:lnTo>
                  <a:pt x="55340" y="10470"/>
                </a:lnTo>
                <a:lnTo>
                  <a:pt x="55330" y="10470"/>
                </a:lnTo>
                <a:lnTo>
                  <a:pt x="55330" y="10480"/>
                </a:lnTo>
                <a:lnTo>
                  <a:pt x="55340" y="10480"/>
                </a:lnTo>
                <a:lnTo>
                  <a:pt x="55340" y="10470"/>
                </a:lnTo>
                <a:lnTo>
                  <a:pt x="55350" y="10470"/>
                </a:lnTo>
                <a:lnTo>
                  <a:pt x="55350" y="10480"/>
                </a:lnTo>
                <a:lnTo>
                  <a:pt x="55360" y="10480"/>
                </a:lnTo>
                <a:lnTo>
                  <a:pt x="55360" y="10470"/>
                </a:lnTo>
                <a:lnTo>
                  <a:pt x="55400" y="10470"/>
                </a:lnTo>
                <a:lnTo>
                  <a:pt x="55410" y="10470"/>
                </a:lnTo>
                <a:lnTo>
                  <a:pt x="55410" y="10460"/>
                </a:lnTo>
                <a:lnTo>
                  <a:pt x="55410" y="10480"/>
                </a:lnTo>
                <a:lnTo>
                  <a:pt x="55420" y="10480"/>
                </a:lnTo>
                <a:lnTo>
                  <a:pt x="55420" y="10500"/>
                </a:lnTo>
                <a:lnTo>
                  <a:pt x="55420" y="10510"/>
                </a:lnTo>
                <a:lnTo>
                  <a:pt x="55420" y="10520"/>
                </a:lnTo>
                <a:lnTo>
                  <a:pt x="55410" y="10520"/>
                </a:lnTo>
                <a:lnTo>
                  <a:pt x="55410" y="10530"/>
                </a:lnTo>
                <a:lnTo>
                  <a:pt x="55400" y="10530"/>
                </a:lnTo>
                <a:lnTo>
                  <a:pt x="55400" y="10540"/>
                </a:lnTo>
                <a:lnTo>
                  <a:pt x="55390" y="10540"/>
                </a:lnTo>
                <a:lnTo>
                  <a:pt x="55390" y="10550"/>
                </a:lnTo>
                <a:lnTo>
                  <a:pt x="55410" y="10550"/>
                </a:lnTo>
                <a:lnTo>
                  <a:pt x="55420" y="10550"/>
                </a:lnTo>
                <a:lnTo>
                  <a:pt x="55420" y="10540"/>
                </a:lnTo>
                <a:lnTo>
                  <a:pt x="55420" y="10530"/>
                </a:lnTo>
                <a:lnTo>
                  <a:pt x="55430" y="10530"/>
                </a:lnTo>
                <a:lnTo>
                  <a:pt x="55430" y="10520"/>
                </a:lnTo>
                <a:lnTo>
                  <a:pt x="55430" y="10510"/>
                </a:lnTo>
                <a:lnTo>
                  <a:pt x="55440" y="10510"/>
                </a:lnTo>
                <a:lnTo>
                  <a:pt x="55440" y="10500"/>
                </a:lnTo>
                <a:lnTo>
                  <a:pt x="55440" y="10480"/>
                </a:lnTo>
                <a:lnTo>
                  <a:pt x="55440" y="10470"/>
                </a:lnTo>
                <a:lnTo>
                  <a:pt x="55450" y="10470"/>
                </a:lnTo>
                <a:lnTo>
                  <a:pt x="55450" y="10480"/>
                </a:lnTo>
                <a:lnTo>
                  <a:pt x="55460" y="10480"/>
                </a:lnTo>
                <a:lnTo>
                  <a:pt x="55460" y="10490"/>
                </a:lnTo>
                <a:lnTo>
                  <a:pt x="55470" y="10490"/>
                </a:lnTo>
                <a:lnTo>
                  <a:pt x="55470" y="10500"/>
                </a:lnTo>
                <a:lnTo>
                  <a:pt x="55470" y="10510"/>
                </a:lnTo>
                <a:lnTo>
                  <a:pt x="55480" y="10510"/>
                </a:lnTo>
                <a:lnTo>
                  <a:pt x="55490" y="10510"/>
                </a:lnTo>
                <a:lnTo>
                  <a:pt x="55490" y="10520"/>
                </a:lnTo>
                <a:lnTo>
                  <a:pt x="55500" y="10520"/>
                </a:lnTo>
                <a:lnTo>
                  <a:pt x="55500" y="10530"/>
                </a:lnTo>
                <a:lnTo>
                  <a:pt x="55510" y="10530"/>
                </a:lnTo>
                <a:lnTo>
                  <a:pt x="55510" y="10540"/>
                </a:lnTo>
                <a:lnTo>
                  <a:pt x="55510" y="10550"/>
                </a:lnTo>
                <a:lnTo>
                  <a:pt x="55520" y="10550"/>
                </a:lnTo>
                <a:lnTo>
                  <a:pt x="55520" y="10560"/>
                </a:lnTo>
                <a:lnTo>
                  <a:pt x="55530" y="10560"/>
                </a:lnTo>
                <a:lnTo>
                  <a:pt x="55530" y="10570"/>
                </a:lnTo>
                <a:lnTo>
                  <a:pt x="55550" y="10570"/>
                </a:lnTo>
                <a:lnTo>
                  <a:pt x="55550" y="10560"/>
                </a:lnTo>
                <a:lnTo>
                  <a:pt x="55560" y="10560"/>
                </a:lnTo>
                <a:lnTo>
                  <a:pt x="55560" y="10550"/>
                </a:lnTo>
                <a:lnTo>
                  <a:pt x="55560" y="10530"/>
                </a:lnTo>
                <a:lnTo>
                  <a:pt x="55550" y="10530"/>
                </a:lnTo>
                <a:lnTo>
                  <a:pt x="55550" y="10520"/>
                </a:lnTo>
                <a:lnTo>
                  <a:pt x="55540" y="10520"/>
                </a:lnTo>
                <a:lnTo>
                  <a:pt x="55540" y="10510"/>
                </a:lnTo>
                <a:lnTo>
                  <a:pt x="55530" y="10510"/>
                </a:lnTo>
                <a:lnTo>
                  <a:pt x="55540" y="10510"/>
                </a:lnTo>
                <a:lnTo>
                  <a:pt x="55540" y="10500"/>
                </a:lnTo>
                <a:lnTo>
                  <a:pt x="55530" y="10500"/>
                </a:lnTo>
                <a:lnTo>
                  <a:pt x="55520" y="10500"/>
                </a:lnTo>
                <a:lnTo>
                  <a:pt x="55520" y="10490"/>
                </a:lnTo>
                <a:lnTo>
                  <a:pt x="55510" y="10490"/>
                </a:lnTo>
                <a:lnTo>
                  <a:pt x="55510" y="10480"/>
                </a:lnTo>
                <a:lnTo>
                  <a:pt x="55500" y="10480"/>
                </a:lnTo>
                <a:lnTo>
                  <a:pt x="55500" y="10470"/>
                </a:lnTo>
                <a:lnTo>
                  <a:pt x="55490" y="10470"/>
                </a:lnTo>
                <a:lnTo>
                  <a:pt x="55480" y="10470"/>
                </a:lnTo>
                <a:lnTo>
                  <a:pt x="55480" y="10460"/>
                </a:lnTo>
                <a:lnTo>
                  <a:pt x="55470" y="10460"/>
                </a:lnTo>
                <a:lnTo>
                  <a:pt x="55470" y="10450"/>
                </a:lnTo>
                <a:lnTo>
                  <a:pt x="55470" y="10440"/>
                </a:lnTo>
                <a:lnTo>
                  <a:pt x="55470" y="10430"/>
                </a:lnTo>
                <a:lnTo>
                  <a:pt x="55460" y="10430"/>
                </a:lnTo>
                <a:lnTo>
                  <a:pt x="55460" y="10420"/>
                </a:lnTo>
                <a:lnTo>
                  <a:pt x="55460" y="10410"/>
                </a:lnTo>
                <a:lnTo>
                  <a:pt x="55450" y="10410"/>
                </a:lnTo>
                <a:lnTo>
                  <a:pt x="55450" y="10400"/>
                </a:lnTo>
                <a:lnTo>
                  <a:pt x="55440" y="10400"/>
                </a:lnTo>
                <a:lnTo>
                  <a:pt x="55440" y="10390"/>
                </a:lnTo>
                <a:lnTo>
                  <a:pt x="55450" y="10390"/>
                </a:lnTo>
                <a:lnTo>
                  <a:pt x="55450" y="10380"/>
                </a:lnTo>
                <a:lnTo>
                  <a:pt x="55450" y="10370"/>
                </a:lnTo>
                <a:lnTo>
                  <a:pt x="55460" y="10370"/>
                </a:lnTo>
                <a:lnTo>
                  <a:pt x="55460" y="10360"/>
                </a:lnTo>
                <a:lnTo>
                  <a:pt x="55450" y="10360"/>
                </a:lnTo>
                <a:lnTo>
                  <a:pt x="55450" y="10350"/>
                </a:lnTo>
                <a:lnTo>
                  <a:pt x="55440" y="10350"/>
                </a:lnTo>
                <a:lnTo>
                  <a:pt x="55440" y="10330"/>
                </a:lnTo>
                <a:lnTo>
                  <a:pt x="55440" y="10320"/>
                </a:lnTo>
                <a:lnTo>
                  <a:pt x="55440" y="10310"/>
                </a:lnTo>
                <a:lnTo>
                  <a:pt x="55440" y="10300"/>
                </a:lnTo>
                <a:lnTo>
                  <a:pt x="55440" y="10280"/>
                </a:lnTo>
                <a:lnTo>
                  <a:pt x="55440" y="10270"/>
                </a:lnTo>
                <a:lnTo>
                  <a:pt x="55450" y="10270"/>
                </a:lnTo>
                <a:lnTo>
                  <a:pt x="55450" y="10260"/>
                </a:lnTo>
                <a:lnTo>
                  <a:pt x="55460" y="10260"/>
                </a:lnTo>
                <a:lnTo>
                  <a:pt x="55460" y="10250"/>
                </a:lnTo>
                <a:lnTo>
                  <a:pt x="55470" y="10250"/>
                </a:lnTo>
                <a:lnTo>
                  <a:pt x="55470" y="10240"/>
                </a:lnTo>
                <a:lnTo>
                  <a:pt x="55480" y="10240"/>
                </a:lnTo>
                <a:lnTo>
                  <a:pt x="55480" y="10230"/>
                </a:lnTo>
                <a:lnTo>
                  <a:pt x="55490" y="10230"/>
                </a:lnTo>
                <a:lnTo>
                  <a:pt x="55490" y="10220"/>
                </a:lnTo>
                <a:lnTo>
                  <a:pt x="55500" y="10220"/>
                </a:lnTo>
                <a:lnTo>
                  <a:pt x="55500" y="10210"/>
                </a:lnTo>
                <a:lnTo>
                  <a:pt x="55510" y="10210"/>
                </a:lnTo>
                <a:lnTo>
                  <a:pt x="55510" y="10200"/>
                </a:lnTo>
                <a:lnTo>
                  <a:pt x="55530" y="10200"/>
                </a:lnTo>
                <a:lnTo>
                  <a:pt x="55530" y="10190"/>
                </a:lnTo>
                <a:lnTo>
                  <a:pt x="55540" y="10190"/>
                </a:lnTo>
                <a:lnTo>
                  <a:pt x="55540" y="10200"/>
                </a:lnTo>
                <a:lnTo>
                  <a:pt x="55550" y="10200"/>
                </a:lnTo>
                <a:lnTo>
                  <a:pt x="55550" y="10210"/>
                </a:lnTo>
                <a:lnTo>
                  <a:pt x="55560" y="10210"/>
                </a:lnTo>
                <a:lnTo>
                  <a:pt x="55560" y="10220"/>
                </a:lnTo>
                <a:lnTo>
                  <a:pt x="55570" y="10220"/>
                </a:lnTo>
                <a:lnTo>
                  <a:pt x="55570" y="10230"/>
                </a:lnTo>
                <a:lnTo>
                  <a:pt x="55570" y="10240"/>
                </a:lnTo>
                <a:lnTo>
                  <a:pt x="55570" y="10250"/>
                </a:lnTo>
                <a:lnTo>
                  <a:pt x="55570" y="10260"/>
                </a:lnTo>
                <a:lnTo>
                  <a:pt x="55560" y="10260"/>
                </a:lnTo>
                <a:lnTo>
                  <a:pt x="55560" y="10270"/>
                </a:lnTo>
                <a:lnTo>
                  <a:pt x="55560" y="10280"/>
                </a:lnTo>
                <a:lnTo>
                  <a:pt x="55530" y="10280"/>
                </a:lnTo>
                <a:lnTo>
                  <a:pt x="55530" y="10300"/>
                </a:lnTo>
                <a:lnTo>
                  <a:pt x="55560" y="10300"/>
                </a:lnTo>
                <a:lnTo>
                  <a:pt x="55560" y="10290"/>
                </a:lnTo>
                <a:lnTo>
                  <a:pt x="55570" y="10290"/>
                </a:lnTo>
                <a:lnTo>
                  <a:pt x="55570" y="10300"/>
                </a:lnTo>
                <a:lnTo>
                  <a:pt x="55570" y="10310"/>
                </a:lnTo>
                <a:lnTo>
                  <a:pt x="55580" y="10310"/>
                </a:lnTo>
                <a:lnTo>
                  <a:pt x="55580" y="10340"/>
                </a:lnTo>
                <a:lnTo>
                  <a:pt x="55570" y="10340"/>
                </a:lnTo>
                <a:lnTo>
                  <a:pt x="55580" y="10340"/>
                </a:lnTo>
                <a:lnTo>
                  <a:pt x="55580" y="10350"/>
                </a:lnTo>
                <a:lnTo>
                  <a:pt x="55590" y="10350"/>
                </a:lnTo>
                <a:lnTo>
                  <a:pt x="55590" y="10360"/>
                </a:lnTo>
                <a:lnTo>
                  <a:pt x="55600" y="10360"/>
                </a:lnTo>
                <a:lnTo>
                  <a:pt x="55600" y="10370"/>
                </a:lnTo>
                <a:lnTo>
                  <a:pt x="55620" y="10370"/>
                </a:lnTo>
                <a:lnTo>
                  <a:pt x="55630" y="10370"/>
                </a:lnTo>
                <a:lnTo>
                  <a:pt x="55630" y="10380"/>
                </a:lnTo>
                <a:lnTo>
                  <a:pt x="55640" y="10380"/>
                </a:lnTo>
                <a:lnTo>
                  <a:pt x="55640" y="10390"/>
                </a:lnTo>
                <a:lnTo>
                  <a:pt x="55650" y="10390"/>
                </a:lnTo>
                <a:lnTo>
                  <a:pt x="55650" y="10380"/>
                </a:lnTo>
                <a:lnTo>
                  <a:pt x="55650" y="10370"/>
                </a:lnTo>
                <a:lnTo>
                  <a:pt x="55650" y="10360"/>
                </a:lnTo>
                <a:lnTo>
                  <a:pt x="55630" y="10360"/>
                </a:lnTo>
                <a:lnTo>
                  <a:pt x="55630" y="10350"/>
                </a:lnTo>
                <a:lnTo>
                  <a:pt x="55620" y="10350"/>
                </a:lnTo>
                <a:lnTo>
                  <a:pt x="55620" y="10340"/>
                </a:lnTo>
                <a:lnTo>
                  <a:pt x="55610" y="10340"/>
                </a:lnTo>
                <a:lnTo>
                  <a:pt x="55610" y="10300"/>
                </a:lnTo>
                <a:lnTo>
                  <a:pt x="55620" y="10300"/>
                </a:lnTo>
                <a:lnTo>
                  <a:pt x="55630" y="10300"/>
                </a:lnTo>
                <a:lnTo>
                  <a:pt x="55630" y="10290"/>
                </a:lnTo>
                <a:lnTo>
                  <a:pt x="55630" y="10300"/>
                </a:lnTo>
                <a:lnTo>
                  <a:pt x="55640" y="10300"/>
                </a:lnTo>
                <a:lnTo>
                  <a:pt x="55640" y="10310"/>
                </a:lnTo>
                <a:lnTo>
                  <a:pt x="55650" y="10310"/>
                </a:lnTo>
                <a:lnTo>
                  <a:pt x="55650" y="10320"/>
                </a:lnTo>
                <a:lnTo>
                  <a:pt x="55660" y="10320"/>
                </a:lnTo>
                <a:lnTo>
                  <a:pt x="55660" y="10340"/>
                </a:lnTo>
                <a:lnTo>
                  <a:pt x="55670" y="10340"/>
                </a:lnTo>
                <a:lnTo>
                  <a:pt x="55670" y="10320"/>
                </a:lnTo>
                <a:lnTo>
                  <a:pt x="55690" y="10320"/>
                </a:lnTo>
                <a:lnTo>
                  <a:pt x="55700" y="10320"/>
                </a:lnTo>
                <a:lnTo>
                  <a:pt x="55700" y="10310"/>
                </a:lnTo>
                <a:lnTo>
                  <a:pt x="55690" y="10310"/>
                </a:lnTo>
                <a:lnTo>
                  <a:pt x="55690" y="10280"/>
                </a:lnTo>
                <a:lnTo>
                  <a:pt x="55680" y="10280"/>
                </a:lnTo>
                <a:lnTo>
                  <a:pt x="55680" y="10270"/>
                </a:lnTo>
                <a:lnTo>
                  <a:pt x="55680" y="10260"/>
                </a:lnTo>
                <a:lnTo>
                  <a:pt x="55670" y="10260"/>
                </a:lnTo>
                <a:lnTo>
                  <a:pt x="55670" y="10250"/>
                </a:lnTo>
                <a:lnTo>
                  <a:pt x="55670" y="10240"/>
                </a:lnTo>
                <a:lnTo>
                  <a:pt x="55660" y="10240"/>
                </a:lnTo>
                <a:lnTo>
                  <a:pt x="55650" y="10240"/>
                </a:lnTo>
                <a:lnTo>
                  <a:pt x="55650" y="10210"/>
                </a:lnTo>
                <a:lnTo>
                  <a:pt x="55670" y="10210"/>
                </a:lnTo>
                <a:lnTo>
                  <a:pt x="55670" y="10200"/>
                </a:lnTo>
                <a:lnTo>
                  <a:pt x="55670" y="10190"/>
                </a:lnTo>
                <a:lnTo>
                  <a:pt x="55680" y="10190"/>
                </a:lnTo>
                <a:lnTo>
                  <a:pt x="55690" y="10190"/>
                </a:lnTo>
                <a:lnTo>
                  <a:pt x="55700" y="10190"/>
                </a:lnTo>
                <a:lnTo>
                  <a:pt x="55710" y="10190"/>
                </a:lnTo>
                <a:lnTo>
                  <a:pt x="55710" y="10200"/>
                </a:lnTo>
                <a:lnTo>
                  <a:pt x="55720" y="10200"/>
                </a:lnTo>
                <a:lnTo>
                  <a:pt x="55720" y="10210"/>
                </a:lnTo>
                <a:lnTo>
                  <a:pt x="55730" y="10210"/>
                </a:lnTo>
                <a:lnTo>
                  <a:pt x="55730" y="10200"/>
                </a:lnTo>
                <a:lnTo>
                  <a:pt x="55750" y="10200"/>
                </a:lnTo>
                <a:lnTo>
                  <a:pt x="55750" y="10210"/>
                </a:lnTo>
                <a:lnTo>
                  <a:pt x="55760" y="10210"/>
                </a:lnTo>
                <a:lnTo>
                  <a:pt x="55760" y="10220"/>
                </a:lnTo>
                <a:lnTo>
                  <a:pt x="55780" y="10220"/>
                </a:lnTo>
                <a:lnTo>
                  <a:pt x="55780" y="10230"/>
                </a:lnTo>
                <a:lnTo>
                  <a:pt x="55790" y="10230"/>
                </a:lnTo>
                <a:lnTo>
                  <a:pt x="55810" y="10230"/>
                </a:lnTo>
                <a:lnTo>
                  <a:pt x="55810" y="10240"/>
                </a:lnTo>
                <a:lnTo>
                  <a:pt x="55820" y="10240"/>
                </a:lnTo>
                <a:lnTo>
                  <a:pt x="55830" y="10240"/>
                </a:lnTo>
                <a:lnTo>
                  <a:pt x="55830" y="10250"/>
                </a:lnTo>
                <a:lnTo>
                  <a:pt x="55840" y="10250"/>
                </a:lnTo>
                <a:lnTo>
                  <a:pt x="55840" y="10270"/>
                </a:lnTo>
                <a:lnTo>
                  <a:pt x="55840" y="10280"/>
                </a:lnTo>
                <a:lnTo>
                  <a:pt x="55850" y="10280"/>
                </a:lnTo>
                <a:lnTo>
                  <a:pt x="55850" y="10290"/>
                </a:lnTo>
                <a:lnTo>
                  <a:pt x="55860" y="10290"/>
                </a:lnTo>
                <a:lnTo>
                  <a:pt x="55870" y="10290"/>
                </a:lnTo>
                <a:lnTo>
                  <a:pt x="55870" y="10300"/>
                </a:lnTo>
                <a:lnTo>
                  <a:pt x="55880" y="10300"/>
                </a:lnTo>
                <a:lnTo>
                  <a:pt x="55890" y="10300"/>
                </a:lnTo>
                <a:lnTo>
                  <a:pt x="55890" y="10310"/>
                </a:lnTo>
                <a:lnTo>
                  <a:pt x="55900" y="10310"/>
                </a:lnTo>
                <a:lnTo>
                  <a:pt x="55920" y="10310"/>
                </a:lnTo>
                <a:lnTo>
                  <a:pt x="55940" y="10310"/>
                </a:lnTo>
                <a:lnTo>
                  <a:pt x="55940" y="10320"/>
                </a:lnTo>
                <a:lnTo>
                  <a:pt x="55960" y="10320"/>
                </a:lnTo>
                <a:lnTo>
                  <a:pt x="55980" y="10320"/>
                </a:lnTo>
                <a:lnTo>
                  <a:pt x="55980" y="10330"/>
                </a:lnTo>
                <a:lnTo>
                  <a:pt x="55990" y="10330"/>
                </a:lnTo>
                <a:lnTo>
                  <a:pt x="55990" y="10340"/>
                </a:lnTo>
                <a:lnTo>
                  <a:pt x="56010" y="10340"/>
                </a:lnTo>
                <a:lnTo>
                  <a:pt x="56010" y="10330"/>
                </a:lnTo>
                <a:lnTo>
                  <a:pt x="56020" y="10330"/>
                </a:lnTo>
                <a:lnTo>
                  <a:pt x="56020" y="10320"/>
                </a:lnTo>
                <a:lnTo>
                  <a:pt x="56030" y="10320"/>
                </a:lnTo>
                <a:lnTo>
                  <a:pt x="56030" y="10310"/>
                </a:lnTo>
                <a:lnTo>
                  <a:pt x="56030" y="10300"/>
                </a:lnTo>
                <a:lnTo>
                  <a:pt x="56040" y="10300"/>
                </a:lnTo>
                <a:lnTo>
                  <a:pt x="56040" y="10290"/>
                </a:lnTo>
                <a:lnTo>
                  <a:pt x="56040" y="10280"/>
                </a:lnTo>
                <a:lnTo>
                  <a:pt x="56050" y="10280"/>
                </a:lnTo>
                <a:lnTo>
                  <a:pt x="56050" y="10270"/>
                </a:lnTo>
                <a:lnTo>
                  <a:pt x="56060" y="10270"/>
                </a:lnTo>
                <a:lnTo>
                  <a:pt x="56060" y="10260"/>
                </a:lnTo>
                <a:lnTo>
                  <a:pt x="56080" y="10260"/>
                </a:lnTo>
                <a:lnTo>
                  <a:pt x="56080" y="10270"/>
                </a:lnTo>
                <a:lnTo>
                  <a:pt x="56090" y="10270"/>
                </a:lnTo>
                <a:lnTo>
                  <a:pt x="56090" y="10280"/>
                </a:lnTo>
                <a:lnTo>
                  <a:pt x="56110" y="10280"/>
                </a:lnTo>
                <a:lnTo>
                  <a:pt x="56120" y="10280"/>
                </a:lnTo>
                <a:lnTo>
                  <a:pt x="56150" y="10280"/>
                </a:lnTo>
                <a:lnTo>
                  <a:pt x="56150" y="10290"/>
                </a:lnTo>
                <a:lnTo>
                  <a:pt x="56160" y="10290"/>
                </a:lnTo>
                <a:lnTo>
                  <a:pt x="56180" y="10290"/>
                </a:lnTo>
                <a:lnTo>
                  <a:pt x="56180" y="10300"/>
                </a:lnTo>
                <a:lnTo>
                  <a:pt x="56190" y="10300"/>
                </a:lnTo>
                <a:lnTo>
                  <a:pt x="56210" y="10300"/>
                </a:lnTo>
                <a:lnTo>
                  <a:pt x="56200" y="10300"/>
                </a:lnTo>
                <a:lnTo>
                  <a:pt x="56200" y="10290"/>
                </a:lnTo>
                <a:lnTo>
                  <a:pt x="56190" y="10290"/>
                </a:lnTo>
                <a:lnTo>
                  <a:pt x="56180" y="10290"/>
                </a:lnTo>
                <a:lnTo>
                  <a:pt x="56180" y="10280"/>
                </a:lnTo>
                <a:lnTo>
                  <a:pt x="56170" y="10280"/>
                </a:lnTo>
                <a:lnTo>
                  <a:pt x="56160" y="10280"/>
                </a:lnTo>
                <a:lnTo>
                  <a:pt x="56160" y="10270"/>
                </a:lnTo>
                <a:lnTo>
                  <a:pt x="56170" y="10270"/>
                </a:lnTo>
                <a:lnTo>
                  <a:pt x="56170" y="10260"/>
                </a:lnTo>
                <a:lnTo>
                  <a:pt x="56220" y="10260"/>
                </a:lnTo>
                <a:lnTo>
                  <a:pt x="56230" y="10260"/>
                </a:lnTo>
                <a:lnTo>
                  <a:pt x="56230" y="10270"/>
                </a:lnTo>
                <a:lnTo>
                  <a:pt x="56250" y="10270"/>
                </a:lnTo>
                <a:lnTo>
                  <a:pt x="56280" y="10270"/>
                </a:lnTo>
                <a:lnTo>
                  <a:pt x="56280" y="10280"/>
                </a:lnTo>
                <a:lnTo>
                  <a:pt x="56280" y="10290"/>
                </a:lnTo>
                <a:lnTo>
                  <a:pt x="56270" y="10290"/>
                </a:lnTo>
                <a:lnTo>
                  <a:pt x="56270" y="10300"/>
                </a:lnTo>
                <a:lnTo>
                  <a:pt x="56250" y="10300"/>
                </a:lnTo>
                <a:lnTo>
                  <a:pt x="56250" y="10310"/>
                </a:lnTo>
                <a:lnTo>
                  <a:pt x="56240" y="10310"/>
                </a:lnTo>
                <a:lnTo>
                  <a:pt x="56240" y="10330"/>
                </a:lnTo>
                <a:lnTo>
                  <a:pt x="56240" y="10340"/>
                </a:lnTo>
                <a:lnTo>
                  <a:pt x="56240" y="10350"/>
                </a:lnTo>
                <a:lnTo>
                  <a:pt x="56260" y="10350"/>
                </a:lnTo>
                <a:lnTo>
                  <a:pt x="56270" y="10350"/>
                </a:lnTo>
                <a:lnTo>
                  <a:pt x="56280" y="10350"/>
                </a:lnTo>
                <a:lnTo>
                  <a:pt x="56280" y="10360"/>
                </a:lnTo>
                <a:lnTo>
                  <a:pt x="56290" y="10360"/>
                </a:lnTo>
                <a:lnTo>
                  <a:pt x="56290" y="10370"/>
                </a:lnTo>
                <a:lnTo>
                  <a:pt x="56290" y="10380"/>
                </a:lnTo>
                <a:lnTo>
                  <a:pt x="56300" y="10380"/>
                </a:lnTo>
                <a:lnTo>
                  <a:pt x="56300" y="10400"/>
                </a:lnTo>
                <a:lnTo>
                  <a:pt x="56310" y="10400"/>
                </a:lnTo>
                <a:lnTo>
                  <a:pt x="56310" y="10390"/>
                </a:lnTo>
                <a:lnTo>
                  <a:pt x="56320" y="10390"/>
                </a:lnTo>
                <a:lnTo>
                  <a:pt x="56320" y="10380"/>
                </a:lnTo>
                <a:lnTo>
                  <a:pt x="56310" y="10380"/>
                </a:lnTo>
                <a:lnTo>
                  <a:pt x="56310" y="10360"/>
                </a:lnTo>
                <a:lnTo>
                  <a:pt x="56320" y="10360"/>
                </a:lnTo>
                <a:lnTo>
                  <a:pt x="56320" y="10350"/>
                </a:lnTo>
                <a:lnTo>
                  <a:pt x="56340" y="10350"/>
                </a:lnTo>
                <a:lnTo>
                  <a:pt x="56350" y="10350"/>
                </a:lnTo>
                <a:lnTo>
                  <a:pt x="56360" y="10350"/>
                </a:lnTo>
                <a:lnTo>
                  <a:pt x="56360" y="10360"/>
                </a:lnTo>
                <a:lnTo>
                  <a:pt x="56370" y="10360"/>
                </a:lnTo>
                <a:lnTo>
                  <a:pt x="56370" y="10350"/>
                </a:lnTo>
                <a:lnTo>
                  <a:pt x="56380" y="10350"/>
                </a:lnTo>
                <a:lnTo>
                  <a:pt x="56390" y="10350"/>
                </a:lnTo>
                <a:lnTo>
                  <a:pt x="56410" y="10350"/>
                </a:lnTo>
                <a:lnTo>
                  <a:pt x="56420" y="10350"/>
                </a:lnTo>
                <a:lnTo>
                  <a:pt x="56420" y="10360"/>
                </a:lnTo>
                <a:lnTo>
                  <a:pt x="56430" y="10360"/>
                </a:lnTo>
                <a:lnTo>
                  <a:pt x="56440" y="10360"/>
                </a:lnTo>
                <a:lnTo>
                  <a:pt x="56440" y="10370"/>
                </a:lnTo>
                <a:lnTo>
                  <a:pt x="56450" y="10370"/>
                </a:lnTo>
                <a:lnTo>
                  <a:pt x="56460" y="10370"/>
                </a:lnTo>
                <a:lnTo>
                  <a:pt x="56460" y="10380"/>
                </a:lnTo>
                <a:lnTo>
                  <a:pt x="56470" y="10380"/>
                </a:lnTo>
                <a:lnTo>
                  <a:pt x="56480" y="10380"/>
                </a:lnTo>
                <a:lnTo>
                  <a:pt x="56480" y="10390"/>
                </a:lnTo>
                <a:lnTo>
                  <a:pt x="56490" y="10390"/>
                </a:lnTo>
                <a:lnTo>
                  <a:pt x="56480" y="10400"/>
                </a:lnTo>
                <a:lnTo>
                  <a:pt x="56470" y="10420"/>
                </a:lnTo>
                <a:lnTo>
                  <a:pt x="56470" y="10440"/>
                </a:lnTo>
                <a:lnTo>
                  <a:pt x="56480" y="10460"/>
                </a:lnTo>
                <a:lnTo>
                  <a:pt x="56590" y="10600"/>
                </a:lnTo>
                <a:lnTo>
                  <a:pt x="56630" y="10650"/>
                </a:lnTo>
                <a:lnTo>
                  <a:pt x="56660" y="10710"/>
                </a:lnTo>
                <a:lnTo>
                  <a:pt x="56700" y="10800"/>
                </a:lnTo>
                <a:lnTo>
                  <a:pt x="56750" y="10900"/>
                </a:lnTo>
                <a:lnTo>
                  <a:pt x="56780" y="10980"/>
                </a:lnTo>
                <a:lnTo>
                  <a:pt x="56800" y="11010"/>
                </a:lnTo>
                <a:lnTo>
                  <a:pt x="56820" y="11040"/>
                </a:lnTo>
                <a:lnTo>
                  <a:pt x="56860" y="11080"/>
                </a:lnTo>
                <a:lnTo>
                  <a:pt x="56980" y="11160"/>
                </a:lnTo>
                <a:lnTo>
                  <a:pt x="57060" y="11230"/>
                </a:lnTo>
                <a:lnTo>
                  <a:pt x="57090" y="11270"/>
                </a:lnTo>
                <a:lnTo>
                  <a:pt x="57160" y="11380"/>
                </a:lnTo>
                <a:lnTo>
                  <a:pt x="57210" y="11460"/>
                </a:lnTo>
                <a:lnTo>
                  <a:pt x="57270" y="11500"/>
                </a:lnTo>
                <a:lnTo>
                  <a:pt x="57350" y="11560"/>
                </a:lnTo>
                <a:lnTo>
                  <a:pt x="57420" y="11600"/>
                </a:lnTo>
                <a:lnTo>
                  <a:pt x="57480" y="11630"/>
                </a:lnTo>
                <a:lnTo>
                  <a:pt x="57550" y="11680"/>
                </a:lnTo>
                <a:lnTo>
                  <a:pt x="57620" y="11710"/>
                </a:lnTo>
                <a:lnTo>
                  <a:pt x="57680" y="11750"/>
                </a:lnTo>
                <a:lnTo>
                  <a:pt x="57720" y="11780"/>
                </a:lnTo>
                <a:lnTo>
                  <a:pt x="57790" y="11840"/>
                </a:lnTo>
                <a:lnTo>
                  <a:pt x="57790" y="11850"/>
                </a:lnTo>
                <a:lnTo>
                  <a:pt x="57790" y="11860"/>
                </a:lnTo>
                <a:lnTo>
                  <a:pt x="57800" y="11860"/>
                </a:lnTo>
                <a:lnTo>
                  <a:pt x="57800" y="11900"/>
                </a:lnTo>
                <a:lnTo>
                  <a:pt x="57810" y="11910"/>
                </a:lnTo>
                <a:lnTo>
                  <a:pt x="57820" y="11920"/>
                </a:lnTo>
                <a:lnTo>
                  <a:pt x="57830" y="11930"/>
                </a:lnTo>
                <a:lnTo>
                  <a:pt x="57830" y="11940"/>
                </a:lnTo>
                <a:lnTo>
                  <a:pt x="57840" y="11960"/>
                </a:lnTo>
                <a:lnTo>
                  <a:pt x="57840" y="11970"/>
                </a:lnTo>
                <a:lnTo>
                  <a:pt x="57870" y="11970"/>
                </a:lnTo>
                <a:lnTo>
                  <a:pt x="57880" y="11970"/>
                </a:lnTo>
                <a:lnTo>
                  <a:pt x="57880" y="11980"/>
                </a:lnTo>
                <a:lnTo>
                  <a:pt x="57900" y="12000"/>
                </a:lnTo>
                <a:lnTo>
                  <a:pt x="57910" y="12000"/>
                </a:lnTo>
                <a:lnTo>
                  <a:pt x="57930" y="12010"/>
                </a:lnTo>
                <a:lnTo>
                  <a:pt x="58020" y="12050"/>
                </a:lnTo>
                <a:lnTo>
                  <a:pt x="58040" y="12070"/>
                </a:lnTo>
                <a:lnTo>
                  <a:pt x="58050" y="12080"/>
                </a:lnTo>
                <a:lnTo>
                  <a:pt x="58060" y="12080"/>
                </a:lnTo>
                <a:lnTo>
                  <a:pt x="58070" y="12080"/>
                </a:lnTo>
                <a:lnTo>
                  <a:pt x="58090" y="12080"/>
                </a:lnTo>
                <a:lnTo>
                  <a:pt x="58100" y="12080"/>
                </a:lnTo>
                <a:lnTo>
                  <a:pt x="58100" y="12090"/>
                </a:lnTo>
                <a:lnTo>
                  <a:pt x="58110" y="12090"/>
                </a:lnTo>
                <a:lnTo>
                  <a:pt x="58120" y="12120"/>
                </a:lnTo>
                <a:lnTo>
                  <a:pt x="58130" y="12120"/>
                </a:lnTo>
                <a:lnTo>
                  <a:pt x="58140" y="12130"/>
                </a:lnTo>
                <a:lnTo>
                  <a:pt x="58160" y="12130"/>
                </a:lnTo>
                <a:lnTo>
                  <a:pt x="58170" y="12130"/>
                </a:lnTo>
                <a:lnTo>
                  <a:pt x="58180" y="12130"/>
                </a:lnTo>
                <a:lnTo>
                  <a:pt x="58200" y="12140"/>
                </a:lnTo>
                <a:lnTo>
                  <a:pt x="58200" y="12150"/>
                </a:lnTo>
                <a:lnTo>
                  <a:pt x="58220" y="12160"/>
                </a:lnTo>
                <a:lnTo>
                  <a:pt x="58230" y="12170"/>
                </a:lnTo>
                <a:lnTo>
                  <a:pt x="58230" y="12180"/>
                </a:lnTo>
                <a:lnTo>
                  <a:pt x="58240" y="12190"/>
                </a:lnTo>
                <a:lnTo>
                  <a:pt x="58240" y="12210"/>
                </a:lnTo>
                <a:lnTo>
                  <a:pt x="58270" y="12240"/>
                </a:lnTo>
                <a:lnTo>
                  <a:pt x="58290" y="12290"/>
                </a:lnTo>
                <a:lnTo>
                  <a:pt x="58290" y="12300"/>
                </a:lnTo>
                <a:lnTo>
                  <a:pt x="58290" y="12310"/>
                </a:lnTo>
                <a:lnTo>
                  <a:pt x="58280" y="12330"/>
                </a:lnTo>
                <a:lnTo>
                  <a:pt x="58290" y="12360"/>
                </a:lnTo>
                <a:lnTo>
                  <a:pt x="58290" y="12370"/>
                </a:lnTo>
                <a:lnTo>
                  <a:pt x="58290" y="12380"/>
                </a:lnTo>
                <a:lnTo>
                  <a:pt x="58280" y="12420"/>
                </a:lnTo>
                <a:lnTo>
                  <a:pt x="58270" y="12430"/>
                </a:lnTo>
                <a:lnTo>
                  <a:pt x="58260" y="12440"/>
                </a:lnTo>
                <a:lnTo>
                  <a:pt x="58260" y="12430"/>
                </a:lnTo>
                <a:lnTo>
                  <a:pt x="58250" y="12430"/>
                </a:lnTo>
                <a:lnTo>
                  <a:pt x="58250" y="12400"/>
                </a:lnTo>
                <a:lnTo>
                  <a:pt x="58250" y="12390"/>
                </a:lnTo>
                <a:lnTo>
                  <a:pt x="58240" y="12390"/>
                </a:lnTo>
                <a:lnTo>
                  <a:pt x="58240" y="12380"/>
                </a:lnTo>
                <a:lnTo>
                  <a:pt x="58230" y="12380"/>
                </a:lnTo>
                <a:lnTo>
                  <a:pt x="58230" y="12370"/>
                </a:lnTo>
                <a:lnTo>
                  <a:pt x="58230" y="12360"/>
                </a:lnTo>
                <a:lnTo>
                  <a:pt x="58230" y="12340"/>
                </a:lnTo>
                <a:lnTo>
                  <a:pt x="58230" y="12330"/>
                </a:lnTo>
                <a:lnTo>
                  <a:pt x="58220" y="12330"/>
                </a:lnTo>
                <a:lnTo>
                  <a:pt x="58230" y="12330"/>
                </a:lnTo>
                <a:lnTo>
                  <a:pt x="58230" y="12320"/>
                </a:lnTo>
                <a:lnTo>
                  <a:pt x="58220" y="12320"/>
                </a:lnTo>
                <a:lnTo>
                  <a:pt x="58230" y="12320"/>
                </a:lnTo>
                <a:lnTo>
                  <a:pt x="58230" y="12310"/>
                </a:lnTo>
                <a:lnTo>
                  <a:pt x="58220" y="12310"/>
                </a:lnTo>
                <a:lnTo>
                  <a:pt x="58220" y="12280"/>
                </a:lnTo>
                <a:lnTo>
                  <a:pt x="58210" y="12280"/>
                </a:lnTo>
                <a:lnTo>
                  <a:pt x="58200" y="12280"/>
                </a:lnTo>
                <a:lnTo>
                  <a:pt x="58200" y="12270"/>
                </a:lnTo>
                <a:lnTo>
                  <a:pt x="58200" y="12260"/>
                </a:lnTo>
                <a:lnTo>
                  <a:pt x="58190" y="12260"/>
                </a:lnTo>
                <a:lnTo>
                  <a:pt x="58190" y="12250"/>
                </a:lnTo>
                <a:lnTo>
                  <a:pt x="58190" y="12240"/>
                </a:lnTo>
                <a:lnTo>
                  <a:pt x="58180" y="12240"/>
                </a:lnTo>
                <a:lnTo>
                  <a:pt x="58180" y="12230"/>
                </a:lnTo>
                <a:lnTo>
                  <a:pt x="58170" y="12230"/>
                </a:lnTo>
                <a:lnTo>
                  <a:pt x="58170" y="12220"/>
                </a:lnTo>
                <a:lnTo>
                  <a:pt x="58170" y="12210"/>
                </a:lnTo>
                <a:lnTo>
                  <a:pt x="58160" y="12210"/>
                </a:lnTo>
                <a:lnTo>
                  <a:pt x="58150" y="12210"/>
                </a:lnTo>
                <a:lnTo>
                  <a:pt x="58150" y="12200"/>
                </a:lnTo>
                <a:lnTo>
                  <a:pt x="58140" y="12200"/>
                </a:lnTo>
                <a:lnTo>
                  <a:pt x="58130" y="12200"/>
                </a:lnTo>
                <a:lnTo>
                  <a:pt x="58130" y="12210"/>
                </a:lnTo>
                <a:lnTo>
                  <a:pt x="58130" y="12230"/>
                </a:lnTo>
                <a:lnTo>
                  <a:pt x="58130" y="12240"/>
                </a:lnTo>
                <a:lnTo>
                  <a:pt x="58140" y="12240"/>
                </a:lnTo>
                <a:lnTo>
                  <a:pt x="58140" y="12250"/>
                </a:lnTo>
                <a:lnTo>
                  <a:pt x="58140" y="12260"/>
                </a:lnTo>
                <a:lnTo>
                  <a:pt x="58150" y="12260"/>
                </a:lnTo>
                <a:lnTo>
                  <a:pt x="58150" y="12280"/>
                </a:lnTo>
                <a:lnTo>
                  <a:pt x="58160" y="12280"/>
                </a:lnTo>
                <a:lnTo>
                  <a:pt x="58160" y="12290"/>
                </a:lnTo>
                <a:lnTo>
                  <a:pt x="58160" y="12300"/>
                </a:lnTo>
                <a:lnTo>
                  <a:pt x="58170" y="12300"/>
                </a:lnTo>
                <a:lnTo>
                  <a:pt x="58180" y="12300"/>
                </a:lnTo>
                <a:lnTo>
                  <a:pt x="58180" y="12330"/>
                </a:lnTo>
                <a:lnTo>
                  <a:pt x="58180" y="12360"/>
                </a:lnTo>
                <a:lnTo>
                  <a:pt x="58190" y="12360"/>
                </a:lnTo>
                <a:lnTo>
                  <a:pt x="58190" y="12370"/>
                </a:lnTo>
                <a:lnTo>
                  <a:pt x="58190" y="12380"/>
                </a:lnTo>
                <a:lnTo>
                  <a:pt x="58200" y="12380"/>
                </a:lnTo>
                <a:lnTo>
                  <a:pt x="58200" y="12400"/>
                </a:lnTo>
                <a:lnTo>
                  <a:pt x="58200" y="12410"/>
                </a:lnTo>
                <a:lnTo>
                  <a:pt x="58200" y="12420"/>
                </a:lnTo>
                <a:lnTo>
                  <a:pt x="58210" y="12420"/>
                </a:lnTo>
                <a:lnTo>
                  <a:pt x="58210" y="12430"/>
                </a:lnTo>
                <a:lnTo>
                  <a:pt x="58220" y="12430"/>
                </a:lnTo>
                <a:lnTo>
                  <a:pt x="58220" y="12440"/>
                </a:lnTo>
                <a:lnTo>
                  <a:pt x="58230" y="12440"/>
                </a:lnTo>
                <a:lnTo>
                  <a:pt x="58230" y="12450"/>
                </a:lnTo>
                <a:lnTo>
                  <a:pt x="58220" y="12450"/>
                </a:lnTo>
                <a:lnTo>
                  <a:pt x="58220" y="12460"/>
                </a:lnTo>
                <a:lnTo>
                  <a:pt x="58200" y="12460"/>
                </a:lnTo>
                <a:lnTo>
                  <a:pt x="58190" y="12460"/>
                </a:lnTo>
                <a:lnTo>
                  <a:pt x="58190" y="12450"/>
                </a:lnTo>
                <a:lnTo>
                  <a:pt x="58190" y="12440"/>
                </a:lnTo>
                <a:lnTo>
                  <a:pt x="58180" y="12440"/>
                </a:lnTo>
                <a:lnTo>
                  <a:pt x="58180" y="12430"/>
                </a:lnTo>
                <a:lnTo>
                  <a:pt x="58170" y="12430"/>
                </a:lnTo>
                <a:lnTo>
                  <a:pt x="58170" y="12420"/>
                </a:lnTo>
                <a:lnTo>
                  <a:pt x="58160" y="12420"/>
                </a:lnTo>
                <a:lnTo>
                  <a:pt x="58160" y="12430"/>
                </a:lnTo>
                <a:lnTo>
                  <a:pt x="58150" y="12430"/>
                </a:lnTo>
                <a:lnTo>
                  <a:pt x="58150" y="12440"/>
                </a:lnTo>
                <a:lnTo>
                  <a:pt x="58160" y="12440"/>
                </a:lnTo>
                <a:lnTo>
                  <a:pt x="58160" y="12450"/>
                </a:lnTo>
                <a:lnTo>
                  <a:pt x="58160" y="12460"/>
                </a:lnTo>
                <a:lnTo>
                  <a:pt x="58170" y="12460"/>
                </a:lnTo>
                <a:lnTo>
                  <a:pt x="58170" y="12470"/>
                </a:lnTo>
                <a:lnTo>
                  <a:pt x="58170" y="12480"/>
                </a:lnTo>
                <a:lnTo>
                  <a:pt x="58170" y="12490"/>
                </a:lnTo>
                <a:lnTo>
                  <a:pt x="58180" y="12490"/>
                </a:lnTo>
                <a:lnTo>
                  <a:pt x="58190" y="12490"/>
                </a:lnTo>
                <a:lnTo>
                  <a:pt x="58190" y="12500"/>
                </a:lnTo>
                <a:lnTo>
                  <a:pt x="58200" y="12500"/>
                </a:lnTo>
                <a:lnTo>
                  <a:pt x="58200" y="12510"/>
                </a:lnTo>
                <a:lnTo>
                  <a:pt x="58200" y="12520"/>
                </a:lnTo>
                <a:lnTo>
                  <a:pt x="58210" y="12520"/>
                </a:lnTo>
                <a:lnTo>
                  <a:pt x="58210" y="12530"/>
                </a:lnTo>
                <a:lnTo>
                  <a:pt x="58210" y="12540"/>
                </a:lnTo>
                <a:lnTo>
                  <a:pt x="58220" y="12540"/>
                </a:lnTo>
                <a:lnTo>
                  <a:pt x="58220" y="12550"/>
                </a:lnTo>
                <a:lnTo>
                  <a:pt x="58220" y="12560"/>
                </a:lnTo>
                <a:lnTo>
                  <a:pt x="58230" y="12560"/>
                </a:lnTo>
                <a:lnTo>
                  <a:pt x="58240" y="12560"/>
                </a:lnTo>
                <a:lnTo>
                  <a:pt x="58240" y="12570"/>
                </a:lnTo>
                <a:lnTo>
                  <a:pt x="58250" y="12570"/>
                </a:lnTo>
                <a:lnTo>
                  <a:pt x="58250" y="12580"/>
                </a:lnTo>
                <a:lnTo>
                  <a:pt x="58260" y="12580"/>
                </a:lnTo>
                <a:lnTo>
                  <a:pt x="58260" y="12610"/>
                </a:lnTo>
                <a:lnTo>
                  <a:pt x="58260" y="12620"/>
                </a:lnTo>
                <a:lnTo>
                  <a:pt x="58270" y="12620"/>
                </a:lnTo>
                <a:lnTo>
                  <a:pt x="58270" y="12630"/>
                </a:lnTo>
                <a:lnTo>
                  <a:pt x="58270" y="12640"/>
                </a:lnTo>
                <a:lnTo>
                  <a:pt x="58270" y="12650"/>
                </a:lnTo>
                <a:lnTo>
                  <a:pt x="58280" y="12650"/>
                </a:lnTo>
                <a:lnTo>
                  <a:pt x="58280" y="12660"/>
                </a:lnTo>
                <a:lnTo>
                  <a:pt x="58290" y="12660"/>
                </a:lnTo>
                <a:lnTo>
                  <a:pt x="58290" y="12670"/>
                </a:lnTo>
                <a:lnTo>
                  <a:pt x="58290" y="12680"/>
                </a:lnTo>
                <a:lnTo>
                  <a:pt x="58300" y="12680"/>
                </a:lnTo>
                <a:lnTo>
                  <a:pt x="58300" y="12690"/>
                </a:lnTo>
                <a:lnTo>
                  <a:pt x="58310" y="12690"/>
                </a:lnTo>
                <a:lnTo>
                  <a:pt x="58310" y="12700"/>
                </a:lnTo>
                <a:lnTo>
                  <a:pt x="58320" y="12700"/>
                </a:lnTo>
                <a:lnTo>
                  <a:pt x="58320" y="12710"/>
                </a:lnTo>
                <a:lnTo>
                  <a:pt x="58330" y="12710"/>
                </a:lnTo>
                <a:lnTo>
                  <a:pt x="58350" y="12710"/>
                </a:lnTo>
                <a:lnTo>
                  <a:pt x="58350" y="12720"/>
                </a:lnTo>
                <a:lnTo>
                  <a:pt x="58350" y="12740"/>
                </a:lnTo>
                <a:lnTo>
                  <a:pt x="58350" y="12760"/>
                </a:lnTo>
                <a:lnTo>
                  <a:pt x="58360" y="12760"/>
                </a:lnTo>
                <a:lnTo>
                  <a:pt x="58350" y="12760"/>
                </a:lnTo>
                <a:lnTo>
                  <a:pt x="58350" y="12770"/>
                </a:lnTo>
                <a:lnTo>
                  <a:pt x="58360" y="12770"/>
                </a:lnTo>
                <a:lnTo>
                  <a:pt x="58350" y="12770"/>
                </a:lnTo>
                <a:lnTo>
                  <a:pt x="58350" y="12760"/>
                </a:lnTo>
                <a:lnTo>
                  <a:pt x="58330" y="12760"/>
                </a:lnTo>
                <a:lnTo>
                  <a:pt x="58330" y="12770"/>
                </a:lnTo>
                <a:lnTo>
                  <a:pt x="58320" y="12770"/>
                </a:lnTo>
                <a:lnTo>
                  <a:pt x="58320" y="12760"/>
                </a:lnTo>
                <a:lnTo>
                  <a:pt x="58320" y="12780"/>
                </a:lnTo>
                <a:lnTo>
                  <a:pt x="58340" y="12780"/>
                </a:lnTo>
                <a:lnTo>
                  <a:pt x="58340" y="12770"/>
                </a:lnTo>
                <a:lnTo>
                  <a:pt x="58350" y="12770"/>
                </a:lnTo>
                <a:lnTo>
                  <a:pt x="58350" y="12790"/>
                </a:lnTo>
                <a:lnTo>
                  <a:pt x="58340" y="12790"/>
                </a:lnTo>
                <a:lnTo>
                  <a:pt x="58340" y="12820"/>
                </a:lnTo>
                <a:lnTo>
                  <a:pt x="58350" y="12820"/>
                </a:lnTo>
                <a:lnTo>
                  <a:pt x="58350" y="12830"/>
                </a:lnTo>
                <a:lnTo>
                  <a:pt x="58340" y="12830"/>
                </a:lnTo>
                <a:lnTo>
                  <a:pt x="58340" y="12850"/>
                </a:lnTo>
                <a:lnTo>
                  <a:pt x="58330" y="12850"/>
                </a:lnTo>
                <a:lnTo>
                  <a:pt x="58330" y="12860"/>
                </a:lnTo>
                <a:lnTo>
                  <a:pt x="58320" y="12860"/>
                </a:lnTo>
                <a:lnTo>
                  <a:pt x="58320" y="12870"/>
                </a:lnTo>
                <a:lnTo>
                  <a:pt x="58320" y="12880"/>
                </a:lnTo>
                <a:lnTo>
                  <a:pt x="58310" y="12880"/>
                </a:lnTo>
                <a:lnTo>
                  <a:pt x="58310" y="12890"/>
                </a:lnTo>
                <a:lnTo>
                  <a:pt x="58320" y="12890"/>
                </a:lnTo>
                <a:lnTo>
                  <a:pt x="58320" y="12900"/>
                </a:lnTo>
                <a:lnTo>
                  <a:pt x="58320" y="12890"/>
                </a:lnTo>
                <a:lnTo>
                  <a:pt x="58320" y="12900"/>
                </a:lnTo>
                <a:lnTo>
                  <a:pt x="58320" y="12910"/>
                </a:lnTo>
                <a:lnTo>
                  <a:pt x="58330" y="12910"/>
                </a:lnTo>
                <a:lnTo>
                  <a:pt x="58330" y="12920"/>
                </a:lnTo>
                <a:lnTo>
                  <a:pt x="58330" y="12930"/>
                </a:lnTo>
                <a:lnTo>
                  <a:pt x="58320" y="12930"/>
                </a:lnTo>
                <a:lnTo>
                  <a:pt x="58310" y="12930"/>
                </a:lnTo>
                <a:lnTo>
                  <a:pt x="58310" y="12940"/>
                </a:lnTo>
                <a:lnTo>
                  <a:pt x="58320" y="12940"/>
                </a:lnTo>
                <a:lnTo>
                  <a:pt x="58320" y="12950"/>
                </a:lnTo>
                <a:lnTo>
                  <a:pt x="58330" y="12950"/>
                </a:lnTo>
                <a:lnTo>
                  <a:pt x="58330" y="12960"/>
                </a:lnTo>
                <a:lnTo>
                  <a:pt x="58340" y="12960"/>
                </a:lnTo>
                <a:lnTo>
                  <a:pt x="58350" y="12960"/>
                </a:lnTo>
                <a:lnTo>
                  <a:pt x="58350" y="12970"/>
                </a:lnTo>
                <a:lnTo>
                  <a:pt x="58370" y="12970"/>
                </a:lnTo>
                <a:lnTo>
                  <a:pt x="58370" y="12960"/>
                </a:lnTo>
                <a:lnTo>
                  <a:pt x="58380" y="12960"/>
                </a:lnTo>
                <a:lnTo>
                  <a:pt x="58400" y="12960"/>
                </a:lnTo>
                <a:lnTo>
                  <a:pt x="58410" y="12960"/>
                </a:lnTo>
                <a:lnTo>
                  <a:pt x="58410" y="12950"/>
                </a:lnTo>
                <a:lnTo>
                  <a:pt x="58430" y="12950"/>
                </a:lnTo>
                <a:lnTo>
                  <a:pt x="58430" y="12960"/>
                </a:lnTo>
                <a:lnTo>
                  <a:pt x="58440" y="12960"/>
                </a:lnTo>
                <a:lnTo>
                  <a:pt x="58440" y="12970"/>
                </a:lnTo>
                <a:lnTo>
                  <a:pt x="58440" y="12990"/>
                </a:lnTo>
                <a:lnTo>
                  <a:pt x="58450" y="12990"/>
                </a:lnTo>
                <a:lnTo>
                  <a:pt x="58450" y="13000"/>
                </a:lnTo>
                <a:lnTo>
                  <a:pt x="58460" y="13000"/>
                </a:lnTo>
                <a:lnTo>
                  <a:pt x="58460" y="13010"/>
                </a:lnTo>
                <a:lnTo>
                  <a:pt x="58450" y="13010"/>
                </a:lnTo>
                <a:lnTo>
                  <a:pt x="58450" y="13040"/>
                </a:lnTo>
                <a:lnTo>
                  <a:pt x="58440" y="13040"/>
                </a:lnTo>
                <a:lnTo>
                  <a:pt x="58430" y="13040"/>
                </a:lnTo>
                <a:lnTo>
                  <a:pt x="58430" y="13050"/>
                </a:lnTo>
                <a:lnTo>
                  <a:pt x="58420" y="13050"/>
                </a:lnTo>
                <a:lnTo>
                  <a:pt x="58420" y="13060"/>
                </a:lnTo>
                <a:lnTo>
                  <a:pt x="58420" y="13090"/>
                </a:lnTo>
                <a:lnTo>
                  <a:pt x="58420" y="13100"/>
                </a:lnTo>
                <a:lnTo>
                  <a:pt x="58410" y="13100"/>
                </a:lnTo>
                <a:lnTo>
                  <a:pt x="58410" y="13120"/>
                </a:lnTo>
                <a:lnTo>
                  <a:pt x="58400" y="13120"/>
                </a:lnTo>
                <a:lnTo>
                  <a:pt x="58400" y="13140"/>
                </a:lnTo>
                <a:lnTo>
                  <a:pt x="58410" y="13140"/>
                </a:lnTo>
                <a:lnTo>
                  <a:pt x="58410" y="13150"/>
                </a:lnTo>
                <a:lnTo>
                  <a:pt x="58420" y="13150"/>
                </a:lnTo>
                <a:lnTo>
                  <a:pt x="58420" y="13160"/>
                </a:lnTo>
                <a:lnTo>
                  <a:pt x="58410" y="13160"/>
                </a:lnTo>
                <a:lnTo>
                  <a:pt x="58410" y="13170"/>
                </a:lnTo>
                <a:lnTo>
                  <a:pt x="58420" y="13170"/>
                </a:lnTo>
                <a:lnTo>
                  <a:pt x="58420" y="13180"/>
                </a:lnTo>
                <a:lnTo>
                  <a:pt x="58430" y="13180"/>
                </a:lnTo>
                <a:lnTo>
                  <a:pt x="58440" y="13180"/>
                </a:lnTo>
                <a:lnTo>
                  <a:pt x="58440" y="13190"/>
                </a:lnTo>
                <a:lnTo>
                  <a:pt x="58440" y="13200"/>
                </a:lnTo>
                <a:lnTo>
                  <a:pt x="58450" y="13200"/>
                </a:lnTo>
                <a:lnTo>
                  <a:pt x="58460" y="13200"/>
                </a:lnTo>
                <a:lnTo>
                  <a:pt x="58460" y="13220"/>
                </a:lnTo>
                <a:lnTo>
                  <a:pt x="58470" y="13220"/>
                </a:lnTo>
                <a:lnTo>
                  <a:pt x="58470" y="13230"/>
                </a:lnTo>
                <a:lnTo>
                  <a:pt x="58480" y="13230"/>
                </a:lnTo>
                <a:lnTo>
                  <a:pt x="58490" y="13230"/>
                </a:lnTo>
                <a:lnTo>
                  <a:pt x="58500" y="13230"/>
                </a:lnTo>
                <a:lnTo>
                  <a:pt x="58500" y="13240"/>
                </a:lnTo>
                <a:lnTo>
                  <a:pt x="58500" y="13250"/>
                </a:lnTo>
                <a:lnTo>
                  <a:pt x="58510" y="13250"/>
                </a:lnTo>
                <a:lnTo>
                  <a:pt x="58510" y="13260"/>
                </a:lnTo>
                <a:lnTo>
                  <a:pt x="58520" y="13260"/>
                </a:lnTo>
                <a:lnTo>
                  <a:pt x="58530" y="13260"/>
                </a:lnTo>
                <a:lnTo>
                  <a:pt x="58530" y="13270"/>
                </a:lnTo>
                <a:lnTo>
                  <a:pt x="58540" y="13270"/>
                </a:lnTo>
                <a:lnTo>
                  <a:pt x="58540" y="13300"/>
                </a:lnTo>
                <a:lnTo>
                  <a:pt x="58530" y="13300"/>
                </a:lnTo>
                <a:lnTo>
                  <a:pt x="58530" y="13310"/>
                </a:lnTo>
                <a:lnTo>
                  <a:pt x="58530" y="13320"/>
                </a:lnTo>
                <a:lnTo>
                  <a:pt x="58520" y="13320"/>
                </a:lnTo>
                <a:lnTo>
                  <a:pt x="58520" y="13330"/>
                </a:lnTo>
                <a:lnTo>
                  <a:pt x="58520" y="13360"/>
                </a:lnTo>
                <a:lnTo>
                  <a:pt x="58510" y="13360"/>
                </a:lnTo>
                <a:lnTo>
                  <a:pt x="58510" y="13380"/>
                </a:lnTo>
                <a:lnTo>
                  <a:pt x="58510" y="13400"/>
                </a:lnTo>
                <a:lnTo>
                  <a:pt x="58500" y="13400"/>
                </a:lnTo>
                <a:lnTo>
                  <a:pt x="58500" y="13430"/>
                </a:lnTo>
                <a:lnTo>
                  <a:pt x="58500" y="13440"/>
                </a:lnTo>
                <a:lnTo>
                  <a:pt x="58490" y="13440"/>
                </a:lnTo>
                <a:lnTo>
                  <a:pt x="58490" y="13450"/>
                </a:lnTo>
                <a:lnTo>
                  <a:pt x="58490" y="13470"/>
                </a:lnTo>
                <a:lnTo>
                  <a:pt x="58480" y="13470"/>
                </a:lnTo>
                <a:lnTo>
                  <a:pt x="58480" y="13520"/>
                </a:lnTo>
                <a:lnTo>
                  <a:pt x="58480" y="13530"/>
                </a:lnTo>
                <a:lnTo>
                  <a:pt x="58470" y="13530"/>
                </a:lnTo>
                <a:lnTo>
                  <a:pt x="58470" y="13540"/>
                </a:lnTo>
                <a:lnTo>
                  <a:pt x="58460" y="13540"/>
                </a:lnTo>
                <a:lnTo>
                  <a:pt x="58460" y="13580"/>
                </a:lnTo>
                <a:lnTo>
                  <a:pt x="58460" y="13590"/>
                </a:lnTo>
                <a:lnTo>
                  <a:pt x="58450" y="13590"/>
                </a:lnTo>
                <a:lnTo>
                  <a:pt x="58450" y="13600"/>
                </a:lnTo>
                <a:lnTo>
                  <a:pt x="58440" y="13600"/>
                </a:lnTo>
                <a:lnTo>
                  <a:pt x="58440" y="13610"/>
                </a:lnTo>
                <a:lnTo>
                  <a:pt x="58430" y="13610"/>
                </a:lnTo>
                <a:lnTo>
                  <a:pt x="58430" y="13630"/>
                </a:lnTo>
                <a:lnTo>
                  <a:pt x="58420" y="13630"/>
                </a:lnTo>
                <a:lnTo>
                  <a:pt x="58410" y="13630"/>
                </a:lnTo>
                <a:lnTo>
                  <a:pt x="58410" y="13640"/>
                </a:lnTo>
                <a:lnTo>
                  <a:pt x="58400" y="13640"/>
                </a:lnTo>
                <a:lnTo>
                  <a:pt x="58390" y="13640"/>
                </a:lnTo>
                <a:lnTo>
                  <a:pt x="58390" y="13650"/>
                </a:lnTo>
                <a:lnTo>
                  <a:pt x="58380" y="13650"/>
                </a:lnTo>
                <a:lnTo>
                  <a:pt x="58370" y="13650"/>
                </a:lnTo>
                <a:lnTo>
                  <a:pt x="58370" y="13660"/>
                </a:lnTo>
                <a:lnTo>
                  <a:pt x="58360" y="13660"/>
                </a:lnTo>
                <a:lnTo>
                  <a:pt x="58350" y="13660"/>
                </a:lnTo>
                <a:lnTo>
                  <a:pt x="58350" y="13670"/>
                </a:lnTo>
                <a:lnTo>
                  <a:pt x="58350" y="13680"/>
                </a:lnTo>
                <a:lnTo>
                  <a:pt x="58340" y="13680"/>
                </a:lnTo>
                <a:lnTo>
                  <a:pt x="58320" y="13680"/>
                </a:lnTo>
                <a:lnTo>
                  <a:pt x="58320" y="13670"/>
                </a:lnTo>
                <a:lnTo>
                  <a:pt x="58310" y="13670"/>
                </a:lnTo>
                <a:lnTo>
                  <a:pt x="58300" y="13670"/>
                </a:lnTo>
                <a:lnTo>
                  <a:pt x="58300" y="13660"/>
                </a:lnTo>
                <a:lnTo>
                  <a:pt x="58290" y="13660"/>
                </a:lnTo>
                <a:lnTo>
                  <a:pt x="58280" y="13660"/>
                </a:lnTo>
                <a:lnTo>
                  <a:pt x="58230" y="13660"/>
                </a:lnTo>
                <a:lnTo>
                  <a:pt x="58230" y="13670"/>
                </a:lnTo>
                <a:lnTo>
                  <a:pt x="58220" y="13670"/>
                </a:lnTo>
                <a:lnTo>
                  <a:pt x="58210" y="13670"/>
                </a:lnTo>
                <a:lnTo>
                  <a:pt x="58210" y="13680"/>
                </a:lnTo>
                <a:lnTo>
                  <a:pt x="58200" y="13680"/>
                </a:lnTo>
                <a:lnTo>
                  <a:pt x="58190" y="13680"/>
                </a:lnTo>
                <a:lnTo>
                  <a:pt x="58190" y="13690"/>
                </a:lnTo>
                <a:lnTo>
                  <a:pt x="58180" y="13690"/>
                </a:lnTo>
                <a:lnTo>
                  <a:pt x="58180" y="13700"/>
                </a:lnTo>
                <a:lnTo>
                  <a:pt x="58170" y="13700"/>
                </a:lnTo>
                <a:lnTo>
                  <a:pt x="58170" y="13730"/>
                </a:lnTo>
                <a:lnTo>
                  <a:pt x="58180" y="13730"/>
                </a:lnTo>
                <a:lnTo>
                  <a:pt x="58170" y="13730"/>
                </a:lnTo>
                <a:lnTo>
                  <a:pt x="58170" y="13750"/>
                </a:lnTo>
                <a:lnTo>
                  <a:pt x="58170" y="13760"/>
                </a:lnTo>
                <a:lnTo>
                  <a:pt x="58170" y="13770"/>
                </a:lnTo>
                <a:lnTo>
                  <a:pt x="58170" y="13780"/>
                </a:lnTo>
                <a:lnTo>
                  <a:pt x="58180" y="13780"/>
                </a:lnTo>
                <a:lnTo>
                  <a:pt x="58180" y="13790"/>
                </a:lnTo>
                <a:lnTo>
                  <a:pt x="58190" y="13790"/>
                </a:lnTo>
                <a:lnTo>
                  <a:pt x="58190" y="13800"/>
                </a:lnTo>
                <a:lnTo>
                  <a:pt x="58200" y="13800"/>
                </a:lnTo>
                <a:lnTo>
                  <a:pt x="58200" y="13810"/>
                </a:lnTo>
                <a:lnTo>
                  <a:pt x="58200" y="13820"/>
                </a:lnTo>
                <a:lnTo>
                  <a:pt x="58200" y="13830"/>
                </a:lnTo>
                <a:lnTo>
                  <a:pt x="58180" y="13830"/>
                </a:lnTo>
                <a:lnTo>
                  <a:pt x="58180" y="13820"/>
                </a:lnTo>
                <a:lnTo>
                  <a:pt x="58170" y="13820"/>
                </a:lnTo>
                <a:lnTo>
                  <a:pt x="58160" y="13820"/>
                </a:lnTo>
                <a:lnTo>
                  <a:pt x="58160" y="13810"/>
                </a:lnTo>
                <a:lnTo>
                  <a:pt x="58140" y="13810"/>
                </a:lnTo>
                <a:lnTo>
                  <a:pt x="58130" y="13810"/>
                </a:lnTo>
                <a:lnTo>
                  <a:pt x="58130" y="13800"/>
                </a:lnTo>
                <a:lnTo>
                  <a:pt x="58120" y="13800"/>
                </a:lnTo>
                <a:lnTo>
                  <a:pt x="58120" y="13790"/>
                </a:lnTo>
                <a:lnTo>
                  <a:pt x="58110" y="13790"/>
                </a:lnTo>
                <a:lnTo>
                  <a:pt x="58110" y="13780"/>
                </a:lnTo>
                <a:lnTo>
                  <a:pt x="58090" y="13780"/>
                </a:lnTo>
                <a:lnTo>
                  <a:pt x="58090" y="13770"/>
                </a:lnTo>
                <a:lnTo>
                  <a:pt x="58080" y="13770"/>
                </a:lnTo>
                <a:lnTo>
                  <a:pt x="58070" y="13770"/>
                </a:lnTo>
                <a:lnTo>
                  <a:pt x="58060" y="13770"/>
                </a:lnTo>
                <a:lnTo>
                  <a:pt x="58050" y="13770"/>
                </a:lnTo>
                <a:lnTo>
                  <a:pt x="58040" y="13770"/>
                </a:lnTo>
                <a:lnTo>
                  <a:pt x="58040" y="13780"/>
                </a:lnTo>
                <a:lnTo>
                  <a:pt x="58030" y="13780"/>
                </a:lnTo>
                <a:lnTo>
                  <a:pt x="58030" y="13770"/>
                </a:lnTo>
                <a:lnTo>
                  <a:pt x="58020" y="13770"/>
                </a:lnTo>
                <a:lnTo>
                  <a:pt x="58010" y="13770"/>
                </a:lnTo>
                <a:lnTo>
                  <a:pt x="58010" y="13750"/>
                </a:lnTo>
                <a:lnTo>
                  <a:pt x="58010" y="13740"/>
                </a:lnTo>
                <a:lnTo>
                  <a:pt x="58010" y="13730"/>
                </a:lnTo>
                <a:lnTo>
                  <a:pt x="57990" y="13730"/>
                </a:lnTo>
                <a:lnTo>
                  <a:pt x="57990" y="13740"/>
                </a:lnTo>
                <a:lnTo>
                  <a:pt x="57970" y="13740"/>
                </a:lnTo>
                <a:lnTo>
                  <a:pt x="57970" y="13730"/>
                </a:lnTo>
                <a:lnTo>
                  <a:pt x="57950" y="13730"/>
                </a:lnTo>
                <a:lnTo>
                  <a:pt x="57940" y="13730"/>
                </a:lnTo>
                <a:lnTo>
                  <a:pt x="57930" y="13730"/>
                </a:lnTo>
                <a:lnTo>
                  <a:pt x="57920" y="13730"/>
                </a:lnTo>
                <a:lnTo>
                  <a:pt x="57920" y="13720"/>
                </a:lnTo>
                <a:lnTo>
                  <a:pt x="57920" y="13730"/>
                </a:lnTo>
                <a:lnTo>
                  <a:pt x="57890" y="13730"/>
                </a:lnTo>
                <a:lnTo>
                  <a:pt x="57880" y="13730"/>
                </a:lnTo>
                <a:lnTo>
                  <a:pt x="57860" y="13730"/>
                </a:lnTo>
                <a:lnTo>
                  <a:pt x="57850" y="13730"/>
                </a:lnTo>
                <a:lnTo>
                  <a:pt x="57850" y="13720"/>
                </a:lnTo>
                <a:lnTo>
                  <a:pt x="57840" y="13720"/>
                </a:lnTo>
                <a:lnTo>
                  <a:pt x="57820" y="13720"/>
                </a:lnTo>
                <a:lnTo>
                  <a:pt x="57800" y="13720"/>
                </a:lnTo>
                <a:lnTo>
                  <a:pt x="57800" y="13730"/>
                </a:lnTo>
                <a:lnTo>
                  <a:pt x="57790" y="13730"/>
                </a:lnTo>
                <a:lnTo>
                  <a:pt x="57780" y="13730"/>
                </a:lnTo>
                <a:lnTo>
                  <a:pt x="57770" y="13730"/>
                </a:lnTo>
                <a:lnTo>
                  <a:pt x="57760" y="13730"/>
                </a:lnTo>
                <a:lnTo>
                  <a:pt x="57750" y="13730"/>
                </a:lnTo>
                <a:lnTo>
                  <a:pt x="57750" y="13740"/>
                </a:lnTo>
                <a:lnTo>
                  <a:pt x="57710" y="13740"/>
                </a:lnTo>
                <a:lnTo>
                  <a:pt x="57710" y="13730"/>
                </a:lnTo>
                <a:lnTo>
                  <a:pt x="57690" y="13730"/>
                </a:lnTo>
                <a:lnTo>
                  <a:pt x="57690" y="13740"/>
                </a:lnTo>
                <a:lnTo>
                  <a:pt x="57680" y="13740"/>
                </a:lnTo>
                <a:lnTo>
                  <a:pt x="57680" y="13750"/>
                </a:lnTo>
                <a:lnTo>
                  <a:pt x="57670" y="13750"/>
                </a:lnTo>
                <a:lnTo>
                  <a:pt x="57660" y="13750"/>
                </a:lnTo>
                <a:lnTo>
                  <a:pt x="57660" y="13760"/>
                </a:lnTo>
                <a:lnTo>
                  <a:pt x="57650" y="13760"/>
                </a:lnTo>
                <a:lnTo>
                  <a:pt x="57650" y="13750"/>
                </a:lnTo>
                <a:lnTo>
                  <a:pt x="57650" y="13760"/>
                </a:lnTo>
                <a:lnTo>
                  <a:pt x="57640" y="13760"/>
                </a:lnTo>
                <a:lnTo>
                  <a:pt x="57640" y="13780"/>
                </a:lnTo>
                <a:lnTo>
                  <a:pt x="57630" y="13780"/>
                </a:lnTo>
                <a:lnTo>
                  <a:pt x="57630" y="13790"/>
                </a:lnTo>
                <a:lnTo>
                  <a:pt x="57620" y="13790"/>
                </a:lnTo>
                <a:lnTo>
                  <a:pt x="57620" y="13800"/>
                </a:lnTo>
                <a:lnTo>
                  <a:pt x="57620" y="13820"/>
                </a:lnTo>
                <a:lnTo>
                  <a:pt x="57610" y="13820"/>
                </a:lnTo>
                <a:lnTo>
                  <a:pt x="57610" y="13830"/>
                </a:lnTo>
                <a:lnTo>
                  <a:pt x="57560" y="13830"/>
                </a:lnTo>
                <a:lnTo>
                  <a:pt x="57560" y="13820"/>
                </a:lnTo>
                <a:lnTo>
                  <a:pt x="57550" y="13820"/>
                </a:lnTo>
                <a:lnTo>
                  <a:pt x="57550" y="13830"/>
                </a:lnTo>
                <a:lnTo>
                  <a:pt x="57520" y="13830"/>
                </a:lnTo>
                <a:lnTo>
                  <a:pt x="57520" y="13850"/>
                </a:lnTo>
                <a:lnTo>
                  <a:pt x="57540" y="13850"/>
                </a:lnTo>
                <a:lnTo>
                  <a:pt x="57540" y="13860"/>
                </a:lnTo>
                <a:lnTo>
                  <a:pt x="57510" y="13860"/>
                </a:lnTo>
                <a:lnTo>
                  <a:pt x="57470" y="13860"/>
                </a:lnTo>
                <a:lnTo>
                  <a:pt x="57450" y="13860"/>
                </a:lnTo>
                <a:lnTo>
                  <a:pt x="57450" y="13870"/>
                </a:lnTo>
                <a:lnTo>
                  <a:pt x="57450" y="13880"/>
                </a:lnTo>
                <a:lnTo>
                  <a:pt x="57440" y="13880"/>
                </a:lnTo>
                <a:lnTo>
                  <a:pt x="57440" y="13870"/>
                </a:lnTo>
                <a:lnTo>
                  <a:pt x="57440" y="13860"/>
                </a:lnTo>
                <a:lnTo>
                  <a:pt x="57430" y="13860"/>
                </a:lnTo>
                <a:lnTo>
                  <a:pt x="57420" y="13860"/>
                </a:lnTo>
                <a:lnTo>
                  <a:pt x="57410" y="13860"/>
                </a:lnTo>
                <a:lnTo>
                  <a:pt x="57410" y="13870"/>
                </a:lnTo>
                <a:lnTo>
                  <a:pt x="57390" y="13870"/>
                </a:lnTo>
                <a:lnTo>
                  <a:pt x="57380" y="13870"/>
                </a:lnTo>
                <a:lnTo>
                  <a:pt x="57380" y="13860"/>
                </a:lnTo>
                <a:lnTo>
                  <a:pt x="57350" y="13860"/>
                </a:lnTo>
                <a:lnTo>
                  <a:pt x="57350" y="13850"/>
                </a:lnTo>
                <a:lnTo>
                  <a:pt x="57320" y="13850"/>
                </a:lnTo>
                <a:lnTo>
                  <a:pt x="57280" y="13850"/>
                </a:lnTo>
                <a:lnTo>
                  <a:pt x="57280" y="13860"/>
                </a:lnTo>
                <a:lnTo>
                  <a:pt x="57270" y="13860"/>
                </a:lnTo>
                <a:lnTo>
                  <a:pt x="57240" y="13860"/>
                </a:lnTo>
                <a:lnTo>
                  <a:pt x="57220" y="13860"/>
                </a:lnTo>
                <a:lnTo>
                  <a:pt x="57200" y="13860"/>
                </a:lnTo>
                <a:lnTo>
                  <a:pt x="57200" y="13870"/>
                </a:lnTo>
                <a:lnTo>
                  <a:pt x="57200" y="13880"/>
                </a:lnTo>
                <a:lnTo>
                  <a:pt x="57200" y="13900"/>
                </a:lnTo>
                <a:lnTo>
                  <a:pt x="57210" y="13900"/>
                </a:lnTo>
                <a:lnTo>
                  <a:pt x="57210" y="13920"/>
                </a:lnTo>
                <a:lnTo>
                  <a:pt x="57210" y="13930"/>
                </a:lnTo>
                <a:lnTo>
                  <a:pt x="57220" y="13930"/>
                </a:lnTo>
                <a:lnTo>
                  <a:pt x="57220" y="13940"/>
                </a:lnTo>
                <a:lnTo>
                  <a:pt x="57220" y="13960"/>
                </a:lnTo>
                <a:lnTo>
                  <a:pt x="57210" y="13960"/>
                </a:lnTo>
                <a:lnTo>
                  <a:pt x="57200" y="13960"/>
                </a:lnTo>
                <a:lnTo>
                  <a:pt x="57200" y="13970"/>
                </a:lnTo>
                <a:lnTo>
                  <a:pt x="57180" y="13970"/>
                </a:lnTo>
                <a:lnTo>
                  <a:pt x="57180" y="13960"/>
                </a:lnTo>
                <a:lnTo>
                  <a:pt x="57170" y="13960"/>
                </a:lnTo>
                <a:lnTo>
                  <a:pt x="57170" y="13950"/>
                </a:lnTo>
                <a:lnTo>
                  <a:pt x="57160" y="13950"/>
                </a:lnTo>
                <a:lnTo>
                  <a:pt x="57160" y="13940"/>
                </a:lnTo>
                <a:lnTo>
                  <a:pt x="57160" y="13930"/>
                </a:lnTo>
                <a:lnTo>
                  <a:pt x="57150" y="13930"/>
                </a:lnTo>
                <a:lnTo>
                  <a:pt x="57140" y="13930"/>
                </a:lnTo>
                <a:lnTo>
                  <a:pt x="57140" y="13920"/>
                </a:lnTo>
                <a:lnTo>
                  <a:pt x="57130" y="13920"/>
                </a:lnTo>
                <a:lnTo>
                  <a:pt x="57130" y="13930"/>
                </a:lnTo>
                <a:lnTo>
                  <a:pt x="57130" y="13940"/>
                </a:lnTo>
                <a:lnTo>
                  <a:pt x="57120" y="13940"/>
                </a:lnTo>
                <a:lnTo>
                  <a:pt x="57120" y="13950"/>
                </a:lnTo>
                <a:lnTo>
                  <a:pt x="57110" y="13950"/>
                </a:lnTo>
                <a:lnTo>
                  <a:pt x="57100" y="13950"/>
                </a:lnTo>
                <a:lnTo>
                  <a:pt x="57100" y="13930"/>
                </a:lnTo>
                <a:lnTo>
                  <a:pt x="57100" y="13920"/>
                </a:lnTo>
                <a:lnTo>
                  <a:pt x="57110" y="13920"/>
                </a:lnTo>
                <a:lnTo>
                  <a:pt x="57110" y="13900"/>
                </a:lnTo>
                <a:lnTo>
                  <a:pt x="57100" y="13900"/>
                </a:lnTo>
                <a:lnTo>
                  <a:pt x="57100" y="13890"/>
                </a:lnTo>
                <a:lnTo>
                  <a:pt x="57090" y="13890"/>
                </a:lnTo>
                <a:lnTo>
                  <a:pt x="57090" y="13880"/>
                </a:lnTo>
                <a:lnTo>
                  <a:pt x="57090" y="13870"/>
                </a:lnTo>
                <a:lnTo>
                  <a:pt x="57080" y="13870"/>
                </a:lnTo>
                <a:lnTo>
                  <a:pt x="57070" y="13870"/>
                </a:lnTo>
                <a:lnTo>
                  <a:pt x="57070" y="13860"/>
                </a:lnTo>
                <a:lnTo>
                  <a:pt x="57050" y="13860"/>
                </a:lnTo>
                <a:lnTo>
                  <a:pt x="57050" y="13850"/>
                </a:lnTo>
                <a:lnTo>
                  <a:pt x="57060" y="13850"/>
                </a:lnTo>
                <a:lnTo>
                  <a:pt x="57060" y="13830"/>
                </a:lnTo>
                <a:lnTo>
                  <a:pt x="57060" y="13790"/>
                </a:lnTo>
                <a:lnTo>
                  <a:pt x="57060" y="13780"/>
                </a:lnTo>
                <a:lnTo>
                  <a:pt x="57060" y="13760"/>
                </a:lnTo>
                <a:lnTo>
                  <a:pt x="57050" y="13760"/>
                </a:lnTo>
                <a:lnTo>
                  <a:pt x="57050" y="13750"/>
                </a:lnTo>
                <a:lnTo>
                  <a:pt x="57030" y="13750"/>
                </a:lnTo>
                <a:lnTo>
                  <a:pt x="57030" y="13760"/>
                </a:lnTo>
                <a:lnTo>
                  <a:pt x="57020" y="13760"/>
                </a:lnTo>
                <a:lnTo>
                  <a:pt x="57010" y="13760"/>
                </a:lnTo>
                <a:lnTo>
                  <a:pt x="57010" y="13770"/>
                </a:lnTo>
                <a:lnTo>
                  <a:pt x="57010" y="13780"/>
                </a:lnTo>
                <a:lnTo>
                  <a:pt x="57010" y="13800"/>
                </a:lnTo>
                <a:lnTo>
                  <a:pt x="57020" y="13800"/>
                </a:lnTo>
                <a:lnTo>
                  <a:pt x="57000" y="13800"/>
                </a:lnTo>
                <a:lnTo>
                  <a:pt x="57000" y="13790"/>
                </a:lnTo>
                <a:lnTo>
                  <a:pt x="57000" y="13780"/>
                </a:lnTo>
                <a:lnTo>
                  <a:pt x="56990" y="13780"/>
                </a:lnTo>
                <a:lnTo>
                  <a:pt x="56990" y="13770"/>
                </a:lnTo>
                <a:lnTo>
                  <a:pt x="56980" y="13770"/>
                </a:lnTo>
                <a:lnTo>
                  <a:pt x="56980" y="13760"/>
                </a:lnTo>
                <a:lnTo>
                  <a:pt x="56980" y="13740"/>
                </a:lnTo>
                <a:lnTo>
                  <a:pt x="56980" y="13730"/>
                </a:lnTo>
                <a:lnTo>
                  <a:pt x="56990" y="13730"/>
                </a:lnTo>
                <a:lnTo>
                  <a:pt x="56950" y="13730"/>
                </a:lnTo>
                <a:lnTo>
                  <a:pt x="56940" y="13730"/>
                </a:lnTo>
                <a:lnTo>
                  <a:pt x="56940" y="13750"/>
                </a:lnTo>
                <a:lnTo>
                  <a:pt x="56940" y="13760"/>
                </a:lnTo>
                <a:lnTo>
                  <a:pt x="56930" y="13760"/>
                </a:lnTo>
                <a:lnTo>
                  <a:pt x="56930" y="13770"/>
                </a:lnTo>
                <a:lnTo>
                  <a:pt x="56920" y="13770"/>
                </a:lnTo>
                <a:lnTo>
                  <a:pt x="56920" y="13780"/>
                </a:lnTo>
                <a:lnTo>
                  <a:pt x="56890" y="13780"/>
                </a:lnTo>
                <a:lnTo>
                  <a:pt x="56880" y="13780"/>
                </a:lnTo>
                <a:lnTo>
                  <a:pt x="56880" y="13790"/>
                </a:lnTo>
                <a:lnTo>
                  <a:pt x="56880" y="13800"/>
                </a:lnTo>
                <a:lnTo>
                  <a:pt x="56890" y="13800"/>
                </a:lnTo>
                <a:lnTo>
                  <a:pt x="56880" y="13800"/>
                </a:lnTo>
                <a:lnTo>
                  <a:pt x="56880" y="13810"/>
                </a:lnTo>
                <a:lnTo>
                  <a:pt x="56870" y="13810"/>
                </a:lnTo>
                <a:lnTo>
                  <a:pt x="56870" y="13800"/>
                </a:lnTo>
                <a:lnTo>
                  <a:pt x="56860" y="13800"/>
                </a:lnTo>
                <a:lnTo>
                  <a:pt x="56850" y="13800"/>
                </a:lnTo>
                <a:lnTo>
                  <a:pt x="56850" y="13830"/>
                </a:lnTo>
                <a:lnTo>
                  <a:pt x="56850" y="13860"/>
                </a:lnTo>
                <a:lnTo>
                  <a:pt x="56840" y="13860"/>
                </a:lnTo>
                <a:lnTo>
                  <a:pt x="56840" y="13870"/>
                </a:lnTo>
                <a:lnTo>
                  <a:pt x="56830" y="13870"/>
                </a:lnTo>
                <a:lnTo>
                  <a:pt x="56820" y="13870"/>
                </a:lnTo>
                <a:lnTo>
                  <a:pt x="56820" y="13890"/>
                </a:lnTo>
                <a:lnTo>
                  <a:pt x="56820" y="13880"/>
                </a:lnTo>
                <a:lnTo>
                  <a:pt x="56790" y="13880"/>
                </a:lnTo>
                <a:lnTo>
                  <a:pt x="56790" y="13890"/>
                </a:lnTo>
                <a:lnTo>
                  <a:pt x="56800" y="13890"/>
                </a:lnTo>
                <a:lnTo>
                  <a:pt x="56800" y="13900"/>
                </a:lnTo>
                <a:lnTo>
                  <a:pt x="56800" y="13910"/>
                </a:lnTo>
                <a:lnTo>
                  <a:pt x="56810" y="13910"/>
                </a:lnTo>
                <a:lnTo>
                  <a:pt x="56810" y="13920"/>
                </a:lnTo>
                <a:lnTo>
                  <a:pt x="56810" y="13930"/>
                </a:lnTo>
                <a:lnTo>
                  <a:pt x="56820" y="13930"/>
                </a:lnTo>
                <a:lnTo>
                  <a:pt x="56820" y="13950"/>
                </a:lnTo>
                <a:lnTo>
                  <a:pt x="56820" y="13960"/>
                </a:lnTo>
                <a:lnTo>
                  <a:pt x="56820" y="13970"/>
                </a:lnTo>
                <a:lnTo>
                  <a:pt x="56820" y="14000"/>
                </a:lnTo>
                <a:lnTo>
                  <a:pt x="56810" y="14000"/>
                </a:lnTo>
                <a:lnTo>
                  <a:pt x="56810" y="14010"/>
                </a:lnTo>
                <a:lnTo>
                  <a:pt x="56820" y="14010"/>
                </a:lnTo>
                <a:lnTo>
                  <a:pt x="56820" y="14020"/>
                </a:lnTo>
                <a:lnTo>
                  <a:pt x="56820" y="14030"/>
                </a:lnTo>
                <a:lnTo>
                  <a:pt x="56830" y="14030"/>
                </a:lnTo>
                <a:lnTo>
                  <a:pt x="56830" y="14040"/>
                </a:lnTo>
                <a:lnTo>
                  <a:pt x="56840" y="14040"/>
                </a:lnTo>
                <a:lnTo>
                  <a:pt x="56840" y="14070"/>
                </a:lnTo>
                <a:lnTo>
                  <a:pt x="56830" y="14070"/>
                </a:lnTo>
                <a:lnTo>
                  <a:pt x="56830" y="14080"/>
                </a:lnTo>
                <a:lnTo>
                  <a:pt x="56820" y="14080"/>
                </a:lnTo>
                <a:lnTo>
                  <a:pt x="56820" y="14100"/>
                </a:lnTo>
                <a:lnTo>
                  <a:pt x="56830" y="14100"/>
                </a:lnTo>
                <a:lnTo>
                  <a:pt x="56830" y="14120"/>
                </a:lnTo>
                <a:lnTo>
                  <a:pt x="56840" y="14120"/>
                </a:lnTo>
                <a:lnTo>
                  <a:pt x="56840" y="14130"/>
                </a:lnTo>
                <a:lnTo>
                  <a:pt x="56850" y="14130"/>
                </a:lnTo>
                <a:lnTo>
                  <a:pt x="56850" y="14140"/>
                </a:lnTo>
                <a:lnTo>
                  <a:pt x="56860" y="14140"/>
                </a:lnTo>
                <a:lnTo>
                  <a:pt x="56870" y="14140"/>
                </a:lnTo>
                <a:lnTo>
                  <a:pt x="56870" y="14150"/>
                </a:lnTo>
                <a:lnTo>
                  <a:pt x="56880" y="14150"/>
                </a:lnTo>
                <a:lnTo>
                  <a:pt x="56880" y="14160"/>
                </a:lnTo>
                <a:lnTo>
                  <a:pt x="56880" y="14170"/>
                </a:lnTo>
                <a:lnTo>
                  <a:pt x="56880" y="14180"/>
                </a:lnTo>
                <a:lnTo>
                  <a:pt x="56890" y="14180"/>
                </a:lnTo>
                <a:lnTo>
                  <a:pt x="56890" y="14200"/>
                </a:lnTo>
                <a:lnTo>
                  <a:pt x="56880" y="14200"/>
                </a:lnTo>
                <a:lnTo>
                  <a:pt x="56880" y="14210"/>
                </a:lnTo>
                <a:lnTo>
                  <a:pt x="56870" y="14210"/>
                </a:lnTo>
                <a:lnTo>
                  <a:pt x="56870" y="14220"/>
                </a:lnTo>
                <a:lnTo>
                  <a:pt x="56860" y="14220"/>
                </a:lnTo>
                <a:lnTo>
                  <a:pt x="56860" y="14230"/>
                </a:lnTo>
                <a:lnTo>
                  <a:pt x="56850" y="14230"/>
                </a:lnTo>
                <a:lnTo>
                  <a:pt x="56820" y="14230"/>
                </a:lnTo>
                <a:lnTo>
                  <a:pt x="56820" y="14240"/>
                </a:lnTo>
                <a:lnTo>
                  <a:pt x="56820" y="14250"/>
                </a:lnTo>
                <a:lnTo>
                  <a:pt x="56810" y="14250"/>
                </a:lnTo>
                <a:lnTo>
                  <a:pt x="56810" y="14260"/>
                </a:lnTo>
                <a:lnTo>
                  <a:pt x="56820" y="14260"/>
                </a:lnTo>
                <a:lnTo>
                  <a:pt x="56810" y="14260"/>
                </a:lnTo>
                <a:lnTo>
                  <a:pt x="56810" y="14270"/>
                </a:lnTo>
                <a:lnTo>
                  <a:pt x="56800" y="14270"/>
                </a:lnTo>
                <a:lnTo>
                  <a:pt x="56800" y="14260"/>
                </a:lnTo>
                <a:lnTo>
                  <a:pt x="56790" y="14260"/>
                </a:lnTo>
                <a:lnTo>
                  <a:pt x="56790" y="14250"/>
                </a:lnTo>
                <a:lnTo>
                  <a:pt x="56790" y="14240"/>
                </a:lnTo>
                <a:lnTo>
                  <a:pt x="56780" y="14240"/>
                </a:lnTo>
                <a:lnTo>
                  <a:pt x="56780" y="14250"/>
                </a:lnTo>
                <a:lnTo>
                  <a:pt x="56780" y="14240"/>
                </a:lnTo>
                <a:lnTo>
                  <a:pt x="56770" y="14240"/>
                </a:lnTo>
                <a:lnTo>
                  <a:pt x="56770" y="14230"/>
                </a:lnTo>
                <a:lnTo>
                  <a:pt x="56770" y="14240"/>
                </a:lnTo>
                <a:lnTo>
                  <a:pt x="56770" y="14250"/>
                </a:lnTo>
                <a:lnTo>
                  <a:pt x="56760" y="14250"/>
                </a:lnTo>
                <a:lnTo>
                  <a:pt x="56760" y="14240"/>
                </a:lnTo>
                <a:lnTo>
                  <a:pt x="56760" y="14250"/>
                </a:lnTo>
                <a:lnTo>
                  <a:pt x="56750" y="14250"/>
                </a:lnTo>
                <a:lnTo>
                  <a:pt x="56750" y="14240"/>
                </a:lnTo>
                <a:lnTo>
                  <a:pt x="56740" y="14240"/>
                </a:lnTo>
                <a:lnTo>
                  <a:pt x="56740" y="14230"/>
                </a:lnTo>
                <a:lnTo>
                  <a:pt x="56730" y="14230"/>
                </a:lnTo>
                <a:lnTo>
                  <a:pt x="56730" y="14220"/>
                </a:lnTo>
                <a:lnTo>
                  <a:pt x="56730" y="14210"/>
                </a:lnTo>
                <a:lnTo>
                  <a:pt x="56720" y="14210"/>
                </a:lnTo>
                <a:lnTo>
                  <a:pt x="56720" y="14200"/>
                </a:lnTo>
                <a:lnTo>
                  <a:pt x="56700" y="14200"/>
                </a:lnTo>
                <a:lnTo>
                  <a:pt x="56690" y="14200"/>
                </a:lnTo>
                <a:lnTo>
                  <a:pt x="56690" y="14190"/>
                </a:lnTo>
                <a:lnTo>
                  <a:pt x="56680" y="14190"/>
                </a:lnTo>
                <a:lnTo>
                  <a:pt x="56670" y="14190"/>
                </a:lnTo>
                <a:lnTo>
                  <a:pt x="56670" y="14180"/>
                </a:lnTo>
                <a:lnTo>
                  <a:pt x="56670" y="14170"/>
                </a:lnTo>
                <a:lnTo>
                  <a:pt x="56670" y="14160"/>
                </a:lnTo>
                <a:lnTo>
                  <a:pt x="56660" y="14160"/>
                </a:lnTo>
                <a:lnTo>
                  <a:pt x="56660" y="14140"/>
                </a:lnTo>
                <a:lnTo>
                  <a:pt x="56670" y="14140"/>
                </a:lnTo>
                <a:lnTo>
                  <a:pt x="56670" y="14130"/>
                </a:lnTo>
                <a:lnTo>
                  <a:pt x="56680" y="14130"/>
                </a:lnTo>
                <a:lnTo>
                  <a:pt x="56670" y="14130"/>
                </a:lnTo>
                <a:lnTo>
                  <a:pt x="56680" y="14130"/>
                </a:lnTo>
                <a:lnTo>
                  <a:pt x="56680" y="14120"/>
                </a:lnTo>
                <a:lnTo>
                  <a:pt x="56670" y="14120"/>
                </a:lnTo>
                <a:lnTo>
                  <a:pt x="56670" y="14110"/>
                </a:lnTo>
                <a:lnTo>
                  <a:pt x="56680" y="14110"/>
                </a:lnTo>
                <a:lnTo>
                  <a:pt x="56680" y="14100"/>
                </a:lnTo>
                <a:lnTo>
                  <a:pt x="56680" y="14090"/>
                </a:lnTo>
                <a:lnTo>
                  <a:pt x="56670" y="14090"/>
                </a:lnTo>
                <a:lnTo>
                  <a:pt x="56670" y="14070"/>
                </a:lnTo>
                <a:lnTo>
                  <a:pt x="56670" y="14060"/>
                </a:lnTo>
                <a:lnTo>
                  <a:pt x="56670" y="14050"/>
                </a:lnTo>
                <a:lnTo>
                  <a:pt x="56660" y="14050"/>
                </a:lnTo>
                <a:lnTo>
                  <a:pt x="56660" y="14040"/>
                </a:lnTo>
                <a:lnTo>
                  <a:pt x="56660" y="14030"/>
                </a:lnTo>
                <a:lnTo>
                  <a:pt x="56650" y="14030"/>
                </a:lnTo>
                <a:lnTo>
                  <a:pt x="56650" y="14020"/>
                </a:lnTo>
                <a:lnTo>
                  <a:pt x="56650" y="14010"/>
                </a:lnTo>
                <a:lnTo>
                  <a:pt x="56640" y="14010"/>
                </a:lnTo>
                <a:lnTo>
                  <a:pt x="56640" y="14000"/>
                </a:lnTo>
                <a:lnTo>
                  <a:pt x="56630" y="14000"/>
                </a:lnTo>
                <a:lnTo>
                  <a:pt x="56600" y="14000"/>
                </a:lnTo>
                <a:lnTo>
                  <a:pt x="56590" y="14000"/>
                </a:lnTo>
                <a:lnTo>
                  <a:pt x="56580" y="14000"/>
                </a:lnTo>
                <a:lnTo>
                  <a:pt x="56580" y="14010"/>
                </a:lnTo>
                <a:lnTo>
                  <a:pt x="56570" y="14010"/>
                </a:lnTo>
                <a:lnTo>
                  <a:pt x="56550" y="14010"/>
                </a:lnTo>
                <a:lnTo>
                  <a:pt x="56550" y="14000"/>
                </a:lnTo>
                <a:lnTo>
                  <a:pt x="56540" y="14000"/>
                </a:lnTo>
                <a:lnTo>
                  <a:pt x="56540" y="14010"/>
                </a:lnTo>
                <a:lnTo>
                  <a:pt x="56530" y="14010"/>
                </a:lnTo>
                <a:lnTo>
                  <a:pt x="56520" y="14010"/>
                </a:lnTo>
                <a:lnTo>
                  <a:pt x="56520" y="14020"/>
                </a:lnTo>
                <a:lnTo>
                  <a:pt x="56510" y="14020"/>
                </a:lnTo>
                <a:lnTo>
                  <a:pt x="56510" y="14030"/>
                </a:lnTo>
                <a:lnTo>
                  <a:pt x="56510" y="14040"/>
                </a:lnTo>
                <a:lnTo>
                  <a:pt x="56500" y="14040"/>
                </a:lnTo>
                <a:lnTo>
                  <a:pt x="56500" y="14050"/>
                </a:lnTo>
                <a:lnTo>
                  <a:pt x="56500" y="14070"/>
                </a:lnTo>
                <a:lnTo>
                  <a:pt x="56490" y="14070"/>
                </a:lnTo>
                <a:lnTo>
                  <a:pt x="56490" y="14090"/>
                </a:lnTo>
                <a:lnTo>
                  <a:pt x="56480" y="14090"/>
                </a:lnTo>
                <a:lnTo>
                  <a:pt x="56470" y="14090"/>
                </a:lnTo>
                <a:lnTo>
                  <a:pt x="56470" y="14100"/>
                </a:lnTo>
                <a:lnTo>
                  <a:pt x="56460" y="14100"/>
                </a:lnTo>
                <a:lnTo>
                  <a:pt x="56450" y="14100"/>
                </a:lnTo>
                <a:lnTo>
                  <a:pt x="56440" y="14100"/>
                </a:lnTo>
                <a:lnTo>
                  <a:pt x="56440" y="14120"/>
                </a:lnTo>
                <a:lnTo>
                  <a:pt x="56440" y="14130"/>
                </a:lnTo>
                <a:lnTo>
                  <a:pt x="56430" y="14130"/>
                </a:lnTo>
                <a:lnTo>
                  <a:pt x="56420" y="14130"/>
                </a:lnTo>
                <a:lnTo>
                  <a:pt x="56410" y="14130"/>
                </a:lnTo>
                <a:lnTo>
                  <a:pt x="56410" y="14120"/>
                </a:lnTo>
                <a:lnTo>
                  <a:pt x="56400" y="14120"/>
                </a:lnTo>
                <a:lnTo>
                  <a:pt x="56400" y="14110"/>
                </a:lnTo>
                <a:lnTo>
                  <a:pt x="56400" y="14100"/>
                </a:lnTo>
                <a:lnTo>
                  <a:pt x="56410" y="14100"/>
                </a:lnTo>
                <a:lnTo>
                  <a:pt x="56410" y="14080"/>
                </a:lnTo>
                <a:lnTo>
                  <a:pt x="56410" y="14070"/>
                </a:lnTo>
                <a:lnTo>
                  <a:pt x="56400" y="14070"/>
                </a:lnTo>
                <a:lnTo>
                  <a:pt x="56400" y="14050"/>
                </a:lnTo>
                <a:lnTo>
                  <a:pt x="56390" y="14050"/>
                </a:lnTo>
                <a:lnTo>
                  <a:pt x="56390" y="14040"/>
                </a:lnTo>
                <a:lnTo>
                  <a:pt x="56380" y="14040"/>
                </a:lnTo>
                <a:lnTo>
                  <a:pt x="56380" y="14030"/>
                </a:lnTo>
                <a:lnTo>
                  <a:pt x="56380" y="14020"/>
                </a:lnTo>
                <a:lnTo>
                  <a:pt x="56370" y="14020"/>
                </a:lnTo>
                <a:lnTo>
                  <a:pt x="56360" y="14020"/>
                </a:lnTo>
                <a:lnTo>
                  <a:pt x="56360" y="14010"/>
                </a:lnTo>
                <a:lnTo>
                  <a:pt x="56360" y="14000"/>
                </a:lnTo>
                <a:lnTo>
                  <a:pt x="56350" y="14000"/>
                </a:lnTo>
                <a:lnTo>
                  <a:pt x="56350" y="14010"/>
                </a:lnTo>
                <a:lnTo>
                  <a:pt x="56350" y="14020"/>
                </a:lnTo>
                <a:lnTo>
                  <a:pt x="56340" y="14020"/>
                </a:lnTo>
                <a:lnTo>
                  <a:pt x="56340" y="14030"/>
                </a:lnTo>
                <a:lnTo>
                  <a:pt x="56330" y="14030"/>
                </a:lnTo>
                <a:lnTo>
                  <a:pt x="56330" y="14050"/>
                </a:lnTo>
                <a:lnTo>
                  <a:pt x="56320" y="14050"/>
                </a:lnTo>
                <a:lnTo>
                  <a:pt x="56320" y="14040"/>
                </a:lnTo>
                <a:lnTo>
                  <a:pt x="56310" y="14040"/>
                </a:lnTo>
                <a:lnTo>
                  <a:pt x="56310" y="14030"/>
                </a:lnTo>
                <a:lnTo>
                  <a:pt x="56310" y="14010"/>
                </a:lnTo>
                <a:lnTo>
                  <a:pt x="56310" y="14000"/>
                </a:lnTo>
                <a:lnTo>
                  <a:pt x="56300" y="14000"/>
                </a:lnTo>
                <a:lnTo>
                  <a:pt x="56300" y="13990"/>
                </a:lnTo>
                <a:lnTo>
                  <a:pt x="56270" y="13990"/>
                </a:lnTo>
                <a:lnTo>
                  <a:pt x="56270" y="14000"/>
                </a:lnTo>
                <a:lnTo>
                  <a:pt x="56260" y="14000"/>
                </a:lnTo>
                <a:lnTo>
                  <a:pt x="56260" y="14010"/>
                </a:lnTo>
                <a:lnTo>
                  <a:pt x="56250" y="14010"/>
                </a:lnTo>
                <a:lnTo>
                  <a:pt x="56250" y="14020"/>
                </a:lnTo>
                <a:lnTo>
                  <a:pt x="56240" y="14020"/>
                </a:lnTo>
                <a:lnTo>
                  <a:pt x="56240" y="14030"/>
                </a:lnTo>
                <a:lnTo>
                  <a:pt x="56240" y="14040"/>
                </a:lnTo>
                <a:lnTo>
                  <a:pt x="56230" y="14040"/>
                </a:lnTo>
                <a:lnTo>
                  <a:pt x="56230" y="14050"/>
                </a:lnTo>
                <a:lnTo>
                  <a:pt x="56230" y="14080"/>
                </a:lnTo>
                <a:lnTo>
                  <a:pt x="56240" y="14080"/>
                </a:lnTo>
                <a:lnTo>
                  <a:pt x="56240" y="14090"/>
                </a:lnTo>
                <a:lnTo>
                  <a:pt x="56260" y="14090"/>
                </a:lnTo>
                <a:lnTo>
                  <a:pt x="56260" y="14100"/>
                </a:lnTo>
                <a:lnTo>
                  <a:pt x="56240" y="14100"/>
                </a:lnTo>
                <a:lnTo>
                  <a:pt x="56240" y="14110"/>
                </a:lnTo>
                <a:lnTo>
                  <a:pt x="56230" y="14110"/>
                </a:lnTo>
                <a:lnTo>
                  <a:pt x="56230" y="14120"/>
                </a:lnTo>
                <a:lnTo>
                  <a:pt x="56220" y="14120"/>
                </a:lnTo>
                <a:lnTo>
                  <a:pt x="56220" y="14110"/>
                </a:lnTo>
                <a:lnTo>
                  <a:pt x="56230" y="14110"/>
                </a:lnTo>
                <a:lnTo>
                  <a:pt x="56230" y="14100"/>
                </a:lnTo>
                <a:lnTo>
                  <a:pt x="56220" y="14100"/>
                </a:lnTo>
                <a:lnTo>
                  <a:pt x="56220" y="14090"/>
                </a:lnTo>
                <a:lnTo>
                  <a:pt x="56210" y="14090"/>
                </a:lnTo>
                <a:lnTo>
                  <a:pt x="56210" y="14100"/>
                </a:lnTo>
                <a:lnTo>
                  <a:pt x="56200" y="14100"/>
                </a:lnTo>
                <a:lnTo>
                  <a:pt x="56200" y="14110"/>
                </a:lnTo>
                <a:lnTo>
                  <a:pt x="56190" y="14110"/>
                </a:lnTo>
                <a:lnTo>
                  <a:pt x="56190" y="14120"/>
                </a:lnTo>
                <a:lnTo>
                  <a:pt x="56190" y="14130"/>
                </a:lnTo>
                <a:lnTo>
                  <a:pt x="56180" y="14130"/>
                </a:lnTo>
                <a:lnTo>
                  <a:pt x="56180" y="14150"/>
                </a:lnTo>
                <a:lnTo>
                  <a:pt x="56180" y="14160"/>
                </a:lnTo>
                <a:lnTo>
                  <a:pt x="56170" y="14160"/>
                </a:lnTo>
                <a:lnTo>
                  <a:pt x="56170" y="14180"/>
                </a:lnTo>
                <a:lnTo>
                  <a:pt x="56180" y="14180"/>
                </a:lnTo>
                <a:lnTo>
                  <a:pt x="56180" y="14220"/>
                </a:lnTo>
                <a:lnTo>
                  <a:pt x="56190" y="14220"/>
                </a:lnTo>
                <a:lnTo>
                  <a:pt x="56190" y="14230"/>
                </a:lnTo>
                <a:lnTo>
                  <a:pt x="56200" y="14230"/>
                </a:lnTo>
                <a:lnTo>
                  <a:pt x="56200" y="14240"/>
                </a:lnTo>
                <a:lnTo>
                  <a:pt x="56210" y="14240"/>
                </a:lnTo>
                <a:lnTo>
                  <a:pt x="56240" y="14240"/>
                </a:lnTo>
                <a:lnTo>
                  <a:pt x="56240" y="14250"/>
                </a:lnTo>
                <a:lnTo>
                  <a:pt x="56260" y="14250"/>
                </a:lnTo>
                <a:lnTo>
                  <a:pt x="56260" y="14260"/>
                </a:lnTo>
                <a:lnTo>
                  <a:pt x="56270" y="14260"/>
                </a:lnTo>
                <a:lnTo>
                  <a:pt x="56280" y="14260"/>
                </a:lnTo>
                <a:lnTo>
                  <a:pt x="56280" y="14270"/>
                </a:lnTo>
                <a:lnTo>
                  <a:pt x="56290" y="14270"/>
                </a:lnTo>
                <a:lnTo>
                  <a:pt x="56290" y="14300"/>
                </a:lnTo>
                <a:lnTo>
                  <a:pt x="56280" y="14300"/>
                </a:lnTo>
                <a:lnTo>
                  <a:pt x="56270" y="14300"/>
                </a:lnTo>
                <a:lnTo>
                  <a:pt x="56270" y="14310"/>
                </a:lnTo>
                <a:lnTo>
                  <a:pt x="56270" y="14320"/>
                </a:lnTo>
                <a:lnTo>
                  <a:pt x="56260" y="14320"/>
                </a:lnTo>
                <a:lnTo>
                  <a:pt x="56260" y="14310"/>
                </a:lnTo>
                <a:lnTo>
                  <a:pt x="56250" y="14310"/>
                </a:lnTo>
                <a:lnTo>
                  <a:pt x="56250" y="14300"/>
                </a:lnTo>
                <a:lnTo>
                  <a:pt x="56240" y="14300"/>
                </a:lnTo>
                <a:lnTo>
                  <a:pt x="56230" y="14300"/>
                </a:lnTo>
                <a:lnTo>
                  <a:pt x="56230" y="14290"/>
                </a:lnTo>
                <a:lnTo>
                  <a:pt x="56220" y="14290"/>
                </a:lnTo>
                <a:lnTo>
                  <a:pt x="56210" y="14290"/>
                </a:lnTo>
                <a:lnTo>
                  <a:pt x="56210" y="14280"/>
                </a:lnTo>
                <a:lnTo>
                  <a:pt x="56210" y="14270"/>
                </a:lnTo>
                <a:lnTo>
                  <a:pt x="56200" y="14270"/>
                </a:lnTo>
                <a:lnTo>
                  <a:pt x="56190" y="14270"/>
                </a:lnTo>
                <a:lnTo>
                  <a:pt x="56180" y="14270"/>
                </a:lnTo>
                <a:lnTo>
                  <a:pt x="56170" y="14270"/>
                </a:lnTo>
                <a:lnTo>
                  <a:pt x="56160" y="14270"/>
                </a:lnTo>
                <a:lnTo>
                  <a:pt x="56160" y="14260"/>
                </a:lnTo>
                <a:lnTo>
                  <a:pt x="56150" y="14260"/>
                </a:lnTo>
                <a:lnTo>
                  <a:pt x="56150" y="14250"/>
                </a:lnTo>
                <a:lnTo>
                  <a:pt x="56140" y="14250"/>
                </a:lnTo>
                <a:lnTo>
                  <a:pt x="56120" y="14250"/>
                </a:lnTo>
                <a:lnTo>
                  <a:pt x="56100" y="14250"/>
                </a:lnTo>
                <a:lnTo>
                  <a:pt x="56090" y="14250"/>
                </a:lnTo>
                <a:lnTo>
                  <a:pt x="56090" y="14240"/>
                </a:lnTo>
                <a:lnTo>
                  <a:pt x="56080" y="14240"/>
                </a:lnTo>
                <a:lnTo>
                  <a:pt x="56070" y="14240"/>
                </a:lnTo>
                <a:lnTo>
                  <a:pt x="56070" y="14230"/>
                </a:lnTo>
                <a:lnTo>
                  <a:pt x="56060" y="14230"/>
                </a:lnTo>
                <a:lnTo>
                  <a:pt x="56060" y="14220"/>
                </a:lnTo>
                <a:lnTo>
                  <a:pt x="56050" y="14220"/>
                </a:lnTo>
                <a:lnTo>
                  <a:pt x="56040" y="14220"/>
                </a:lnTo>
                <a:lnTo>
                  <a:pt x="56040" y="14230"/>
                </a:lnTo>
                <a:lnTo>
                  <a:pt x="56030" y="14230"/>
                </a:lnTo>
                <a:lnTo>
                  <a:pt x="56020" y="14230"/>
                </a:lnTo>
                <a:lnTo>
                  <a:pt x="56020" y="14240"/>
                </a:lnTo>
                <a:lnTo>
                  <a:pt x="56000" y="14240"/>
                </a:lnTo>
                <a:lnTo>
                  <a:pt x="56000" y="14250"/>
                </a:lnTo>
                <a:lnTo>
                  <a:pt x="55990" y="14250"/>
                </a:lnTo>
                <a:lnTo>
                  <a:pt x="55990" y="14260"/>
                </a:lnTo>
                <a:lnTo>
                  <a:pt x="55980" y="14260"/>
                </a:lnTo>
                <a:lnTo>
                  <a:pt x="55970" y="14260"/>
                </a:lnTo>
                <a:lnTo>
                  <a:pt x="55970" y="14270"/>
                </a:lnTo>
                <a:lnTo>
                  <a:pt x="55960" y="14270"/>
                </a:lnTo>
                <a:lnTo>
                  <a:pt x="55960" y="14280"/>
                </a:lnTo>
                <a:lnTo>
                  <a:pt x="55950" y="14280"/>
                </a:lnTo>
                <a:lnTo>
                  <a:pt x="55940" y="14280"/>
                </a:lnTo>
                <a:lnTo>
                  <a:pt x="55940" y="14290"/>
                </a:lnTo>
                <a:lnTo>
                  <a:pt x="55940" y="14300"/>
                </a:lnTo>
                <a:lnTo>
                  <a:pt x="55930" y="14300"/>
                </a:lnTo>
                <a:lnTo>
                  <a:pt x="55930" y="14310"/>
                </a:lnTo>
                <a:lnTo>
                  <a:pt x="55920" y="14310"/>
                </a:lnTo>
                <a:lnTo>
                  <a:pt x="55920" y="14320"/>
                </a:lnTo>
                <a:lnTo>
                  <a:pt x="55910" y="14320"/>
                </a:lnTo>
                <a:lnTo>
                  <a:pt x="55910" y="14330"/>
                </a:lnTo>
                <a:lnTo>
                  <a:pt x="55900" y="14330"/>
                </a:lnTo>
                <a:lnTo>
                  <a:pt x="55900" y="14340"/>
                </a:lnTo>
                <a:lnTo>
                  <a:pt x="55900" y="14360"/>
                </a:lnTo>
                <a:lnTo>
                  <a:pt x="55900" y="14400"/>
                </a:lnTo>
                <a:lnTo>
                  <a:pt x="55900" y="14410"/>
                </a:lnTo>
                <a:lnTo>
                  <a:pt x="55890" y="14410"/>
                </a:lnTo>
                <a:lnTo>
                  <a:pt x="55880" y="14410"/>
                </a:lnTo>
                <a:lnTo>
                  <a:pt x="55880" y="14420"/>
                </a:lnTo>
                <a:lnTo>
                  <a:pt x="55870" y="14420"/>
                </a:lnTo>
                <a:lnTo>
                  <a:pt x="55860" y="14420"/>
                </a:lnTo>
                <a:lnTo>
                  <a:pt x="55860" y="14430"/>
                </a:lnTo>
                <a:lnTo>
                  <a:pt x="55850" y="14430"/>
                </a:lnTo>
                <a:lnTo>
                  <a:pt x="55840" y="14430"/>
                </a:lnTo>
                <a:lnTo>
                  <a:pt x="55840" y="14440"/>
                </a:lnTo>
                <a:lnTo>
                  <a:pt x="55810" y="14440"/>
                </a:lnTo>
                <a:lnTo>
                  <a:pt x="55810" y="14430"/>
                </a:lnTo>
                <a:lnTo>
                  <a:pt x="55800" y="14430"/>
                </a:lnTo>
                <a:lnTo>
                  <a:pt x="55790" y="14430"/>
                </a:lnTo>
                <a:lnTo>
                  <a:pt x="55790" y="14420"/>
                </a:lnTo>
                <a:lnTo>
                  <a:pt x="55780" y="14420"/>
                </a:lnTo>
                <a:lnTo>
                  <a:pt x="55770" y="14420"/>
                </a:lnTo>
                <a:lnTo>
                  <a:pt x="55760" y="14420"/>
                </a:lnTo>
                <a:lnTo>
                  <a:pt x="55760" y="14430"/>
                </a:lnTo>
                <a:lnTo>
                  <a:pt x="55750" y="14430"/>
                </a:lnTo>
                <a:lnTo>
                  <a:pt x="55740" y="14430"/>
                </a:lnTo>
                <a:lnTo>
                  <a:pt x="55740" y="14440"/>
                </a:lnTo>
                <a:lnTo>
                  <a:pt x="55740" y="14460"/>
                </a:lnTo>
                <a:lnTo>
                  <a:pt x="55750" y="14460"/>
                </a:lnTo>
                <a:lnTo>
                  <a:pt x="55750" y="14470"/>
                </a:lnTo>
                <a:lnTo>
                  <a:pt x="55750" y="14480"/>
                </a:lnTo>
                <a:lnTo>
                  <a:pt x="55750" y="14490"/>
                </a:lnTo>
                <a:lnTo>
                  <a:pt x="55750" y="14500"/>
                </a:lnTo>
                <a:lnTo>
                  <a:pt x="55750" y="14510"/>
                </a:lnTo>
                <a:lnTo>
                  <a:pt x="55750" y="14500"/>
                </a:lnTo>
                <a:lnTo>
                  <a:pt x="55720" y="14500"/>
                </a:lnTo>
                <a:lnTo>
                  <a:pt x="55720" y="14490"/>
                </a:lnTo>
                <a:lnTo>
                  <a:pt x="55710" y="14490"/>
                </a:lnTo>
                <a:lnTo>
                  <a:pt x="55710" y="14500"/>
                </a:lnTo>
                <a:lnTo>
                  <a:pt x="55700" y="14500"/>
                </a:lnTo>
                <a:lnTo>
                  <a:pt x="55690" y="14500"/>
                </a:lnTo>
                <a:lnTo>
                  <a:pt x="55690" y="14510"/>
                </a:lnTo>
                <a:lnTo>
                  <a:pt x="55690" y="14520"/>
                </a:lnTo>
                <a:lnTo>
                  <a:pt x="55690" y="14530"/>
                </a:lnTo>
                <a:lnTo>
                  <a:pt x="55680" y="14530"/>
                </a:lnTo>
                <a:lnTo>
                  <a:pt x="55670" y="14530"/>
                </a:lnTo>
                <a:lnTo>
                  <a:pt x="55660" y="14530"/>
                </a:lnTo>
                <a:lnTo>
                  <a:pt x="55660" y="14540"/>
                </a:lnTo>
                <a:lnTo>
                  <a:pt x="55650" y="14540"/>
                </a:lnTo>
                <a:lnTo>
                  <a:pt x="55650" y="14550"/>
                </a:lnTo>
                <a:lnTo>
                  <a:pt x="55640" y="14550"/>
                </a:lnTo>
                <a:lnTo>
                  <a:pt x="55640" y="14560"/>
                </a:lnTo>
                <a:lnTo>
                  <a:pt x="55630" y="14560"/>
                </a:lnTo>
                <a:lnTo>
                  <a:pt x="55630" y="14570"/>
                </a:lnTo>
                <a:lnTo>
                  <a:pt x="55630" y="14580"/>
                </a:lnTo>
                <a:lnTo>
                  <a:pt x="55620" y="14580"/>
                </a:lnTo>
                <a:lnTo>
                  <a:pt x="55620" y="14590"/>
                </a:lnTo>
                <a:lnTo>
                  <a:pt x="55610" y="14590"/>
                </a:lnTo>
                <a:lnTo>
                  <a:pt x="55610" y="14600"/>
                </a:lnTo>
                <a:lnTo>
                  <a:pt x="55610" y="14620"/>
                </a:lnTo>
                <a:lnTo>
                  <a:pt x="55620" y="14620"/>
                </a:lnTo>
                <a:lnTo>
                  <a:pt x="55620" y="14630"/>
                </a:lnTo>
                <a:lnTo>
                  <a:pt x="55620" y="14640"/>
                </a:lnTo>
                <a:lnTo>
                  <a:pt x="55630" y="14640"/>
                </a:lnTo>
                <a:lnTo>
                  <a:pt x="55630" y="14650"/>
                </a:lnTo>
                <a:lnTo>
                  <a:pt x="55630" y="14660"/>
                </a:lnTo>
                <a:lnTo>
                  <a:pt x="55640" y="14660"/>
                </a:lnTo>
                <a:lnTo>
                  <a:pt x="55640" y="14670"/>
                </a:lnTo>
                <a:lnTo>
                  <a:pt x="55650" y="14670"/>
                </a:lnTo>
                <a:lnTo>
                  <a:pt x="55650" y="14680"/>
                </a:lnTo>
                <a:lnTo>
                  <a:pt x="55650" y="14690"/>
                </a:lnTo>
                <a:lnTo>
                  <a:pt x="55660" y="14690"/>
                </a:lnTo>
                <a:lnTo>
                  <a:pt x="55660" y="14700"/>
                </a:lnTo>
                <a:lnTo>
                  <a:pt x="55660" y="14710"/>
                </a:lnTo>
                <a:lnTo>
                  <a:pt x="55650" y="14710"/>
                </a:lnTo>
                <a:lnTo>
                  <a:pt x="55650" y="14720"/>
                </a:lnTo>
                <a:lnTo>
                  <a:pt x="55630" y="14720"/>
                </a:lnTo>
                <a:lnTo>
                  <a:pt x="55630" y="14740"/>
                </a:lnTo>
                <a:lnTo>
                  <a:pt x="55630" y="14750"/>
                </a:lnTo>
                <a:lnTo>
                  <a:pt x="55640" y="14750"/>
                </a:lnTo>
                <a:lnTo>
                  <a:pt x="55640" y="14760"/>
                </a:lnTo>
                <a:lnTo>
                  <a:pt x="55640" y="14780"/>
                </a:lnTo>
                <a:lnTo>
                  <a:pt x="55610" y="14780"/>
                </a:lnTo>
                <a:lnTo>
                  <a:pt x="55610" y="14770"/>
                </a:lnTo>
                <a:lnTo>
                  <a:pt x="55600" y="14770"/>
                </a:lnTo>
                <a:lnTo>
                  <a:pt x="55600" y="14760"/>
                </a:lnTo>
                <a:lnTo>
                  <a:pt x="55590" y="14760"/>
                </a:lnTo>
                <a:lnTo>
                  <a:pt x="55590" y="14750"/>
                </a:lnTo>
                <a:lnTo>
                  <a:pt x="55580" y="14750"/>
                </a:lnTo>
                <a:lnTo>
                  <a:pt x="55580" y="14740"/>
                </a:lnTo>
                <a:lnTo>
                  <a:pt x="55570" y="14740"/>
                </a:lnTo>
                <a:lnTo>
                  <a:pt x="55570" y="14730"/>
                </a:lnTo>
                <a:lnTo>
                  <a:pt x="55560" y="14730"/>
                </a:lnTo>
                <a:lnTo>
                  <a:pt x="55550" y="14730"/>
                </a:lnTo>
                <a:lnTo>
                  <a:pt x="55550" y="14740"/>
                </a:lnTo>
                <a:lnTo>
                  <a:pt x="55540" y="14740"/>
                </a:lnTo>
                <a:lnTo>
                  <a:pt x="55540" y="14750"/>
                </a:lnTo>
                <a:lnTo>
                  <a:pt x="55550" y="14750"/>
                </a:lnTo>
                <a:lnTo>
                  <a:pt x="55550" y="14770"/>
                </a:lnTo>
                <a:lnTo>
                  <a:pt x="55540" y="14770"/>
                </a:lnTo>
                <a:lnTo>
                  <a:pt x="55530" y="14770"/>
                </a:lnTo>
                <a:lnTo>
                  <a:pt x="55530" y="14790"/>
                </a:lnTo>
                <a:lnTo>
                  <a:pt x="55530" y="14800"/>
                </a:lnTo>
                <a:lnTo>
                  <a:pt x="55530" y="14820"/>
                </a:lnTo>
                <a:lnTo>
                  <a:pt x="55540" y="14820"/>
                </a:lnTo>
                <a:lnTo>
                  <a:pt x="55540" y="14830"/>
                </a:lnTo>
                <a:lnTo>
                  <a:pt x="55550" y="14830"/>
                </a:lnTo>
                <a:lnTo>
                  <a:pt x="55550" y="14840"/>
                </a:lnTo>
                <a:lnTo>
                  <a:pt x="55560" y="14840"/>
                </a:lnTo>
                <a:lnTo>
                  <a:pt x="55570" y="14840"/>
                </a:lnTo>
                <a:lnTo>
                  <a:pt x="55570" y="14850"/>
                </a:lnTo>
                <a:lnTo>
                  <a:pt x="55570" y="14860"/>
                </a:lnTo>
                <a:lnTo>
                  <a:pt x="55580" y="14860"/>
                </a:lnTo>
                <a:lnTo>
                  <a:pt x="55580" y="14870"/>
                </a:lnTo>
                <a:lnTo>
                  <a:pt x="55570" y="14870"/>
                </a:lnTo>
                <a:lnTo>
                  <a:pt x="55570" y="14890"/>
                </a:lnTo>
                <a:lnTo>
                  <a:pt x="55570" y="14900"/>
                </a:lnTo>
                <a:lnTo>
                  <a:pt x="55540" y="14900"/>
                </a:lnTo>
                <a:lnTo>
                  <a:pt x="55540" y="14910"/>
                </a:lnTo>
                <a:lnTo>
                  <a:pt x="55530" y="14910"/>
                </a:lnTo>
                <a:lnTo>
                  <a:pt x="55530" y="14920"/>
                </a:lnTo>
                <a:lnTo>
                  <a:pt x="55530" y="14930"/>
                </a:lnTo>
                <a:lnTo>
                  <a:pt x="55520" y="14930"/>
                </a:lnTo>
                <a:lnTo>
                  <a:pt x="55500" y="14930"/>
                </a:lnTo>
                <a:lnTo>
                  <a:pt x="55490" y="14930"/>
                </a:lnTo>
                <a:lnTo>
                  <a:pt x="55490" y="14920"/>
                </a:lnTo>
                <a:lnTo>
                  <a:pt x="55480" y="14920"/>
                </a:lnTo>
                <a:lnTo>
                  <a:pt x="55450" y="14920"/>
                </a:lnTo>
                <a:lnTo>
                  <a:pt x="55450" y="14930"/>
                </a:lnTo>
                <a:lnTo>
                  <a:pt x="55460" y="14930"/>
                </a:lnTo>
                <a:lnTo>
                  <a:pt x="55470" y="14930"/>
                </a:lnTo>
                <a:lnTo>
                  <a:pt x="55470" y="14940"/>
                </a:lnTo>
                <a:lnTo>
                  <a:pt x="55470" y="14950"/>
                </a:lnTo>
                <a:lnTo>
                  <a:pt x="55480" y="14950"/>
                </a:lnTo>
                <a:lnTo>
                  <a:pt x="55480" y="14960"/>
                </a:lnTo>
                <a:lnTo>
                  <a:pt x="55480" y="14970"/>
                </a:lnTo>
                <a:lnTo>
                  <a:pt x="55490" y="14970"/>
                </a:lnTo>
                <a:lnTo>
                  <a:pt x="55490" y="14980"/>
                </a:lnTo>
                <a:lnTo>
                  <a:pt x="55480" y="14980"/>
                </a:lnTo>
                <a:lnTo>
                  <a:pt x="55480" y="14990"/>
                </a:lnTo>
                <a:lnTo>
                  <a:pt x="55470" y="14990"/>
                </a:lnTo>
                <a:lnTo>
                  <a:pt x="55470" y="15000"/>
                </a:lnTo>
                <a:lnTo>
                  <a:pt x="55470" y="15010"/>
                </a:lnTo>
                <a:lnTo>
                  <a:pt x="55460" y="15010"/>
                </a:lnTo>
                <a:lnTo>
                  <a:pt x="55460" y="15020"/>
                </a:lnTo>
                <a:lnTo>
                  <a:pt x="55450" y="15020"/>
                </a:lnTo>
                <a:lnTo>
                  <a:pt x="55450" y="15030"/>
                </a:lnTo>
                <a:lnTo>
                  <a:pt x="55440" y="15030"/>
                </a:lnTo>
                <a:lnTo>
                  <a:pt x="55410" y="15030"/>
                </a:lnTo>
                <a:lnTo>
                  <a:pt x="55410" y="15040"/>
                </a:lnTo>
                <a:lnTo>
                  <a:pt x="55410" y="15050"/>
                </a:lnTo>
                <a:lnTo>
                  <a:pt x="55400" y="15050"/>
                </a:lnTo>
                <a:lnTo>
                  <a:pt x="55380" y="15050"/>
                </a:lnTo>
                <a:lnTo>
                  <a:pt x="55380" y="15060"/>
                </a:lnTo>
                <a:lnTo>
                  <a:pt x="55380" y="15070"/>
                </a:lnTo>
                <a:lnTo>
                  <a:pt x="55370" y="15070"/>
                </a:lnTo>
                <a:lnTo>
                  <a:pt x="55370" y="15080"/>
                </a:lnTo>
                <a:lnTo>
                  <a:pt x="55360" y="15080"/>
                </a:lnTo>
                <a:lnTo>
                  <a:pt x="55360" y="15090"/>
                </a:lnTo>
                <a:lnTo>
                  <a:pt x="55350" y="15090"/>
                </a:lnTo>
                <a:lnTo>
                  <a:pt x="55350" y="15100"/>
                </a:lnTo>
                <a:lnTo>
                  <a:pt x="55350" y="15110"/>
                </a:lnTo>
                <a:lnTo>
                  <a:pt x="55340" y="15110"/>
                </a:lnTo>
                <a:lnTo>
                  <a:pt x="55340" y="15120"/>
                </a:lnTo>
                <a:lnTo>
                  <a:pt x="55330" y="15120"/>
                </a:lnTo>
                <a:lnTo>
                  <a:pt x="55330" y="15130"/>
                </a:lnTo>
                <a:lnTo>
                  <a:pt x="55330" y="15140"/>
                </a:lnTo>
                <a:lnTo>
                  <a:pt x="55340" y="15140"/>
                </a:lnTo>
                <a:lnTo>
                  <a:pt x="55340" y="15150"/>
                </a:lnTo>
                <a:lnTo>
                  <a:pt x="55350" y="15150"/>
                </a:lnTo>
                <a:lnTo>
                  <a:pt x="55350" y="15200"/>
                </a:lnTo>
                <a:lnTo>
                  <a:pt x="55340" y="15200"/>
                </a:lnTo>
                <a:lnTo>
                  <a:pt x="55330" y="15200"/>
                </a:lnTo>
                <a:lnTo>
                  <a:pt x="55330" y="15210"/>
                </a:lnTo>
                <a:lnTo>
                  <a:pt x="55320" y="15210"/>
                </a:lnTo>
                <a:lnTo>
                  <a:pt x="55320" y="15220"/>
                </a:lnTo>
                <a:lnTo>
                  <a:pt x="55310" y="15220"/>
                </a:lnTo>
                <a:lnTo>
                  <a:pt x="55310" y="15230"/>
                </a:lnTo>
                <a:lnTo>
                  <a:pt x="55310" y="15240"/>
                </a:lnTo>
                <a:lnTo>
                  <a:pt x="55300" y="15240"/>
                </a:lnTo>
                <a:lnTo>
                  <a:pt x="55300" y="15250"/>
                </a:lnTo>
                <a:lnTo>
                  <a:pt x="55300" y="15260"/>
                </a:lnTo>
                <a:lnTo>
                  <a:pt x="55290" y="15260"/>
                </a:lnTo>
                <a:lnTo>
                  <a:pt x="55290" y="15280"/>
                </a:lnTo>
                <a:lnTo>
                  <a:pt x="55300" y="15280"/>
                </a:lnTo>
                <a:lnTo>
                  <a:pt x="55300" y="15290"/>
                </a:lnTo>
                <a:lnTo>
                  <a:pt x="55300" y="15300"/>
                </a:lnTo>
                <a:lnTo>
                  <a:pt x="55310" y="15300"/>
                </a:lnTo>
                <a:lnTo>
                  <a:pt x="55320" y="15300"/>
                </a:lnTo>
                <a:lnTo>
                  <a:pt x="55320" y="15310"/>
                </a:lnTo>
                <a:lnTo>
                  <a:pt x="55320" y="15320"/>
                </a:lnTo>
                <a:lnTo>
                  <a:pt x="55320" y="15330"/>
                </a:lnTo>
                <a:lnTo>
                  <a:pt x="55310" y="15330"/>
                </a:lnTo>
                <a:lnTo>
                  <a:pt x="55310" y="15340"/>
                </a:lnTo>
                <a:lnTo>
                  <a:pt x="55300" y="15340"/>
                </a:lnTo>
                <a:lnTo>
                  <a:pt x="55290" y="15340"/>
                </a:lnTo>
                <a:lnTo>
                  <a:pt x="55290" y="15350"/>
                </a:lnTo>
                <a:lnTo>
                  <a:pt x="55280" y="15350"/>
                </a:lnTo>
                <a:lnTo>
                  <a:pt x="55280" y="15360"/>
                </a:lnTo>
                <a:lnTo>
                  <a:pt x="55270" y="15360"/>
                </a:lnTo>
                <a:lnTo>
                  <a:pt x="55270" y="15370"/>
                </a:lnTo>
                <a:lnTo>
                  <a:pt x="55270" y="15380"/>
                </a:lnTo>
                <a:lnTo>
                  <a:pt x="55260" y="15380"/>
                </a:lnTo>
                <a:lnTo>
                  <a:pt x="55260" y="15390"/>
                </a:lnTo>
                <a:lnTo>
                  <a:pt x="55260" y="15400"/>
                </a:lnTo>
                <a:lnTo>
                  <a:pt x="55250" y="15400"/>
                </a:lnTo>
                <a:lnTo>
                  <a:pt x="55250" y="15410"/>
                </a:lnTo>
                <a:lnTo>
                  <a:pt x="55250" y="15420"/>
                </a:lnTo>
                <a:lnTo>
                  <a:pt x="55250" y="15450"/>
                </a:lnTo>
                <a:lnTo>
                  <a:pt x="55260" y="15450"/>
                </a:lnTo>
                <a:lnTo>
                  <a:pt x="55260" y="15460"/>
                </a:lnTo>
                <a:lnTo>
                  <a:pt x="55270" y="15460"/>
                </a:lnTo>
                <a:lnTo>
                  <a:pt x="55280" y="15460"/>
                </a:lnTo>
                <a:lnTo>
                  <a:pt x="55280" y="15470"/>
                </a:lnTo>
                <a:lnTo>
                  <a:pt x="55280" y="15480"/>
                </a:lnTo>
                <a:lnTo>
                  <a:pt x="55280" y="15490"/>
                </a:lnTo>
                <a:lnTo>
                  <a:pt x="55270" y="15490"/>
                </a:lnTo>
                <a:lnTo>
                  <a:pt x="55260" y="15490"/>
                </a:lnTo>
                <a:lnTo>
                  <a:pt x="55260" y="15500"/>
                </a:lnTo>
                <a:lnTo>
                  <a:pt x="55250" y="15500"/>
                </a:lnTo>
                <a:lnTo>
                  <a:pt x="55240" y="15500"/>
                </a:lnTo>
                <a:lnTo>
                  <a:pt x="55240" y="15530"/>
                </a:lnTo>
                <a:lnTo>
                  <a:pt x="55250" y="15530"/>
                </a:lnTo>
                <a:lnTo>
                  <a:pt x="55250" y="15540"/>
                </a:lnTo>
                <a:lnTo>
                  <a:pt x="55260" y="15540"/>
                </a:lnTo>
                <a:lnTo>
                  <a:pt x="55270" y="15540"/>
                </a:lnTo>
                <a:lnTo>
                  <a:pt x="55270" y="15550"/>
                </a:lnTo>
                <a:lnTo>
                  <a:pt x="55270" y="15560"/>
                </a:lnTo>
                <a:lnTo>
                  <a:pt x="55280" y="15560"/>
                </a:lnTo>
                <a:lnTo>
                  <a:pt x="55280" y="15570"/>
                </a:lnTo>
                <a:lnTo>
                  <a:pt x="55290" y="15570"/>
                </a:lnTo>
                <a:lnTo>
                  <a:pt x="55290" y="15580"/>
                </a:lnTo>
                <a:lnTo>
                  <a:pt x="55290" y="15590"/>
                </a:lnTo>
                <a:lnTo>
                  <a:pt x="55300" y="15590"/>
                </a:lnTo>
                <a:lnTo>
                  <a:pt x="55310" y="15590"/>
                </a:lnTo>
                <a:lnTo>
                  <a:pt x="55310" y="15600"/>
                </a:lnTo>
                <a:lnTo>
                  <a:pt x="55300" y="15600"/>
                </a:lnTo>
                <a:lnTo>
                  <a:pt x="55300" y="15610"/>
                </a:lnTo>
                <a:lnTo>
                  <a:pt x="55310" y="15610"/>
                </a:lnTo>
                <a:lnTo>
                  <a:pt x="55310" y="15630"/>
                </a:lnTo>
                <a:lnTo>
                  <a:pt x="55310" y="15640"/>
                </a:lnTo>
                <a:lnTo>
                  <a:pt x="55340" y="15640"/>
                </a:lnTo>
                <a:lnTo>
                  <a:pt x="55340" y="15650"/>
                </a:lnTo>
                <a:lnTo>
                  <a:pt x="55350" y="15650"/>
                </a:lnTo>
                <a:lnTo>
                  <a:pt x="55350" y="15660"/>
                </a:lnTo>
                <a:lnTo>
                  <a:pt x="55360" y="15660"/>
                </a:lnTo>
                <a:lnTo>
                  <a:pt x="55360" y="15670"/>
                </a:lnTo>
                <a:lnTo>
                  <a:pt x="55380" y="15670"/>
                </a:lnTo>
                <a:lnTo>
                  <a:pt x="55380" y="15660"/>
                </a:lnTo>
                <a:lnTo>
                  <a:pt x="55390" y="15660"/>
                </a:lnTo>
                <a:lnTo>
                  <a:pt x="55390" y="15670"/>
                </a:lnTo>
                <a:lnTo>
                  <a:pt x="55400" y="15670"/>
                </a:lnTo>
                <a:lnTo>
                  <a:pt x="55400" y="15680"/>
                </a:lnTo>
                <a:lnTo>
                  <a:pt x="55390" y="15680"/>
                </a:lnTo>
                <a:lnTo>
                  <a:pt x="55390" y="15690"/>
                </a:lnTo>
                <a:lnTo>
                  <a:pt x="55390" y="15700"/>
                </a:lnTo>
                <a:lnTo>
                  <a:pt x="55380" y="15700"/>
                </a:lnTo>
                <a:lnTo>
                  <a:pt x="55380" y="15710"/>
                </a:lnTo>
                <a:lnTo>
                  <a:pt x="55390" y="15710"/>
                </a:lnTo>
                <a:lnTo>
                  <a:pt x="55390" y="15720"/>
                </a:lnTo>
                <a:lnTo>
                  <a:pt x="55400" y="15720"/>
                </a:lnTo>
                <a:lnTo>
                  <a:pt x="55410" y="15720"/>
                </a:lnTo>
                <a:lnTo>
                  <a:pt x="55410" y="15730"/>
                </a:lnTo>
                <a:lnTo>
                  <a:pt x="55410" y="15740"/>
                </a:lnTo>
                <a:lnTo>
                  <a:pt x="55410" y="15750"/>
                </a:lnTo>
                <a:lnTo>
                  <a:pt x="55400" y="15750"/>
                </a:lnTo>
                <a:lnTo>
                  <a:pt x="55400" y="15760"/>
                </a:lnTo>
                <a:lnTo>
                  <a:pt x="55410" y="15760"/>
                </a:lnTo>
                <a:lnTo>
                  <a:pt x="55410" y="15770"/>
                </a:lnTo>
                <a:lnTo>
                  <a:pt x="55400" y="15770"/>
                </a:lnTo>
                <a:lnTo>
                  <a:pt x="55400" y="15790"/>
                </a:lnTo>
                <a:lnTo>
                  <a:pt x="55410" y="15790"/>
                </a:lnTo>
                <a:lnTo>
                  <a:pt x="55400" y="15790"/>
                </a:lnTo>
                <a:lnTo>
                  <a:pt x="55400" y="15800"/>
                </a:lnTo>
                <a:lnTo>
                  <a:pt x="55400" y="15810"/>
                </a:lnTo>
                <a:lnTo>
                  <a:pt x="55390" y="15810"/>
                </a:lnTo>
                <a:lnTo>
                  <a:pt x="55380" y="15810"/>
                </a:lnTo>
                <a:lnTo>
                  <a:pt x="55380" y="15820"/>
                </a:lnTo>
                <a:lnTo>
                  <a:pt x="55370" y="15820"/>
                </a:lnTo>
                <a:lnTo>
                  <a:pt x="55370" y="15830"/>
                </a:lnTo>
                <a:lnTo>
                  <a:pt x="55360" y="15830"/>
                </a:lnTo>
                <a:lnTo>
                  <a:pt x="55360" y="15850"/>
                </a:lnTo>
                <a:lnTo>
                  <a:pt x="55370" y="15850"/>
                </a:lnTo>
                <a:lnTo>
                  <a:pt x="55370" y="15860"/>
                </a:lnTo>
                <a:lnTo>
                  <a:pt x="55380" y="15860"/>
                </a:lnTo>
                <a:lnTo>
                  <a:pt x="55380" y="15870"/>
                </a:lnTo>
                <a:lnTo>
                  <a:pt x="55390" y="15870"/>
                </a:lnTo>
                <a:lnTo>
                  <a:pt x="55390" y="15880"/>
                </a:lnTo>
                <a:lnTo>
                  <a:pt x="55400" y="15880"/>
                </a:lnTo>
                <a:lnTo>
                  <a:pt x="55400" y="15890"/>
                </a:lnTo>
                <a:lnTo>
                  <a:pt x="55410" y="15890"/>
                </a:lnTo>
                <a:lnTo>
                  <a:pt x="55410" y="15900"/>
                </a:lnTo>
                <a:lnTo>
                  <a:pt x="55400" y="15900"/>
                </a:lnTo>
                <a:lnTo>
                  <a:pt x="55410" y="15900"/>
                </a:lnTo>
                <a:lnTo>
                  <a:pt x="55410" y="15910"/>
                </a:lnTo>
                <a:lnTo>
                  <a:pt x="55420" y="15910"/>
                </a:lnTo>
                <a:lnTo>
                  <a:pt x="55420" y="15920"/>
                </a:lnTo>
                <a:lnTo>
                  <a:pt x="55430" y="15920"/>
                </a:lnTo>
                <a:lnTo>
                  <a:pt x="55430" y="15910"/>
                </a:lnTo>
                <a:lnTo>
                  <a:pt x="55440" y="15910"/>
                </a:lnTo>
                <a:lnTo>
                  <a:pt x="55460" y="15910"/>
                </a:lnTo>
                <a:lnTo>
                  <a:pt x="55460" y="15920"/>
                </a:lnTo>
                <a:lnTo>
                  <a:pt x="55470" y="15920"/>
                </a:lnTo>
                <a:lnTo>
                  <a:pt x="55470" y="15940"/>
                </a:lnTo>
                <a:lnTo>
                  <a:pt x="55470" y="15970"/>
                </a:lnTo>
                <a:lnTo>
                  <a:pt x="55460" y="15970"/>
                </a:lnTo>
                <a:lnTo>
                  <a:pt x="55460" y="15980"/>
                </a:lnTo>
                <a:lnTo>
                  <a:pt x="55470" y="15980"/>
                </a:lnTo>
                <a:lnTo>
                  <a:pt x="55470" y="15990"/>
                </a:lnTo>
                <a:lnTo>
                  <a:pt x="55470" y="16000"/>
                </a:lnTo>
                <a:lnTo>
                  <a:pt x="55470" y="16010"/>
                </a:lnTo>
                <a:lnTo>
                  <a:pt x="55470" y="16020"/>
                </a:lnTo>
                <a:lnTo>
                  <a:pt x="55460" y="16020"/>
                </a:lnTo>
                <a:lnTo>
                  <a:pt x="55460" y="16030"/>
                </a:lnTo>
                <a:lnTo>
                  <a:pt x="55460" y="16040"/>
                </a:lnTo>
                <a:lnTo>
                  <a:pt x="55450" y="16040"/>
                </a:lnTo>
                <a:lnTo>
                  <a:pt x="55450" y="16050"/>
                </a:lnTo>
                <a:lnTo>
                  <a:pt x="55440" y="16050"/>
                </a:lnTo>
                <a:lnTo>
                  <a:pt x="55440" y="16060"/>
                </a:lnTo>
                <a:lnTo>
                  <a:pt x="55440" y="16080"/>
                </a:lnTo>
                <a:lnTo>
                  <a:pt x="55440" y="16090"/>
                </a:lnTo>
                <a:lnTo>
                  <a:pt x="55450" y="16090"/>
                </a:lnTo>
                <a:lnTo>
                  <a:pt x="55450" y="16110"/>
                </a:lnTo>
                <a:lnTo>
                  <a:pt x="55460" y="16110"/>
                </a:lnTo>
                <a:lnTo>
                  <a:pt x="55460" y="16120"/>
                </a:lnTo>
                <a:lnTo>
                  <a:pt x="55470" y="16120"/>
                </a:lnTo>
                <a:lnTo>
                  <a:pt x="55470" y="16130"/>
                </a:lnTo>
                <a:lnTo>
                  <a:pt x="55470" y="16140"/>
                </a:lnTo>
                <a:lnTo>
                  <a:pt x="55480" y="16140"/>
                </a:lnTo>
                <a:lnTo>
                  <a:pt x="55490" y="16140"/>
                </a:lnTo>
                <a:lnTo>
                  <a:pt x="55500" y="16140"/>
                </a:lnTo>
                <a:lnTo>
                  <a:pt x="55500" y="16160"/>
                </a:lnTo>
                <a:lnTo>
                  <a:pt x="55500" y="16170"/>
                </a:lnTo>
                <a:lnTo>
                  <a:pt x="55500" y="16180"/>
                </a:lnTo>
                <a:lnTo>
                  <a:pt x="55510" y="16180"/>
                </a:lnTo>
                <a:lnTo>
                  <a:pt x="55510" y="16170"/>
                </a:lnTo>
                <a:lnTo>
                  <a:pt x="55520" y="16170"/>
                </a:lnTo>
                <a:lnTo>
                  <a:pt x="55530" y="16170"/>
                </a:lnTo>
                <a:lnTo>
                  <a:pt x="55540" y="16170"/>
                </a:lnTo>
                <a:lnTo>
                  <a:pt x="55540" y="16180"/>
                </a:lnTo>
                <a:lnTo>
                  <a:pt x="55540" y="16200"/>
                </a:lnTo>
                <a:lnTo>
                  <a:pt x="55550" y="16200"/>
                </a:lnTo>
                <a:lnTo>
                  <a:pt x="55550" y="16210"/>
                </a:lnTo>
                <a:lnTo>
                  <a:pt x="55570" y="16210"/>
                </a:lnTo>
                <a:lnTo>
                  <a:pt x="55570" y="16200"/>
                </a:lnTo>
                <a:lnTo>
                  <a:pt x="55580" y="16200"/>
                </a:lnTo>
                <a:lnTo>
                  <a:pt x="55590" y="16200"/>
                </a:lnTo>
                <a:lnTo>
                  <a:pt x="55600" y="16200"/>
                </a:lnTo>
                <a:lnTo>
                  <a:pt x="55600" y="16210"/>
                </a:lnTo>
                <a:lnTo>
                  <a:pt x="55610" y="16210"/>
                </a:lnTo>
                <a:lnTo>
                  <a:pt x="55610" y="16220"/>
                </a:lnTo>
                <a:lnTo>
                  <a:pt x="55630" y="16220"/>
                </a:lnTo>
                <a:lnTo>
                  <a:pt x="55630" y="16230"/>
                </a:lnTo>
                <a:lnTo>
                  <a:pt x="55630" y="16260"/>
                </a:lnTo>
                <a:lnTo>
                  <a:pt x="55620" y="16260"/>
                </a:lnTo>
                <a:lnTo>
                  <a:pt x="55610" y="16260"/>
                </a:lnTo>
                <a:lnTo>
                  <a:pt x="55610" y="16270"/>
                </a:lnTo>
                <a:lnTo>
                  <a:pt x="55600" y="16270"/>
                </a:lnTo>
                <a:lnTo>
                  <a:pt x="55570" y="16270"/>
                </a:lnTo>
                <a:lnTo>
                  <a:pt x="55560" y="16270"/>
                </a:lnTo>
                <a:lnTo>
                  <a:pt x="55560" y="16280"/>
                </a:lnTo>
                <a:lnTo>
                  <a:pt x="55550" y="16280"/>
                </a:lnTo>
                <a:lnTo>
                  <a:pt x="55550" y="16290"/>
                </a:lnTo>
                <a:lnTo>
                  <a:pt x="55550" y="16320"/>
                </a:lnTo>
                <a:lnTo>
                  <a:pt x="55550" y="16330"/>
                </a:lnTo>
                <a:lnTo>
                  <a:pt x="55540" y="16330"/>
                </a:lnTo>
                <a:lnTo>
                  <a:pt x="55540" y="16340"/>
                </a:lnTo>
                <a:lnTo>
                  <a:pt x="55550" y="16340"/>
                </a:lnTo>
                <a:lnTo>
                  <a:pt x="55550" y="16350"/>
                </a:lnTo>
                <a:lnTo>
                  <a:pt x="55570" y="16350"/>
                </a:lnTo>
                <a:lnTo>
                  <a:pt x="55570" y="16340"/>
                </a:lnTo>
                <a:lnTo>
                  <a:pt x="55580" y="16340"/>
                </a:lnTo>
                <a:lnTo>
                  <a:pt x="55600" y="16340"/>
                </a:lnTo>
                <a:lnTo>
                  <a:pt x="55610" y="16340"/>
                </a:lnTo>
                <a:lnTo>
                  <a:pt x="55610" y="16330"/>
                </a:lnTo>
                <a:lnTo>
                  <a:pt x="55620" y="16330"/>
                </a:lnTo>
                <a:lnTo>
                  <a:pt x="55630" y="16330"/>
                </a:lnTo>
                <a:lnTo>
                  <a:pt x="55630" y="16320"/>
                </a:lnTo>
                <a:lnTo>
                  <a:pt x="55650" y="16320"/>
                </a:lnTo>
                <a:lnTo>
                  <a:pt x="55650" y="16330"/>
                </a:lnTo>
                <a:lnTo>
                  <a:pt x="55660" y="16330"/>
                </a:lnTo>
                <a:lnTo>
                  <a:pt x="55660" y="16340"/>
                </a:lnTo>
                <a:lnTo>
                  <a:pt x="55680" y="16340"/>
                </a:lnTo>
                <a:lnTo>
                  <a:pt x="55690" y="16340"/>
                </a:lnTo>
                <a:lnTo>
                  <a:pt x="55690" y="16350"/>
                </a:lnTo>
                <a:lnTo>
                  <a:pt x="55700" y="16350"/>
                </a:lnTo>
                <a:lnTo>
                  <a:pt x="55700" y="16370"/>
                </a:lnTo>
                <a:lnTo>
                  <a:pt x="55700" y="16380"/>
                </a:lnTo>
                <a:lnTo>
                  <a:pt x="55710" y="16380"/>
                </a:lnTo>
                <a:lnTo>
                  <a:pt x="55710" y="16400"/>
                </a:lnTo>
                <a:lnTo>
                  <a:pt x="55700" y="16400"/>
                </a:lnTo>
                <a:lnTo>
                  <a:pt x="55680" y="16400"/>
                </a:lnTo>
                <a:lnTo>
                  <a:pt x="55670" y="16400"/>
                </a:lnTo>
                <a:lnTo>
                  <a:pt x="55670" y="16410"/>
                </a:lnTo>
                <a:lnTo>
                  <a:pt x="55660" y="16410"/>
                </a:lnTo>
                <a:lnTo>
                  <a:pt x="55660" y="16420"/>
                </a:lnTo>
                <a:lnTo>
                  <a:pt x="55660" y="16430"/>
                </a:lnTo>
                <a:lnTo>
                  <a:pt x="55650" y="16430"/>
                </a:lnTo>
                <a:lnTo>
                  <a:pt x="55650" y="16440"/>
                </a:lnTo>
                <a:lnTo>
                  <a:pt x="55640" y="16440"/>
                </a:lnTo>
                <a:lnTo>
                  <a:pt x="55630" y="16440"/>
                </a:lnTo>
                <a:lnTo>
                  <a:pt x="55630" y="16450"/>
                </a:lnTo>
                <a:lnTo>
                  <a:pt x="55610" y="16450"/>
                </a:lnTo>
                <a:lnTo>
                  <a:pt x="55610" y="16460"/>
                </a:lnTo>
                <a:lnTo>
                  <a:pt x="55600" y="16460"/>
                </a:lnTo>
                <a:lnTo>
                  <a:pt x="55590" y="16460"/>
                </a:lnTo>
                <a:lnTo>
                  <a:pt x="55580" y="16460"/>
                </a:lnTo>
                <a:lnTo>
                  <a:pt x="55570" y="16460"/>
                </a:lnTo>
                <a:lnTo>
                  <a:pt x="55570" y="16470"/>
                </a:lnTo>
                <a:lnTo>
                  <a:pt x="55560" y="16470"/>
                </a:lnTo>
                <a:lnTo>
                  <a:pt x="55550" y="16470"/>
                </a:lnTo>
                <a:lnTo>
                  <a:pt x="55560" y="16470"/>
                </a:lnTo>
                <a:lnTo>
                  <a:pt x="55560" y="16480"/>
                </a:lnTo>
                <a:lnTo>
                  <a:pt x="55570" y="16480"/>
                </a:lnTo>
                <a:lnTo>
                  <a:pt x="55570" y="16490"/>
                </a:lnTo>
                <a:lnTo>
                  <a:pt x="55580" y="16490"/>
                </a:lnTo>
                <a:lnTo>
                  <a:pt x="55600" y="16490"/>
                </a:lnTo>
                <a:lnTo>
                  <a:pt x="55610" y="16490"/>
                </a:lnTo>
                <a:lnTo>
                  <a:pt x="55610" y="16500"/>
                </a:lnTo>
                <a:lnTo>
                  <a:pt x="55620" y="16500"/>
                </a:lnTo>
                <a:lnTo>
                  <a:pt x="55630" y="16500"/>
                </a:lnTo>
                <a:lnTo>
                  <a:pt x="55620" y="16500"/>
                </a:lnTo>
                <a:lnTo>
                  <a:pt x="55620" y="16510"/>
                </a:lnTo>
                <a:lnTo>
                  <a:pt x="55620" y="16520"/>
                </a:lnTo>
                <a:lnTo>
                  <a:pt x="55630" y="16520"/>
                </a:lnTo>
                <a:lnTo>
                  <a:pt x="55630" y="16530"/>
                </a:lnTo>
                <a:lnTo>
                  <a:pt x="55630" y="16540"/>
                </a:lnTo>
                <a:lnTo>
                  <a:pt x="55640" y="16540"/>
                </a:lnTo>
                <a:lnTo>
                  <a:pt x="55640" y="16550"/>
                </a:lnTo>
                <a:lnTo>
                  <a:pt x="55650" y="16550"/>
                </a:lnTo>
                <a:lnTo>
                  <a:pt x="55660" y="16550"/>
                </a:lnTo>
                <a:lnTo>
                  <a:pt x="55660" y="16560"/>
                </a:lnTo>
                <a:lnTo>
                  <a:pt x="55660" y="16570"/>
                </a:lnTo>
                <a:lnTo>
                  <a:pt x="55660" y="16580"/>
                </a:lnTo>
                <a:lnTo>
                  <a:pt x="55650" y="16580"/>
                </a:lnTo>
                <a:lnTo>
                  <a:pt x="55650" y="16590"/>
                </a:lnTo>
                <a:lnTo>
                  <a:pt x="55640" y="16590"/>
                </a:lnTo>
                <a:lnTo>
                  <a:pt x="55640" y="16580"/>
                </a:lnTo>
                <a:lnTo>
                  <a:pt x="55630" y="16580"/>
                </a:lnTo>
                <a:lnTo>
                  <a:pt x="55590" y="16580"/>
                </a:lnTo>
                <a:lnTo>
                  <a:pt x="55590" y="16640"/>
                </a:lnTo>
                <a:lnTo>
                  <a:pt x="55580" y="16640"/>
                </a:lnTo>
                <a:lnTo>
                  <a:pt x="55580" y="16650"/>
                </a:lnTo>
                <a:lnTo>
                  <a:pt x="55570" y="16650"/>
                </a:lnTo>
                <a:lnTo>
                  <a:pt x="55560" y="16650"/>
                </a:lnTo>
                <a:lnTo>
                  <a:pt x="55560" y="16640"/>
                </a:lnTo>
                <a:lnTo>
                  <a:pt x="55550" y="16640"/>
                </a:lnTo>
                <a:lnTo>
                  <a:pt x="55530" y="16640"/>
                </a:lnTo>
                <a:lnTo>
                  <a:pt x="55520" y="16640"/>
                </a:lnTo>
                <a:lnTo>
                  <a:pt x="55520" y="16630"/>
                </a:lnTo>
                <a:lnTo>
                  <a:pt x="55480" y="16630"/>
                </a:lnTo>
                <a:lnTo>
                  <a:pt x="55480" y="16640"/>
                </a:lnTo>
                <a:lnTo>
                  <a:pt x="55470" y="16640"/>
                </a:lnTo>
                <a:lnTo>
                  <a:pt x="55470" y="16650"/>
                </a:lnTo>
                <a:lnTo>
                  <a:pt x="55470" y="16670"/>
                </a:lnTo>
                <a:lnTo>
                  <a:pt x="55460" y="16670"/>
                </a:lnTo>
                <a:lnTo>
                  <a:pt x="55460" y="16680"/>
                </a:lnTo>
                <a:lnTo>
                  <a:pt x="55460" y="16690"/>
                </a:lnTo>
                <a:lnTo>
                  <a:pt x="55450" y="16690"/>
                </a:lnTo>
                <a:lnTo>
                  <a:pt x="55450" y="16700"/>
                </a:lnTo>
                <a:lnTo>
                  <a:pt x="55450" y="16710"/>
                </a:lnTo>
                <a:lnTo>
                  <a:pt x="55440" y="16710"/>
                </a:lnTo>
                <a:lnTo>
                  <a:pt x="55440" y="16720"/>
                </a:lnTo>
                <a:lnTo>
                  <a:pt x="55440" y="16810"/>
                </a:lnTo>
                <a:lnTo>
                  <a:pt x="55440" y="16820"/>
                </a:lnTo>
                <a:lnTo>
                  <a:pt x="55440" y="16830"/>
                </a:lnTo>
                <a:lnTo>
                  <a:pt x="55450" y="16830"/>
                </a:lnTo>
                <a:lnTo>
                  <a:pt x="55460" y="16830"/>
                </a:lnTo>
                <a:lnTo>
                  <a:pt x="55460" y="16840"/>
                </a:lnTo>
                <a:lnTo>
                  <a:pt x="55480" y="16840"/>
                </a:lnTo>
                <a:lnTo>
                  <a:pt x="55500" y="16840"/>
                </a:lnTo>
                <a:lnTo>
                  <a:pt x="55500" y="16850"/>
                </a:lnTo>
                <a:lnTo>
                  <a:pt x="55510" y="16850"/>
                </a:lnTo>
                <a:lnTo>
                  <a:pt x="55520" y="16850"/>
                </a:lnTo>
                <a:lnTo>
                  <a:pt x="55520" y="16860"/>
                </a:lnTo>
                <a:lnTo>
                  <a:pt x="55530" y="16860"/>
                </a:lnTo>
                <a:lnTo>
                  <a:pt x="55530" y="16870"/>
                </a:lnTo>
                <a:lnTo>
                  <a:pt x="55540" y="16870"/>
                </a:lnTo>
                <a:lnTo>
                  <a:pt x="55550" y="16870"/>
                </a:lnTo>
                <a:lnTo>
                  <a:pt x="55550" y="16880"/>
                </a:lnTo>
                <a:lnTo>
                  <a:pt x="55540" y="16880"/>
                </a:lnTo>
                <a:lnTo>
                  <a:pt x="55540" y="16890"/>
                </a:lnTo>
                <a:lnTo>
                  <a:pt x="55510" y="16890"/>
                </a:lnTo>
                <a:lnTo>
                  <a:pt x="55510" y="16900"/>
                </a:lnTo>
                <a:lnTo>
                  <a:pt x="55500" y="16900"/>
                </a:lnTo>
                <a:lnTo>
                  <a:pt x="55500" y="16910"/>
                </a:lnTo>
                <a:lnTo>
                  <a:pt x="55500" y="16920"/>
                </a:lnTo>
                <a:lnTo>
                  <a:pt x="55490" y="16920"/>
                </a:lnTo>
                <a:lnTo>
                  <a:pt x="55490" y="16930"/>
                </a:lnTo>
                <a:lnTo>
                  <a:pt x="55490" y="16940"/>
                </a:lnTo>
                <a:lnTo>
                  <a:pt x="55480" y="16940"/>
                </a:lnTo>
                <a:lnTo>
                  <a:pt x="55470" y="16940"/>
                </a:lnTo>
                <a:lnTo>
                  <a:pt x="55470" y="16950"/>
                </a:lnTo>
                <a:lnTo>
                  <a:pt x="55470" y="16960"/>
                </a:lnTo>
                <a:lnTo>
                  <a:pt x="55460" y="16960"/>
                </a:lnTo>
                <a:lnTo>
                  <a:pt x="55460" y="16970"/>
                </a:lnTo>
                <a:lnTo>
                  <a:pt x="55450" y="16970"/>
                </a:lnTo>
                <a:lnTo>
                  <a:pt x="55440" y="16970"/>
                </a:lnTo>
                <a:lnTo>
                  <a:pt x="55440" y="16980"/>
                </a:lnTo>
                <a:lnTo>
                  <a:pt x="55440" y="16990"/>
                </a:lnTo>
                <a:lnTo>
                  <a:pt x="55430" y="16990"/>
                </a:lnTo>
                <a:lnTo>
                  <a:pt x="55430" y="17000"/>
                </a:lnTo>
                <a:lnTo>
                  <a:pt x="55420" y="17000"/>
                </a:lnTo>
                <a:lnTo>
                  <a:pt x="55410" y="17000"/>
                </a:lnTo>
                <a:lnTo>
                  <a:pt x="55410" y="17010"/>
                </a:lnTo>
                <a:lnTo>
                  <a:pt x="55410" y="17020"/>
                </a:lnTo>
                <a:lnTo>
                  <a:pt x="55410" y="17030"/>
                </a:lnTo>
                <a:lnTo>
                  <a:pt x="55400" y="17030"/>
                </a:lnTo>
                <a:lnTo>
                  <a:pt x="55400" y="17040"/>
                </a:lnTo>
                <a:lnTo>
                  <a:pt x="55390" y="17040"/>
                </a:lnTo>
                <a:lnTo>
                  <a:pt x="55380" y="17040"/>
                </a:lnTo>
                <a:lnTo>
                  <a:pt x="55380" y="17050"/>
                </a:lnTo>
                <a:lnTo>
                  <a:pt x="55380" y="17060"/>
                </a:lnTo>
                <a:lnTo>
                  <a:pt x="55370" y="17060"/>
                </a:lnTo>
                <a:lnTo>
                  <a:pt x="55370" y="17070"/>
                </a:lnTo>
                <a:lnTo>
                  <a:pt x="55360" y="17070"/>
                </a:lnTo>
                <a:lnTo>
                  <a:pt x="55360" y="17080"/>
                </a:lnTo>
                <a:lnTo>
                  <a:pt x="55350" y="17080"/>
                </a:lnTo>
                <a:lnTo>
                  <a:pt x="55350" y="17100"/>
                </a:lnTo>
                <a:lnTo>
                  <a:pt x="55350" y="17110"/>
                </a:lnTo>
                <a:lnTo>
                  <a:pt x="55340" y="17110"/>
                </a:lnTo>
                <a:lnTo>
                  <a:pt x="55340" y="17120"/>
                </a:lnTo>
                <a:lnTo>
                  <a:pt x="55330" y="17120"/>
                </a:lnTo>
                <a:lnTo>
                  <a:pt x="55320" y="17120"/>
                </a:lnTo>
                <a:lnTo>
                  <a:pt x="55300" y="17120"/>
                </a:lnTo>
                <a:lnTo>
                  <a:pt x="55290" y="17120"/>
                </a:lnTo>
                <a:lnTo>
                  <a:pt x="55290" y="17130"/>
                </a:lnTo>
                <a:lnTo>
                  <a:pt x="55280" y="17130"/>
                </a:lnTo>
                <a:lnTo>
                  <a:pt x="55280" y="17140"/>
                </a:lnTo>
                <a:lnTo>
                  <a:pt x="55270" y="17140"/>
                </a:lnTo>
                <a:lnTo>
                  <a:pt x="55260" y="17140"/>
                </a:lnTo>
                <a:lnTo>
                  <a:pt x="55250" y="17140"/>
                </a:lnTo>
                <a:lnTo>
                  <a:pt x="55250" y="17150"/>
                </a:lnTo>
                <a:lnTo>
                  <a:pt x="55240" y="17150"/>
                </a:lnTo>
                <a:lnTo>
                  <a:pt x="55230" y="17150"/>
                </a:lnTo>
                <a:lnTo>
                  <a:pt x="55230" y="17160"/>
                </a:lnTo>
                <a:lnTo>
                  <a:pt x="55210" y="17160"/>
                </a:lnTo>
                <a:lnTo>
                  <a:pt x="55210" y="17170"/>
                </a:lnTo>
                <a:lnTo>
                  <a:pt x="55180" y="17170"/>
                </a:lnTo>
                <a:lnTo>
                  <a:pt x="55180" y="17180"/>
                </a:lnTo>
                <a:lnTo>
                  <a:pt x="55170" y="17180"/>
                </a:lnTo>
                <a:lnTo>
                  <a:pt x="55170" y="17190"/>
                </a:lnTo>
                <a:lnTo>
                  <a:pt x="55160" y="17190"/>
                </a:lnTo>
                <a:lnTo>
                  <a:pt x="55150" y="17190"/>
                </a:lnTo>
                <a:lnTo>
                  <a:pt x="55140" y="17190"/>
                </a:lnTo>
                <a:lnTo>
                  <a:pt x="55140" y="17200"/>
                </a:lnTo>
                <a:lnTo>
                  <a:pt x="55130" y="17200"/>
                </a:lnTo>
                <a:lnTo>
                  <a:pt x="55120" y="17200"/>
                </a:lnTo>
                <a:lnTo>
                  <a:pt x="55120" y="17210"/>
                </a:lnTo>
                <a:lnTo>
                  <a:pt x="55110" y="17210"/>
                </a:lnTo>
                <a:lnTo>
                  <a:pt x="55100" y="17210"/>
                </a:lnTo>
                <a:lnTo>
                  <a:pt x="55100" y="17220"/>
                </a:lnTo>
                <a:lnTo>
                  <a:pt x="55080" y="17220"/>
                </a:lnTo>
                <a:lnTo>
                  <a:pt x="55080" y="17230"/>
                </a:lnTo>
                <a:lnTo>
                  <a:pt x="55070" y="17230"/>
                </a:lnTo>
                <a:lnTo>
                  <a:pt x="55050" y="17230"/>
                </a:lnTo>
                <a:lnTo>
                  <a:pt x="55050" y="17240"/>
                </a:lnTo>
                <a:lnTo>
                  <a:pt x="55030" y="17240"/>
                </a:lnTo>
                <a:lnTo>
                  <a:pt x="55000" y="17240"/>
                </a:lnTo>
                <a:lnTo>
                  <a:pt x="55000" y="17250"/>
                </a:lnTo>
                <a:lnTo>
                  <a:pt x="54990" y="17250"/>
                </a:lnTo>
                <a:lnTo>
                  <a:pt x="54990" y="17260"/>
                </a:lnTo>
                <a:lnTo>
                  <a:pt x="54980" y="17260"/>
                </a:lnTo>
                <a:lnTo>
                  <a:pt x="54970" y="17260"/>
                </a:lnTo>
                <a:lnTo>
                  <a:pt x="54960" y="17260"/>
                </a:lnTo>
                <a:lnTo>
                  <a:pt x="54950" y="17260"/>
                </a:lnTo>
                <a:lnTo>
                  <a:pt x="54950" y="17270"/>
                </a:lnTo>
                <a:lnTo>
                  <a:pt x="54920" y="17270"/>
                </a:lnTo>
                <a:lnTo>
                  <a:pt x="54900" y="17270"/>
                </a:lnTo>
                <a:lnTo>
                  <a:pt x="54900" y="17280"/>
                </a:lnTo>
                <a:lnTo>
                  <a:pt x="54890" y="17280"/>
                </a:lnTo>
                <a:lnTo>
                  <a:pt x="54890" y="17290"/>
                </a:lnTo>
                <a:lnTo>
                  <a:pt x="54880" y="17290"/>
                </a:lnTo>
                <a:lnTo>
                  <a:pt x="54880" y="17300"/>
                </a:lnTo>
                <a:lnTo>
                  <a:pt x="54870" y="17300"/>
                </a:lnTo>
                <a:lnTo>
                  <a:pt x="54870" y="17310"/>
                </a:lnTo>
                <a:lnTo>
                  <a:pt x="54860" y="17310"/>
                </a:lnTo>
                <a:lnTo>
                  <a:pt x="54860" y="17320"/>
                </a:lnTo>
                <a:lnTo>
                  <a:pt x="54850" y="17320"/>
                </a:lnTo>
                <a:lnTo>
                  <a:pt x="54850" y="17330"/>
                </a:lnTo>
                <a:lnTo>
                  <a:pt x="54840" y="17330"/>
                </a:lnTo>
                <a:lnTo>
                  <a:pt x="54840" y="17340"/>
                </a:lnTo>
                <a:lnTo>
                  <a:pt x="54830" y="17340"/>
                </a:lnTo>
                <a:lnTo>
                  <a:pt x="54830" y="17350"/>
                </a:lnTo>
                <a:lnTo>
                  <a:pt x="54820" y="17350"/>
                </a:lnTo>
                <a:lnTo>
                  <a:pt x="54820" y="17360"/>
                </a:lnTo>
                <a:lnTo>
                  <a:pt x="54810" y="17360"/>
                </a:lnTo>
                <a:lnTo>
                  <a:pt x="54810" y="17370"/>
                </a:lnTo>
                <a:lnTo>
                  <a:pt x="54800" y="17370"/>
                </a:lnTo>
                <a:lnTo>
                  <a:pt x="54800" y="17380"/>
                </a:lnTo>
                <a:lnTo>
                  <a:pt x="54800" y="17400"/>
                </a:lnTo>
                <a:lnTo>
                  <a:pt x="54790" y="17400"/>
                </a:lnTo>
                <a:lnTo>
                  <a:pt x="54790" y="17410"/>
                </a:lnTo>
                <a:lnTo>
                  <a:pt x="54780" y="17410"/>
                </a:lnTo>
                <a:lnTo>
                  <a:pt x="54780" y="17420"/>
                </a:lnTo>
                <a:lnTo>
                  <a:pt x="54770" y="17420"/>
                </a:lnTo>
                <a:lnTo>
                  <a:pt x="54770" y="17430"/>
                </a:lnTo>
                <a:lnTo>
                  <a:pt x="54770" y="17440"/>
                </a:lnTo>
                <a:lnTo>
                  <a:pt x="54770" y="17450"/>
                </a:lnTo>
                <a:lnTo>
                  <a:pt x="54760" y="17450"/>
                </a:lnTo>
                <a:lnTo>
                  <a:pt x="54760" y="17470"/>
                </a:lnTo>
                <a:lnTo>
                  <a:pt x="54750" y="17470"/>
                </a:lnTo>
                <a:lnTo>
                  <a:pt x="54750" y="17480"/>
                </a:lnTo>
                <a:lnTo>
                  <a:pt x="54740" y="17480"/>
                </a:lnTo>
                <a:lnTo>
                  <a:pt x="54740" y="17490"/>
                </a:lnTo>
                <a:lnTo>
                  <a:pt x="54740" y="17500"/>
                </a:lnTo>
                <a:lnTo>
                  <a:pt x="54730" y="17500"/>
                </a:lnTo>
                <a:lnTo>
                  <a:pt x="54720" y="17500"/>
                </a:lnTo>
                <a:lnTo>
                  <a:pt x="54710" y="17500"/>
                </a:lnTo>
                <a:lnTo>
                  <a:pt x="54710" y="17510"/>
                </a:lnTo>
                <a:lnTo>
                  <a:pt x="54690" y="17510"/>
                </a:lnTo>
                <a:lnTo>
                  <a:pt x="54690" y="17500"/>
                </a:lnTo>
                <a:lnTo>
                  <a:pt x="54670" y="17500"/>
                </a:lnTo>
                <a:lnTo>
                  <a:pt x="54660" y="17500"/>
                </a:lnTo>
                <a:lnTo>
                  <a:pt x="54650" y="17500"/>
                </a:lnTo>
                <a:lnTo>
                  <a:pt x="54650" y="17490"/>
                </a:lnTo>
                <a:lnTo>
                  <a:pt x="54640" y="17490"/>
                </a:lnTo>
                <a:lnTo>
                  <a:pt x="54640" y="17480"/>
                </a:lnTo>
                <a:lnTo>
                  <a:pt x="54630" y="17480"/>
                </a:lnTo>
                <a:lnTo>
                  <a:pt x="54620" y="17480"/>
                </a:lnTo>
                <a:lnTo>
                  <a:pt x="54620" y="17470"/>
                </a:lnTo>
                <a:lnTo>
                  <a:pt x="54610" y="17470"/>
                </a:lnTo>
                <a:lnTo>
                  <a:pt x="54590" y="17470"/>
                </a:lnTo>
                <a:lnTo>
                  <a:pt x="54590" y="17460"/>
                </a:lnTo>
                <a:lnTo>
                  <a:pt x="54580" y="17460"/>
                </a:lnTo>
                <a:lnTo>
                  <a:pt x="54570" y="17460"/>
                </a:lnTo>
                <a:lnTo>
                  <a:pt x="54570" y="17450"/>
                </a:lnTo>
                <a:lnTo>
                  <a:pt x="54560" y="17450"/>
                </a:lnTo>
                <a:lnTo>
                  <a:pt x="54560" y="17440"/>
                </a:lnTo>
                <a:lnTo>
                  <a:pt x="54510" y="17440"/>
                </a:lnTo>
                <a:lnTo>
                  <a:pt x="54490" y="17440"/>
                </a:lnTo>
                <a:lnTo>
                  <a:pt x="54490" y="17450"/>
                </a:lnTo>
                <a:lnTo>
                  <a:pt x="54480" y="17450"/>
                </a:lnTo>
                <a:lnTo>
                  <a:pt x="54480" y="17460"/>
                </a:lnTo>
                <a:lnTo>
                  <a:pt x="54470" y="17460"/>
                </a:lnTo>
                <a:lnTo>
                  <a:pt x="54470" y="17470"/>
                </a:lnTo>
                <a:lnTo>
                  <a:pt x="54460" y="17470"/>
                </a:lnTo>
                <a:lnTo>
                  <a:pt x="54460" y="17480"/>
                </a:lnTo>
                <a:lnTo>
                  <a:pt x="54450" y="17480"/>
                </a:lnTo>
                <a:lnTo>
                  <a:pt x="54450" y="17490"/>
                </a:lnTo>
                <a:lnTo>
                  <a:pt x="54440" y="17490"/>
                </a:lnTo>
                <a:lnTo>
                  <a:pt x="54440" y="17500"/>
                </a:lnTo>
                <a:lnTo>
                  <a:pt x="54430" y="17500"/>
                </a:lnTo>
                <a:lnTo>
                  <a:pt x="54430" y="17510"/>
                </a:lnTo>
                <a:lnTo>
                  <a:pt x="54430" y="17520"/>
                </a:lnTo>
                <a:lnTo>
                  <a:pt x="54420" y="17520"/>
                </a:lnTo>
                <a:lnTo>
                  <a:pt x="54420" y="17530"/>
                </a:lnTo>
                <a:lnTo>
                  <a:pt x="54410" y="17530"/>
                </a:lnTo>
                <a:lnTo>
                  <a:pt x="54410" y="17540"/>
                </a:lnTo>
                <a:lnTo>
                  <a:pt x="54400" y="17540"/>
                </a:lnTo>
                <a:lnTo>
                  <a:pt x="54400" y="17530"/>
                </a:lnTo>
                <a:lnTo>
                  <a:pt x="54400" y="17540"/>
                </a:lnTo>
                <a:lnTo>
                  <a:pt x="54390" y="17540"/>
                </a:lnTo>
                <a:lnTo>
                  <a:pt x="54390" y="17570"/>
                </a:lnTo>
                <a:lnTo>
                  <a:pt x="54390" y="17580"/>
                </a:lnTo>
                <a:lnTo>
                  <a:pt x="54380" y="17580"/>
                </a:lnTo>
                <a:lnTo>
                  <a:pt x="54380" y="17590"/>
                </a:lnTo>
                <a:lnTo>
                  <a:pt x="54370" y="17590"/>
                </a:lnTo>
                <a:lnTo>
                  <a:pt x="54370" y="17600"/>
                </a:lnTo>
                <a:lnTo>
                  <a:pt x="54360" y="17600"/>
                </a:lnTo>
                <a:lnTo>
                  <a:pt x="54350" y="17600"/>
                </a:lnTo>
                <a:lnTo>
                  <a:pt x="54340" y="17600"/>
                </a:lnTo>
                <a:lnTo>
                  <a:pt x="54340" y="17610"/>
                </a:lnTo>
                <a:lnTo>
                  <a:pt x="54330" y="17610"/>
                </a:lnTo>
                <a:lnTo>
                  <a:pt x="54330" y="17620"/>
                </a:lnTo>
                <a:lnTo>
                  <a:pt x="54320" y="17620"/>
                </a:lnTo>
                <a:lnTo>
                  <a:pt x="54310" y="17620"/>
                </a:lnTo>
                <a:lnTo>
                  <a:pt x="54310" y="17630"/>
                </a:lnTo>
                <a:lnTo>
                  <a:pt x="54310" y="17640"/>
                </a:lnTo>
                <a:lnTo>
                  <a:pt x="54300" y="17640"/>
                </a:lnTo>
                <a:lnTo>
                  <a:pt x="54290" y="17640"/>
                </a:lnTo>
                <a:lnTo>
                  <a:pt x="54290" y="17650"/>
                </a:lnTo>
                <a:lnTo>
                  <a:pt x="54280" y="17650"/>
                </a:lnTo>
                <a:lnTo>
                  <a:pt x="54280" y="17660"/>
                </a:lnTo>
                <a:lnTo>
                  <a:pt x="54280" y="17650"/>
                </a:lnTo>
                <a:lnTo>
                  <a:pt x="54270" y="17650"/>
                </a:lnTo>
                <a:lnTo>
                  <a:pt x="54270" y="17640"/>
                </a:lnTo>
                <a:lnTo>
                  <a:pt x="54260" y="17640"/>
                </a:lnTo>
                <a:lnTo>
                  <a:pt x="54250" y="17640"/>
                </a:lnTo>
                <a:lnTo>
                  <a:pt x="54250" y="17630"/>
                </a:lnTo>
                <a:lnTo>
                  <a:pt x="54240" y="17630"/>
                </a:lnTo>
                <a:lnTo>
                  <a:pt x="54240" y="17620"/>
                </a:lnTo>
                <a:lnTo>
                  <a:pt x="54240" y="17610"/>
                </a:lnTo>
                <a:lnTo>
                  <a:pt x="54230" y="17610"/>
                </a:lnTo>
                <a:lnTo>
                  <a:pt x="54230" y="17600"/>
                </a:lnTo>
                <a:lnTo>
                  <a:pt x="54220" y="17600"/>
                </a:lnTo>
                <a:lnTo>
                  <a:pt x="54210" y="17600"/>
                </a:lnTo>
                <a:lnTo>
                  <a:pt x="54210" y="17590"/>
                </a:lnTo>
                <a:lnTo>
                  <a:pt x="54200" y="17590"/>
                </a:lnTo>
                <a:lnTo>
                  <a:pt x="54200" y="17580"/>
                </a:lnTo>
                <a:lnTo>
                  <a:pt x="54190" y="17580"/>
                </a:lnTo>
                <a:lnTo>
                  <a:pt x="54190" y="17570"/>
                </a:lnTo>
                <a:lnTo>
                  <a:pt x="54180" y="17570"/>
                </a:lnTo>
                <a:lnTo>
                  <a:pt x="54180" y="17560"/>
                </a:lnTo>
                <a:lnTo>
                  <a:pt x="54170" y="17560"/>
                </a:lnTo>
                <a:lnTo>
                  <a:pt x="54170" y="17550"/>
                </a:lnTo>
                <a:lnTo>
                  <a:pt x="54160" y="17550"/>
                </a:lnTo>
                <a:lnTo>
                  <a:pt x="54160" y="17540"/>
                </a:lnTo>
                <a:lnTo>
                  <a:pt x="54150" y="17540"/>
                </a:lnTo>
                <a:lnTo>
                  <a:pt x="54140" y="17540"/>
                </a:lnTo>
                <a:lnTo>
                  <a:pt x="54140" y="17530"/>
                </a:lnTo>
                <a:lnTo>
                  <a:pt x="54130" y="17530"/>
                </a:lnTo>
                <a:lnTo>
                  <a:pt x="54120" y="17530"/>
                </a:lnTo>
                <a:lnTo>
                  <a:pt x="54120" y="17520"/>
                </a:lnTo>
                <a:lnTo>
                  <a:pt x="54110" y="17520"/>
                </a:lnTo>
                <a:lnTo>
                  <a:pt x="54110" y="17510"/>
                </a:lnTo>
                <a:lnTo>
                  <a:pt x="54100" y="17510"/>
                </a:lnTo>
                <a:lnTo>
                  <a:pt x="54090" y="17510"/>
                </a:lnTo>
                <a:lnTo>
                  <a:pt x="54090" y="17500"/>
                </a:lnTo>
                <a:lnTo>
                  <a:pt x="54070" y="17500"/>
                </a:lnTo>
                <a:lnTo>
                  <a:pt x="54060" y="17500"/>
                </a:lnTo>
                <a:lnTo>
                  <a:pt x="54060" y="17490"/>
                </a:lnTo>
                <a:lnTo>
                  <a:pt x="54040" y="17490"/>
                </a:lnTo>
                <a:lnTo>
                  <a:pt x="54030" y="17490"/>
                </a:lnTo>
                <a:lnTo>
                  <a:pt x="54030" y="17480"/>
                </a:lnTo>
                <a:lnTo>
                  <a:pt x="54020" y="17480"/>
                </a:lnTo>
                <a:lnTo>
                  <a:pt x="54020" y="17470"/>
                </a:lnTo>
                <a:lnTo>
                  <a:pt x="54010" y="17470"/>
                </a:lnTo>
                <a:lnTo>
                  <a:pt x="54010" y="17440"/>
                </a:lnTo>
                <a:lnTo>
                  <a:pt x="54010" y="17430"/>
                </a:lnTo>
                <a:lnTo>
                  <a:pt x="54020" y="17430"/>
                </a:lnTo>
                <a:lnTo>
                  <a:pt x="54020" y="17420"/>
                </a:lnTo>
                <a:lnTo>
                  <a:pt x="54030" y="17420"/>
                </a:lnTo>
                <a:lnTo>
                  <a:pt x="54040" y="17420"/>
                </a:lnTo>
                <a:lnTo>
                  <a:pt x="54040" y="17410"/>
                </a:lnTo>
                <a:lnTo>
                  <a:pt x="54050" y="17410"/>
                </a:lnTo>
                <a:lnTo>
                  <a:pt x="54050" y="17400"/>
                </a:lnTo>
                <a:lnTo>
                  <a:pt x="54060" y="17400"/>
                </a:lnTo>
                <a:lnTo>
                  <a:pt x="54070" y="17400"/>
                </a:lnTo>
                <a:lnTo>
                  <a:pt x="54080" y="17400"/>
                </a:lnTo>
                <a:lnTo>
                  <a:pt x="54080" y="17390"/>
                </a:lnTo>
                <a:lnTo>
                  <a:pt x="54080" y="17380"/>
                </a:lnTo>
                <a:lnTo>
                  <a:pt x="54090" y="17380"/>
                </a:lnTo>
                <a:lnTo>
                  <a:pt x="54090" y="17370"/>
                </a:lnTo>
                <a:lnTo>
                  <a:pt x="54100" y="17370"/>
                </a:lnTo>
                <a:lnTo>
                  <a:pt x="54100" y="17360"/>
                </a:lnTo>
                <a:lnTo>
                  <a:pt x="54090" y="17360"/>
                </a:lnTo>
                <a:lnTo>
                  <a:pt x="54090" y="17330"/>
                </a:lnTo>
                <a:lnTo>
                  <a:pt x="54090" y="17320"/>
                </a:lnTo>
                <a:lnTo>
                  <a:pt x="54080" y="17320"/>
                </a:lnTo>
                <a:lnTo>
                  <a:pt x="54080" y="17310"/>
                </a:lnTo>
                <a:lnTo>
                  <a:pt x="54080" y="17300"/>
                </a:lnTo>
                <a:lnTo>
                  <a:pt x="54070" y="17300"/>
                </a:lnTo>
                <a:lnTo>
                  <a:pt x="54070" y="17290"/>
                </a:lnTo>
                <a:lnTo>
                  <a:pt x="54070" y="17300"/>
                </a:lnTo>
                <a:lnTo>
                  <a:pt x="54070" y="17320"/>
                </a:lnTo>
                <a:lnTo>
                  <a:pt x="54070" y="17330"/>
                </a:lnTo>
                <a:lnTo>
                  <a:pt x="54070" y="17340"/>
                </a:lnTo>
                <a:lnTo>
                  <a:pt x="54080" y="17340"/>
                </a:lnTo>
                <a:lnTo>
                  <a:pt x="54080" y="17350"/>
                </a:lnTo>
                <a:lnTo>
                  <a:pt x="54080" y="17370"/>
                </a:lnTo>
                <a:lnTo>
                  <a:pt x="54070" y="17370"/>
                </a:lnTo>
                <a:lnTo>
                  <a:pt x="54070" y="17380"/>
                </a:lnTo>
                <a:lnTo>
                  <a:pt x="54060" y="17380"/>
                </a:lnTo>
                <a:lnTo>
                  <a:pt x="54050" y="17380"/>
                </a:lnTo>
                <a:lnTo>
                  <a:pt x="54050" y="17390"/>
                </a:lnTo>
                <a:lnTo>
                  <a:pt x="54040" y="17390"/>
                </a:lnTo>
                <a:lnTo>
                  <a:pt x="54030" y="17390"/>
                </a:lnTo>
                <a:lnTo>
                  <a:pt x="54030" y="17400"/>
                </a:lnTo>
                <a:lnTo>
                  <a:pt x="54010" y="17400"/>
                </a:lnTo>
                <a:lnTo>
                  <a:pt x="54000" y="17400"/>
                </a:lnTo>
                <a:lnTo>
                  <a:pt x="54000" y="17410"/>
                </a:lnTo>
                <a:lnTo>
                  <a:pt x="53990" y="17410"/>
                </a:lnTo>
                <a:lnTo>
                  <a:pt x="53990" y="17420"/>
                </a:lnTo>
                <a:lnTo>
                  <a:pt x="53980" y="17420"/>
                </a:lnTo>
                <a:lnTo>
                  <a:pt x="53980" y="17430"/>
                </a:lnTo>
                <a:lnTo>
                  <a:pt x="53980" y="17440"/>
                </a:lnTo>
                <a:lnTo>
                  <a:pt x="53970" y="17440"/>
                </a:lnTo>
                <a:lnTo>
                  <a:pt x="53970" y="17450"/>
                </a:lnTo>
                <a:lnTo>
                  <a:pt x="53970" y="17460"/>
                </a:lnTo>
                <a:lnTo>
                  <a:pt x="53970" y="17470"/>
                </a:lnTo>
                <a:lnTo>
                  <a:pt x="53960" y="17470"/>
                </a:lnTo>
                <a:lnTo>
                  <a:pt x="53960" y="17480"/>
                </a:lnTo>
                <a:lnTo>
                  <a:pt x="53940" y="17480"/>
                </a:lnTo>
                <a:lnTo>
                  <a:pt x="53940" y="17490"/>
                </a:lnTo>
                <a:lnTo>
                  <a:pt x="53930" y="17490"/>
                </a:lnTo>
                <a:lnTo>
                  <a:pt x="53930" y="17500"/>
                </a:lnTo>
                <a:lnTo>
                  <a:pt x="53920" y="17500"/>
                </a:lnTo>
                <a:lnTo>
                  <a:pt x="53910" y="17500"/>
                </a:lnTo>
                <a:lnTo>
                  <a:pt x="53910" y="17510"/>
                </a:lnTo>
                <a:lnTo>
                  <a:pt x="53910" y="17520"/>
                </a:lnTo>
                <a:lnTo>
                  <a:pt x="53910" y="17540"/>
                </a:lnTo>
                <a:lnTo>
                  <a:pt x="53900" y="17540"/>
                </a:lnTo>
                <a:lnTo>
                  <a:pt x="53910" y="17540"/>
                </a:lnTo>
                <a:lnTo>
                  <a:pt x="53910" y="17560"/>
                </a:lnTo>
                <a:lnTo>
                  <a:pt x="53920" y="17560"/>
                </a:lnTo>
                <a:lnTo>
                  <a:pt x="53920" y="17570"/>
                </a:lnTo>
                <a:lnTo>
                  <a:pt x="53930" y="17570"/>
                </a:lnTo>
                <a:lnTo>
                  <a:pt x="53930" y="17560"/>
                </a:lnTo>
                <a:lnTo>
                  <a:pt x="53940" y="17560"/>
                </a:lnTo>
                <a:lnTo>
                  <a:pt x="53940" y="17570"/>
                </a:lnTo>
                <a:lnTo>
                  <a:pt x="53950" y="17570"/>
                </a:lnTo>
                <a:lnTo>
                  <a:pt x="53950" y="17580"/>
                </a:lnTo>
                <a:lnTo>
                  <a:pt x="53960" y="17580"/>
                </a:lnTo>
                <a:lnTo>
                  <a:pt x="53960" y="17590"/>
                </a:lnTo>
                <a:lnTo>
                  <a:pt x="53970" y="17590"/>
                </a:lnTo>
                <a:lnTo>
                  <a:pt x="53970" y="17640"/>
                </a:lnTo>
                <a:lnTo>
                  <a:pt x="53970" y="17670"/>
                </a:lnTo>
                <a:lnTo>
                  <a:pt x="53970" y="17690"/>
                </a:lnTo>
                <a:lnTo>
                  <a:pt x="53960" y="17690"/>
                </a:lnTo>
                <a:lnTo>
                  <a:pt x="53960" y="17700"/>
                </a:lnTo>
                <a:lnTo>
                  <a:pt x="53960" y="17710"/>
                </a:lnTo>
                <a:lnTo>
                  <a:pt x="53970" y="17710"/>
                </a:lnTo>
                <a:lnTo>
                  <a:pt x="53970" y="17700"/>
                </a:lnTo>
                <a:lnTo>
                  <a:pt x="53980" y="17700"/>
                </a:lnTo>
                <a:lnTo>
                  <a:pt x="53980" y="17690"/>
                </a:lnTo>
                <a:lnTo>
                  <a:pt x="53980" y="17670"/>
                </a:lnTo>
                <a:lnTo>
                  <a:pt x="53980" y="17630"/>
                </a:lnTo>
                <a:lnTo>
                  <a:pt x="53980" y="17590"/>
                </a:lnTo>
                <a:lnTo>
                  <a:pt x="53980" y="17580"/>
                </a:lnTo>
                <a:lnTo>
                  <a:pt x="53970" y="17580"/>
                </a:lnTo>
                <a:lnTo>
                  <a:pt x="53970" y="17570"/>
                </a:lnTo>
                <a:lnTo>
                  <a:pt x="53970" y="17560"/>
                </a:lnTo>
                <a:lnTo>
                  <a:pt x="53960" y="17560"/>
                </a:lnTo>
                <a:lnTo>
                  <a:pt x="53960" y="17550"/>
                </a:lnTo>
                <a:lnTo>
                  <a:pt x="53950" y="17550"/>
                </a:lnTo>
                <a:lnTo>
                  <a:pt x="53940" y="17550"/>
                </a:lnTo>
                <a:lnTo>
                  <a:pt x="53940" y="17540"/>
                </a:lnTo>
                <a:lnTo>
                  <a:pt x="53930" y="17540"/>
                </a:lnTo>
                <a:lnTo>
                  <a:pt x="53930" y="17510"/>
                </a:lnTo>
                <a:lnTo>
                  <a:pt x="53940" y="17510"/>
                </a:lnTo>
                <a:lnTo>
                  <a:pt x="53940" y="17500"/>
                </a:lnTo>
                <a:lnTo>
                  <a:pt x="53950" y="17500"/>
                </a:lnTo>
                <a:lnTo>
                  <a:pt x="53960" y="17500"/>
                </a:lnTo>
                <a:lnTo>
                  <a:pt x="53960" y="17490"/>
                </a:lnTo>
                <a:lnTo>
                  <a:pt x="54000" y="17490"/>
                </a:lnTo>
                <a:lnTo>
                  <a:pt x="54000" y="17500"/>
                </a:lnTo>
                <a:lnTo>
                  <a:pt x="54010" y="17500"/>
                </a:lnTo>
                <a:lnTo>
                  <a:pt x="54020" y="17500"/>
                </a:lnTo>
                <a:lnTo>
                  <a:pt x="54020" y="17510"/>
                </a:lnTo>
                <a:lnTo>
                  <a:pt x="54040" y="17510"/>
                </a:lnTo>
                <a:lnTo>
                  <a:pt x="54040" y="17520"/>
                </a:lnTo>
                <a:lnTo>
                  <a:pt x="54050" y="17520"/>
                </a:lnTo>
                <a:lnTo>
                  <a:pt x="54050" y="17530"/>
                </a:lnTo>
                <a:lnTo>
                  <a:pt x="54060" y="17530"/>
                </a:lnTo>
                <a:lnTo>
                  <a:pt x="54070" y="17530"/>
                </a:lnTo>
                <a:lnTo>
                  <a:pt x="54070" y="17540"/>
                </a:lnTo>
                <a:lnTo>
                  <a:pt x="54080" y="17540"/>
                </a:lnTo>
                <a:lnTo>
                  <a:pt x="54090" y="17540"/>
                </a:lnTo>
                <a:lnTo>
                  <a:pt x="54090" y="17550"/>
                </a:lnTo>
                <a:lnTo>
                  <a:pt x="54100" y="17550"/>
                </a:lnTo>
                <a:lnTo>
                  <a:pt x="54100" y="17560"/>
                </a:lnTo>
                <a:lnTo>
                  <a:pt x="54110" y="17560"/>
                </a:lnTo>
                <a:lnTo>
                  <a:pt x="54120" y="17560"/>
                </a:lnTo>
                <a:lnTo>
                  <a:pt x="54120" y="17570"/>
                </a:lnTo>
                <a:lnTo>
                  <a:pt x="54130" y="17570"/>
                </a:lnTo>
                <a:lnTo>
                  <a:pt x="54140" y="17570"/>
                </a:lnTo>
                <a:lnTo>
                  <a:pt x="54140" y="17580"/>
                </a:lnTo>
                <a:lnTo>
                  <a:pt x="54150" y="17580"/>
                </a:lnTo>
                <a:lnTo>
                  <a:pt x="54160" y="17580"/>
                </a:lnTo>
                <a:lnTo>
                  <a:pt x="54160" y="17590"/>
                </a:lnTo>
                <a:lnTo>
                  <a:pt x="54160" y="17600"/>
                </a:lnTo>
                <a:lnTo>
                  <a:pt x="54170" y="17600"/>
                </a:lnTo>
                <a:lnTo>
                  <a:pt x="54170" y="17610"/>
                </a:lnTo>
                <a:lnTo>
                  <a:pt x="54180" y="17610"/>
                </a:lnTo>
                <a:lnTo>
                  <a:pt x="54180" y="17630"/>
                </a:lnTo>
                <a:lnTo>
                  <a:pt x="54190" y="17630"/>
                </a:lnTo>
                <a:lnTo>
                  <a:pt x="54190" y="17640"/>
                </a:lnTo>
                <a:lnTo>
                  <a:pt x="54190" y="17650"/>
                </a:lnTo>
                <a:lnTo>
                  <a:pt x="54200" y="17650"/>
                </a:lnTo>
                <a:lnTo>
                  <a:pt x="54200" y="17660"/>
                </a:lnTo>
                <a:lnTo>
                  <a:pt x="54200" y="17670"/>
                </a:lnTo>
                <a:lnTo>
                  <a:pt x="54210" y="17670"/>
                </a:lnTo>
                <a:lnTo>
                  <a:pt x="54210" y="17680"/>
                </a:lnTo>
                <a:lnTo>
                  <a:pt x="54210" y="17690"/>
                </a:lnTo>
                <a:lnTo>
                  <a:pt x="54220" y="17690"/>
                </a:lnTo>
                <a:lnTo>
                  <a:pt x="54220" y="17700"/>
                </a:lnTo>
                <a:lnTo>
                  <a:pt x="54220" y="17710"/>
                </a:lnTo>
                <a:lnTo>
                  <a:pt x="54220" y="17720"/>
                </a:lnTo>
                <a:lnTo>
                  <a:pt x="54230" y="17720"/>
                </a:lnTo>
                <a:lnTo>
                  <a:pt x="54230" y="17730"/>
                </a:lnTo>
                <a:lnTo>
                  <a:pt x="54240" y="17730"/>
                </a:lnTo>
                <a:lnTo>
                  <a:pt x="54240" y="17740"/>
                </a:lnTo>
                <a:lnTo>
                  <a:pt x="54250" y="17740"/>
                </a:lnTo>
                <a:lnTo>
                  <a:pt x="54250" y="17750"/>
                </a:lnTo>
                <a:lnTo>
                  <a:pt x="54260" y="17750"/>
                </a:lnTo>
                <a:lnTo>
                  <a:pt x="54260" y="17760"/>
                </a:lnTo>
                <a:lnTo>
                  <a:pt x="54300" y="17760"/>
                </a:lnTo>
                <a:lnTo>
                  <a:pt x="54300" y="17750"/>
                </a:lnTo>
                <a:lnTo>
                  <a:pt x="54320" y="17750"/>
                </a:lnTo>
                <a:lnTo>
                  <a:pt x="54340" y="17750"/>
                </a:lnTo>
                <a:lnTo>
                  <a:pt x="54340" y="17740"/>
                </a:lnTo>
                <a:lnTo>
                  <a:pt x="54350" y="17740"/>
                </a:lnTo>
                <a:lnTo>
                  <a:pt x="54350" y="17750"/>
                </a:lnTo>
                <a:lnTo>
                  <a:pt x="54370" y="17750"/>
                </a:lnTo>
                <a:lnTo>
                  <a:pt x="54370" y="17760"/>
                </a:lnTo>
                <a:lnTo>
                  <a:pt x="54370" y="17770"/>
                </a:lnTo>
                <a:lnTo>
                  <a:pt x="54380" y="17770"/>
                </a:lnTo>
                <a:lnTo>
                  <a:pt x="54380" y="17780"/>
                </a:lnTo>
                <a:lnTo>
                  <a:pt x="54390" y="17780"/>
                </a:lnTo>
                <a:lnTo>
                  <a:pt x="54400" y="17780"/>
                </a:lnTo>
                <a:lnTo>
                  <a:pt x="54400" y="17790"/>
                </a:lnTo>
                <a:lnTo>
                  <a:pt x="54410" y="17790"/>
                </a:lnTo>
                <a:lnTo>
                  <a:pt x="54410" y="17800"/>
                </a:lnTo>
                <a:lnTo>
                  <a:pt x="54430" y="17800"/>
                </a:lnTo>
                <a:lnTo>
                  <a:pt x="54450" y="17800"/>
                </a:lnTo>
                <a:lnTo>
                  <a:pt x="54460" y="17800"/>
                </a:lnTo>
                <a:lnTo>
                  <a:pt x="54460" y="17810"/>
                </a:lnTo>
                <a:lnTo>
                  <a:pt x="54470" y="17810"/>
                </a:lnTo>
                <a:lnTo>
                  <a:pt x="54480" y="17810"/>
                </a:lnTo>
                <a:lnTo>
                  <a:pt x="54480" y="17820"/>
                </a:lnTo>
                <a:lnTo>
                  <a:pt x="54490" y="17820"/>
                </a:lnTo>
                <a:lnTo>
                  <a:pt x="54490" y="17830"/>
                </a:lnTo>
                <a:lnTo>
                  <a:pt x="54500" y="17830"/>
                </a:lnTo>
                <a:lnTo>
                  <a:pt x="54510" y="17830"/>
                </a:lnTo>
                <a:lnTo>
                  <a:pt x="54510" y="17840"/>
                </a:lnTo>
                <a:lnTo>
                  <a:pt x="54520" y="17840"/>
                </a:lnTo>
                <a:lnTo>
                  <a:pt x="54520" y="17850"/>
                </a:lnTo>
                <a:lnTo>
                  <a:pt x="54530" y="17850"/>
                </a:lnTo>
                <a:lnTo>
                  <a:pt x="54530" y="17860"/>
                </a:lnTo>
                <a:lnTo>
                  <a:pt x="54540" y="17860"/>
                </a:lnTo>
                <a:lnTo>
                  <a:pt x="54540" y="17870"/>
                </a:lnTo>
                <a:lnTo>
                  <a:pt x="54550" y="17870"/>
                </a:lnTo>
                <a:lnTo>
                  <a:pt x="54560" y="17870"/>
                </a:lnTo>
                <a:lnTo>
                  <a:pt x="54560" y="17880"/>
                </a:lnTo>
                <a:lnTo>
                  <a:pt x="54560" y="17890"/>
                </a:lnTo>
                <a:lnTo>
                  <a:pt x="54570" y="17890"/>
                </a:lnTo>
                <a:lnTo>
                  <a:pt x="54570" y="17900"/>
                </a:lnTo>
                <a:lnTo>
                  <a:pt x="54580" y="17900"/>
                </a:lnTo>
                <a:lnTo>
                  <a:pt x="54590" y="17900"/>
                </a:lnTo>
                <a:lnTo>
                  <a:pt x="54590" y="17910"/>
                </a:lnTo>
                <a:lnTo>
                  <a:pt x="54610" y="17910"/>
                </a:lnTo>
                <a:lnTo>
                  <a:pt x="54620" y="17910"/>
                </a:lnTo>
                <a:lnTo>
                  <a:pt x="54620" y="17920"/>
                </a:lnTo>
                <a:lnTo>
                  <a:pt x="54630" y="17920"/>
                </a:lnTo>
                <a:lnTo>
                  <a:pt x="54630" y="17930"/>
                </a:lnTo>
                <a:lnTo>
                  <a:pt x="54640" y="17930"/>
                </a:lnTo>
                <a:lnTo>
                  <a:pt x="54640" y="17940"/>
                </a:lnTo>
                <a:lnTo>
                  <a:pt x="54650" y="17940"/>
                </a:lnTo>
                <a:lnTo>
                  <a:pt x="54650" y="17950"/>
                </a:lnTo>
                <a:lnTo>
                  <a:pt x="54660" y="17950"/>
                </a:lnTo>
                <a:lnTo>
                  <a:pt x="54680" y="17950"/>
                </a:lnTo>
                <a:lnTo>
                  <a:pt x="54680" y="17960"/>
                </a:lnTo>
                <a:lnTo>
                  <a:pt x="54690" y="17960"/>
                </a:lnTo>
                <a:lnTo>
                  <a:pt x="54700" y="17960"/>
                </a:lnTo>
                <a:lnTo>
                  <a:pt x="54700" y="17970"/>
                </a:lnTo>
                <a:lnTo>
                  <a:pt x="54710" y="17970"/>
                </a:lnTo>
                <a:lnTo>
                  <a:pt x="54720" y="17970"/>
                </a:lnTo>
                <a:lnTo>
                  <a:pt x="54740" y="17970"/>
                </a:lnTo>
                <a:lnTo>
                  <a:pt x="54740" y="17980"/>
                </a:lnTo>
                <a:lnTo>
                  <a:pt x="54750" y="17980"/>
                </a:lnTo>
                <a:lnTo>
                  <a:pt x="54760" y="17980"/>
                </a:lnTo>
                <a:lnTo>
                  <a:pt x="54770" y="17980"/>
                </a:lnTo>
                <a:lnTo>
                  <a:pt x="54770" y="17990"/>
                </a:lnTo>
                <a:lnTo>
                  <a:pt x="54790" y="17990"/>
                </a:lnTo>
                <a:lnTo>
                  <a:pt x="54790" y="17980"/>
                </a:lnTo>
                <a:lnTo>
                  <a:pt x="54800" y="17980"/>
                </a:lnTo>
                <a:lnTo>
                  <a:pt x="54800" y="17990"/>
                </a:lnTo>
                <a:lnTo>
                  <a:pt x="54810" y="17990"/>
                </a:lnTo>
                <a:lnTo>
                  <a:pt x="54810" y="18000"/>
                </a:lnTo>
                <a:lnTo>
                  <a:pt x="54820" y="18000"/>
                </a:lnTo>
                <a:lnTo>
                  <a:pt x="54830" y="18000"/>
                </a:lnTo>
                <a:lnTo>
                  <a:pt x="54840" y="18000"/>
                </a:lnTo>
                <a:lnTo>
                  <a:pt x="54840" y="18010"/>
                </a:lnTo>
                <a:lnTo>
                  <a:pt x="54850" y="18010"/>
                </a:lnTo>
                <a:lnTo>
                  <a:pt x="54850" y="18020"/>
                </a:lnTo>
                <a:lnTo>
                  <a:pt x="54850" y="18030"/>
                </a:lnTo>
                <a:lnTo>
                  <a:pt x="54860" y="18030"/>
                </a:lnTo>
                <a:lnTo>
                  <a:pt x="54870" y="18030"/>
                </a:lnTo>
                <a:lnTo>
                  <a:pt x="54870" y="18040"/>
                </a:lnTo>
                <a:lnTo>
                  <a:pt x="54880" y="18040"/>
                </a:lnTo>
                <a:lnTo>
                  <a:pt x="54890" y="18040"/>
                </a:lnTo>
                <a:lnTo>
                  <a:pt x="54900" y="18040"/>
                </a:lnTo>
                <a:lnTo>
                  <a:pt x="54900" y="18050"/>
                </a:lnTo>
                <a:lnTo>
                  <a:pt x="54920" y="18050"/>
                </a:lnTo>
                <a:lnTo>
                  <a:pt x="54920" y="18060"/>
                </a:lnTo>
                <a:lnTo>
                  <a:pt x="54930" y="18060"/>
                </a:lnTo>
                <a:lnTo>
                  <a:pt x="54950" y="18060"/>
                </a:lnTo>
                <a:lnTo>
                  <a:pt x="54950" y="18070"/>
                </a:lnTo>
                <a:lnTo>
                  <a:pt x="54960" y="18070"/>
                </a:lnTo>
                <a:lnTo>
                  <a:pt x="54970" y="18070"/>
                </a:lnTo>
                <a:lnTo>
                  <a:pt x="54970" y="18080"/>
                </a:lnTo>
                <a:lnTo>
                  <a:pt x="54980" y="18080"/>
                </a:lnTo>
                <a:lnTo>
                  <a:pt x="54980" y="18090"/>
                </a:lnTo>
                <a:lnTo>
                  <a:pt x="55000" y="18090"/>
                </a:lnTo>
                <a:lnTo>
                  <a:pt x="55000" y="18100"/>
                </a:lnTo>
                <a:lnTo>
                  <a:pt x="55010" y="18100"/>
                </a:lnTo>
                <a:lnTo>
                  <a:pt x="55020" y="18100"/>
                </a:lnTo>
                <a:lnTo>
                  <a:pt x="55020" y="18110"/>
                </a:lnTo>
                <a:lnTo>
                  <a:pt x="55040" y="18110"/>
                </a:lnTo>
                <a:lnTo>
                  <a:pt x="55040" y="18100"/>
                </a:lnTo>
                <a:lnTo>
                  <a:pt x="55050" y="18100"/>
                </a:lnTo>
                <a:lnTo>
                  <a:pt x="55080" y="18100"/>
                </a:lnTo>
                <a:lnTo>
                  <a:pt x="55090" y="18100"/>
                </a:lnTo>
                <a:lnTo>
                  <a:pt x="55090" y="18120"/>
                </a:lnTo>
                <a:lnTo>
                  <a:pt x="55100" y="18120"/>
                </a:lnTo>
                <a:lnTo>
                  <a:pt x="55120" y="18120"/>
                </a:lnTo>
                <a:lnTo>
                  <a:pt x="55120" y="18130"/>
                </a:lnTo>
                <a:lnTo>
                  <a:pt x="55130" y="18130"/>
                </a:lnTo>
                <a:lnTo>
                  <a:pt x="55130" y="18120"/>
                </a:lnTo>
                <a:lnTo>
                  <a:pt x="55140" y="18120"/>
                </a:lnTo>
                <a:lnTo>
                  <a:pt x="55150" y="18120"/>
                </a:lnTo>
                <a:lnTo>
                  <a:pt x="55150" y="18110"/>
                </a:lnTo>
                <a:lnTo>
                  <a:pt x="55160" y="18110"/>
                </a:lnTo>
                <a:lnTo>
                  <a:pt x="55160" y="18100"/>
                </a:lnTo>
                <a:lnTo>
                  <a:pt x="55170" y="18100"/>
                </a:lnTo>
                <a:lnTo>
                  <a:pt x="55200" y="18100"/>
                </a:lnTo>
                <a:lnTo>
                  <a:pt x="55220" y="18100"/>
                </a:lnTo>
                <a:lnTo>
                  <a:pt x="55220" y="18090"/>
                </a:lnTo>
                <a:lnTo>
                  <a:pt x="55230" y="18090"/>
                </a:lnTo>
                <a:lnTo>
                  <a:pt x="55230" y="18080"/>
                </a:lnTo>
                <a:lnTo>
                  <a:pt x="55260" y="18080"/>
                </a:lnTo>
                <a:lnTo>
                  <a:pt x="55280" y="18080"/>
                </a:lnTo>
                <a:lnTo>
                  <a:pt x="55280" y="18070"/>
                </a:lnTo>
                <a:lnTo>
                  <a:pt x="55290" y="18070"/>
                </a:lnTo>
                <a:lnTo>
                  <a:pt x="55300" y="18070"/>
                </a:lnTo>
                <a:lnTo>
                  <a:pt x="55320" y="18070"/>
                </a:lnTo>
                <a:lnTo>
                  <a:pt x="55320" y="18060"/>
                </a:lnTo>
                <a:lnTo>
                  <a:pt x="55360" y="18060"/>
                </a:lnTo>
                <a:lnTo>
                  <a:pt x="55420" y="18060"/>
                </a:lnTo>
                <a:lnTo>
                  <a:pt x="55420" y="18050"/>
                </a:lnTo>
                <a:lnTo>
                  <a:pt x="55450" y="18050"/>
                </a:lnTo>
                <a:lnTo>
                  <a:pt x="55450" y="18060"/>
                </a:lnTo>
                <a:lnTo>
                  <a:pt x="55480" y="18060"/>
                </a:lnTo>
                <a:lnTo>
                  <a:pt x="55500" y="18060"/>
                </a:lnTo>
                <a:lnTo>
                  <a:pt x="55500" y="18070"/>
                </a:lnTo>
                <a:lnTo>
                  <a:pt x="55510" y="18070"/>
                </a:lnTo>
                <a:lnTo>
                  <a:pt x="55510" y="18080"/>
                </a:lnTo>
                <a:lnTo>
                  <a:pt x="55520" y="18080"/>
                </a:lnTo>
                <a:lnTo>
                  <a:pt x="55520" y="18090"/>
                </a:lnTo>
                <a:lnTo>
                  <a:pt x="55530" y="18090"/>
                </a:lnTo>
                <a:lnTo>
                  <a:pt x="55540" y="18090"/>
                </a:lnTo>
                <a:lnTo>
                  <a:pt x="55540" y="18100"/>
                </a:lnTo>
                <a:lnTo>
                  <a:pt x="55550" y="18100"/>
                </a:lnTo>
                <a:lnTo>
                  <a:pt x="55560" y="18100"/>
                </a:lnTo>
                <a:lnTo>
                  <a:pt x="55560" y="18120"/>
                </a:lnTo>
                <a:lnTo>
                  <a:pt x="55550" y="18120"/>
                </a:lnTo>
                <a:lnTo>
                  <a:pt x="55540" y="18120"/>
                </a:lnTo>
                <a:lnTo>
                  <a:pt x="55540" y="18130"/>
                </a:lnTo>
                <a:lnTo>
                  <a:pt x="55530" y="18130"/>
                </a:lnTo>
                <a:lnTo>
                  <a:pt x="55520" y="18130"/>
                </a:lnTo>
                <a:lnTo>
                  <a:pt x="55520" y="18140"/>
                </a:lnTo>
                <a:lnTo>
                  <a:pt x="55510" y="18140"/>
                </a:lnTo>
                <a:lnTo>
                  <a:pt x="55500" y="18140"/>
                </a:lnTo>
                <a:lnTo>
                  <a:pt x="55500" y="18150"/>
                </a:lnTo>
                <a:lnTo>
                  <a:pt x="55500" y="18160"/>
                </a:lnTo>
                <a:lnTo>
                  <a:pt x="55490" y="18160"/>
                </a:lnTo>
                <a:lnTo>
                  <a:pt x="55490" y="18170"/>
                </a:lnTo>
                <a:lnTo>
                  <a:pt x="55500" y="18170"/>
                </a:lnTo>
                <a:lnTo>
                  <a:pt x="55510" y="18170"/>
                </a:lnTo>
                <a:lnTo>
                  <a:pt x="55510" y="18160"/>
                </a:lnTo>
                <a:lnTo>
                  <a:pt x="55520" y="18160"/>
                </a:lnTo>
                <a:lnTo>
                  <a:pt x="55530" y="18160"/>
                </a:lnTo>
                <a:lnTo>
                  <a:pt x="55530" y="18150"/>
                </a:lnTo>
                <a:lnTo>
                  <a:pt x="55550" y="18150"/>
                </a:lnTo>
                <a:lnTo>
                  <a:pt x="55550" y="18160"/>
                </a:lnTo>
                <a:lnTo>
                  <a:pt x="55580" y="18160"/>
                </a:lnTo>
                <a:lnTo>
                  <a:pt x="55590" y="18160"/>
                </a:lnTo>
                <a:lnTo>
                  <a:pt x="55590" y="18170"/>
                </a:lnTo>
                <a:lnTo>
                  <a:pt x="55600" y="18170"/>
                </a:lnTo>
                <a:lnTo>
                  <a:pt x="55600" y="18160"/>
                </a:lnTo>
                <a:lnTo>
                  <a:pt x="55610" y="18160"/>
                </a:lnTo>
                <a:lnTo>
                  <a:pt x="55610" y="18150"/>
                </a:lnTo>
                <a:lnTo>
                  <a:pt x="55620" y="18150"/>
                </a:lnTo>
                <a:lnTo>
                  <a:pt x="55620" y="18140"/>
                </a:lnTo>
                <a:lnTo>
                  <a:pt x="55630" y="18140"/>
                </a:lnTo>
                <a:lnTo>
                  <a:pt x="55630" y="18130"/>
                </a:lnTo>
                <a:lnTo>
                  <a:pt x="55630" y="18120"/>
                </a:lnTo>
                <a:lnTo>
                  <a:pt x="55640" y="18120"/>
                </a:lnTo>
                <a:lnTo>
                  <a:pt x="55640" y="18110"/>
                </a:lnTo>
                <a:lnTo>
                  <a:pt x="55640" y="18100"/>
                </a:lnTo>
                <a:lnTo>
                  <a:pt x="55650" y="18100"/>
                </a:lnTo>
                <a:lnTo>
                  <a:pt x="55660" y="18100"/>
                </a:lnTo>
                <a:lnTo>
                  <a:pt x="55660" y="18090"/>
                </a:lnTo>
                <a:lnTo>
                  <a:pt x="55660" y="18080"/>
                </a:lnTo>
                <a:lnTo>
                  <a:pt x="55660" y="18070"/>
                </a:lnTo>
                <a:lnTo>
                  <a:pt x="55660" y="18050"/>
                </a:lnTo>
                <a:lnTo>
                  <a:pt x="55670" y="18050"/>
                </a:lnTo>
                <a:lnTo>
                  <a:pt x="55670" y="18040"/>
                </a:lnTo>
                <a:lnTo>
                  <a:pt x="55670" y="18030"/>
                </a:lnTo>
                <a:lnTo>
                  <a:pt x="55660" y="18030"/>
                </a:lnTo>
                <a:lnTo>
                  <a:pt x="55670" y="18030"/>
                </a:lnTo>
                <a:lnTo>
                  <a:pt x="55670" y="18020"/>
                </a:lnTo>
                <a:lnTo>
                  <a:pt x="55630" y="18020"/>
                </a:lnTo>
                <a:lnTo>
                  <a:pt x="55630" y="18010"/>
                </a:lnTo>
                <a:lnTo>
                  <a:pt x="55630" y="18000"/>
                </a:lnTo>
                <a:lnTo>
                  <a:pt x="55640" y="18000"/>
                </a:lnTo>
                <a:lnTo>
                  <a:pt x="55640" y="17980"/>
                </a:lnTo>
                <a:lnTo>
                  <a:pt x="55650" y="17980"/>
                </a:lnTo>
                <a:lnTo>
                  <a:pt x="55650" y="17970"/>
                </a:lnTo>
                <a:lnTo>
                  <a:pt x="55660" y="17970"/>
                </a:lnTo>
                <a:lnTo>
                  <a:pt x="55660" y="17960"/>
                </a:lnTo>
                <a:lnTo>
                  <a:pt x="55670" y="17960"/>
                </a:lnTo>
                <a:lnTo>
                  <a:pt x="55690" y="17960"/>
                </a:lnTo>
                <a:lnTo>
                  <a:pt x="55690" y="17950"/>
                </a:lnTo>
                <a:lnTo>
                  <a:pt x="55700" y="17950"/>
                </a:lnTo>
                <a:lnTo>
                  <a:pt x="55710" y="17950"/>
                </a:lnTo>
                <a:lnTo>
                  <a:pt x="55710" y="17940"/>
                </a:lnTo>
                <a:lnTo>
                  <a:pt x="55730" y="17940"/>
                </a:lnTo>
                <a:lnTo>
                  <a:pt x="55740" y="17940"/>
                </a:lnTo>
                <a:lnTo>
                  <a:pt x="55750" y="17940"/>
                </a:lnTo>
                <a:lnTo>
                  <a:pt x="55750" y="17930"/>
                </a:lnTo>
                <a:lnTo>
                  <a:pt x="55760" y="17930"/>
                </a:lnTo>
                <a:lnTo>
                  <a:pt x="55760" y="17920"/>
                </a:lnTo>
                <a:lnTo>
                  <a:pt x="55770" y="17920"/>
                </a:lnTo>
                <a:lnTo>
                  <a:pt x="55780" y="17920"/>
                </a:lnTo>
                <a:lnTo>
                  <a:pt x="55780" y="17910"/>
                </a:lnTo>
                <a:lnTo>
                  <a:pt x="55800" y="17910"/>
                </a:lnTo>
                <a:lnTo>
                  <a:pt x="55800" y="17900"/>
                </a:lnTo>
                <a:lnTo>
                  <a:pt x="55810" y="17900"/>
                </a:lnTo>
                <a:lnTo>
                  <a:pt x="55820" y="17900"/>
                </a:lnTo>
                <a:lnTo>
                  <a:pt x="55840" y="17900"/>
                </a:lnTo>
                <a:lnTo>
                  <a:pt x="55840" y="17890"/>
                </a:lnTo>
                <a:lnTo>
                  <a:pt x="55850" y="17890"/>
                </a:lnTo>
                <a:lnTo>
                  <a:pt x="55850" y="17880"/>
                </a:lnTo>
                <a:lnTo>
                  <a:pt x="55860" y="17880"/>
                </a:lnTo>
                <a:lnTo>
                  <a:pt x="55860" y="17870"/>
                </a:lnTo>
                <a:lnTo>
                  <a:pt x="55860" y="17860"/>
                </a:lnTo>
                <a:lnTo>
                  <a:pt x="55870" y="17860"/>
                </a:lnTo>
                <a:lnTo>
                  <a:pt x="55870" y="17850"/>
                </a:lnTo>
                <a:lnTo>
                  <a:pt x="55870" y="17840"/>
                </a:lnTo>
                <a:lnTo>
                  <a:pt x="55880" y="17840"/>
                </a:lnTo>
                <a:lnTo>
                  <a:pt x="55880" y="17830"/>
                </a:lnTo>
                <a:lnTo>
                  <a:pt x="55890" y="17830"/>
                </a:lnTo>
                <a:lnTo>
                  <a:pt x="55890" y="17820"/>
                </a:lnTo>
                <a:lnTo>
                  <a:pt x="55890" y="17810"/>
                </a:lnTo>
                <a:lnTo>
                  <a:pt x="55900" y="17810"/>
                </a:lnTo>
                <a:lnTo>
                  <a:pt x="55900" y="17800"/>
                </a:lnTo>
                <a:lnTo>
                  <a:pt x="55900" y="17790"/>
                </a:lnTo>
                <a:lnTo>
                  <a:pt x="55910" y="17790"/>
                </a:lnTo>
                <a:lnTo>
                  <a:pt x="55910" y="17780"/>
                </a:lnTo>
                <a:lnTo>
                  <a:pt x="55920" y="17780"/>
                </a:lnTo>
                <a:lnTo>
                  <a:pt x="55920" y="17770"/>
                </a:lnTo>
                <a:lnTo>
                  <a:pt x="55930" y="17770"/>
                </a:lnTo>
                <a:lnTo>
                  <a:pt x="55930" y="17760"/>
                </a:lnTo>
                <a:lnTo>
                  <a:pt x="55940" y="17760"/>
                </a:lnTo>
                <a:lnTo>
                  <a:pt x="55940" y="17750"/>
                </a:lnTo>
                <a:lnTo>
                  <a:pt x="55950" y="17750"/>
                </a:lnTo>
                <a:lnTo>
                  <a:pt x="55950" y="17740"/>
                </a:lnTo>
                <a:lnTo>
                  <a:pt x="55960" y="17740"/>
                </a:lnTo>
                <a:lnTo>
                  <a:pt x="55970" y="17740"/>
                </a:lnTo>
                <a:lnTo>
                  <a:pt x="55970" y="17730"/>
                </a:lnTo>
                <a:lnTo>
                  <a:pt x="55980" y="17730"/>
                </a:lnTo>
                <a:lnTo>
                  <a:pt x="55980" y="17720"/>
                </a:lnTo>
                <a:lnTo>
                  <a:pt x="55990" y="17720"/>
                </a:lnTo>
                <a:lnTo>
                  <a:pt x="56000" y="17720"/>
                </a:lnTo>
                <a:lnTo>
                  <a:pt x="56000" y="17710"/>
                </a:lnTo>
                <a:lnTo>
                  <a:pt x="56010" y="17710"/>
                </a:lnTo>
                <a:lnTo>
                  <a:pt x="56020" y="17710"/>
                </a:lnTo>
                <a:lnTo>
                  <a:pt x="56020" y="17700"/>
                </a:lnTo>
                <a:lnTo>
                  <a:pt x="56030" y="17700"/>
                </a:lnTo>
                <a:lnTo>
                  <a:pt x="56040" y="17700"/>
                </a:lnTo>
                <a:lnTo>
                  <a:pt x="56040" y="17690"/>
                </a:lnTo>
                <a:lnTo>
                  <a:pt x="56050" y="17690"/>
                </a:lnTo>
                <a:lnTo>
                  <a:pt x="56050" y="17680"/>
                </a:lnTo>
                <a:lnTo>
                  <a:pt x="56060" y="17680"/>
                </a:lnTo>
                <a:lnTo>
                  <a:pt x="56080" y="17680"/>
                </a:lnTo>
                <a:lnTo>
                  <a:pt x="56080" y="17670"/>
                </a:lnTo>
                <a:lnTo>
                  <a:pt x="56100" y="17670"/>
                </a:lnTo>
                <a:lnTo>
                  <a:pt x="56110" y="17670"/>
                </a:lnTo>
                <a:lnTo>
                  <a:pt x="56130" y="17670"/>
                </a:lnTo>
                <a:lnTo>
                  <a:pt x="56130" y="17660"/>
                </a:lnTo>
                <a:lnTo>
                  <a:pt x="56130" y="17650"/>
                </a:lnTo>
                <a:lnTo>
                  <a:pt x="56140" y="17650"/>
                </a:lnTo>
                <a:lnTo>
                  <a:pt x="56140" y="17640"/>
                </a:lnTo>
                <a:lnTo>
                  <a:pt x="56150" y="17640"/>
                </a:lnTo>
                <a:lnTo>
                  <a:pt x="56150" y="17630"/>
                </a:lnTo>
                <a:lnTo>
                  <a:pt x="56160" y="17630"/>
                </a:lnTo>
                <a:lnTo>
                  <a:pt x="56160" y="17620"/>
                </a:lnTo>
                <a:lnTo>
                  <a:pt x="56170" y="17620"/>
                </a:lnTo>
                <a:lnTo>
                  <a:pt x="56180" y="17620"/>
                </a:lnTo>
                <a:lnTo>
                  <a:pt x="56180" y="17610"/>
                </a:lnTo>
                <a:lnTo>
                  <a:pt x="56190" y="17610"/>
                </a:lnTo>
                <a:lnTo>
                  <a:pt x="56190" y="17600"/>
                </a:lnTo>
                <a:lnTo>
                  <a:pt x="56200" y="17600"/>
                </a:lnTo>
                <a:lnTo>
                  <a:pt x="56210" y="17600"/>
                </a:lnTo>
                <a:lnTo>
                  <a:pt x="56210" y="17590"/>
                </a:lnTo>
                <a:lnTo>
                  <a:pt x="56210" y="17580"/>
                </a:lnTo>
                <a:lnTo>
                  <a:pt x="56220" y="17580"/>
                </a:lnTo>
                <a:lnTo>
                  <a:pt x="56220" y="17570"/>
                </a:lnTo>
                <a:lnTo>
                  <a:pt x="56230" y="17570"/>
                </a:lnTo>
                <a:lnTo>
                  <a:pt x="56240" y="17570"/>
                </a:lnTo>
                <a:lnTo>
                  <a:pt x="56240" y="17560"/>
                </a:lnTo>
                <a:lnTo>
                  <a:pt x="56250" y="17560"/>
                </a:lnTo>
                <a:lnTo>
                  <a:pt x="56250" y="17550"/>
                </a:lnTo>
                <a:lnTo>
                  <a:pt x="56260" y="17550"/>
                </a:lnTo>
                <a:lnTo>
                  <a:pt x="56260" y="17540"/>
                </a:lnTo>
                <a:lnTo>
                  <a:pt x="56270" y="17540"/>
                </a:lnTo>
                <a:lnTo>
                  <a:pt x="56270" y="17530"/>
                </a:lnTo>
                <a:lnTo>
                  <a:pt x="56280" y="17530"/>
                </a:lnTo>
                <a:lnTo>
                  <a:pt x="56280" y="17520"/>
                </a:lnTo>
                <a:lnTo>
                  <a:pt x="56290" y="17520"/>
                </a:lnTo>
                <a:lnTo>
                  <a:pt x="56290" y="17510"/>
                </a:lnTo>
                <a:lnTo>
                  <a:pt x="56290" y="17500"/>
                </a:lnTo>
                <a:lnTo>
                  <a:pt x="56300" y="17500"/>
                </a:lnTo>
                <a:lnTo>
                  <a:pt x="56300" y="17490"/>
                </a:lnTo>
                <a:lnTo>
                  <a:pt x="56310" y="17490"/>
                </a:lnTo>
                <a:lnTo>
                  <a:pt x="56310" y="17480"/>
                </a:lnTo>
                <a:lnTo>
                  <a:pt x="56320" y="17480"/>
                </a:lnTo>
                <a:lnTo>
                  <a:pt x="56320" y="17470"/>
                </a:lnTo>
                <a:lnTo>
                  <a:pt x="56330" y="17470"/>
                </a:lnTo>
                <a:lnTo>
                  <a:pt x="56330" y="17460"/>
                </a:lnTo>
                <a:lnTo>
                  <a:pt x="56330" y="17450"/>
                </a:lnTo>
                <a:lnTo>
                  <a:pt x="56340" y="17450"/>
                </a:lnTo>
                <a:lnTo>
                  <a:pt x="56340" y="17440"/>
                </a:lnTo>
                <a:lnTo>
                  <a:pt x="56350" y="17440"/>
                </a:lnTo>
                <a:lnTo>
                  <a:pt x="56360" y="17440"/>
                </a:lnTo>
                <a:lnTo>
                  <a:pt x="56370" y="17440"/>
                </a:lnTo>
                <a:lnTo>
                  <a:pt x="56390" y="17440"/>
                </a:lnTo>
                <a:lnTo>
                  <a:pt x="56390" y="17460"/>
                </a:lnTo>
                <a:lnTo>
                  <a:pt x="56390" y="17520"/>
                </a:lnTo>
                <a:lnTo>
                  <a:pt x="56390" y="17570"/>
                </a:lnTo>
                <a:lnTo>
                  <a:pt x="56380" y="17570"/>
                </a:lnTo>
                <a:lnTo>
                  <a:pt x="56380" y="17580"/>
                </a:lnTo>
                <a:lnTo>
                  <a:pt x="56370" y="17580"/>
                </a:lnTo>
                <a:lnTo>
                  <a:pt x="56370" y="17590"/>
                </a:lnTo>
                <a:lnTo>
                  <a:pt x="56360" y="17590"/>
                </a:lnTo>
                <a:lnTo>
                  <a:pt x="56360" y="17600"/>
                </a:lnTo>
                <a:lnTo>
                  <a:pt x="56350" y="17600"/>
                </a:lnTo>
                <a:lnTo>
                  <a:pt x="56350" y="17610"/>
                </a:lnTo>
                <a:lnTo>
                  <a:pt x="56340" y="17610"/>
                </a:lnTo>
                <a:lnTo>
                  <a:pt x="56340" y="17620"/>
                </a:lnTo>
                <a:lnTo>
                  <a:pt x="56330" y="17620"/>
                </a:lnTo>
                <a:lnTo>
                  <a:pt x="56330" y="17630"/>
                </a:lnTo>
                <a:lnTo>
                  <a:pt x="56320" y="17630"/>
                </a:lnTo>
                <a:lnTo>
                  <a:pt x="56320" y="17640"/>
                </a:lnTo>
                <a:lnTo>
                  <a:pt x="56310" y="17640"/>
                </a:lnTo>
                <a:lnTo>
                  <a:pt x="56310" y="17650"/>
                </a:lnTo>
                <a:lnTo>
                  <a:pt x="56300" y="17650"/>
                </a:lnTo>
                <a:lnTo>
                  <a:pt x="56300" y="17660"/>
                </a:lnTo>
                <a:lnTo>
                  <a:pt x="56290" y="17660"/>
                </a:lnTo>
                <a:lnTo>
                  <a:pt x="56290" y="17670"/>
                </a:lnTo>
                <a:lnTo>
                  <a:pt x="56280" y="17670"/>
                </a:lnTo>
                <a:lnTo>
                  <a:pt x="56270" y="17670"/>
                </a:lnTo>
                <a:lnTo>
                  <a:pt x="56270" y="17680"/>
                </a:lnTo>
                <a:lnTo>
                  <a:pt x="56260" y="17680"/>
                </a:lnTo>
                <a:lnTo>
                  <a:pt x="56260" y="17690"/>
                </a:lnTo>
                <a:lnTo>
                  <a:pt x="56250" y="17690"/>
                </a:lnTo>
                <a:lnTo>
                  <a:pt x="56250" y="17700"/>
                </a:lnTo>
                <a:lnTo>
                  <a:pt x="56240" y="17700"/>
                </a:lnTo>
                <a:lnTo>
                  <a:pt x="56240" y="17710"/>
                </a:lnTo>
                <a:lnTo>
                  <a:pt x="56230" y="17710"/>
                </a:lnTo>
                <a:lnTo>
                  <a:pt x="56230" y="17720"/>
                </a:lnTo>
                <a:lnTo>
                  <a:pt x="56220" y="17720"/>
                </a:lnTo>
                <a:lnTo>
                  <a:pt x="56210" y="17720"/>
                </a:lnTo>
                <a:lnTo>
                  <a:pt x="56210" y="17730"/>
                </a:lnTo>
                <a:lnTo>
                  <a:pt x="56210" y="17740"/>
                </a:lnTo>
                <a:lnTo>
                  <a:pt x="56200" y="17740"/>
                </a:lnTo>
                <a:lnTo>
                  <a:pt x="56190" y="17740"/>
                </a:lnTo>
                <a:lnTo>
                  <a:pt x="56190" y="17750"/>
                </a:lnTo>
                <a:lnTo>
                  <a:pt x="56180" y="17750"/>
                </a:lnTo>
                <a:lnTo>
                  <a:pt x="56180" y="17760"/>
                </a:lnTo>
                <a:lnTo>
                  <a:pt x="56170" y="17760"/>
                </a:lnTo>
                <a:lnTo>
                  <a:pt x="56170" y="17770"/>
                </a:lnTo>
                <a:lnTo>
                  <a:pt x="56160" y="17770"/>
                </a:lnTo>
                <a:lnTo>
                  <a:pt x="56150" y="17770"/>
                </a:lnTo>
                <a:lnTo>
                  <a:pt x="56150" y="17780"/>
                </a:lnTo>
                <a:lnTo>
                  <a:pt x="56150" y="17790"/>
                </a:lnTo>
                <a:lnTo>
                  <a:pt x="56140" y="17790"/>
                </a:lnTo>
                <a:lnTo>
                  <a:pt x="56130" y="17790"/>
                </a:lnTo>
                <a:lnTo>
                  <a:pt x="56130" y="17800"/>
                </a:lnTo>
                <a:lnTo>
                  <a:pt x="56120" y="17800"/>
                </a:lnTo>
                <a:lnTo>
                  <a:pt x="56120" y="17810"/>
                </a:lnTo>
                <a:lnTo>
                  <a:pt x="56110" y="17810"/>
                </a:lnTo>
                <a:lnTo>
                  <a:pt x="56110" y="17820"/>
                </a:lnTo>
                <a:lnTo>
                  <a:pt x="56100" y="17820"/>
                </a:lnTo>
                <a:lnTo>
                  <a:pt x="56100" y="17830"/>
                </a:lnTo>
                <a:lnTo>
                  <a:pt x="56090" y="17830"/>
                </a:lnTo>
                <a:lnTo>
                  <a:pt x="56090" y="17840"/>
                </a:lnTo>
                <a:lnTo>
                  <a:pt x="56080" y="17840"/>
                </a:lnTo>
                <a:lnTo>
                  <a:pt x="56070" y="17840"/>
                </a:lnTo>
                <a:lnTo>
                  <a:pt x="56070" y="17850"/>
                </a:lnTo>
                <a:lnTo>
                  <a:pt x="56060" y="17850"/>
                </a:lnTo>
                <a:lnTo>
                  <a:pt x="56060" y="17860"/>
                </a:lnTo>
                <a:lnTo>
                  <a:pt x="56050" y="17860"/>
                </a:lnTo>
                <a:lnTo>
                  <a:pt x="56050" y="17870"/>
                </a:lnTo>
                <a:lnTo>
                  <a:pt x="56040" y="17870"/>
                </a:lnTo>
                <a:lnTo>
                  <a:pt x="56040" y="17880"/>
                </a:lnTo>
                <a:lnTo>
                  <a:pt x="56030" y="17880"/>
                </a:lnTo>
                <a:lnTo>
                  <a:pt x="56020" y="17880"/>
                </a:lnTo>
                <a:lnTo>
                  <a:pt x="56020" y="17890"/>
                </a:lnTo>
                <a:lnTo>
                  <a:pt x="56020" y="17900"/>
                </a:lnTo>
                <a:lnTo>
                  <a:pt x="56010" y="17900"/>
                </a:lnTo>
                <a:lnTo>
                  <a:pt x="56000" y="17900"/>
                </a:lnTo>
                <a:lnTo>
                  <a:pt x="56000" y="17910"/>
                </a:lnTo>
                <a:lnTo>
                  <a:pt x="55990" y="17910"/>
                </a:lnTo>
                <a:lnTo>
                  <a:pt x="55990" y="17920"/>
                </a:lnTo>
                <a:lnTo>
                  <a:pt x="55980" y="17920"/>
                </a:lnTo>
                <a:lnTo>
                  <a:pt x="55980" y="17930"/>
                </a:lnTo>
                <a:lnTo>
                  <a:pt x="55970" y="17930"/>
                </a:lnTo>
                <a:lnTo>
                  <a:pt x="55970" y="17940"/>
                </a:lnTo>
                <a:lnTo>
                  <a:pt x="55960" y="17940"/>
                </a:lnTo>
                <a:lnTo>
                  <a:pt x="55960" y="17950"/>
                </a:lnTo>
                <a:lnTo>
                  <a:pt x="55950" y="17950"/>
                </a:lnTo>
                <a:lnTo>
                  <a:pt x="55940" y="17950"/>
                </a:lnTo>
                <a:lnTo>
                  <a:pt x="55940" y="17960"/>
                </a:lnTo>
                <a:lnTo>
                  <a:pt x="55930" y="17960"/>
                </a:lnTo>
                <a:lnTo>
                  <a:pt x="55930" y="17970"/>
                </a:lnTo>
                <a:lnTo>
                  <a:pt x="55920" y="17970"/>
                </a:lnTo>
                <a:lnTo>
                  <a:pt x="55920" y="17980"/>
                </a:lnTo>
                <a:lnTo>
                  <a:pt x="55910" y="17980"/>
                </a:lnTo>
                <a:lnTo>
                  <a:pt x="55910" y="17990"/>
                </a:lnTo>
                <a:lnTo>
                  <a:pt x="55900" y="17990"/>
                </a:lnTo>
                <a:lnTo>
                  <a:pt x="55900" y="18000"/>
                </a:lnTo>
                <a:lnTo>
                  <a:pt x="55900" y="18010"/>
                </a:lnTo>
                <a:lnTo>
                  <a:pt x="55890" y="18010"/>
                </a:lnTo>
                <a:lnTo>
                  <a:pt x="55890" y="18020"/>
                </a:lnTo>
                <a:lnTo>
                  <a:pt x="55880" y="18020"/>
                </a:lnTo>
                <a:lnTo>
                  <a:pt x="55880" y="18030"/>
                </a:lnTo>
                <a:lnTo>
                  <a:pt x="55870" y="18030"/>
                </a:lnTo>
                <a:lnTo>
                  <a:pt x="55870" y="18040"/>
                </a:lnTo>
                <a:lnTo>
                  <a:pt x="55860" y="18040"/>
                </a:lnTo>
                <a:lnTo>
                  <a:pt x="55860" y="18050"/>
                </a:lnTo>
                <a:lnTo>
                  <a:pt x="55850" y="18050"/>
                </a:lnTo>
                <a:lnTo>
                  <a:pt x="55850" y="18060"/>
                </a:lnTo>
                <a:lnTo>
                  <a:pt x="55840" y="18060"/>
                </a:lnTo>
                <a:lnTo>
                  <a:pt x="55840" y="18070"/>
                </a:lnTo>
                <a:lnTo>
                  <a:pt x="55830" y="18070"/>
                </a:lnTo>
                <a:lnTo>
                  <a:pt x="55830" y="18080"/>
                </a:lnTo>
                <a:lnTo>
                  <a:pt x="55820" y="18080"/>
                </a:lnTo>
                <a:lnTo>
                  <a:pt x="55810" y="18080"/>
                </a:lnTo>
                <a:lnTo>
                  <a:pt x="55810" y="18090"/>
                </a:lnTo>
                <a:lnTo>
                  <a:pt x="55810" y="18100"/>
                </a:lnTo>
                <a:lnTo>
                  <a:pt x="55800" y="18100"/>
                </a:lnTo>
                <a:lnTo>
                  <a:pt x="55790" y="18100"/>
                </a:lnTo>
                <a:lnTo>
                  <a:pt x="55790" y="18110"/>
                </a:lnTo>
                <a:lnTo>
                  <a:pt x="55780" y="18110"/>
                </a:lnTo>
                <a:lnTo>
                  <a:pt x="55780" y="18120"/>
                </a:lnTo>
                <a:lnTo>
                  <a:pt x="55770" y="18120"/>
                </a:lnTo>
                <a:lnTo>
                  <a:pt x="55770" y="18130"/>
                </a:lnTo>
                <a:lnTo>
                  <a:pt x="55760" y="18130"/>
                </a:lnTo>
                <a:lnTo>
                  <a:pt x="55760" y="18140"/>
                </a:lnTo>
                <a:lnTo>
                  <a:pt x="55750" y="18140"/>
                </a:lnTo>
                <a:lnTo>
                  <a:pt x="55750" y="18150"/>
                </a:lnTo>
                <a:lnTo>
                  <a:pt x="55740" y="18150"/>
                </a:lnTo>
                <a:lnTo>
                  <a:pt x="55740" y="18160"/>
                </a:lnTo>
                <a:lnTo>
                  <a:pt x="55730" y="18160"/>
                </a:lnTo>
                <a:lnTo>
                  <a:pt x="55730" y="18170"/>
                </a:lnTo>
                <a:lnTo>
                  <a:pt x="55720" y="18170"/>
                </a:lnTo>
                <a:lnTo>
                  <a:pt x="55720" y="18180"/>
                </a:lnTo>
                <a:lnTo>
                  <a:pt x="55710" y="18180"/>
                </a:lnTo>
                <a:lnTo>
                  <a:pt x="55710" y="18190"/>
                </a:lnTo>
                <a:lnTo>
                  <a:pt x="55700" y="18190"/>
                </a:lnTo>
                <a:lnTo>
                  <a:pt x="55700" y="18200"/>
                </a:lnTo>
                <a:lnTo>
                  <a:pt x="55690" y="18200"/>
                </a:lnTo>
                <a:lnTo>
                  <a:pt x="55690" y="18210"/>
                </a:lnTo>
                <a:lnTo>
                  <a:pt x="55680" y="18210"/>
                </a:lnTo>
                <a:lnTo>
                  <a:pt x="55680" y="18220"/>
                </a:lnTo>
                <a:lnTo>
                  <a:pt x="55670" y="18220"/>
                </a:lnTo>
                <a:lnTo>
                  <a:pt x="55660" y="18220"/>
                </a:lnTo>
                <a:lnTo>
                  <a:pt x="55660" y="18230"/>
                </a:lnTo>
                <a:lnTo>
                  <a:pt x="55650" y="18230"/>
                </a:lnTo>
                <a:lnTo>
                  <a:pt x="55650" y="18240"/>
                </a:lnTo>
                <a:lnTo>
                  <a:pt x="55640" y="18240"/>
                </a:lnTo>
                <a:lnTo>
                  <a:pt x="55640" y="18250"/>
                </a:lnTo>
                <a:lnTo>
                  <a:pt x="55630" y="18250"/>
                </a:lnTo>
                <a:lnTo>
                  <a:pt x="55630" y="18260"/>
                </a:lnTo>
                <a:lnTo>
                  <a:pt x="55620" y="18260"/>
                </a:lnTo>
                <a:lnTo>
                  <a:pt x="55620" y="18270"/>
                </a:lnTo>
                <a:lnTo>
                  <a:pt x="55610" y="18270"/>
                </a:lnTo>
                <a:lnTo>
                  <a:pt x="55610" y="18280"/>
                </a:lnTo>
                <a:lnTo>
                  <a:pt x="55600" y="18280"/>
                </a:lnTo>
                <a:lnTo>
                  <a:pt x="55600" y="18290"/>
                </a:lnTo>
                <a:lnTo>
                  <a:pt x="55590" y="18290"/>
                </a:lnTo>
                <a:lnTo>
                  <a:pt x="55590" y="18300"/>
                </a:lnTo>
                <a:lnTo>
                  <a:pt x="55580" y="18300"/>
                </a:lnTo>
                <a:lnTo>
                  <a:pt x="55570" y="18300"/>
                </a:lnTo>
                <a:lnTo>
                  <a:pt x="55570" y="18310"/>
                </a:lnTo>
                <a:lnTo>
                  <a:pt x="55570" y="18320"/>
                </a:lnTo>
                <a:lnTo>
                  <a:pt x="55560" y="18320"/>
                </a:lnTo>
                <a:lnTo>
                  <a:pt x="55550" y="18320"/>
                </a:lnTo>
                <a:lnTo>
                  <a:pt x="55550" y="18330"/>
                </a:lnTo>
                <a:lnTo>
                  <a:pt x="55540" y="18330"/>
                </a:lnTo>
                <a:lnTo>
                  <a:pt x="55540" y="18340"/>
                </a:lnTo>
                <a:lnTo>
                  <a:pt x="55530" y="18340"/>
                </a:lnTo>
                <a:lnTo>
                  <a:pt x="55530" y="18350"/>
                </a:lnTo>
                <a:lnTo>
                  <a:pt x="55520" y="18350"/>
                </a:lnTo>
                <a:lnTo>
                  <a:pt x="55520" y="18360"/>
                </a:lnTo>
                <a:lnTo>
                  <a:pt x="55510" y="18360"/>
                </a:lnTo>
                <a:lnTo>
                  <a:pt x="55510" y="18370"/>
                </a:lnTo>
                <a:lnTo>
                  <a:pt x="55500" y="18370"/>
                </a:lnTo>
                <a:lnTo>
                  <a:pt x="55500" y="18380"/>
                </a:lnTo>
                <a:lnTo>
                  <a:pt x="55490" y="18380"/>
                </a:lnTo>
                <a:lnTo>
                  <a:pt x="55480" y="18380"/>
                </a:lnTo>
                <a:lnTo>
                  <a:pt x="55480" y="18390"/>
                </a:lnTo>
                <a:lnTo>
                  <a:pt x="55470" y="18390"/>
                </a:lnTo>
                <a:lnTo>
                  <a:pt x="55470" y="18400"/>
                </a:lnTo>
                <a:lnTo>
                  <a:pt x="55460" y="18400"/>
                </a:lnTo>
                <a:lnTo>
                  <a:pt x="55460" y="18410"/>
                </a:lnTo>
                <a:lnTo>
                  <a:pt x="55450" y="18410"/>
                </a:lnTo>
                <a:lnTo>
                  <a:pt x="55450" y="18420"/>
                </a:lnTo>
                <a:lnTo>
                  <a:pt x="55440" y="18420"/>
                </a:lnTo>
                <a:lnTo>
                  <a:pt x="55440" y="18430"/>
                </a:lnTo>
                <a:lnTo>
                  <a:pt x="55430" y="18430"/>
                </a:lnTo>
                <a:lnTo>
                  <a:pt x="55420" y="18440"/>
                </a:lnTo>
                <a:lnTo>
                  <a:pt x="55410" y="18440"/>
                </a:lnTo>
                <a:lnTo>
                  <a:pt x="55410" y="18450"/>
                </a:lnTo>
                <a:lnTo>
                  <a:pt x="55400" y="18450"/>
                </a:lnTo>
                <a:lnTo>
                  <a:pt x="55390" y="18450"/>
                </a:lnTo>
                <a:lnTo>
                  <a:pt x="55390" y="18460"/>
                </a:lnTo>
                <a:lnTo>
                  <a:pt x="55380" y="18460"/>
                </a:lnTo>
                <a:lnTo>
                  <a:pt x="55380" y="18470"/>
                </a:lnTo>
                <a:lnTo>
                  <a:pt x="55370" y="18470"/>
                </a:lnTo>
                <a:lnTo>
                  <a:pt x="55360" y="18470"/>
                </a:lnTo>
                <a:lnTo>
                  <a:pt x="55360" y="18480"/>
                </a:lnTo>
                <a:lnTo>
                  <a:pt x="55350" y="18480"/>
                </a:lnTo>
                <a:lnTo>
                  <a:pt x="55350" y="18490"/>
                </a:lnTo>
                <a:lnTo>
                  <a:pt x="55340" y="18490"/>
                </a:lnTo>
                <a:lnTo>
                  <a:pt x="55340" y="18500"/>
                </a:lnTo>
                <a:lnTo>
                  <a:pt x="55330" y="18500"/>
                </a:lnTo>
                <a:lnTo>
                  <a:pt x="55320" y="18500"/>
                </a:lnTo>
                <a:lnTo>
                  <a:pt x="55320" y="18510"/>
                </a:lnTo>
                <a:lnTo>
                  <a:pt x="55310" y="18510"/>
                </a:lnTo>
                <a:lnTo>
                  <a:pt x="55310" y="18520"/>
                </a:lnTo>
                <a:lnTo>
                  <a:pt x="55300" y="18520"/>
                </a:lnTo>
                <a:lnTo>
                  <a:pt x="55300" y="18530"/>
                </a:lnTo>
                <a:lnTo>
                  <a:pt x="55290" y="18530"/>
                </a:lnTo>
                <a:lnTo>
                  <a:pt x="55280" y="18530"/>
                </a:lnTo>
                <a:lnTo>
                  <a:pt x="55280" y="18540"/>
                </a:lnTo>
                <a:lnTo>
                  <a:pt x="55270" y="18540"/>
                </a:lnTo>
                <a:lnTo>
                  <a:pt x="55270" y="18550"/>
                </a:lnTo>
                <a:lnTo>
                  <a:pt x="55260" y="18550"/>
                </a:lnTo>
                <a:lnTo>
                  <a:pt x="55260" y="18560"/>
                </a:lnTo>
                <a:lnTo>
                  <a:pt x="55250" y="18560"/>
                </a:lnTo>
                <a:lnTo>
                  <a:pt x="55240" y="18560"/>
                </a:lnTo>
                <a:lnTo>
                  <a:pt x="55240" y="18570"/>
                </a:lnTo>
                <a:lnTo>
                  <a:pt x="55230" y="18570"/>
                </a:lnTo>
                <a:lnTo>
                  <a:pt x="55230" y="18580"/>
                </a:lnTo>
                <a:lnTo>
                  <a:pt x="55220" y="18580"/>
                </a:lnTo>
                <a:lnTo>
                  <a:pt x="55210" y="18580"/>
                </a:lnTo>
                <a:lnTo>
                  <a:pt x="55210" y="18590"/>
                </a:lnTo>
                <a:lnTo>
                  <a:pt x="55200" y="18590"/>
                </a:lnTo>
                <a:lnTo>
                  <a:pt x="55200" y="18600"/>
                </a:lnTo>
                <a:lnTo>
                  <a:pt x="55190" y="18600"/>
                </a:lnTo>
                <a:lnTo>
                  <a:pt x="55180" y="18600"/>
                </a:lnTo>
                <a:lnTo>
                  <a:pt x="55180" y="18610"/>
                </a:lnTo>
                <a:lnTo>
                  <a:pt x="55170" y="18610"/>
                </a:lnTo>
                <a:lnTo>
                  <a:pt x="55170" y="18620"/>
                </a:lnTo>
                <a:lnTo>
                  <a:pt x="55160" y="18620"/>
                </a:lnTo>
                <a:lnTo>
                  <a:pt x="55160" y="18630"/>
                </a:lnTo>
                <a:lnTo>
                  <a:pt x="55150" y="18630"/>
                </a:lnTo>
                <a:lnTo>
                  <a:pt x="55140" y="18630"/>
                </a:lnTo>
                <a:lnTo>
                  <a:pt x="55140" y="18640"/>
                </a:lnTo>
                <a:lnTo>
                  <a:pt x="55130" y="18640"/>
                </a:lnTo>
                <a:lnTo>
                  <a:pt x="55120" y="18640"/>
                </a:lnTo>
                <a:lnTo>
                  <a:pt x="55120" y="18650"/>
                </a:lnTo>
                <a:lnTo>
                  <a:pt x="55110" y="18650"/>
                </a:lnTo>
                <a:lnTo>
                  <a:pt x="55110" y="18660"/>
                </a:lnTo>
                <a:lnTo>
                  <a:pt x="55100" y="18660"/>
                </a:lnTo>
                <a:lnTo>
                  <a:pt x="55090" y="18660"/>
                </a:lnTo>
                <a:lnTo>
                  <a:pt x="55090" y="18670"/>
                </a:lnTo>
                <a:lnTo>
                  <a:pt x="55080" y="18670"/>
                </a:lnTo>
                <a:lnTo>
                  <a:pt x="55080" y="18680"/>
                </a:lnTo>
                <a:lnTo>
                  <a:pt x="55070" y="18680"/>
                </a:lnTo>
                <a:lnTo>
                  <a:pt x="55070" y="18690"/>
                </a:lnTo>
                <a:lnTo>
                  <a:pt x="55060" y="18690"/>
                </a:lnTo>
                <a:lnTo>
                  <a:pt x="55050" y="18690"/>
                </a:lnTo>
                <a:lnTo>
                  <a:pt x="55050" y="18700"/>
                </a:lnTo>
                <a:lnTo>
                  <a:pt x="55030" y="18700"/>
                </a:lnTo>
                <a:lnTo>
                  <a:pt x="55020" y="18700"/>
                </a:lnTo>
                <a:lnTo>
                  <a:pt x="55010" y="18700"/>
                </a:lnTo>
                <a:lnTo>
                  <a:pt x="55010" y="18710"/>
                </a:lnTo>
                <a:lnTo>
                  <a:pt x="55000" y="18710"/>
                </a:lnTo>
                <a:lnTo>
                  <a:pt x="55000" y="18720"/>
                </a:lnTo>
                <a:lnTo>
                  <a:pt x="54980" y="18720"/>
                </a:lnTo>
                <a:lnTo>
                  <a:pt x="54980" y="18730"/>
                </a:lnTo>
                <a:lnTo>
                  <a:pt x="54970" y="18730"/>
                </a:lnTo>
                <a:lnTo>
                  <a:pt x="54960" y="18730"/>
                </a:lnTo>
                <a:lnTo>
                  <a:pt x="54950" y="18730"/>
                </a:lnTo>
                <a:lnTo>
                  <a:pt x="54950" y="18740"/>
                </a:lnTo>
                <a:lnTo>
                  <a:pt x="54930" y="18740"/>
                </a:lnTo>
                <a:lnTo>
                  <a:pt x="54930" y="18750"/>
                </a:lnTo>
                <a:lnTo>
                  <a:pt x="54910" y="18750"/>
                </a:lnTo>
                <a:lnTo>
                  <a:pt x="54900" y="18750"/>
                </a:lnTo>
                <a:lnTo>
                  <a:pt x="54900" y="18760"/>
                </a:lnTo>
                <a:lnTo>
                  <a:pt x="54890" y="18760"/>
                </a:lnTo>
                <a:lnTo>
                  <a:pt x="54880" y="18760"/>
                </a:lnTo>
                <a:lnTo>
                  <a:pt x="54880" y="18770"/>
                </a:lnTo>
                <a:lnTo>
                  <a:pt x="54850" y="18770"/>
                </a:lnTo>
                <a:lnTo>
                  <a:pt x="54840" y="18770"/>
                </a:lnTo>
                <a:lnTo>
                  <a:pt x="54820" y="18770"/>
                </a:lnTo>
                <a:lnTo>
                  <a:pt x="54820" y="18780"/>
                </a:lnTo>
                <a:lnTo>
                  <a:pt x="54800" y="18780"/>
                </a:lnTo>
                <a:lnTo>
                  <a:pt x="54790" y="18780"/>
                </a:lnTo>
                <a:lnTo>
                  <a:pt x="54790" y="18790"/>
                </a:lnTo>
                <a:lnTo>
                  <a:pt x="54770" y="18790"/>
                </a:lnTo>
                <a:lnTo>
                  <a:pt x="54760" y="18790"/>
                </a:lnTo>
                <a:lnTo>
                  <a:pt x="54760" y="18800"/>
                </a:lnTo>
                <a:lnTo>
                  <a:pt x="54740" y="18800"/>
                </a:lnTo>
                <a:lnTo>
                  <a:pt x="54720" y="18800"/>
                </a:lnTo>
                <a:lnTo>
                  <a:pt x="54710" y="18800"/>
                </a:lnTo>
                <a:lnTo>
                  <a:pt x="54710" y="18810"/>
                </a:lnTo>
                <a:lnTo>
                  <a:pt x="54690" y="18810"/>
                </a:lnTo>
                <a:lnTo>
                  <a:pt x="54680" y="18810"/>
                </a:lnTo>
                <a:lnTo>
                  <a:pt x="54680" y="18820"/>
                </a:lnTo>
                <a:lnTo>
                  <a:pt x="54660" y="18820"/>
                </a:lnTo>
                <a:lnTo>
                  <a:pt x="54640" y="18820"/>
                </a:lnTo>
                <a:lnTo>
                  <a:pt x="54640" y="18830"/>
                </a:lnTo>
                <a:lnTo>
                  <a:pt x="54630" y="18830"/>
                </a:lnTo>
                <a:lnTo>
                  <a:pt x="54620" y="18830"/>
                </a:lnTo>
                <a:lnTo>
                  <a:pt x="54610" y="18830"/>
                </a:lnTo>
                <a:lnTo>
                  <a:pt x="54600" y="18830"/>
                </a:lnTo>
                <a:lnTo>
                  <a:pt x="54600" y="18840"/>
                </a:lnTo>
                <a:lnTo>
                  <a:pt x="54590" y="18840"/>
                </a:lnTo>
                <a:lnTo>
                  <a:pt x="54580" y="18840"/>
                </a:lnTo>
                <a:lnTo>
                  <a:pt x="54580" y="18850"/>
                </a:lnTo>
                <a:lnTo>
                  <a:pt x="54560" y="18850"/>
                </a:lnTo>
                <a:lnTo>
                  <a:pt x="54540" y="18850"/>
                </a:lnTo>
                <a:lnTo>
                  <a:pt x="54540" y="18860"/>
                </a:lnTo>
                <a:lnTo>
                  <a:pt x="54510" y="18860"/>
                </a:lnTo>
                <a:lnTo>
                  <a:pt x="54510" y="18870"/>
                </a:lnTo>
                <a:lnTo>
                  <a:pt x="54500" y="18870"/>
                </a:lnTo>
                <a:lnTo>
                  <a:pt x="54480" y="18870"/>
                </a:lnTo>
                <a:lnTo>
                  <a:pt x="54470" y="18870"/>
                </a:lnTo>
                <a:lnTo>
                  <a:pt x="54470" y="18860"/>
                </a:lnTo>
                <a:lnTo>
                  <a:pt x="54450" y="18860"/>
                </a:lnTo>
                <a:lnTo>
                  <a:pt x="54440" y="18860"/>
                </a:lnTo>
                <a:lnTo>
                  <a:pt x="54440" y="18870"/>
                </a:lnTo>
                <a:lnTo>
                  <a:pt x="54450" y="18870"/>
                </a:lnTo>
                <a:lnTo>
                  <a:pt x="54450" y="18880"/>
                </a:lnTo>
                <a:lnTo>
                  <a:pt x="54430" y="18880"/>
                </a:lnTo>
                <a:lnTo>
                  <a:pt x="54420" y="18880"/>
                </a:lnTo>
                <a:lnTo>
                  <a:pt x="54410" y="18880"/>
                </a:lnTo>
                <a:lnTo>
                  <a:pt x="54410" y="18870"/>
                </a:lnTo>
                <a:lnTo>
                  <a:pt x="54400" y="18870"/>
                </a:lnTo>
                <a:lnTo>
                  <a:pt x="54400" y="18880"/>
                </a:lnTo>
                <a:lnTo>
                  <a:pt x="54390" y="18880"/>
                </a:lnTo>
                <a:lnTo>
                  <a:pt x="54380" y="18880"/>
                </a:lnTo>
                <a:lnTo>
                  <a:pt x="54380" y="18900"/>
                </a:lnTo>
                <a:lnTo>
                  <a:pt x="54370" y="18900"/>
                </a:lnTo>
                <a:lnTo>
                  <a:pt x="54350" y="18900"/>
                </a:lnTo>
                <a:lnTo>
                  <a:pt x="54340" y="18900"/>
                </a:lnTo>
                <a:lnTo>
                  <a:pt x="54340" y="18910"/>
                </a:lnTo>
                <a:lnTo>
                  <a:pt x="54330" y="18910"/>
                </a:lnTo>
                <a:lnTo>
                  <a:pt x="54320" y="18910"/>
                </a:lnTo>
                <a:lnTo>
                  <a:pt x="54320" y="18920"/>
                </a:lnTo>
                <a:lnTo>
                  <a:pt x="54310" y="18920"/>
                </a:lnTo>
                <a:lnTo>
                  <a:pt x="54310" y="18930"/>
                </a:lnTo>
                <a:lnTo>
                  <a:pt x="54300" y="18930"/>
                </a:lnTo>
                <a:lnTo>
                  <a:pt x="54280" y="18930"/>
                </a:lnTo>
                <a:lnTo>
                  <a:pt x="54250" y="18930"/>
                </a:lnTo>
                <a:lnTo>
                  <a:pt x="54250" y="18920"/>
                </a:lnTo>
                <a:lnTo>
                  <a:pt x="54240" y="18920"/>
                </a:lnTo>
                <a:lnTo>
                  <a:pt x="54220" y="18920"/>
                </a:lnTo>
                <a:lnTo>
                  <a:pt x="54220" y="18910"/>
                </a:lnTo>
                <a:lnTo>
                  <a:pt x="54220" y="18920"/>
                </a:lnTo>
                <a:lnTo>
                  <a:pt x="54200" y="18920"/>
                </a:lnTo>
                <a:lnTo>
                  <a:pt x="54190" y="18920"/>
                </a:lnTo>
                <a:lnTo>
                  <a:pt x="54190" y="18930"/>
                </a:lnTo>
                <a:lnTo>
                  <a:pt x="54190" y="18960"/>
                </a:lnTo>
                <a:lnTo>
                  <a:pt x="54180" y="18960"/>
                </a:lnTo>
                <a:lnTo>
                  <a:pt x="54180" y="18970"/>
                </a:lnTo>
                <a:lnTo>
                  <a:pt x="54170" y="18970"/>
                </a:lnTo>
                <a:lnTo>
                  <a:pt x="54160" y="18970"/>
                </a:lnTo>
                <a:lnTo>
                  <a:pt x="54140" y="18970"/>
                </a:lnTo>
                <a:lnTo>
                  <a:pt x="54140" y="18980"/>
                </a:lnTo>
                <a:lnTo>
                  <a:pt x="54130" y="18980"/>
                </a:lnTo>
                <a:lnTo>
                  <a:pt x="54110" y="18980"/>
                </a:lnTo>
                <a:lnTo>
                  <a:pt x="54110" y="18990"/>
                </a:lnTo>
                <a:lnTo>
                  <a:pt x="54100" y="18990"/>
                </a:lnTo>
                <a:lnTo>
                  <a:pt x="54070" y="18990"/>
                </a:lnTo>
                <a:lnTo>
                  <a:pt x="54070" y="19000"/>
                </a:lnTo>
                <a:lnTo>
                  <a:pt x="54060" y="19000"/>
                </a:lnTo>
                <a:lnTo>
                  <a:pt x="54010" y="19000"/>
                </a:lnTo>
                <a:lnTo>
                  <a:pt x="54010" y="19010"/>
                </a:lnTo>
                <a:lnTo>
                  <a:pt x="53990" y="19010"/>
                </a:lnTo>
                <a:lnTo>
                  <a:pt x="53970" y="19010"/>
                </a:lnTo>
                <a:lnTo>
                  <a:pt x="53970" y="19020"/>
                </a:lnTo>
                <a:lnTo>
                  <a:pt x="53960" y="19020"/>
                </a:lnTo>
                <a:lnTo>
                  <a:pt x="53960" y="19010"/>
                </a:lnTo>
                <a:lnTo>
                  <a:pt x="53960" y="19020"/>
                </a:lnTo>
                <a:lnTo>
                  <a:pt x="53920" y="19020"/>
                </a:lnTo>
                <a:lnTo>
                  <a:pt x="53910" y="19020"/>
                </a:lnTo>
                <a:lnTo>
                  <a:pt x="53910" y="19030"/>
                </a:lnTo>
                <a:lnTo>
                  <a:pt x="53900" y="19030"/>
                </a:lnTo>
                <a:lnTo>
                  <a:pt x="53890" y="19030"/>
                </a:lnTo>
                <a:lnTo>
                  <a:pt x="53850" y="19030"/>
                </a:lnTo>
                <a:lnTo>
                  <a:pt x="53850" y="19040"/>
                </a:lnTo>
                <a:lnTo>
                  <a:pt x="53850" y="19030"/>
                </a:lnTo>
                <a:lnTo>
                  <a:pt x="53830" y="19030"/>
                </a:lnTo>
                <a:lnTo>
                  <a:pt x="53830" y="19040"/>
                </a:lnTo>
                <a:lnTo>
                  <a:pt x="53820" y="19040"/>
                </a:lnTo>
                <a:lnTo>
                  <a:pt x="53800" y="19040"/>
                </a:lnTo>
                <a:lnTo>
                  <a:pt x="53800" y="19050"/>
                </a:lnTo>
                <a:lnTo>
                  <a:pt x="53790" y="19050"/>
                </a:lnTo>
                <a:lnTo>
                  <a:pt x="53790" y="19060"/>
                </a:lnTo>
                <a:lnTo>
                  <a:pt x="53780" y="19060"/>
                </a:lnTo>
                <a:lnTo>
                  <a:pt x="53780" y="19070"/>
                </a:lnTo>
                <a:lnTo>
                  <a:pt x="53770" y="19070"/>
                </a:lnTo>
                <a:lnTo>
                  <a:pt x="53770" y="19080"/>
                </a:lnTo>
                <a:lnTo>
                  <a:pt x="53760" y="19080"/>
                </a:lnTo>
                <a:lnTo>
                  <a:pt x="53760" y="19100"/>
                </a:lnTo>
                <a:lnTo>
                  <a:pt x="53770" y="19100"/>
                </a:lnTo>
                <a:lnTo>
                  <a:pt x="53770" y="19130"/>
                </a:lnTo>
                <a:lnTo>
                  <a:pt x="53760" y="19130"/>
                </a:lnTo>
                <a:lnTo>
                  <a:pt x="53750" y="19130"/>
                </a:lnTo>
                <a:lnTo>
                  <a:pt x="53750" y="19140"/>
                </a:lnTo>
                <a:lnTo>
                  <a:pt x="53740" y="19140"/>
                </a:lnTo>
                <a:lnTo>
                  <a:pt x="53730" y="19140"/>
                </a:lnTo>
                <a:lnTo>
                  <a:pt x="53730" y="19150"/>
                </a:lnTo>
                <a:lnTo>
                  <a:pt x="53720" y="19150"/>
                </a:lnTo>
                <a:lnTo>
                  <a:pt x="53700" y="19150"/>
                </a:lnTo>
                <a:lnTo>
                  <a:pt x="53700" y="19160"/>
                </a:lnTo>
                <a:lnTo>
                  <a:pt x="53690" y="19160"/>
                </a:lnTo>
                <a:lnTo>
                  <a:pt x="53680" y="19160"/>
                </a:lnTo>
                <a:lnTo>
                  <a:pt x="53680" y="19170"/>
                </a:lnTo>
                <a:lnTo>
                  <a:pt x="53670" y="19170"/>
                </a:lnTo>
                <a:lnTo>
                  <a:pt x="53660" y="19170"/>
                </a:lnTo>
                <a:lnTo>
                  <a:pt x="53660" y="19180"/>
                </a:lnTo>
                <a:lnTo>
                  <a:pt x="53670" y="19180"/>
                </a:lnTo>
                <a:lnTo>
                  <a:pt x="53670" y="19190"/>
                </a:lnTo>
                <a:lnTo>
                  <a:pt x="53660" y="19190"/>
                </a:lnTo>
                <a:lnTo>
                  <a:pt x="53660" y="19200"/>
                </a:lnTo>
                <a:lnTo>
                  <a:pt x="53650" y="19200"/>
                </a:lnTo>
                <a:lnTo>
                  <a:pt x="53640" y="19200"/>
                </a:lnTo>
                <a:lnTo>
                  <a:pt x="53640" y="19210"/>
                </a:lnTo>
                <a:lnTo>
                  <a:pt x="53630" y="19210"/>
                </a:lnTo>
                <a:lnTo>
                  <a:pt x="53620" y="19210"/>
                </a:lnTo>
                <a:lnTo>
                  <a:pt x="53620" y="19220"/>
                </a:lnTo>
                <a:lnTo>
                  <a:pt x="53620" y="19230"/>
                </a:lnTo>
                <a:lnTo>
                  <a:pt x="53610" y="19230"/>
                </a:lnTo>
                <a:lnTo>
                  <a:pt x="53610" y="19250"/>
                </a:lnTo>
                <a:lnTo>
                  <a:pt x="53610" y="19270"/>
                </a:lnTo>
                <a:lnTo>
                  <a:pt x="53610" y="19310"/>
                </a:lnTo>
                <a:lnTo>
                  <a:pt x="53610" y="19320"/>
                </a:lnTo>
                <a:lnTo>
                  <a:pt x="53610" y="19340"/>
                </a:lnTo>
                <a:lnTo>
                  <a:pt x="53620" y="19340"/>
                </a:lnTo>
                <a:lnTo>
                  <a:pt x="53620" y="19360"/>
                </a:lnTo>
                <a:lnTo>
                  <a:pt x="53620" y="19370"/>
                </a:lnTo>
                <a:lnTo>
                  <a:pt x="53630" y="19370"/>
                </a:lnTo>
                <a:lnTo>
                  <a:pt x="53630" y="19380"/>
                </a:lnTo>
                <a:lnTo>
                  <a:pt x="53640" y="19380"/>
                </a:lnTo>
                <a:lnTo>
                  <a:pt x="53640" y="19390"/>
                </a:lnTo>
                <a:lnTo>
                  <a:pt x="53650" y="19390"/>
                </a:lnTo>
                <a:lnTo>
                  <a:pt x="53650" y="19410"/>
                </a:lnTo>
                <a:lnTo>
                  <a:pt x="53650" y="19420"/>
                </a:lnTo>
                <a:lnTo>
                  <a:pt x="53640" y="19420"/>
                </a:lnTo>
                <a:lnTo>
                  <a:pt x="53620" y="19420"/>
                </a:lnTo>
                <a:lnTo>
                  <a:pt x="53620" y="19430"/>
                </a:lnTo>
                <a:lnTo>
                  <a:pt x="53610" y="19430"/>
                </a:lnTo>
                <a:lnTo>
                  <a:pt x="53600" y="19430"/>
                </a:lnTo>
                <a:lnTo>
                  <a:pt x="53590" y="19430"/>
                </a:lnTo>
                <a:lnTo>
                  <a:pt x="53590" y="19440"/>
                </a:lnTo>
                <a:lnTo>
                  <a:pt x="53580" y="19440"/>
                </a:lnTo>
                <a:lnTo>
                  <a:pt x="53580" y="19460"/>
                </a:lnTo>
                <a:lnTo>
                  <a:pt x="53570" y="19460"/>
                </a:lnTo>
                <a:lnTo>
                  <a:pt x="53560" y="19460"/>
                </a:lnTo>
                <a:lnTo>
                  <a:pt x="53550" y="19460"/>
                </a:lnTo>
                <a:lnTo>
                  <a:pt x="53550" y="19470"/>
                </a:lnTo>
                <a:lnTo>
                  <a:pt x="53530" y="19470"/>
                </a:lnTo>
                <a:lnTo>
                  <a:pt x="53520" y="19470"/>
                </a:lnTo>
                <a:lnTo>
                  <a:pt x="53520" y="19480"/>
                </a:lnTo>
                <a:lnTo>
                  <a:pt x="53490" y="19480"/>
                </a:lnTo>
                <a:lnTo>
                  <a:pt x="53490" y="19490"/>
                </a:lnTo>
                <a:lnTo>
                  <a:pt x="53480" y="19490"/>
                </a:lnTo>
                <a:lnTo>
                  <a:pt x="53440" y="19490"/>
                </a:lnTo>
                <a:lnTo>
                  <a:pt x="53440" y="19500"/>
                </a:lnTo>
                <a:lnTo>
                  <a:pt x="53420" y="19500"/>
                </a:lnTo>
                <a:lnTo>
                  <a:pt x="53400" y="19500"/>
                </a:lnTo>
                <a:lnTo>
                  <a:pt x="53390" y="19500"/>
                </a:lnTo>
                <a:lnTo>
                  <a:pt x="53390" y="19510"/>
                </a:lnTo>
                <a:lnTo>
                  <a:pt x="53390" y="19520"/>
                </a:lnTo>
                <a:lnTo>
                  <a:pt x="53370" y="19520"/>
                </a:lnTo>
                <a:lnTo>
                  <a:pt x="53370" y="19530"/>
                </a:lnTo>
                <a:lnTo>
                  <a:pt x="53350" y="19530"/>
                </a:lnTo>
                <a:lnTo>
                  <a:pt x="53340" y="19530"/>
                </a:lnTo>
                <a:lnTo>
                  <a:pt x="53340" y="19540"/>
                </a:lnTo>
                <a:lnTo>
                  <a:pt x="53330" y="19540"/>
                </a:lnTo>
                <a:lnTo>
                  <a:pt x="53300" y="19540"/>
                </a:lnTo>
                <a:lnTo>
                  <a:pt x="53300" y="19550"/>
                </a:lnTo>
                <a:lnTo>
                  <a:pt x="53280" y="19550"/>
                </a:lnTo>
                <a:lnTo>
                  <a:pt x="53270" y="19550"/>
                </a:lnTo>
                <a:lnTo>
                  <a:pt x="53270" y="19540"/>
                </a:lnTo>
                <a:lnTo>
                  <a:pt x="53260" y="19540"/>
                </a:lnTo>
                <a:lnTo>
                  <a:pt x="53260" y="19550"/>
                </a:lnTo>
                <a:lnTo>
                  <a:pt x="53250" y="19550"/>
                </a:lnTo>
                <a:lnTo>
                  <a:pt x="53250" y="19560"/>
                </a:lnTo>
                <a:lnTo>
                  <a:pt x="53240" y="19560"/>
                </a:lnTo>
                <a:lnTo>
                  <a:pt x="53240" y="19570"/>
                </a:lnTo>
                <a:lnTo>
                  <a:pt x="53240" y="19580"/>
                </a:lnTo>
                <a:lnTo>
                  <a:pt x="53220" y="19580"/>
                </a:lnTo>
                <a:lnTo>
                  <a:pt x="53220" y="19590"/>
                </a:lnTo>
                <a:lnTo>
                  <a:pt x="53210" y="19590"/>
                </a:lnTo>
                <a:lnTo>
                  <a:pt x="53210" y="19600"/>
                </a:lnTo>
                <a:lnTo>
                  <a:pt x="53200" y="19600"/>
                </a:lnTo>
                <a:lnTo>
                  <a:pt x="53190" y="19600"/>
                </a:lnTo>
                <a:lnTo>
                  <a:pt x="53190" y="19610"/>
                </a:lnTo>
                <a:lnTo>
                  <a:pt x="53180" y="19610"/>
                </a:lnTo>
                <a:lnTo>
                  <a:pt x="53180" y="19620"/>
                </a:lnTo>
                <a:lnTo>
                  <a:pt x="53170" y="19620"/>
                </a:lnTo>
                <a:lnTo>
                  <a:pt x="53170" y="19630"/>
                </a:lnTo>
                <a:lnTo>
                  <a:pt x="53150" y="19630"/>
                </a:lnTo>
                <a:lnTo>
                  <a:pt x="53150" y="19640"/>
                </a:lnTo>
                <a:lnTo>
                  <a:pt x="53150" y="19650"/>
                </a:lnTo>
                <a:lnTo>
                  <a:pt x="53150" y="19660"/>
                </a:lnTo>
                <a:lnTo>
                  <a:pt x="53140" y="19660"/>
                </a:lnTo>
                <a:lnTo>
                  <a:pt x="53130" y="19660"/>
                </a:lnTo>
                <a:lnTo>
                  <a:pt x="53130" y="19670"/>
                </a:lnTo>
                <a:lnTo>
                  <a:pt x="53120" y="19670"/>
                </a:lnTo>
                <a:lnTo>
                  <a:pt x="53120" y="19680"/>
                </a:lnTo>
                <a:lnTo>
                  <a:pt x="53110" y="19680"/>
                </a:lnTo>
                <a:lnTo>
                  <a:pt x="53100" y="19680"/>
                </a:lnTo>
                <a:lnTo>
                  <a:pt x="53100" y="19690"/>
                </a:lnTo>
                <a:lnTo>
                  <a:pt x="53090" y="19690"/>
                </a:lnTo>
                <a:lnTo>
                  <a:pt x="53090" y="19700"/>
                </a:lnTo>
                <a:lnTo>
                  <a:pt x="53080" y="19700"/>
                </a:lnTo>
                <a:lnTo>
                  <a:pt x="53060" y="19700"/>
                </a:lnTo>
                <a:lnTo>
                  <a:pt x="53060" y="19710"/>
                </a:lnTo>
                <a:lnTo>
                  <a:pt x="53060" y="19720"/>
                </a:lnTo>
                <a:lnTo>
                  <a:pt x="53050" y="19720"/>
                </a:lnTo>
                <a:lnTo>
                  <a:pt x="53050" y="19730"/>
                </a:lnTo>
                <a:lnTo>
                  <a:pt x="53050" y="19750"/>
                </a:lnTo>
                <a:lnTo>
                  <a:pt x="53050" y="19760"/>
                </a:lnTo>
                <a:lnTo>
                  <a:pt x="53060" y="19760"/>
                </a:lnTo>
                <a:lnTo>
                  <a:pt x="53060" y="19770"/>
                </a:lnTo>
                <a:lnTo>
                  <a:pt x="53050" y="19770"/>
                </a:lnTo>
                <a:lnTo>
                  <a:pt x="53040" y="19770"/>
                </a:lnTo>
                <a:lnTo>
                  <a:pt x="53040" y="19780"/>
                </a:lnTo>
                <a:lnTo>
                  <a:pt x="53020" y="19780"/>
                </a:lnTo>
                <a:lnTo>
                  <a:pt x="53010" y="19780"/>
                </a:lnTo>
                <a:lnTo>
                  <a:pt x="53010" y="19790"/>
                </a:lnTo>
                <a:lnTo>
                  <a:pt x="53000" y="19790"/>
                </a:lnTo>
                <a:lnTo>
                  <a:pt x="52990" y="19790"/>
                </a:lnTo>
                <a:lnTo>
                  <a:pt x="52990" y="19800"/>
                </a:lnTo>
                <a:lnTo>
                  <a:pt x="52970" y="19800"/>
                </a:lnTo>
                <a:lnTo>
                  <a:pt x="52960" y="19800"/>
                </a:lnTo>
                <a:lnTo>
                  <a:pt x="52950" y="19800"/>
                </a:lnTo>
                <a:lnTo>
                  <a:pt x="52950" y="19810"/>
                </a:lnTo>
                <a:lnTo>
                  <a:pt x="52940" y="19810"/>
                </a:lnTo>
                <a:lnTo>
                  <a:pt x="52930" y="19810"/>
                </a:lnTo>
                <a:lnTo>
                  <a:pt x="52930" y="19820"/>
                </a:lnTo>
                <a:lnTo>
                  <a:pt x="52920" y="19820"/>
                </a:lnTo>
                <a:lnTo>
                  <a:pt x="52920" y="19830"/>
                </a:lnTo>
                <a:lnTo>
                  <a:pt x="52910" y="19830"/>
                </a:lnTo>
                <a:lnTo>
                  <a:pt x="52900" y="19830"/>
                </a:lnTo>
                <a:lnTo>
                  <a:pt x="52900" y="19840"/>
                </a:lnTo>
                <a:lnTo>
                  <a:pt x="52880" y="19840"/>
                </a:lnTo>
                <a:lnTo>
                  <a:pt x="52870" y="19840"/>
                </a:lnTo>
                <a:lnTo>
                  <a:pt x="52870" y="19850"/>
                </a:lnTo>
                <a:lnTo>
                  <a:pt x="52860" y="19850"/>
                </a:lnTo>
                <a:lnTo>
                  <a:pt x="52860" y="19860"/>
                </a:lnTo>
                <a:lnTo>
                  <a:pt x="52850" y="19860"/>
                </a:lnTo>
                <a:lnTo>
                  <a:pt x="52840" y="19860"/>
                </a:lnTo>
                <a:lnTo>
                  <a:pt x="52820" y="19860"/>
                </a:lnTo>
                <a:lnTo>
                  <a:pt x="52820" y="19870"/>
                </a:lnTo>
                <a:lnTo>
                  <a:pt x="52810" y="19870"/>
                </a:lnTo>
                <a:lnTo>
                  <a:pt x="52810" y="19880"/>
                </a:lnTo>
                <a:lnTo>
                  <a:pt x="52800" y="19880"/>
                </a:lnTo>
                <a:lnTo>
                  <a:pt x="52800" y="19890"/>
                </a:lnTo>
                <a:lnTo>
                  <a:pt x="52780" y="19890"/>
                </a:lnTo>
                <a:lnTo>
                  <a:pt x="52770" y="19890"/>
                </a:lnTo>
                <a:lnTo>
                  <a:pt x="52770" y="19900"/>
                </a:lnTo>
                <a:lnTo>
                  <a:pt x="52760" y="19900"/>
                </a:lnTo>
                <a:lnTo>
                  <a:pt x="52750" y="19900"/>
                </a:lnTo>
                <a:lnTo>
                  <a:pt x="52750" y="19910"/>
                </a:lnTo>
                <a:lnTo>
                  <a:pt x="52740" y="19910"/>
                </a:lnTo>
                <a:lnTo>
                  <a:pt x="52740" y="19920"/>
                </a:lnTo>
                <a:lnTo>
                  <a:pt x="52730" y="19920"/>
                </a:lnTo>
                <a:lnTo>
                  <a:pt x="52730" y="19930"/>
                </a:lnTo>
                <a:lnTo>
                  <a:pt x="52720" y="19930"/>
                </a:lnTo>
                <a:lnTo>
                  <a:pt x="52710" y="19930"/>
                </a:lnTo>
                <a:lnTo>
                  <a:pt x="52710" y="19940"/>
                </a:lnTo>
                <a:lnTo>
                  <a:pt x="52700" y="19940"/>
                </a:lnTo>
                <a:lnTo>
                  <a:pt x="52700" y="19950"/>
                </a:lnTo>
                <a:lnTo>
                  <a:pt x="52690" y="19950"/>
                </a:lnTo>
                <a:lnTo>
                  <a:pt x="52690" y="19960"/>
                </a:lnTo>
                <a:lnTo>
                  <a:pt x="52680" y="19960"/>
                </a:lnTo>
                <a:lnTo>
                  <a:pt x="52670" y="19960"/>
                </a:lnTo>
                <a:lnTo>
                  <a:pt x="52670" y="19970"/>
                </a:lnTo>
                <a:lnTo>
                  <a:pt x="52660" y="19970"/>
                </a:lnTo>
                <a:lnTo>
                  <a:pt x="52660" y="19980"/>
                </a:lnTo>
                <a:lnTo>
                  <a:pt x="52640" y="19980"/>
                </a:lnTo>
                <a:lnTo>
                  <a:pt x="52630" y="19980"/>
                </a:lnTo>
                <a:lnTo>
                  <a:pt x="52630" y="19990"/>
                </a:lnTo>
                <a:lnTo>
                  <a:pt x="52610" y="19990"/>
                </a:lnTo>
                <a:lnTo>
                  <a:pt x="52610" y="20000"/>
                </a:lnTo>
                <a:lnTo>
                  <a:pt x="52600" y="20000"/>
                </a:lnTo>
                <a:lnTo>
                  <a:pt x="52600" y="20010"/>
                </a:lnTo>
                <a:lnTo>
                  <a:pt x="52600" y="20020"/>
                </a:lnTo>
                <a:lnTo>
                  <a:pt x="52590" y="20020"/>
                </a:lnTo>
                <a:lnTo>
                  <a:pt x="52580" y="20020"/>
                </a:lnTo>
                <a:lnTo>
                  <a:pt x="52580" y="20030"/>
                </a:lnTo>
                <a:lnTo>
                  <a:pt x="52570" y="20030"/>
                </a:lnTo>
                <a:lnTo>
                  <a:pt x="52570" y="20040"/>
                </a:lnTo>
                <a:lnTo>
                  <a:pt x="52580" y="20040"/>
                </a:lnTo>
                <a:lnTo>
                  <a:pt x="52580" y="20050"/>
                </a:lnTo>
                <a:lnTo>
                  <a:pt x="52570" y="20050"/>
                </a:lnTo>
                <a:lnTo>
                  <a:pt x="52570" y="20060"/>
                </a:lnTo>
                <a:lnTo>
                  <a:pt x="52570" y="20080"/>
                </a:lnTo>
                <a:lnTo>
                  <a:pt x="52560" y="20080"/>
                </a:lnTo>
                <a:lnTo>
                  <a:pt x="52560" y="20090"/>
                </a:lnTo>
                <a:lnTo>
                  <a:pt x="52550" y="20090"/>
                </a:lnTo>
                <a:lnTo>
                  <a:pt x="52550" y="20100"/>
                </a:lnTo>
                <a:lnTo>
                  <a:pt x="52540" y="20100"/>
                </a:lnTo>
                <a:lnTo>
                  <a:pt x="52540" y="20110"/>
                </a:lnTo>
                <a:lnTo>
                  <a:pt x="52530" y="20110"/>
                </a:lnTo>
                <a:lnTo>
                  <a:pt x="52530" y="20120"/>
                </a:lnTo>
                <a:lnTo>
                  <a:pt x="52530" y="20130"/>
                </a:lnTo>
                <a:lnTo>
                  <a:pt x="52520" y="20130"/>
                </a:lnTo>
                <a:lnTo>
                  <a:pt x="52520" y="20150"/>
                </a:lnTo>
                <a:lnTo>
                  <a:pt x="52510" y="20150"/>
                </a:lnTo>
                <a:lnTo>
                  <a:pt x="52510" y="20160"/>
                </a:lnTo>
                <a:lnTo>
                  <a:pt x="52510" y="20170"/>
                </a:lnTo>
                <a:lnTo>
                  <a:pt x="52500" y="20170"/>
                </a:lnTo>
                <a:lnTo>
                  <a:pt x="52500" y="20190"/>
                </a:lnTo>
                <a:lnTo>
                  <a:pt x="52500" y="20200"/>
                </a:lnTo>
                <a:lnTo>
                  <a:pt x="52490" y="20200"/>
                </a:lnTo>
                <a:lnTo>
                  <a:pt x="52490" y="20210"/>
                </a:lnTo>
                <a:lnTo>
                  <a:pt x="52490" y="20240"/>
                </a:lnTo>
                <a:lnTo>
                  <a:pt x="52480" y="20240"/>
                </a:lnTo>
                <a:lnTo>
                  <a:pt x="52480" y="20250"/>
                </a:lnTo>
                <a:lnTo>
                  <a:pt x="52480" y="20310"/>
                </a:lnTo>
                <a:lnTo>
                  <a:pt x="52480" y="20320"/>
                </a:lnTo>
                <a:lnTo>
                  <a:pt x="52470" y="20320"/>
                </a:lnTo>
                <a:lnTo>
                  <a:pt x="52470" y="20330"/>
                </a:lnTo>
                <a:lnTo>
                  <a:pt x="52470" y="20340"/>
                </a:lnTo>
                <a:lnTo>
                  <a:pt x="52460" y="20340"/>
                </a:lnTo>
                <a:lnTo>
                  <a:pt x="52460" y="20350"/>
                </a:lnTo>
                <a:lnTo>
                  <a:pt x="52460" y="20360"/>
                </a:lnTo>
                <a:lnTo>
                  <a:pt x="52470" y="20360"/>
                </a:lnTo>
                <a:lnTo>
                  <a:pt x="52470" y="20380"/>
                </a:lnTo>
                <a:lnTo>
                  <a:pt x="52470" y="20390"/>
                </a:lnTo>
                <a:lnTo>
                  <a:pt x="52480" y="20390"/>
                </a:lnTo>
                <a:lnTo>
                  <a:pt x="52460" y="20390"/>
                </a:lnTo>
                <a:lnTo>
                  <a:pt x="52460" y="20400"/>
                </a:lnTo>
                <a:lnTo>
                  <a:pt x="52450" y="20400"/>
                </a:lnTo>
                <a:lnTo>
                  <a:pt x="52450" y="20390"/>
                </a:lnTo>
                <a:lnTo>
                  <a:pt x="52430" y="20390"/>
                </a:lnTo>
                <a:lnTo>
                  <a:pt x="52430" y="20400"/>
                </a:lnTo>
                <a:lnTo>
                  <a:pt x="52420" y="20400"/>
                </a:lnTo>
                <a:lnTo>
                  <a:pt x="52410" y="20400"/>
                </a:lnTo>
                <a:lnTo>
                  <a:pt x="52410" y="20410"/>
                </a:lnTo>
                <a:lnTo>
                  <a:pt x="52400" y="20410"/>
                </a:lnTo>
                <a:lnTo>
                  <a:pt x="52400" y="20420"/>
                </a:lnTo>
                <a:lnTo>
                  <a:pt x="52390" y="20420"/>
                </a:lnTo>
                <a:lnTo>
                  <a:pt x="52380" y="20420"/>
                </a:lnTo>
                <a:lnTo>
                  <a:pt x="52380" y="20430"/>
                </a:lnTo>
                <a:lnTo>
                  <a:pt x="52370" y="20430"/>
                </a:lnTo>
                <a:lnTo>
                  <a:pt x="52370" y="20450"/>
                </a:lnTo>
                <a:lnTo>
                  <a:pt x="52360" y="20450"/>
                </a:lnTo>
                <a:lnTo>
                  <a:pt x="52360" y="20470"/>
                </a:lnTo>
                <a:lnTo>
                  <a:pt x="52370" y="20470"/>
                </a:lnTo>
                <a:lnTo>
                  <a:pt x="52350" y="20470"/>
                </a:lnTo>
                <a:lnTo>
                  <a:pt x="52350" y="20480"/>
                </a:lnTo>
                <a:lnTo>
                  <a:pt x="52340" y="20480"/>
                </a:lnTo>
                <a:lnTo>
                  <a:pt x="52340" y="20490"/>
                </a:lnTo>
                <a:lnTo>
                  <a:pt x="52330" y="20490"/>
                </a:lnTo>
                <a:lnTo>
                  <a:pt x="52320" y="20490"/>
                </a:lnTo>
                <a:lnTo>
                  <a:pt x="52320" y="20500"/>
                </a:lnTo>
                <a:lnTo>
                  <a:pt x="52300" y="20500"/>
                </a:lnTo>
                <a:lnTo>
                  <a:pt x="52300" y="20510"/>
                </a:lnTo>
                <a:lnTo>
                  <a:pt x="52290" y="20510"/>
                </a:lnTo>
                <a:lnTo>
                  <a:pt x="52290" y="20520"/>
                </a:lnTo>
                <a:lnTo>
                  <a:pt x="52280" y="20520"/>
                </a:lnTo>
                <a:lnTo>
                  <a:pt x="52280" y="20530"/>
                </a:lnTo>
                <a:lnTo>
                  <a:pt x="52270" y="20530"/>
                </a:lnTo>
                <a:lnTo>
                  <a:pt x="52250" y="20530"/>
                </a:lnTo>
                <a:lnTo>
                  <a:pt x="52250" y="20540"/>
                </a:lnTo>
                <a:lnTo>
                  <a:pt x="52230" y="20540"/>
                </a:lnTo>
                <a:lnTo>
                  <a:pt x="52230" y="20550"/>
                </a:lnTo>
                <a:lnTo>
                  <a:pt x="52220" y="20550"/>
                </a:lnTo>
                <a:lnTo>
                  <a:pt x="52220" y="20560"/>
                </a:lnTo>
                <a:lnTo>
                  <a:pt x="52220" y="20570"/>
                </a:lnTo>
                <a:lnTo>
                  <a:pt x="52210" y="20570"/>
                </a:lnTo>
                <a:lnTo>
                  <a:pt x="52200" y="20570"/>
                </a:lnTo>
                <a:lnTo>
                  <a:pt x="52200" y="20580"/>
                </a:lnTo>
                <a:lnTo>
                  <a:pt x="52180" y="20580"/>
                </a:lnTo>
                <a:lnTo>
                  <a:pt x="52180" y="20590"/>
                </a:lnTo>
                <a:lnTo>
                  <a:pt x="52170" y="20590"/>
                </a:lnTo>
                <a:lnTo>
                  <a:pt x="52160" y="20590"/>
                </a:lnTo>
                <a:lnTo>
                  <a:pt x="52160" y="20600"/>
                </a:lnTo>
                <a:lnTo>
                  <a:pt x="52160" y="20610"/>
                </a:lnTo>
                <a:lnTo>
                  <a:pt x="52150" y="20610"/>
                </a:lnTo>
                <a:lnTo>
                  <a:pt x="52150" y="20620"/>
                </a:lnTo>
                <a:lnTo>
                  <a:pt x="52140" y="20620"/>
                </a:lnTo>
                <a:lnTo>
                  <a:pt x="52130" y="20620"/>
                </a:lnTo>
                <a:lnTo>
                  <a:pt x="52130" y="20630"/>
                </a:lnTo>
                <a:lnTo>
                  <a:pt x="52120" y="20630"/>
                </a:lnTo>
                <a:lnTo>
                  <a:pt x="52120" y="20640"/>
                </a:lnTo>
                <a:lnTo>
                  <a:pt x="52120" y="20660"/>
                </a:lnTo>
                <a:lnTo>
                  <a:pt x="52110" y="20660"/>
                </a:lnTo>
                <a:lnTo>
                  <a:pt x="52110" y="20670"/>
                </a:lnTo>
                <a:lnTo>
                  <a:pt x="52110" y="20680"/>
                </a:lnTo>
                <a:lnTo>
                  <a:pt x="52100" y="20680"/>
                </a:lnTo>
                <a:lnTo>
                  <a:pt x="52100" y="20690"/>
                </a:lnTo>
                <a:lnTo>
                  <a:pt x="52090" y="20690"/>
                </a:lnTo>
                <a:lnTo>
                  <a:pt x="52090" y="20680"/>
                </a:lnTo>
                <a:lnTo>
                  <a:pt x="52080" y="20680"/>
                </a:lnTo>
                <a:lnTo>
                  <a:pt x="52080" y="20690"/>
                </a:lnTo>
                <a:lnTo>
                  <a:pt x="52070" y="20690"/>
                </a:lnTo>
                <a:lnTo>
                  <a:pt x="52070" y="20680"/>
                </a:lnTo>
                <a:lnTo>
                  <a:pt x="52070" y="20690"/>
                </a:lnTo>
                <a:lnTo>
                  <a:pt x="52050" y="20690"/>
                </a:lnTo>
                <a:lnTo>
                  <a:pt x="52040" y="20690"/>
                </a:lnTo>
                <a:lnTo>
                  <a:pt x="52040" y="20700"/>
                </a:lnTo>
                <a:lnTo>
                  <a:pt x="52030" y="20700"/>
                </a:lnTo>
                <a:lnTo>
                  <a:pt x="52020" y="20700"/>
                </a:lnTo>
                <a:lnTo>
                  <a:pt x="52020" y="20710"/>
                </a:lnTo>
                <a:lnTo>
                  <a:pt x="52010" y="20710"/>
                </a:lnTo>
                <a:lnTo>
                  <a:pt x="52010" y="20720"/>
                </a:lnTo>
                <a:lnTo>
                  <a:pt x="52000" y="20720"/>
                </a:lnTo>
                <a:lnTo>
                  <a:pt x="51990" y="20720"/>
                </a:lnTo>
                <a:lnTo>
                  <a:pt x="51970" y="20720"/>
                </a:lnTo>
                <a:lnTo>
                  <a:pt x="51970" y="20730"/>
                </a:lnTo>
                <a:lnTo>
                  <a:pt x="51960" y="20730"/>
                </a:lnTo>
                <a:lnTo>
                  <a:pt x="51950" y="20730"/>
                </a:lnTo>
                <a:lnTo>
                  <a:pt x="51950" y="20740"/>
                </a:lnTo>
                <a:lnTo>
                  <a:pt x="51940" y="20740"/>
                </a:lnTo>
                <a:lnTo>
                  <a:pt x="51940" y="20750"/>
                </a:lnTo>
                <a:lnTo>
                  <a:pt x="51930" y="20750"/>
                </a:lnTo>
                <a:lnTo>
                  <a:pt x="51920" y="20750"/>
                </a:lnTo>
                <a:lnTo>
                  <a:pt x="51920" y="20760"/>
                </a:lnTo>
                <a:lnTo>
                  <a:pt x="51910" y="20760"/>
                </a:lnTo>
                <a:lnTo>
                  <a:pt x="51900" y="20760"/>
                </a:lnTo>
                <a:lnTo>
                  <a:pt x="51890" y="20760"/>
                </a:lnTo>
                <a:lnTo>
                  <a:pt x="51890" y="20770"/>
                </a:lnTo>
                <a:lnTo>
                  <a:pt x="51890" y="20780"/>
                </a:lnTo>
                <a:lnTo>
                  <a:pt x="51870" y="20780"/>
                </a:lnTo>
                <a:lnTo>
                  <a:pt x="51860" y="20780"/>
                </a:lnTo>
                <a:lnTo>
                  <a:pt x="51860" y="20790"/>
                </a:lnTo>
                <a:lnTo>
                  <a:pt x="51840" y="20790"/>
                </a:lnTo>
                <a:lnTo>
                  <a:pt x="51830" y="20790"/>
                </a:lnTo>
                <a:lnTo>
                  <a:pt x="51830" y="20800"/>
                </a:lnTo>
                <a:lnTo>
                  <a:pt x="51820" y="20800"/>
                </a:lnTo>
                <a:lnTo>
                  <a:pt x="51820" y="20810"/>
                </a:lnTo>
                <a:lnTo>
                  <a:pt x="51810" y="20810"/>
                </a:lnTo>
                <a:lnTo>
                  <a:pt x="51810" y="20820"/>
                </a:lnTo>
                <a:lnTo>
                  <a:pt x="51800" y="20820"/>
                </a:lnTo>
                <a:lnTo>
                  <a:pt x="51800" y="20830"/>
                </a:lnTo>
                <a:lnTo>
                  <a:pt x="51790" y="20830"/>
                </a:lnTo>
                <a:lnTo>
                  <a:pt x="51780" y="20830"/>
                </a:lnTo>
                <a:lnTo>
                  <a:pt x="51780" y="20840"/>
                </a:lnTo>
                <a:lnTo>
                  <a:pt x="51770" y="20840"/>
                </a:lnTo>
                <a:lnTo>
                  <a:pt x="51770" y="20850"/>
                </a:lnTo>
                <a:lnTo>
                  <a:pt x="51760" y="20850"/>
                </a:lnTo>
                <a:lnTo>
                  <a:pt x="51750" y="20850"/>
                </a:lnTo>
                <a:lnTo>
                  <a:pt x="51750" y="20860"/>
                </a:lnTo>
                <a:lnTo>
                  <a:pt x="51740" y="20860"/>
                </a:lnTo>
                <a:lnTo>
                  <a:pt x="51730" y="20860"/>
                </a:lnTo>
                <a:lnTo>
                  <a:pt x="51730" y="20870"/>
                </a:lnTo>
                <a:lnTo>
                  <a:pt x="51720" y="20870"/>
                </a:lnTo>
                <a:lnTo>
                  <a:pt x="51710" y="20870"/>
                </a:lnTo>
                <a:lnTo>
                  <a:pt x="51700" y="20870"/>
                </a:lnTo>
                <a:lnTo>
                  <a:pt x="51700" y="20880"/>
                </a:lnTo>
                <a:lnTo>
                  <a:pt x="51690" y="20880"/>
                </a:lnTo>
                <a:lnTo>
                  <a:pt x="51690" y="20890"/>
                </a:lnTo>
                <a:lnTo>
                  <a:pt x="51680" y="20890"/>
                </a:lnTo>
                <a:lnTo>
                  <a:pt x="51680" y="20910"/>
                </a:lnTo>
                <a:lnTo>
                  <a:pt x="51670" y="20910"/>
                </a:lnTo>
                <a:lnTo>
                  <a:pt x="51670" y="20920"/>
                </a:lnTo>
                <a:lnTo>
                  <a:pt x="51660" y="20920"/>
                </a:lnTo>
                <a:lnTo>
                  <a:pt x="51650" y="20920"/>
                </a:lnTo>
                <a:lnTo>
                  <a:pt x="51650" y="20930"/>
                </a:lnTo>
                <a:lnTo>
                  <a:pt x="51650" y="20940"/>
                </a:lnTo>
                <a:lnTo>
                  <a:pt x="51640" y="20940"/>
                </a:lnTo>
                <a:lnTo>
                  <a:pt x="51640" y="20950"/>
                </a:lnTo>
                <a:lnTo>
                  <a:pt x="51630" y="20950"/>
                </a:lnTo>
                <a:lnTo>
                  <a:pt x="51630" y="20960"/>
                </a:lnTo>
                <a:lnTo>
                  <a:pt x="51620" y="20960"/>
                </a:lnTo>
                <a:lnTo>
                  <a:pt x="51620" y="20970"/>
                </a:lnTo>
                <a:lnTo>
                  <a:pt x="51610" y="20970"/>
                </a:lnTo>
                <a:lnTo>
                  <a:pt x="51610" y="20980"/>
                </a:lnTo>
                <a:lnTo>
                  <a:pt x="51600" y="20980"/>
                </a:lnTo>
                <a:lnTo>
                  <a:pt x="51590" y="20980"/>
                </a:lnTo>
                <a:lnTo>
                  <a:pt x="51590" y="20990"/>
                </a:lnTo>
                <a:lnTo>
                  <a:pt x="51580" y="20990"/>
                </a:lnTo>
                <a:lnTo>
                  <a:pt x="51570" y="20990"/>
                </a:lnTo>
                <a:lnTo>
                  <a:pt x="51570" y="21000"/>
                </a:lnTo>
                <a:lnTo>
                  <a:pt x="51560" y="21000"/>
                </a:lnTo>
                <a:lnTo>
                  <a:pt x="51560" y="21010"/>
                </a:lnTo>
                <a:lnTo>
                  <a:pt x="51550" y="21010"/>
                </a:lnTo>
                <a:lnTo>
                  <a:pt x="51550" y="21020"/>
                </a:lnTo>
                <a:lnTo>
                  <a:pt x="51540" y="21020"/>
                </a:lnTo>
                <a:lnTo>
                  <a:pt x="51530" y="21020"/>
                </a:lnTo>
                <a:lnTo>
                  <a:pt x="51530" y="21030"/>
                </a:lnTo>
                <a:lnTo>
                  <a:pt x="51520" y="21030"/>
                </a:lnTo>
                <a:lnTo>
                  <a:pt x="51520" y="21040"/>
                </a:lnTo>
                <a:lnTo>
                  <a:pt x="51500" y="21040"/>
                </a:lnTo>
                <a:lnTo>
                  <a:pt x="51500" y="21050"/>
                </a:lnTo>
                <a:lnTo>
                  <a:pt x="51490" y="21050"/>
                </a:lnTo>
                <a:lnTo>
                  <a:pt x="51480" y="21050"/>
                </a:lnTo>
                <a:lnTo>
                  <a:pt x="51480" y="21060"/>
                </a:lnTo>
                <a:lnTo>
                  <a:pt x="51470" y="21060"/>
                </a:lnTo>
                <a:lnTo>
                  <a:pt x="51460" y="21060"/>
                </a:lnTo>
                <a:lnTo>
                  <a:pt x="51460" y="21070"/>
                </a:lnTo>
                <a:lnTo>
                  <a:pt x="51450" y="21070"/>
                </a:lnTo>
                <a:lnTo>
                  <a:pt x="51450" y="21080"/>
                </a:lnTo>
                <a:lnTo>
                  <a:pt x="51440" y="21080"/>
                </a:lnTo>
                <a:lnTo>
                  <a:pt x="51440" y="21090"/>
                </a:lnTo>
                <a:lnTo>
                  <a:pt x="51430" y="21090"/>
                </a:lnTo>
                <a:lnTo>
                  <a:pt x="51430" y="21100"/>
                </a:lnTo>
                <a:lnTo>
                  <a:pt x="51420" y="21100"/>
                </a:lnTo>
                <a:lnTo>
                  <a:pt x="51410" y="21100"/>
                </a:lnTo>
                <a:lnTo>
                  <a:pt x="51410" y="21110"/>
                </a:lnTo>
                <a:lnTo>
                  <a:pt x="51400" y="21110"/>
                </a:lnTo>
                <a:lnTo>
                  <a:pt x="51400" y="21120"/>
                </a:lnTo>
                <a:lnTo>
                  <a:pt x="51380" y="21120"/>
                </a:lnTo>
                <a:lnTo>
                  <a:pt x="51370" y="21120"/>
                </a:lnTo>
                <a:lnTo>
                  <a:pt x="51370" y="21130"/>
                </a:lnTo>
                <a:lnTo>
                  <a:pt x="51350" y="21130"/>
                </a:lnTo>
                <a:lnTo>
                  <a:pt x="51350" y="21140"/>
                </a:lnTo>
                <a:lnTo>
                  <a:pt x="51340" y="21140"/>
                </a:lnTo>
                <a:lnTo>
                  <a:pt x="51340" y="21150"/>
                </a:lnTo>
                <a:lnTo>
                  <a:pt x="51320" y="21150"/>
                </a:lnTo>
                <a:lnTo>
                  <a:pt x="51300" y="21150"/>
                </a:lnTo>
                <a:lnTo>
                  <a:pt x="51300" y="21160"/>
                </a:lnTo>
                <a:lnTo>
                  <a:pt x="51290" y="21160"/>
                </a:lnTo>
                <a:lnTo>
                  <a:pt x="51280" y="21160"/>
                </a:lnTo>
                <a:lnTo>
                  <a:pt x="51280" y="21170"/>
                </a:lnTo>
                <a:lnTo>
                  <a:pt x="51270" y="21170"/>
                </a:lnTo>
                <a:lnTo>
                  <a:pt x="51270" y="21180"/>
                </a:lnTo>
                <a:lnTo>
                  <a:pt x="51260" y="21180"/>
                </a:lnTo>
                <a:lnTo>
                  <a:pt x="51260" y="21190"/>
                </a:lnTo>
                <a:lnTo>
                  <a:pt x="51250" y="21190"/>
                </a:lnTo>
                <a:lnTo>
                  <a:pt x="51240" y="21190"/>
                </a:lnTo>
                <a:lnTo>
                  <a:pt x="51240" y="21200"/>
                </a:lnTo>
                <a:lnTo>
                  <a:pt x="51220" y="21200"/>
                </a:lnTo>
                <a:lnTo>
                  <a:pt x="51220" y="21210"/>
                </a:lnTo>
                <a:lnTo>
                  <a:pt x="51200" y="21210"/>
                </a:lnTo>
                <a:lnTo>
                  <a:pt x="51190" y="21210"/>
                </a:lnTo>
                <a:lnTo>
                  <a:pt x="51190" y="21220"/>
                </a:lnTo>
                <a:lnTo>
                  <a:pt x="51180" y="21220"/>
                </a:lnTo>
                <a:lnTo>
                  <a:pt x="51180" y="21230"/>
                </a:lnTo>
                <a:lnTo>
                  <a:pt x="51170" y="21230"/>
                </a:lnTo>
                <a:lnTo>
                  <a:pt x="51160" y="21230"/>
                </a:lnTo>
                <a:lnTo>
                  <a:pt x="51160" y="21240"/>
                </a:lnTo>
                <a:lnTo>
                  <a:pt x="51150" y="21240"/>
                </a:lnTo>
                <a:lnTo>
                  <a:pt x="51150" y="21250"/>
                </a:lnTo>
                <a:lnTo>
                  <a:pt x="51140" y="21250"/>
                </a:lnTo>
                <a:lnTo>
                  <a:pt x="51130" y="21250"/>
                </a:lnTo>
                <a:lnTo>
                  <a:pt x="51130" y="21260"/>
                </a:lnTo>
                <a:lnTo>
                  <a:pt x="51120" y="21260"/>
                </a:lnTo>
                <a:lnTo>
                  <a:pt x="51100" y="21260"/>
                </a:lnTo>
                <a:lnTo>
                  <a:pt x="51100" y="21270"/>
                </a:lnTo>
                <a:lnTo>
                  <a:pt x="51100" y="21280"/>
                </a:lnTo>
                <a:lnTo>
                  <a:pt x="51090" y="21280"/>
                </a:lnTo>
                <a:lnTo>
                  <a:pt x="51090" y="21290"/>
                </a:lnTo>
                <a:lnTo>
                  <a:pt x="51080" y="21290"/>
                </a:lnTo>
                <a:lnTo>
                  <a:pt x="51070" y="21290"/>
                </a:lnTo>
                <a:lnTo>
                  <a:pt x="51070" y="21300"/>
                </a:lnTo>
                <a:lnTo>
                  <a:pt x="51060" y="21300"/>
                </a:lnTo>
                <a:lnTo>
                  <a:pt x="51060" y="21310"/>
                </a:lnTo>
                <a:lnTo>
                  <a:pt x="51050" y="21310"/>
                </a:lnTo>
                <a:lnTo>
                  <a:pt x="51050" y="21320"/>
                </a:lnTo>
                <a:lnTo>
                  <a:pt x="51040" y="21320"/>
                </a:lnTo>
                <a:lnTo>
                  <a:pt x="51040" y="21330"/>
                </a:lnTo>
                <a:lnTo>
                  <a:pt x="51040" y="21340"/>
                </a:lnTo>
                <a:lnTo>
                  <a:pt x="51030" y="21340"/>
                </a:lnTo>
                <a:lnTo>
                  <a:pt x="51030" y="21350"/>
                </a:lnTo>
                <a:lnTo>
                  <a:pt x="51020" y="21350"/>
                </a:lnTo>
                <a:lnTo>
                  <a:pt x="51010" y="21350"/>
                </a:lnTo>
                <a:lnTo>
                  <a:pt x="51010" y="21360"/>
                </a:lnTo>
                <a:lnTo>
                  <a:pt x="50980" y="21360"/>
                </a:lnTo>
                <a:lnTo>
                  <a:pt x="50970" y="21360"/>
                </a:lnTo>
                <a:lnTo>
                  <a:pt x="50970" y="21370"/>
                </a:lnTo>
                <a:lnTo>
                  <a:pt x="50960" y="21370"/>
                </a:lnTo>
                <a:lnTo>
                  <a:pt x="50960" y="21360"/>
                </a:lnTo>
                <a:lnTo>
                  <a:pt x="50960" y="21370"/>
                </a:lnTo>
                <a:lnTo>
                  <a:pt x="50950" y="21370"/>
                </a:lnTo>
                <a:lnTo>
                  <a:pt x="50940" y="21370"/>
                </a:lnTo>
                <a:lnTo>
                  <a:pt x="50940" y="21380"/>
                </a:lnTo>
                <a:lnTo>
                  <a:pt x="50920" y="21380"/>
                </a:lnTo>
                <a:lnTo>
                  <a:pt x="50920" y="21390"/>
                </a:lnTo>
                <a:lnTo>
                  <a:pt x="50910" y="21390"/>
                </a:lnTo>
                <a:lnTo>
                  <a:pt x="50900" y="21390"/>
                </a:lnTo>
                <a:lnTo>
                  <a:pt x="50900" y="21400"/>
                </a:lnTo>
                <a:lnTo>
                  <a:pt x="50890" y="21400"/>
                </a:lnTo>
                <a:lnTo>
                  <a:pt x="50880" y="21400"/>
                </a:lnTo>
                <a:lnTo>
                  <a:pt x="50880" y="21410"/>
                </a:lnTo>
                <a:lnTo>
                  <a:pt x="50870" y="21410"/>
                </a:lnTo>
                <a:lnTo>
                  <a:pt x="50850" y="21410"/>
                </a:lnTo>
                <a:lnTo>
                  <a:pt x="50850" y="21420"/>
                </a:lnTo>
                <a:lnTo>
                  <a:pt x="50840" y="21420"/>
                </a:lnTo>
                <a:lnTo>
                  <a:pt x="50820" y="21420"/>
                </a:lnTo>
                <a:lnTo>
                  <a:pt x="50820" y="21430"/>
                </a:lnTo>
                <a:lnTo>
                  <a:pt x="50800" y="21430"/>
                </a:lnTo>
                <a:close/>
                <a:moveTo>
                  <a:pt x="54130" y="9200"/>
                </a:moveTo>
                <a:lnTo>
                  <a:pt x="54130" y="9220"/>
                </a:lnTo>
                <a:lnTo>
                  <a:pt x="54130" y="9230"/>
                </a:lnTo>
                <a:lnTo>
                  <a:pt x="54120" y="9230"/>
                </a:lnTo>
                <a:lnTo>
                  <a:pt x="54120" y="9240"/>
                </a:lnTo>
                <a:lnTo>
                  <a:pt x="54110" y="9240"/>
                </a:lnTo>
                <a:lnTo>
                  <a:pt x="54100" y="9240"/>
                </a:lnTo>
                <a:lnTo>
                  <a:pt x="54100" y="9260"/>
                </a:lnTo>
                <a:lnTo>
                  <a:pt x="54100" y="9270"/>
                </a:lnTo>
                <a:lnTo>
                  <a:pt x="54090" y="9270"/>
                </a:lnTo>
                <a:lnTo>
                  <a:pt x="54080" y="9270"/>
                </a:lnTo>
                <a:lnTo>
                  <a:pt x="54080" y="9280"/>
                </a:lnTo>
                <a:lnTo>
                  <a:pt x="54070" y="9280"/>
                </a:lnTo>
                <a:lnTo>
                  <a:pt x="54070" y="9290"/>
                </a:lnTo>
                <a:lnTo>
                  <a:pt x="54070" y="9300"/>
                </a:lnTo>
                <a:lnTo>
                  <a:pt x="54060" y="9300"/>
                </a:lnTo>
                <a:lnTo>
                  <a:pt x="54050" y="9300"/>
                </a:lnTo>
                <a:lnTo>
                  <a:pt x="54050" y="9310"/>
                </a:lnTo>
                <a:lnTo>
                  <a:pt x="54040" y="9310"/>
                </a:lnTo>
                <a:lnTo>
                  <a:pt x="54040" y="9300"/>
                </a:lnTo>
                <a:lnTo>
                  <a:pt x="54040" y="9290"/>
                </a:lnTo>
                <a:lnTo>
                  <a:pt x="54040" y="9280"/>
                </a:lnTo>
                <a:lnTo>
                  <a:pt x="54050" y="9280"/>
                </a:lnTo>
                <a:lnTo>
                  <a:pt x="54050" y="9270"/>
                </a:lnTo>
                <a:lnTo>
                  <a:pt x="54050" y="9260"/>
                </a:lnTo>
                <a:lnTo>
                  <a:pt x="54060" y="9260"/>
                </a:lnTo>
                <a:lnTo>
                  <a:pt x="54060" y="9250"/>
                </a:lnTo>
                <a:lnTo>
                  <a:pt x="54060" y="9240"/>
                </a:lnTo>
                <a:lnTo>
                  <a:pt x="54070" y="9240"/>
                </a:lnTo>
                <a:lnTo>
                  <a:pt x="54070" y="9230"/>
                </a:lnTo>
                <a:lnTo>
                  <a:pt x="54080" y="9230"/>
                </a:lnTo>
                <a:lnTo>
                  <a:pt x="54090" y="9230"/>
                </a:lnTo>
                <a:lnTo>
                  <a:pt x="54090" y="9220"/>
                </a:lnTo>
                <a:lnTo>
                  <a:pt x="54100" y="9220"/>
                </a:lnTo>
                <a:lnTo>
                  <a:pt x="54100" y="9210"/>
                </a:lnTo>
                <a:lnTo>
                  <a:pt x="54100" y="9200"/>
                </a:lnTo>
                <a:lnTo>
                  <a:pt x="54110" y="9200"/>
                </a:lnTo>
                <a:lnTo>
                  <a:pt x="54130" y="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