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Panamá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Panama • State Map | Fully Editable Vector Shape</a:t>
            </a:r>
          </a:p>
        </p:txBody>
      </p:sp>
      <p:sp>
        <p:nvSpPr>
          <p:cNvPr id="101" name="Panamá"/>
          <p:cNvSpPr/>
          <p:nvPr/>
        </p:nvSpPr>
        <p:spPr>
          <a:xfrm>
            <a:off x="2072487" y="2100925"/>
            <a:ext cx="8046720" cy="3387669"/>
          </a:xfrm>
          <a:custGeom>
            <a:avLst/>
            <a:gdLst/>
            <a:ahLst/>
            <a:cxnLst/>
            <a:rect l="0" t="0" r="100000" b="42100"/>
            <a:pathLst>
              <a:path w="100000" h="42100">
                <a:moveTo>
                  <a:pt x="70660" y="24590"/>
                </a:moveTo>
                <a:lnTo>
                  <a:pt x="70690" y="24590"/>
                </a:lnTo>
                <a:lnTo>
                  <a:pt x="70690" y="24600"/>
                </a:lnTo>
                <a:lnTo>
                  <a:pt x="70700" y="24600"/>
                </a:lnTo>
                <a:lnTo>
                  <a:pt x="70700" y="24610"/>
                </a:lnTo>
                <a:lnTo>
                  <a:pt x="70700" y="24620"/>
                </a:lnTo>
                <a:lnTo>
                  <a:pt x="70710" y="24620"/>
                </a:lnTo>
                <a:lnTo>
                  <a:pt x="70710" y="24630"/>
                </a:lnTo>
                <a:lnTo>
                  <a:pt x="70720" y="24630"/>
                </a:lnTo>
                <a:lnTo>
                  <a:pt x="70720" y="24640"/>
                </a:lnTo>
                <a:lnTo>
                  <a:pt x="70730" y="24640"/>
                </a:lnTo>
                <a:lnTo>
                  <a:pt x="70720" y="24640"/>
                </a:lnTo>
                <a:lnTo>
                  <a:pt x="70720" y="24650"/>
                </a:lnTo>
                <a:lnTo>
                  <a:pt x="70720" y="24660"/>
                </a:lnTo>
                <a:lnTo>
                  <a:pt x="70710" y="24660"/>
                </a:lnTo>
                <a:lnTo>
                  <a:pt x="70710" y="24670"/>
                </a:lnTo>
                <a:lnTo>
                  <a:pt x="70710" y="24680"/>
                </a:lnTo>
                <a:lnTo>
                  <a:pt x="70700" y="24680"/>
                </a:lnTo>
                <a:lnTo>
                  <a:pt x="70700" y="24690"/>
                </a:lnTo>
                <a:lnTo>
                  <a:pt x="70690" y="24690"/>
                </a:lnTo>
                <a:lnTo>
                  <a:pt x="70690" y="24680"/>
                </a:lnTo>
                <a:lnTo>
                  <a:pt x="70680" y="24680"/>
                </a:lnTo>
                <a:lnTo>
                  <a:pt x="70680" y="24690"/>
                </a:lnTo>
                <a:lnTo>
                  <a:pt x="70680" y="24680"/>
                </a:lnTo>
                <a:lnTo>
                  <a:pt x="70680" y="24690"/>
                </a:lnTo>
                <a:lnTo>
                  <a:pt x="70670" y="24690"/>
                </a:lnTo>
                <a:lnTo>
                  <a:pt x="70660" y="24690"/>
                </a:lnTo>
                <a:lnTo>
                  <a:pt x="70650" y="24690"/>
                </a:lnTo>
                <a:lnTo>
                  <a:pt x="70640" y="24690"/>
                </a:lnTo>
                <a:lnTo>
                  <a:pt x="70640" y="24680"/>
                </a:lnTo>
                <a:lnTo>
                  <a:pt x="70650" y="24680"/>
                </a:lnTo>
                <a:lnTo>
                  <a:pt x="70640" y="24680"/>
                </a:lnTo>
                <a:lnTo>
                  <a:pt x="70640" y="24670"/>
                </a:lnTo>
                <a:lnTo>
                  <a:pt x="70630" y="24670"/>
                </a:lnTo>
                <a:lnTo>
                  <a:pt x="70630" y="24660"/>
                </a:lnTo>
                <a:lnTo>
                  <a:pt x="70640" y="24660"/>
                </a:lnTo>
                <a:lnTo>
                  <a:pt x="70640" y="24640"/>
                </a:lnTo>
                <a:lnTo>
                  <a:pt x="70630" y="24640"/>
                </a:lnTo>
                <a:lnTo>
                  <a:pt x="70630" y="24630"/>
                </a:lnTo>
                <a:lnTo>
                  <a:pt x="70640" y="24630"/>
                </a:lnTo>
                <a:lnTo>
                  <a:pt x="70650" y="24630"/>
                </a:lnTo>
                <a:lnTo>
                  <a:pt x="70650" y="24620"/>
                </a:lnTo>
                <a:lnTo>
                  <a:pt x="70660" y="24620"/>
                </a:lnTo>
                <a:lnTo>
                  <a:pt x="70660" y="24600"/>
                </a:lnTo>
                <a:lnTo>
                  <a:pt x="70650" y="24600"/>
                </a:lnTo>
                <a:lnTo>
                  <a:pt x="70650" y="24590"/>
                </a:lnTo>
                <a:lnTo>
                  <a:pt x="70660" y="24590"/>
                </a:lnTo>
                <a:close/>
                <a:moveTo>
                  <a:pt x="65690" y="24470"/>
                </a:moveTo>
                <a:lnTo>
                  <a:pt x="65690" y="24480"/>
                </a:lnTo>
                <a:lnTo>
                  <a:pt x="65700" y="24480"/>
                </a:lnTo>
                <a:lnTo>
                  <a:pt x="65700" y="24490"/>
                </a:lnTo>
                <a:lnTo>
                  <a:pt x="65700" y="24500"/>
                </a:lnTo>
                <a:lnTo>
                  <a:pt x="65710" y="24500"/>
                </a:lnTo>
                <a:lnTo>
                  <a:pt x="65710" y="24510"/>
                </a:lnTo>
                <a:lnTo>
                  <a:pt x="65690" y="24510"/>
                </a:lnTo>
                <a:lnTo>
                  <a:pt x="65690" y="24500"/>
                </a:lnTo>
                <a:lnTo>
                  <a:pt x="65680" y="24500"/>
                </a:lnTo>
                <a:lnTo>
                  <a:pt x="65670" y="24500"/>
                </a:lnTo>
                <a:lnTo>
                  <a:pt x="65670" y="24480"/>
                </a:lnTo>
                <a:lnTo>
                  <a:pt x="65670" y="24470"/>
                </a:lnTo>
                <a:lnTo>
                  <a:pt x="65690" y="24470"/>
                </a:lnTo>
                <a:close/>
                <a:moveTo>
                  <a:pt x="65270" y="24410"/>
                </a:moveTo>
                <a:lnTo>
                  <a:pt x="65270" y="24420"/>
                </a:lnTo>
                <a:lnTo>
                  <a:pt x="65290" y="24420"/>
                </a:lnTo>
                <a:lnTo>
                  <a:pt x="65290" y="24430"/>
                </a:lnTo>
                <a:lnTo>
                  <a:pt x="65290" y="24440"/>
                </a:lnTo>
                <a:lnTo>
                  <a:pt x="65280" y="24440"/>
                </a:lnTo>
                <a:lnTo>
                  <a:pt x="65280" y="24450"/>
                </a:lnTo>
                <a:lnTo>
                  <a:pt x="65260" y="24450"/>
                </a:lnTo>
                <a:lnTo>
                  <a:pt x="65260" y="24440"/>
                </a:lnTo>
                <a:lnTo>
                  <a:pt x="65250" y="24440"/>
                </a:lnTo>
                <a:lnTo>
                  <a:pt x="65250" y="24430"/>
                </a:lnTo>
                <a:lnTo>
                  <a:pt x="65240" y="24430"/>
                </a:lnTo>
                <a:lnTo>
                  <a:pt x="65240" y="24420"/>
                </a:lnTo>
                <a:lnTo>
                  <a:pt x="65260" y="24420"/>
                </a:lnTo>
                <a:lnTo>
                  <a:pt x="65260" y="24410"/>
                </a:lnTo>
                <a:lnTo>
                  <a:pt x="65270" y="24410"/>
                </a:lnTo>
                <a:close/>
                <a:moveTo>
                  <a:pt x="65530" y="24400"/>
                </a:moveTo>
                <a:lnTo>
                  <a:pt x="65530" y="24410"/>
                </a:lnTo>
                <a:lnTo>
                  <a:pt x="65540" y="24410"/>
                </a:lnTo>
                <a:lnTo>
                  <a:pt x="65540" y="24420"/>
                </a:lnTo>
                <a:lnTo>
                  <a:pt x="65540" y="24430"/>
                </a:lnTo>
                <a:lnTo>
                  <a:pt x="65540" y="24440"/>
                </a:lnTo>
                <a:lnTo>
                  <a:pt x="65540" y="24450"/>
                </a:lnTo>
                <a:lnTo>
                  <a:pt x="65550" y="24450"/>
                </a:lnTo>
                <a:lnTo>
                  <a:pt x="65550" y="24460"/>
                </a:lnTo>
                <a:lnTo>
                  <a:pt x="65540" y="24460"/>
                </a:lnTo>
                <a:lnTo>
                  <a:pt x="65540" y="24470"/>
                </a:lnTo>
                <a:lnTo>
                  <a:pt x="65530" y="24470"/>
                </a:lnTo>
                <a:lnTo>
                  <a:pt x="65530" y="24480"/>
                </a:lnTo>
                <a:lnTo>
                  <a:pt x="65530" y="24490"/>
                </a:lnTo>
                <a:lnTo>
                  <a:pt x="65520" y="24490"/>
                </a:lnTo>
                <a:lnTo>
                  <a:pt x="65520" y="24500"/>
                </a:lnTo>
                <a:lnTo>
                  <a:pt x="65510" y="24500"/>
                </a:lnTo>
                <a:lnTo>
                  <a:pt x="65500" y="24500"/>
                </a:lnTo>
                <a:lnTo>
                  <a:pt x="65500" y="24490"/>
                </a:lnTo>
                <a:lnTo>
                  <a:pt x="65490" y="24490"/>
                </a:lnTo>
                <a:lnTo>
                  <a:pt x="65490" y="24460"/>
                </a:lnTo>
                <a:lnTo>
                  <a:pt x="65490" y="24450"/>
                </a:lnTo>
                <a:lnTo>
                  <a:pt x="65500" y="24450"/>
                </a:lnTo>
                <a:lnTo>
                  <a:pt x="65500" y="24410"/>
                </a:lnTo>
                <a:lnTo>
                  <a:pt x="65510" y="24410"/>
                </a:lnTo>
                <a:lnTo>
                  <a:pt x="65510" y="24400"/>
                </a:lnTo>
                <a:lnTo>
                  <a:pt x="65520" y="24400"/>
                </a:lnTo>
                <a:lnTo>
                  <a:pt x="65520" y="24410"/>
                </a:lnTo>
                <a:lnTo>
                  <a:pt x="65520" y="24400"/>
                </a:lnTo>
                <a:lnTo>
                  <a:pt x="65530" y="24400"/>
                </a:lnTo>
                <a:close/>
                <a:moveTo>
                  <a:pt x="65710" y="24380"/>
                </a:moveTo>
                <a:lnTo>
                  <a:pt x="65710" y="24400"/>
                </a:lnTo>
                <a:lnTo>
                  <a:pt x="65720" y="24400"/>
                </a:lnTo>
                <a:lnTo>
                  <a:pt x="65720" y="24420"/>
                </a:lnTo>
                <a:lnTo>
                  <a:pt x="65710" y="24420"/>
                </a:lnTo>
                <a:lnTo>
                  <a:pt x="65710" y="24430"/>
                </a:lnTo>
                <a:lnTo>
                  <a:pt x="65690" y="24430"/>
                </a:lnTo>
                <a:lnTo>
                  <a:pt x="65680" y="24430"/>
                </a:lnTo>
                <a:lnTo>
                  <a:pt x="65680" y="24390"/>
                </a:lnTo>
                <a:lnTo>
                  <a:pt x="65690" y="24390"/>
                </a:lnTo>
                <a:lnTo>
                  <a:pt x="65690" y="24380"/>
                </a:lnTo>
                <a:lnTo>
                  <a:pt x="65710" y="24380"/>
                </a:lnTo>
                <a:close/>
                <a:moveTo>
                  <a:pt x="68620" y="24280"/>
                </a:moveTo>
                <a:lnTo>
                  <a:pt x="68630" y="24280"/>
                </a:lnTo>
                <a:lnTo>
                  <a:pt x="68630" y="24290"/>
                </a:lnTo>
                <a:lnTo>
                  <a:pt x="68630" y="24300"/>
                </a:lnTo>
                <a:lnTo>
                  <a:pt x="68640" y="24300"/>
                </a:lnTo>
                <a:lnTo>
                  <a:pt x="68650" y="24300"/>
                </a:lnTo>
                <a:lnTo>
                  <a:pt x="68640" y="24300"/>
                </a:lnTo>
                <a:lnTo>
                  <a:pt x="68640" y="24310"/>
                </a:lnTo>
                <a:lnTo>
                  <a:pt x="68620" y="24310"/>
                </a:lnTo>
                <a:lnTo>
                  <a:pt x="68620" y="24300"/>
                </a:lnTo>
                <a:lnTo>
                  <a:pt x="68610" y="24300"/>
                </a:lnTo>
                <a:lnTo>
                  <a:pt x="68600" y="24300"/>
                </a:lnTo>
                <a:lnTo>
                  <a:pt x="68600" y="24290"/>
                </a:lnTo>
                <a:lnTo>
                  <a:pt x="68600" y="24280"/>
                </a:lnTo>
                <a:lnTo>
                  <a:pt x="68620" y="24280"/>
                </a:lnTo>
                <a:close/>
                <a:moveTo>
                  <a:pt x="68210" y="23390"/>
                </a:moveTo>
                <a:lnTo>
                  <a:pt x="68210" y="23400"/>
                </a:lnTo>
                <a:lnTo>
                  <a:pt x="68220" y="23400"/>
                </a:lnTo>
                <a:lnTo>
                  <a:pt x="68220" y="23410"/>
                </a:lnTo>
                <a:lnTo>
                  <a:pt x="68230" y="23410"/>
                </a:lnTo>
                <a:lnTo>
                  <a:pt x="68230" y="23420"/>
                </a:lnTo>
                <a:lnTo>
                  <a:pt x="68230" y="23430"/>
                </a:lnTo>
                <a:lnTo>
                  <a:pt x="68240" y="23430"/>
                </a:lnTo>
                <a:lnTo>
                  <a:pt x="68240" y="23440"/>
                </a:lnTo>
                <a:lnTo>
                  <a:pt x="68230" y="23440"/>
                </a:lnTo>
                <a:lnTo>
                  <a:pt x="68230" y="23430"/>
                </a:lnTo>
                <a:lnTo>
                  <a:pt x="68220" y="23430"/>
                </a:lnTo>
                <a:lnTo>
                  <a:pt x="68220" y="23420"/>
                </a:lnTo>
                <a:lnTo>
                  <a:pt x="68210" y="23420"/>
                </a:lnTo>
                <a:lnTo>
                  <a:pt x="68210" y="23410"/>
                </a:lnTo>
                <a:lnTo>
                  <a:pt x="68200" y="23410"/>
                </a:lnTo>
                <a:lnTo>
                  <a:pt x="68200" y="23400"/>
                </a:lnTo>
                <a:lnTo>
                  <a:pt x="68200" y="23390"/>
                </a:lnTo>
                <a:lnTo>
                  <a:pt x="68210" y="23390"/>
                </a:lnTo>
                <a:close/>
                <a:moveTo>
                  <a:pt x="69650" y="23270"/>
                </a:moveTo>
                <a:lnTo>
                  <a:pt x="69650" y="23290"/>
                </a:lnTo>
                <a:lnTo>
                  <a:pt x="69640" y="23290"/>
                </a:lnTo>
                <a:lnTo>
                  <a:pt x="69650" y="23290"/>
                </a:lnTo>
                <a:lnTo>
                  <a:pt x="69650" y="23310"/>
                </a:lnTo>
                <a:lnTo>
                  <a:pt x="69650" y="23320"/>
                </a:lnTo>
                <a:lnTo>
                  <a:pt x="69650" y="23330"/>
                </a:lnTo>
                <a:lnTo>
                  <a:pt x="69660" y="23330"/>
                </a:lnTo>
                <a:lnTo>
                  <a:pt x="69650" y="23330"/>
                </a:lnTo>
                <a:lnTo>
                  <a:pt x="69650" y="23340"/>
                </a:lnTo>
                <a:lnTo>
                  <a:pt x="69650" y="23370"/>
                </a:lnTo>
                <a:lnTo>
                  <a:pt x="69650" y="23380"/>
                </a:lnTo>
                <a:lnTo>
                  <a:pt x="69700" y="23380"/>
                </a:lnTo>
                <a:lnTo>
                  <a:pt x="69700" y="23390"/>
                </a:lnTo>
                <a:lnTo>
                  <a:pt x="69710" y="23390"/>
                </a:lnTo>
                <a:lnTo>
                  <a:pt x="69710" y="23400"/>
                </a:lnTo>
                <a:lnTo>
                  <a:pt x="69700" y="23400"/>
                </a:lnTo>
                <a:lnTo>
                  <a:pt x="69700" y="23410"/>
                </a:lnTo>
                <a:lnTo>
                  <a:pt x="69700" y="23400"/>
                </a:lnTo>
                <a:lnTo>
                  <a:pt x="69690" y="23400"/>
                </a:lnTo>
                <a:lnTo>
                  <a:pt x="69690" y="23410"/>
                </a:lnTo>
                <a:lnTo>
                  <a:pt x="69700" y="23410"/>
                </a:lnTo>
                <a:lnTo>
                  <a:pt x="69690" y="23410"/>
                </a:lnTo>
                <a:lnTo>
                  <a:pt x="69690" y="23420"/>
                </a:lnTo>
                <a:lnTo>
                  <a:pt x="69690" y="23440"/>
                </a:lnTo>
                <a:lnTo>
                  <a:pt x="69680" y="23440"/>
                </a:lnTo>
                <a:lnTo>
                  <a:pt x="69670" y="23440"/>
                </a:lnTo>
                <a:lnTo>
                  <a:pt x="69670" y="23470"/>
                </a:lnTo>
                <a:lnTo>
                  <a:pt x="69670" y="23500"/>
                </a:lnTo>
                <a:lnTo>
                  <a:pt x="69670" y="23510"/>
                </a:lnTo>
                <a:lnTo>
                  <a:pt x="69640" y="23510"/>
                </a:lnTo>
                <a:lnTo>
                  <a:pt x="69640" y="23500"/>
                </a:lnTo>
                <a:lnTo>
                  <a:pt x="69630" y="23500"/>
                </a:lnTo>
                <a:lnTo>
                  <a:pt x="69630" y="23510"/>
                </a:lnTo>
                <a:lnTo>
                  <a:pt x="69620" y="23510"/>
                </a:lnTo>
                <a:lnTo>
                  <a:pt x="69610" y="23510"/>
                </a:lnTo>
                <a:lnTo>
                  <a:pt x="69610" y="23500"/>
                </a:lnTo>
                <a:lnTo>
                  <a:pt x="69610" y="23490"/>
                </a:lnTo>
                <a:lnTo>
                  <a:pt x="69600" y="23490"/>
                </a:lnTo>
                <a:lnTo>
                  <a:pt x="69570" y="23490"/>
                </a:lnTo>
                <a:lnTo>
                  <a:pt x="69570" y="23480"/>
                </a:lnTo>
                <a:lnTo>
                  <a:pt x="69560" y="23480"/>
                </a:lnTo>
                <a:lnTo>
                  <a:pt x="69550" y="23480"/>
                </a:lnTo>
                <a:lnTo>
                  <a:pt x="69550" y="23490"/>
                </a:lnTo>
                <a:lnTo>
                  <a:pt x="69540" y="23490"/>
                </a:lnTo>
                <a:lnTo>
                  <a:pt x="69540" y="23500"/>
                </a:lnTo>
                <a:lnTo>
                  <a:pt x="69530" y="23500"/>
                </a:lnTo>
                <a:lnTo>
                  <a:pt x="69530" y="23520"/>
                </a:lnTo>
                <a:lnTo>
                  <a:pt x="69540" y="23520"/>
                </a:lnTo>
                <a:lnTo>
                  <a:pt x="69530" y="23520"/>
                </a:lnTo>
                <a:lnTo>
                  <a:pt x="69530" y="23530"/>
                </a:lnTo>
                <a:lnTo>
                  <a:pt x="69520" y="23530"/>
                </a:lnTo>
                <a:lnTo>
                  <a:pt x="69520" y="23520"/>
                </a:lnTo>
                <a:lnTo>
                  <a:pt x="69520" y="23510"/>
                </a:lnTo>
                <a:lnTo>
                  <a:pt x="69520" y="23520"/>
                </a:lnTo>
                <a:lnTo>
                  <a:pt x="69510" y="23520"/>
                </a:lnTo>
                <a:lnTo>
                  <a:pt x="69500" y="23520"/>
                </a:lnTo>
                <a:lnTo>
                  <a:pt x="69500" y="23510"/>
                </a:lnTo>
                <a:lnTo>
                  <a:pt x="69510" y="23510"/>
                </a:lnTo>
                <a:lnTo>
                  <a:pt x="69510" y="23490"/>
                </a:lnTo>
                <a:lnTo>
                  <a:pt x="69500" y="23490"/>
                </a:lnTo>
                <a:lnTo>
                  <a:pt x="69500" y="23480"/>
                </a:lnTo>
                <a:lnTo>
                  <a:pt x="69490" y="23480"/>
                </a:lnTo>
                <a:lnTo>
                  <a:pt x="69490" y="23470"/>
                </a:lnTo>
                <a:lnTo>
                  <a:pt x="69500" y="23470"/>
                </a:lnTo>
                <a:lnTo>
                  <a:pt x="69510" y="23470"/>
                </a:lnTo>
                <a:lnTo>
                  <a:pt x="69510" y="23460"/>
                </a:lnTo>
                <a:lnTo>
                  <a:pt x="69500" y="23460"/>
                </a:lnTo>
                <a:lnTo>
                  <a:pt x="69500" y="23450"/>
                </a:lnTo>
                <a:lnTo>
                  <a:pt x="69480" y="23450"/>
                </a:lnTo>
                <a:lnTo>
                  <a:pt x="69470" y="23450"/>
                </a:lnTo>
                <a:lnTo>
                  <a:pt x="69470" y="23440"/>
                </a:lnTo>
                <a:lnTo>
                  <a:pt x="69480" y="23440"/>
                </a:lnTo>
                <a:lnTo>
                  <a:pt x="69480" y="23430"/>
                </a:lnTo>
                <a:lnTo>
                  <a:pt x="69490" y="23430"/>
                </a:lnTo>
                <a:lnTo>
                  <a:pt x="69490" y="23420"/>
                </a:lnTo>
                <a:lnTo>
                  <a:pt x="69480" y="23420"/>
                </a:lnTo>
                <a:lnTo>
                  <a:pt x="69470" y="23420"/>
                </a:lnTo>
                <a:lnTo>
                  <a:pt x="69470" y="23410"/>
                </a:lnTo>
                <a:lnTo>
                  <a:pt x="69460" y="23410"/>
                </a:lnTo>
                <a:lnTo>
                  <a:pt x="69460" y="23400"/>
                </a:lnTo>
                <a:lnTo>
                  <a:pt x="69470" y="23400"/>
                </a:lnTo>
                <a:lnTo>
                  <a:pt x="69460" y="23400"/>
                </a:lnTo>
                <a:lnTo>
                  <a:pt x="69460" y="23390"/>
                </a:lnTo>
                <a:lnTo>
                  <a:pt x="69450" y="23390"/>
                </a:lnTo>
                <a:lnTo>
                  <a:pt x="69450" y="23400"/>
                </a:lnTo>
                <a:lnTo>
                  <a:pt x="69450" y="23390"/>
                </a:lnTo>
                <a:lnTo>
                  <a:pt x="69450" y="23380"/>
                </a:lnTo>
                <a:lnTo>
                  <a:pt x="69450" y="23370"/>
                </a:lnTo>
                <a:lnTo>
                  <a:pt x="69460" y="23370"/>
                </a:lnTo>
                <a:lnTo>
                  <a:pt x="69460" y="23360"/>
                </a:lnTo>
                <a:lnTo>
                  <a:pt x="69470" y="23360"/>
                </a:lnTo>
                <a:lnTo>
                  <a:pt x="69470" y="23370"/>
                </a:lnTo>
                <a:lnTo>
                  <a:pt x="69490" y="23370"/>
                </a:lnTo>
                <a:lnTo>
                  <a:pt x="69490" y="23360"/>
                </a:lnTo>
                <a:lnTo>
                  <a:pt x="69490" y="23350"/>
                </a:lnTo>
                <a:lnTo>
                  <a:pt x="69500" y="23350"/>
                </a:lnTo>
                <a:lnTo>
                  <a:pt x="69500" y="23340"/>
                </a:lnTo>
                <a:lnTo>
                  <a:pt x="69510" y="23340"/>
                </a:lnTo>
                <a:lnTo>
                  <a:pt x="69520" y="23340"/>
                </a:lnTo>
                <a:lnTo>
                  <a:pt x="69520" y="23330"/>
                </a:lnTo>
                <a:lnTo>
                  <a:pt x="69540" y="23330"/>
                </a:lnTo>
                <a:lnTo>
                  <a:pt x="69540" y="23320"/>
                </a:lnTo>
                <a:lnTo>
                  <a:pt x="69550" y="23320"/>
                </a:lnTo>
                <a:lnTo>
                  <a:pt x="69550" y="23310"/>
                </a:lnTo>
                <a:lnTo>
                  <a:pt x="69550" y="23320"/>
                </a:lnTo>
                <a:lnTo>
                  <a:pt x="69580" y="23320"/>
                </a:lnTo>
                <a:lnTo>
                  <a:pt x="69590" y="23320"/>
                </a:lnTo>
                <a:lnTo>
                  <a:pt x="69590" y="23300"/>
                </a:lnTo>
                <a:lnTo>
                  <a:pt x="69600" y="23300"/>
                </a:lnTo>
                <a:lnTo>
                  <a:pt x="69600" y="23290"/>
                </a:lnTo>
                <a:lnTo>
                  <a:pt x="69610" y="23290"/>
                </a:lnTo>
                <a:lnTo>
                  <a:pt x="69610" y="23280"/>
                </a:lnTo>
                <a:lnTo>
                  <a:pt x="69620" y="23280"/>
                </a:lnTo>
                <a:lnTo>
                  <a:pt x="69640" y="23280"/>
                </a:lnTo>
                <a:lnTo>
                  <a:pt x="69640" y="23270"/>
                </a:lnTo>
                <a:lnTo>
                  <a:pt x="69650" y="23270"/>
                </a:lnTo>
                <a:close/>
                <a:moveTo>
                  <a:pt x="68910" y="23100"/>
                </a:moveTo>
                <a:lnTo>
                  <a:pt x="68910" y="23110"/>
                </a:lnTo>
                <a:lnTo>
                  <a:pt x="68910" y="23120"/>
                </a:lnTo>
                <a:lnTo>
                  <a:pt x="68910" y="23130"/>
                </a:lnTo>
                <a:lnTo>
                  <a:pt x="68920" y="23130"/>
                </a:lnTo>
                <a:lnTo>
                  <a:pt x="68920" y="23140"/>
                </a:lnTo>
                <a:lnTo>
                  <a:pt x="68910" y="23140"/>
                </a:lnTo>
                <a:lnTo>
                  <a:pt x="68900" y="23140"/>
                </a:lnTo>
                <a:lnTo>
                  <a:pt x="68900" y="23150"/>
                </a:lnTo>
                <a:lnTo>
                  <a:pt x="68900" y="23160"/>
                </a:lnTo>
                <a:lnTo>
                  <a:pt x="68890" y="23160"/>
                </a:lnTo>
                <a:lnTo>
                  <a:pt x="68880" y="23160"/>
                </a:lnTo>
                <a:lnTo>
                  <a:pt x="68880" y="23150"/>
                </a:lnTo>
                <a:lnTo>
                  <a:pt x="68890" y="23150"/>
                </a:lnTo>
                <a:lnTo>
                  <a:pt x="68890" y="23140"/>
                </a:lnTo>
                <a:lnTo>
                  <a:pt x="68900" y="23140"/>
                </a:lnTo>
                <a:lnTo>
                  <a:pt x="68900" y="23120"/>
                </a:lnTo>
                <a:lnTo>
                  <a:pt x="68900" y="23110"/>
                </a:lnTo>
                <a:lnTo>
                  <a:pt x="68900" y="23100"/>
                </a:lnTo>
                <a:lnTo>
                  <a:pt x="68910" y="23100"/>
                </a:lnTo>
                <a:close/>
                <a:moveTo>
                  <a:pt x="65600" y="22740"/>
                </a:moveTo>
                <a:lnTo>
                  <a:pt x="65600" y="22750"/>
                </a:lnTo>
                <a:lnTo>
                  <a:pt x="65600" y="22760"/>
                </a:lnTo>
                <a:lnTo>
                  <a:pt x="65600" y="22780"/>
                </a:lnTo>
                <a:lnTo>
                  <a:pt x="65600" y="22790"/>
                </a:lnTo>
                <a:lnTo>
                  <a:pt x="65600" y="22810"/>
                </a:lnTo>
                <a:lnTo>
                  <a:pt x="65610" y="22810"/>
                </a:lnTo>
                <a:lnTo>
                  <a:pt x="65600" y="22810"/>
                </a:lnTo>
                <a:lnTo>
                  <a:pt x="65600" y="22820"/>
                </a:lnTo>
                <a:lnTo>
                  <a:pt x="65610" y="22820"/>
                </a:lnTo>
                <a:lnTo>
                  <a:pt x="65610" y="22830"/>
                </a:lnTo>
                <a:lnTo>
                  <a:pt x="65610" y="22840"/>
                </a:lnTo>
                <a:lnTo>
                  <a:pt x="65620" y="22840"/>
                </a:lnTo>
                <a:lnTo>
                  <a:pt x="65620" y="22850"/>
                </a:lnTo>
                <a:lnTo>
                  <a:pt x="65620" y="22860"/>
                </a:lnTo>
                <a:lnTo>
                  <a:pt x="65650" y="22860"/>
                </a:lnTo>
                <a:lnTo>
                  <a:pt x="65650" y="22850"/>
                </a:lnTo>
                <a:lnTo>
                  <a:pt x="65660" y="22850"/>
                </a:lnTo>
                <a:lnTo>
                  <a:pt x="65660" y="22870"/>
                </a:lnTo>
                <a:lnTo>
                  <a:pt x="65660" y="22910"/>
                </a:lnTo>
                <a:lnTo>
                  <a:pt x="65670" y="22910"/>
                </a:lnTo>
                <a:lnTo>
                  <a:pt x="65670" y="22920"/>
                </a:lnTo>
                <a:lnTo>
                  <a:pt x="65680" y="22920"/>
                </a:lnTo>
                <a:lnTo>
                  <a:pt x="65680" y="22930"/>
                </a:lnTo>
                <a:lnTo>
                  <a:pt x="65710" y="22930"/>
                </a:lnTo>
                <a:lnTo>
                  <a:pt x="65710" y="22940"/>
                </a:lnTo>
                <a:lnTo>
                  <a:pt x="65720" y="22940"/>
                </a:lnTo>
                <a:lnTo>
                  <a:pt x="65720" y="22950"/>
                </a:lnTo>
                <a:lnTo>
                  <a:pt x="65720" y="22960"/>
                </a:lnTo>
                <a:lnTo>
                  <a:pt x="65730" y="22960"/>
                </a:lnTo>
                <a:lnTo>
                  <a:pt x="65730" y="22970"/>
                </a:lnTo>
                <a:lnTo>
                  <a:pt x="65740" y="22970"/>
                </a:lnTo>
                <a:lnTo>
                  <a:pt x="65740" y="22980"/>
                </a:lnTo>
                <a:lnTo>
                  <a:pt x="65750" y="22980"/>
                </a:lnTo>
                <a:lnTo>
                  <a:pt x="65750" y="22990"/>
                </a:lnTo>
                <a:lnTo>
                  <a:pt x="65760" y="22990"/>
                </a:lnTo>
                <a:lnTo>
                  <a:pt x="65760" y="23000"/>
                </a:lnTo>
                <a:lnTo>
                  <a:pt x="65770" y="23000"/>
                </a:lnTo>
                <a:lnTo>
                  <a:pt x="65770" y="23010"/>
                </a:lnTo>
                <a:lnTo>
                  <a:pt x="65780" y="23010"/>
                </a:lnTo>
                <a:lnTo>
                  <a:pt x="65780" y="23030"/>
                </a:lnTo>
                <a:lnTo>
                  <a:pt x="65790" y="23030"/>
                </a:lnTo>
                <a:lnTo>
                  <a:pt x="65790" y="23040"/>
                </a:lnTo>
                <a:lnTo>
                  <a:pt x="65800" y="23040"/>
                </a:lnTo>
                <a:lnTo>
                  <a:pt x="65810" y="23040"/>
                </a:lnTo>
                <a:lnTo>
                  <a:pt x="65810" y="23050"/>
                </a:lnTo>
                <a:lnTo>
                  <a:pt x="65820" y="23050"/>
                </a:lnTo>
                <a:lnTo>
                  <a:pt x="65810" y="23050"/>
                </a:lnTo>
                <a:lnTo>
                  <a:pt x="65810" y="23070"/>
                </a:lnTo>
                <a:lnTo>
                  <a:pt x="65820" y="23070"/>
                </a:lnTo>
                <a:lnTo>
                  <a:pt x="65820" y="23080"/>
                </a:lnTo>
                <a:lnTo>
                  <a:pt x="65830" y="23080"/>
                </a:lnTo>
                <a:lnTo>
                  <a:pt x="65830" y="23090"/>
                </a:lnTo>
                <a:lnTo>
                  <a:pt x="65840" y="23090"/>
                </a:lnTo>
                <a:lnTo>
                  <a:pt x="65840" y="23100"/>
                </a:lnTo>
                <a:lnTo>
                  <a:pt x="65840" y="23110"/>
                </a:lnTo>
                <a:lnTo>
                  <a:pt x="65840" y="23130"/>
                </a:lnTo>
                <a:lnTo>
                  <a:pt x="65840" y="23140"/>
                </a:lnTo>
                <a:lnTo>
                  <a:pt x="65840" y="23150"/>
                </a:lnTo>
                <a:lnTo>
                  <a:pt x="65850" y="23150"/>
                </a:lnTo>
                <a:lnTo>
                  <a:pt x="65860" y="23150"/>
                </a:lnTo>
                <a:lnTo>
                  <a:pt x="65860" y="23160"/>
                </a:lnTo>
                <a:lnTo>
                  <a:pt x="65870" y="23160"/>
                </a:lnTo>
                <a:lnTo>
                  <a:pt x="65870" y="23180"/>
                </a:lnTo>
                <a:lnTo>
                  <a:pt x="65880" y="23180"/>
                </a:lnTo>
                <a:lnTo>
                  <a:pt x="65880" y="23190"/>
                </a:lnTo>
                <a:lnTo>
                  <a:pt x="65890" y="23190"/>
                </a:lnTo>
                <a:lnTo>
                  <a:pt x="65890" y="23200"/>
                </a:lnTo>
                <a:lnTo>
                  <a:pt x="65900" y="23200"/>
                </a:lnTo>
                <a:lnTo>
                  <a:pt x="65900" y="23210"/>
                </a:lnTo>
                <a:lnTo>
                  <a:pt x="65910" y="23210"/>
                </a:lnTo>
                <a:lnTo>
                  <a:pt x="65910" y="23220"/>
                </a:lnTo>
                <a:lnTo>
                  <a:pt x="65910" y="23230"/>
                </a:lnTo>
                <a:lnTo>
                  <a:pt x="65900" y="23230"/>
                </a:lnTo>
                <a:lnTo>
                  <a:pt x="65900" y="23240"/>
                </a:lnTo>
                <a:lnTo>
                  <a:pt x="65900" y="23250"/>
                </a:lnTo>
                <a:lnTo>
                  <a:pt x="65890" y="23250"/>
                </a:lnTo>
                <a:lnTo>
                  <a:pt x="65890" y="23270"/>
                </a:lnTo>
                <a:lnTo>
                  <a:pt x="65890" y="23290"/>
                </a:lnTo>
                <a:lnTo>
                  <a:pt x="65880" y="23290"/>
                </a:lnTo>
                <a:lnTo>
                  <a:pt x="65880" y="23350"/>
                </a:lnTo>
                <a:lnTo>
                  <a:pt x="65890" y="23350"/>
                </a:lnTo>
                <a:lnTo>
                  <a:pt x="65900" y="23350"/>
                </a:lnTo>
                <a:lnTo>
                  <a:pt x="65900" y="23360"/>
                </a:lnTo>
                <a:lnTo>
                  <a:pt x="65900" y="23370"/>
                </a:lnTo>
                <a:lnTo>
                  <a:pt x="65910" y="23370"/>
                </a:lnTo>
                <a:lnTo>
                  <a:pt x="65910" y="23390"/>
                </a:lnTo>
                <a:lnTo>
                  <a:pt x="65910" y="23420"/>
                </a:lnTo>
                <a:lnTo>
                  <a:pt x="65910" y="23440"/>
                </a:lnTo>
                <a:lnTo>
                  <a:pt x="65910" y="23450"/>
                </a:lnTo>
                <a:lnTo>
                  <a:pt x="65920" y="23450"/>
                </a:lnTo>
                <a:lnTo>
                  <a:pt x="65920" y="23460"/>
                </a:lnTo>
                <a:lnTo>
                  <a:pt x="65930" y="23460"/>
                </a:lnTo>
                <a:lnTo>
                  <a:pt x="65940" y="23460"/>
                </a:lnTo>
                <a:lnTo>
                  <a:pt x="65940" y="23470"/>
                </a:lnTo>
                <a:lnTo>
                  <a:pt x="65950" y="23470"/>
                </a:lnTo>
                <a:lnTo>
                  <a:pt x="65950" y="23480"/>
                </a:lnTo>
                <a:lnTo>
                  <a:pt x="65960" y="23480"/>
                </a:lnTo>
                <a:lnTo>
                  <a:pt x="65990" y="23480"/>
                </a:lnTo>
                <a:lnTo>
                  <a:pt x="66000" y="23480"/>
                </a:lnTo>
                <a:lnTo>
                  <a:pt x="66000" y="23490"/>
                </a:lnTo>
                <a:lnTo>
                  <a:pt x="66000" y="23500"/>
                </a:lnTo>
                <a:lnTo>
                  <a:pt x="66010" y="23500"/>
                </a:lnTo>
                <a:lnTo>
                  <a:pt x="66010" y="23510"/>
                </a:lnTo>
                <a:lnTo>
                  <a:pt x="66020" y="23510"/>
                </a:lnTo>
                <a:lnTo>
                  <a:pt x="66020" y="23520"/>
                </a:lnTo>
                <a:lnTo>
                  <a:pt x="66000" y="23520"/>
                </a:lnTo>
                <a:lnTo>
                  <a:pt x="65990" y="23520"/>
                </a:lnTo>
                <a:lnTo>
                  <a:pt x="65990" y="23530"/>
                </a:lnTo>
                <a:lnTo>
                  <a:pt x="66020" y="23530"/>
                </a:lnTo>
                <a:lnTo>
                  <a:pt x="66020" y="23560"/>
                </a:lnTo>
                <a:lnTo>
                  <a:pt x="66030" y="23560"/>
                </a:lnTo>
                <a:lnTo>
                  <a:pt x="66020" y="23560"/>
                </a:lnTo>
                <a:lnTo>
                  <a:pt x="66020" y="23570"/>
                </a:lnTo>
                <a:lnTo>
                  <a:pt x="66020" y="23580"/>
                </a:lnTo>
                <a:lnTo>
                  <a:pt x="66010" y="23580"/>
                </a:lnTo>
                <a:lnTo>
                  <a:pt x="66010" y="23590"/>
                </a:lnTo>
                <a:lnTo>
                  <a:pt x="66020" y="23590"/>
                </a:lnTo>
                <a:lnTo>
                  <a:pt x="66020" y="23600"/>
                </a:lnTo>
                <a:lnTo>
                  <a:pt x="66030" y="23600"/>
                </a:lnTo>
                <a:lnTo>
                  <a:pt x="66030" y="23590"/>
                </a:lnTo>
                <a:lnTo>
                  <a:pt x="66040" y="23590"/>
                </a:lnTo>
                <a:lnTo>
                  <a:pt x="66050" y="23590"/>
                </a:lnTo>
                <a:lnTo>
                  <a:pt x="66060" y="23590"/>
                </a:lnTo>
                <a:lnTo>
                  <a:pt x="66070" y="23590"/>
                </a:lnTo>
                <a:lnTo>
                  <a:pt x="66090" y="23590"/>
                </a:lnTo>
                <a:lnTo>
                  <a:pt x="66090" y="23580"/>
                </a:lnTo>
                <a:lnTo>
                  <a:pt x="66100" y="23580"/>
                </a:lnTo>
                <a:lnTo>
                  <a:pt x="66100" y="23570"/>
                </a:lnTo>
                <a:lnTo>
                  <a:pt x="66120" y="23570"/>
                </a:lnTo>
                <a:lnTo>
                  <a:pt x="66120" y="23580"/>
                </a:lnTo>
                <a:lnTo>
                  <a:pt x="66120" y="23600"/>
                </a:lnTo>
                <a:lnTo>
                  <a:pt x="66120" y="23610"/>
                </a:lnTo>
                <a:lnTo>
                  <a:pt x="66140" y="23610"/>
                </a:lnTo>
                <a:lnTo>
                  <a:pt x="66140" y="23620"/>
                </a:lnTo>
                <a:lnTo>
                  <a:pt x="66150" y="23620"/>
                </a:lnTo>
                <a:lnTo>
                  <a:pt x="66150" y="23630"/>
                </a:lnTo>
                <a:lnTo>
                  <a:pt x="66140" y="23630"/>
                </a:lnTo>
                <a:lnTo>
                  <a:pt x="66140" y="23640"/>
                </a:lnTo>
                <a:lnTo>
                  <a:pt x="66160" y="23640"/>
                </a:lnTo>
                <a:lnTo>
                  <a:pt x="66170" y="23640"/>
                </a:lnTo>
                <a:lnTo>
                  <a:pt x="66170" y="23680"/>
                </a:lnTo>
                <a:lnTo>
                  <a:pt x="66160" y="23680"/>
                </a:lnTo>
                <a:lnTo>
                  <a:pt x="66160" y="23690"/>
                </a:lnTo>
                <a:lnTo>
                  <a:pt x="66150" y="23690"/>
                </a:lnTo>
                <a:lnTo>
                  <a:pt x="66150" y="23680"/>
                </a:lnTo>
                <a:lnTo>
                  <a:pt x="66140" y="23680"/>
                </a:lnTo>
                <a:lnTo>
                  <a:pt x="66140" y="23670"/>
                </a:lnTo>
                <a:lnTo>
                  <a:pt x="66130" y="23670"/>
                </a:lnTo>
                <a:lnTo>
                  <a:pt x="66120" y="23670"/>
                </a:lnTo>
                <a:lnTo>
                  <a:pt x="66100" y="23670"/>
                </a:lnTo>
                <a:lnTo>
                  <a:pt x="66100" y="23680"/>
                </a:lnTo>
                <a:lnTo>
                  <a:pt x="66090" y="23680"/>
                </a:lnTo>
                <a:lnTo>
                  <a:pt x="66090" y="23690"/>
                </a:lnTo>
                <a:lnTo>
                  <a:pt x="66080" y="23690"/>
                </a:lnTo>
                <a:lnTo>
                  <a:pt x="66080" y="23680"/>
                </a:lnTo>
                <a:lnTo>
                  <a:pt x="66080" y="23690"/>
                </a:lnTo>
                <a:lnTo>
                  <a:pt x="66060" y="23690"/>
                </a:lnTo>
                <a:lnTo>
                  <a:pt x="66050" y="23690"/>
                </a:lnTo>
                <a:lnTo>
                  <a:pt x="66050" y="23680"/>
                </a:lnTo>
                <a:lnTo>
                  <a:pt x="66030" y="23680"/>
                </a:lnTo>
                <a:lnTo>
                  <a:pt x="66020" y="23680"/>
                </a:lnTo>
                <a:lnTo>
                  <a:pt x="66020" y="23690"/>
                </a:lnTo>
                <a:lnTo>
                  <a:pt x="66010" y="23690"/>
                </a:lnTo>
                <a:lnTo>
                  <a:pt x="66010" y="23680"/>
                </a:lnTo>
                <a:lnTo>
                  <a:pt x="66000" y="23680"/>
                </a:lnTo>
                <a:lnTo>
                  <a:pt x="66000" y="23670"/>
                </a:lnTo>
                <a:lnTo>
                  <a:pt x="65990" y="23670"/>
                </a:lnTo>
                <a:lnTo>
                  <a:pt x="65980" y="23670"/>
                </a:lnTo>
                <a:lnTo>
                  <a:pt x="65980" y="23690"/>
                </a:lnTo>
                <a:lnTo>
                  <a:pt x="65990" y="23690"/>
                </a:lnTo>
                <a:lnTo>
                  <a:pt x="66000" y="23690"/>
                </a:lnTo>
                <a:lnTo>
                  <a:pt x="66000" y="23700"/>
                </a:lnTo>
                <a:lnTo>
                  <a:pt x="66000" y="23710"/>
                </a:lnTo>
                <a:lnTo>
                  <a:pt x="65990" y="23710"/>
                </a:lnTo>
                <a:lnTo>
                  <a:pt x="65990" y="23720"/>
                </a:lnTo>
                <a:lnTo>
                  <a:pt x="65980" y="23720"/>
                </a:lnTo>
                <a:lnTo>
                  <a:pt x="65970" y="23720"/>
                </a:lnTo>
                <a:lnTo>
                  <a:pt x="65970" y="23710"/>
                </a:lnTo>
                <a:lnTo>
                  <a:pt x="65960" y="23710"/>
                </a:lnTo>
                <a:lnTo>
                  <a:pt x="65960" y="23720"/>
                </a:lnTo>
                <a:lnTo>
                  <a:pt x="65950" y="23720"/>
                </a:lnTo>
                <a:lnTo>
                  <a:pt x="65940" y="23720"/>
                </a:lnTo>
                <a:lnTo>
                  <a:pt x="65940" y="23730"/>
                </a:lnTo>
                <a:lnTo>
                  <a:pt x="65930" y="23730"/>
                </a:lnTo>
                <a:lnTo>
                  <a:pt x="65920" y="23730"/>
                </a:lnTo>
                <a:lnTo>
                  <a:pt x="65920" y="23740"/>
                </a:lnTo>
                <a:lnTo>
                  <a:pt x="65910" y="23740"/>
                </a:lnTo>
                <a:lnTo>
                  <a:pt x="65910" y="23720"/>
                </a:lnTo>
                <a:lnTo>
                  <a:pt x="65910" y="23710"/>
                </a:lnTo>
                <a:lnTo>
                  <a:pt x="65890" y="23710"/>
                </a:lnTo>
                <a:lnTo>
                  <a:pt x="65890" y="23700"/>
                </a:lnTo>
                <a:lnTo>
                  <a:pt x="65890" y="23680"/>
                </a:lnTo>
                <a:lnTo>
                  <a:pt x="65890" y="23670"/>
                </a:lnTo>
                <a:lnTo>
                  <a:pt x="65900" y="23670"/>
                </a:lnTo>
                <a:lnTo>
                  <a:pt x="65900" y="23660"/>
                </a:lnTo>
                <a:lnTo>
                  <a:pt x="65890" y="23660"/>
                </a:lnTo>
                <a:lnTo>
                  <a:pt x="65880" y="23660"/>
                </a:lnTo>
                <a:lnTo>
                  <a:pt x="65880" y="23650"/>
                </a:lnTo>
                <a:lnTo>
                  <a:pt x="65870" y="23650"/>
                </a:lnTo>
                <a:lnTo>
                  <a:pt x="65860" y="23650"/>
                </a:lnTo>
                <a:lnTo>
                  <a:pt x="65860" y="23640"/>
                </a:lnTo>
                <a:lnTo>
                  <a:pt x="65840" y="23640"/>
                </a:lnTo>
                <a:lnTo>
                  <a:pt x="65790" y="23640"/>
                </a:lnTo>
                <a:lnTo>
                  <a:pt x="65780" y="23640"/>
                </a:lnTo>
                <a:lnTo>
                  <a:pt x="65760" y="23640"/>
                </a:lnTo>
                <a:lnTo>
                  <a:pt x="65760" y="23650"/>
                </a:lnTo>
                <a:lnTo>
                  <a:pt x="65750" y="23650"/>
                </a:lnTo>
                <a:lnTo>
                  <a:pt x="65750" y="23660"/>
                </a:lnTo>
                <a:lnTo>
                  <a:pt x="65740" y="23660"/>
                </a:lnTo>
                <a:lnTo>
                  <a:pt x="65740" y="23670"/>
                </a:lnTo>
                <a:lnTo>
                  <a:pt x="65730" y="23670"/>
                </a:lnTo>
                <a:lnTo>
                  <a:pt x="65730" y="23680"/>
                </a:lnTo>
                <a:lnTo>
                  <a:pt x="65720" y="23680"/>
                </a:lnTo>
                <a:lnTo>
                  <a:pt x="65710" y="23680"/>
                </a:lnTo>
                <a:lnTo>
                  <a:pt x="65710" y="23690"/>
                </a:lnTo>
                <a:lnTo>
                  <a:pt x="65700" y="23690"/>
                </a:lnTo>
                <a:lnTo>
                  <a:pt x="65690" y="23690"/>
                </a:lnTo>
                <a:lnTo>
                  <a:pt x="65690" y="23700"/>
                </a:lnTo>
                <a:lnTo>
                  <a:pt x="65680" y="23700"/>
                </a:lnTo>
                <a:lnTo>
                  <a:pt x="65670" y="23700"/>
                </a:lnTo>
                <a:lnTo>
                  <a:pt x="65670" y="23710"/>
                </a:lnTo>
                <a:lnTo>
                  <a:pt x="65630" y="23710"/>
                </a:lnTo>
                <a:lnTo>
                  <a:pt x="65620" y="23710"/>
                </a:lnTo>
                <a:lnTo>
                  <a:pt x="65620" y="23730"/>
                </a:lnTo>
                <a:lnTo>
                  <a:pt x="65610" y="23730"/>
                </a:lnTo>
                <a:lnTo>
                  <a:pt x="65610" y="23740"/>
                </a:lnTo>
                <a:lnTo>
                  <a:pt x="65600" y="23740"/>
                </a:lnTo>
                <a:lnTo>
                  <a:pt x="65600" y="23750"/>
                </a:lnTo>
                <a:lnTo>
                  <a:pt x="65590" y="23750"/>
                </a:lnTo>
                <a:lnTo>
                  <a:pt x="65590" y="23760"/>
                </a:lnTo>
                <a:lnTo>
                  <a:pt x="65590" y="23770"/>
                </a:lnTo>
                <a:lnTo>
                  <a:pt x="65580" y="23770"/>
                </a:lnTo>
                <a:lnTo>
                  <a:pt x="65570" y="23770"/>
                </a:lnTo>
                <a:lnTo>
                  <a:pt x="65570" y="23780"/>
                </a:lnTo>
                <a:lnTo>
                  <a:pt x="65570" y="23790"/>
                </a:lnTo>
                <a:lnTo>
                  <a:pt x="65560" y="23790"/>
                </a:lnTo>
                <a:lnTo>
                  <a:pt x="65560" y="23800"/>
                </a:lnTo>
                <a:lnTo>
                  <a:pt x="65550" y="23800"/>
                </a:lnTo>
                <a:lnTo>
                  <a:pt x="65550" y="23830"/>
                </a:lnTo>
                <a:lnTo>
                  <a:pt x="65550" y="23840"/>
                </a:lnTo>
                <a:lnTo>
                  <a:pt x="65550" y="23860"/>
                </a:lnTo>
                <a:lnTo>
                  <a:pt x="65540" y="23860"/>
                </a:lnTo>
                <a:lnTo>
                  <a:pt x="65550" y="23860"/>
                </a:lnTo>
                <a:lnTo>
                  <a:pt x="65550" y="23880"/>
                </a:lnTo>
                <a:lnTo>
                  <a:pt x="65560" y="23880"/>
                </a:lnTo>
                <a:lnTo>
                  <a:pt x="65560" y="23890"/>
                </a:lnTo>
                <a:lnTo>
                  <a:pt x="65570" y="23890"/>
                </a:lnTo>
                <a:lnTo>
                  <a:pt x="65570" y="23900"/>
                </a:lnTo>
                <a:lnTo>
                  <a:pt x="65590" y="23900"/>
                </a:lnTo>
                <a:lnTo>
                  <a:pt x="65600" y="23900"/>
                </a:lnTo>
                <a:lnTo>
                  <a:pt x="65610" y="23900"/>
                </a:lnTo>
                <a:lnTo>
                  <a:pt x="65620" y="23900"/>
                </a:lnTo>
                <a:lnTo>
                  <a:pt x="65620" y="23910"/>
                </a:lnTo>
                <a:lnTo>
                  <a:pt x="65610" y="23910"/>
                </a:lnTo>
                <a:lnTo>
                  <a:pt x="65610" y="23920"/>
                </a:lnTo>
                <a:lnTo>
                  <a:pt x="65600" y="23920"/>
                </a:lnTo>
                <a:lnTo>
                  <a:pt x="65600" y="23930"/>
                </a:lnTo>
                <a:lnTo>
                  <a:pt x="65600" y="23940"/>
                </a:lnTo>
                <a:lnTo>
                  <a:pt x="65610" y="23940"/>
                </a:lnTo>
                <a:lnTo>
                  <a:pt x="65610" y="23950"/>
                </a:lnTo>
                <a:lnTo>
                  <a:pt x="65640" y="23950"/>
                </a:lnTo>
                <a:lnTo>
                  <a:pt x="65650" y="23950"/>
                </a:lnTo>
                <a:lnTo>
                  <a:pt x="65650" y="23960"/>
                </a:lnTo>
                <a:lnTo>
                  <a:pt x="65660" y="23960"/>
                </a:lnTo>
                <a:lnTo>
                  <a:pt x="65660" y="23970"/>
                </a:lnTo>
                <a:lnTo>
                  <a:pt x="65670" y="23970"/>
                </a:lnTo>
                <a:lnTo>
                  <a:pt x="65670" y="23980"/>
                </a:lnTo>
                <a:lnTo>
                  <a:pt x="65670" y="24010"/>
                </a:lnTo>
                <a:lnTo>
                  <a:pt x="65660" y="24010"/>
                </a:lnTo>
                <a:lnTo>
                  <a:pt x="65660" y="24020"/>
                </a:lnTo>
                <a:lnTo>
                  <a:pt x="65670" y="24020"/>
                </a:lnTo>
                <a:lnTo>
                  <a:pt x="65670" y="24030"/>
                </a:lnTo>
                <a:lnTo>
                  <a:pt x="65660" y="24030"/>
                </a:lnTo>
                <a:lnTo>
                  <a:pt x="65660" y="24040"/>
                </a:lnTo>
                <a:lnTo>
                  <a:pt x="65660" y="24110"/>
                </a:lnTo>
                <a:lnTo>
                  <a:pt x="65670" y="24110"/>
                </a:lnTo>
                <a:lnTo>
                  <a:pt x="65670" y="24100"/>
                </a:lnTo>
                <a:lnTo>
                  <a:pt x="65680" y="24100"/>
                </a:lnTo>
                <a:lnTo>
                  <a:pt x="65690" y="24100"/>
                </a:lnTo>
                <a:lnTo>
                  <a:pt x="65690" y="24110"/>
                </a:lnTo>
                <a:lnTo>
                  <a:pt x="65680" y="24110"/>
                </a:lnTo>
                <a:lnTo>
                  <a:pt x="65680" y="24120"/>
                </a:lnTo>
                <a:lnTo>
                  <a:pt x="65690" y="24120"/>
                </a:lnTo>
                <a:lnTo>
                  <a:pt x="65680" y="24120"/>
                </a:lnTo>
                <a:lnTo>
                  <a:pt x="65680" y="24130"/>
                </a:lnTo>
                <a:lnTo>
                  <a:pt x="65670" y="24130"/>
                </a:lnTo>
                <a:lnTo>
                  <a:pt x="65670" y="24140"/>
                </a:lnTo>
                <a:lnTo>
                  <a:pt x="65650" y="24140"/>
                </a:lnTo>
                <a:lnTo>
                  <a:pt x="65630" y="24140"/>
                </a:lnTo>
                <a:lnTo>
                  <a:pt x="65630" y="24130"/>
                </a:lnTo>
                <a:lnTo>
                  <a:pt x="65620" y="24130"/>
                </a:lnTo>
                <a:lnTo>
                  <a:pt x="65620" y="24120"/>
                </a:lnTo>
                <a:lnTo>
                  <a:pt x="65610" y="24120"/>
                </a:lnTo>
                <a:lnTo>
                  <a:pt x="65600" y="24120"/>
                </a:lnTo>
                <a:lnTo>
                  <a:pt x="65600" y="24110"/>
                </a:lnTo>
                <a:lnTo>
                  <a:pt x="65590" y="24110"/>
                </a:lnTo>
                <a:lnTo>
                  <a:pt x="65570" y="24110"/>
                </a:lnTo>
                <a:lnTo>
                  <a:pt x="65570" y="24100"/>
                </a:lnTo>
                <a:lnTo>
                  <a:pt x="65550" y="24100"/>
                </a:lnTo>
                <a:lnTo>
                  <a:pt x="65550" y="24110"/>
                </a:lnTo>
                <a:lnTo>
                  <a:pt x="65550" y="24140"/>
                </a:lnTo>
                <a:lnTo>
                  <a:pt x="65540" y="24140"/>
                </a:lnTo>
                <a:lnTo>
                  <a:pt x="65540" y="24150"/>
                </a:lnTo>
                <a:lnTo>
                  <a:pt x="65530" y="24150"/>
                </a:lnTo>
                <a:lnTo>
                  <a:pt x="65530" y="24160"/>
                </a:lnTo>
                <a:lnTo>
                  <a:pt x="65520" y="24160"/>
                </a:lnTo>
                <a:lnTo>
                  <a:pt x="65520" y="24170"/>
                </a:lnTo>
                <a:lnTo>
                  <a:pt x="65490" y="24170"/>
                </a:lnTo>
                <a:lnTo>
                  <a:pt x="65480" y="24170"/>
                </a:lnTo>
                <a:lnTo>
                  <a:pt x="65480" y="24230"/>
                </a:lnTo>
                <a:lnTo>
                  <a:pt x="65480" y="24240"/>
                </a:lnTo>
                <a:lnTo>
                  <a:pt x="65480" y="24250"/>
                </a:lnTo>
                <a:lnTo>
                  <a:pt x="65480" y="24270"/>
                </a:lnTo>
                <a:lnTo>
                  <a:pt x="65490" y="24270"/>
                </a:lnTo>
                <a:lnTo>
                  <a:pt x="65500" y="24270"/>
                </a:lnTo>
                <a:lnTo>
                  <a:pt x="65500" y="24280"/>
                </a:lnTo>
                <a:lnTo>
                  <a:pt x="65510" y="24280"/>
                </a:lnTo>
                <a:lnTo>
                  <a:pt x="65510" y="24290"/>
                </a:lnTo>
                <a:lnTo>
                  <a:pt x="65510" y="24310"/>
                </a:lnTo>
                <a:lnTo>
                  <a:pt x="65510" y="24330"/>
                </a:lnTo>
                <a:lnTo>
                  <a:pt x="65510" y="24340"/>
                </a:lnTo>
                <a:lnTo>
                  <a:pt x="65510" y="24360"/>
                </a:lnTo>
                <a:lnTo>
                  <a:pt x="65510" y="24370"/>
                </a:lnTo>
                <a:lnTo>
                  <a:pt x="65510" y="24380"/>
                </a:lnTo>
                <a:lnTo>
                  <a:pt x="65500" y="24380"/>
                </a:lnTo>
                <a:lnTo>
                  <a:pt x="65500" y="24390"/>
                </a:lnTo>
                <a:lnTo>
                  <a:pt x="65490" y="24390"/>
                </a:lnTo>
                <a:lnTo>
                  <a:pt x="65490" y="24400"/>
                </a:lnTo>
                <a:lnTo>
                  <a:pt x="65480" y="24400"/>
                </a:lnTo>
                <a:lnTo>
                  <a:pt x="65480" y="24410"/>
                </a:lnTo>
                <a:lnTo>
                  <a:pt x="65480" y="24420"/>
                </a:lnTo>
                <a:lnTo>
                  <a:pt x="65480" y="24430"/>
                </a:lnTo>
                <a:lnTo>
                  <a:pt x="65470" y="24430"/>
                </a:lnTo>
                <a:lnTo>
                  <a:pt x="65460" y="24430"/>
                </a:lnTo>
                <a:lnTo>
                  <a:pt x="65460" y="24420"/>
                </a:lnTo>
                <a:lnTo>
                  <a:pt x="65450" y="24420"/>
                </a:lnTo>
                <a:lnTo>
                  <a:pt x="65450" y="24410"/>
                </a:lnTo>
                <a:lnTo>
                  <a:pt x="65450" y="24390"/>
                </a:lnTo>
                <a:lnTo>
                  <a:pt x="65440" y="24390"/>
                </a:lnTo>
                <a:lnTo>
                  <a:pt x="65440" y="24400"/>
                </a:lnTo>
                <a:lnTo>
                  <a:pt x="65430" y="24400"/>
                </a:lnTo>
                <a:lnTo>
                  <a:pt x="65420" y="24400"/>
                </a:lnTo>
                <a:lnTo>
                  <a:pt x="65420" y="24410"/>
                </a:lnTo>
                <a:lnTo>
                  <a:pt x="65410" y="24410"/>
                </a:lnTo>
                <a:lnTo>
                  <a:pt x="65410" y="24420"/>
                </a:lnTo>
                <a:lnTo>
                  <a:pt x="65410" y="24430"/>
                </a:lnTo>
                <a:lnTo>
                  <a:pt x="65400" y="24430"/>
                </a:lnTo>
                <a:lnTo>
                  <a:pt x="65390" y="24430"/>
                </a:lnTo>
                <a:lnTo>
                  <a:pt x="65390" y="24440"/>
                </a:lnTo>
                <a:lnTo>
                  <a:pt x="65380" y="24440"/>
                </a:lnTo>
                <a:lnTo>
                  <a:pt x="65380" y="24450"/>
                </a:lnTo>
                <a:lnTo>
                  <a:pt x="65370" y="24450"/>
                </a:lnTo>
                <a:lnTo>
                  <a:pt x="65370" y="24440"/>
                </a:lnTo>
                <a:lnTo>
                  <a:pt x="65360" y="24440"/>
                </a:lnTo>
                <a:lnTo>
                  <a:pt x="65350" y="24440"/>
                </a:lnTo>
                <a:lnTo>
                  <a:pt x="65350" y="24450"/>
                </a:lnTo>
                <a:lnTo>
                  <a:pt x="65340" y="24450"/>
                </a:lnTo>
                <a:lnTo>
                  <a:pt x="65330" y="24450"/>
                </a:lnTo>
                <a:lnTo>
                  <a:pt x="65320" y="24450"/>
                </a:lnTo>
                <a:lnTo>
                  <a:pt x="65320" y="24440"/>
                </a:lnTo>
                <a:lnTo>
                  <a:pt x="65310" y="24440"/>
                </a:lnTo>
                <a:lnTo>
                  <a:pt x="65310" y="24430"/>
                </a:lnTo>
                <a:lnTo>
                  <a:pt x="65300" y="24430"/>
                </a:lnTo>
                <a:lnTo>
                  <a:pt x="65300" y="24420"/>
                </a:lnTo>
                <a:lnTo>
                  <a:pt x="65290" y="24420"/>
                </a:lnTo>
                <a:lnTo>
                  <a:pt x="65290" y="24400"/>
                </a:lnTo>
                <a:lnTo>
                  <a:pt x="65290" y="24390"/>
                </a:lnTo>
                <a:lnTo>
                  <a:pt x="65280" y="24390"/>
                </a:lnTo>
                <a:lnTo>
                  <a:pt x="65270" y="24390"/>
                </a:lnTo>
                <a:lnTo>
                  <a:pt x="65250" y="24390"/>
                </a:lnTo>
                <a:lnTo>
                  <a:pt x="65250" y="24380"/>
                </a:lnTo>
                <a:lnTo>
                  <a:pt x="65230" y="24380"/>
                </a:lnTo>
                <a:lnTo>
                  <a:pt x="65200" y="24380"/>
                </a:lnTo>
                <a:lnTo>
                  <a:pt x="65200" y="24370"/>
                </a:lnTo>
                <a:lnTo>
                  <a:pt x="65190" y="24370"/>
                </a:lnTo>
                <a:lnTo>
                  <a:pt x="65190" y="24360"/>
                </a:lnTo>
                <a:lnTo>
                  <a:pt x="65180" y="24360"/>
                </a:lnTo>
                <a:lnTo>
                  <a:pt x="65180" y="24340"/>
                </a:lnTo>
                <a:lnTo>
                  <a:pt x="65180" y="24320"/>
                </a:lnTo>
                <a:lnTo>
                  <a:pt x="65180" y="24300"/>
                </a:lnTo>
                <a:lnTo>
                  <a:pt x="65190" y="24300"/>
                </a:lnTo>
                <a:lnTo>
                  <a:pt x="65180" y="24300"/>
                </a:lnTo>
                <a:lnTo>
                  <a:pt x="65180" y="24290"/>
                </a:lnTo>
                <a:lnTo>
                  <a:pt x="65180" y="24270"/>
                </a:lnTo>
                <a:lnTo>
                  <a:pt x="65170" y="24270"/>
                </a:lnTo>
                <a:lnTo>
                  <a:pt x="65170" y="24260"/>
                </a:lnTo>
                <a:lnTo>
                  <a:pt x="65170" y="24230"/>
                </a:lnTo>
                <a:lnTo>
                  <a:pt x="65170" y="24220"/>
                </a:lnTo>
                <a:lnTo>
                  <a:pt x="65180" y="24220"/>
                </a:lnTo>
                <a:lnTo>
                  <a:pt x="65180" y="24200"/>
                </a:lnTo>
                <a:lnTo>
                  <a:pt x="65190" y="24200"/>
                </a:lnTo>
                <a:lnTo>
                  <a:pt x="65190" y="24190"/>
                </a:lnTo>
                <a:lnTo>
                  <a:pt x="65200" y="24190"/>
                </a:lnTo>
                <a:lnTo>
                  <a:pt x="65210" y="24190"/>
                </a:lnTo>
                <a:lnTo>
                  <a:pt x="65210" y="24170"/>
                </a:lnTo>
                <a:lnTo>
                  <a:pt x="65200" y="24170"/>
                </a:lnTo>
                <a:lnTo>
                  <a:pt x="65180" y="24170"/>
                </a:lnTo>
                <a:lnTo>
                  <a:pt x="65180" y="24180"/>
                </a:lnTo>
                <a:lnTo>
                  <a:pt x="65170" y="24180"/>
                </a:lnTo>
                <a:lnTo>
                  <a:pt x="65170" y="24190"/>
                </a:lnTo>
                <a:lnTo>
                  <a:pt x="65150" y="24190"/>
                </a:lnTo>
                <a:lnTo>
                  <a:pt x="65150" y="24200"/>
                </a:lnTo>
                <a:lnTo>
                  <a:pt x="65140" y="24200"/>
                </a:lnTo>
                <a:lnTo>
                  <a:pt x="65140" y="24210"/>
                </a:lnTo>
                <a:lnTo>
                  <a:pt x="65130" y="24210"/>
                </a:lnTo>
                <a:lnTo>
                  <a:pt x="65120" y="24210"/>
                </a:lnTo>
                <a:lnTo>
                  <a:pt x="65120" y="24220"/>
                </a:lnTo>
                <a:lnTo>
                  <a:pt x="65110" y="24220"/>
                </a:lnTo>
                <a:lnTo>
                  <a:pt x="65110" y="24210"/>
                </a:lnTo>
                <a:lnTo>
                  <a:pt x="65100" y="24210"/>
                </a:lnTo>
                <a:lnTo>
                  <a:pt x="65100" y="24200"/>
                </a:lnTo>
                <a:lnTo>
                  <a:pt x="65110" y="24200"/>
                </a:lnTo>
                <a:lnTo>
                  <a:pt x="65110" y="24190"/>
                </a:lnTo>
                <a:lnTo>
                  <a:pt x="65110" y="24180"/>
                </a:lnTo>
                <a:lnTo>
                  <a:pt x="65120" y="24180"/>
                </a:lnTo>
                <a:lnTo>
                  <a:pt x="65120" y="24170"/>
                </a:lnTo>
                <a:lnTo>
                  <a:pt x="65120" y="24160"/>
                </a:lnTo>
                <a:lnTo>
                  <a:pt x="65130" y="24160"/>
                </a:lnTo>
                <a:lnTo>
                  <a:pt x="65130" y="24130"/>
                </a:lnTo>
                <a:lnTo>
                  <a:pt x="65120" y="24130"/>
                </a:lnTo>
                <a:lnTo>
                  <a:pt x="65120" y="24120"/>
                </a:lnTo>
                <a:lnTo>
                  <a:pt x="65110" y="24120"/>
                </a:lnTo>
                <a:lnTo>
                  <a:pt x="65110" y="24110"/>
                </a:lnTo>
                <a:lnTo>
                  <a:pt x="65110" y="24100"/>
                </a:lnTo>
                <a:lnTo>
                  <a:pt x="65110" y="24090"/>
                </a:lnTo>
                <a:lnTo>
                  <a:pt x="65110" y="24080"/>
                </a:lnTo>
                <a:lnTo>
                  <a:pt x="65100" y="24080"/>
                </a:lnTo>
                <a:lnTo>
                  <a:pt x="65100" y="24070"/>
                </a:lnTo>
                <a:lnTo>
                  <a:pt x="65090" y="24070"/>
                </a:lnTo>
                <a:lnTo>
                  <a:pt x="65090" y="24060"/>
                </a:lnTo>
                <a:lnTo>
                  <a:pt x="65090" y="24040"/>
                </a:lnTo>
                <a:lnTo>
                  <a:pt x="65080" y="24040"/>
                </a:lnTo>
                <a:lnTo>
                  <a:pt x="65080" y="24020"/>
                </a:lnTo>
                <a:lnTo>
                  <a:pt x="65070" y="24020"/>
                </a:lnTo>
                <a:lnTo>
                  <a:pt x="65070" y="24010"/>
                </a:lnTo>
                <a:lnTo>
                  <a:pt x="65070" y="24000"/>
                </a:lnTo>
                <a:lnTo>
                  <a:pt x="65070" y="23970"/>
                </a:lnTo>
                <a:lnTo>
                  <a:pt x="65070" y="23950"/>
                </a:lnTo>
                <a:lnTo>
                  <a:pt x="65060" y="23950"/>
                </a:lnTo>
                <a:lnTo>
                  <a:pt x="65060" y="23930"/>
                </a:lnTo>
                <a:lnTo>
                  <a:pt x="65060" y="23920"/>
                </a:lnTo>
                <a:lnTo>
                  <a:pt x="65050" y="23920"/>
                </a:lnTo>
                <a:lnTo>
                  <a:pt x="65050" y="23910"/>
                </a:lnTo>
                <a:lnTo>
                  <a:pt x="65050" y="23900"/>
                </a:lnTo>
                <a:lnTo>
                  <a:pt x="65030" y="23900"/>
                </a:lnTo>
                <a:lnTo>
                  <a:pt x="65020" y="23900"/>
                </a:lnTo>
                <a:lnTo>
                  <a:pt x="65020" y="23920"/>
                </a:lnTo>
                <a:lnTo>
                  <a:pt x="65020" y="23930"/>
                </a:lnTo>
                <a:lnTo>
                  <a:pt x="65020" y="23950"/>
                </a:lnTo>
                <a:lnTo>
                  <a:pt x="65010" y="23950"/>
                </a:lnTo>
                <a:lnTo>
                  <a:pt x="65010" y="23960"/>
                </a:lnTo>
                <a:lnTo>
                  <a:pt x="65000" y="23960"/>
                </a:lnTo>
                <a:lnTo>
                  <a:pt x="65000" y="23970"/>
                </a:lnTo>
                <a:lnTo>
                  <a:pt x="64990" y="23970"/>
                </a:lnTo>
                <a:lnTo>
                  <a:pt x="64990" y="23980"/>
                </a:lnTo>
                <a:lnTo>
                  <a:pt x="64990" y="23990"/>
                </a:lnTo>
                <a:lnTo>
                  <a:pt x="64970" y="23990"/>
                </a:lnTo>
                <a:lnTo>
                  <a:pt x="64970" y="23980"/>
                </a:lnTo>
                <a:lnTo>
                  <a:pt x="64960" y="23980"/>
                </a:lnTo>
                <a:lnTo>
                  <a:pt x="64960" y="23970"/>
                </a:lnTo>
                <a:lnTo>
                  <a:pt x="64950" y="23970"/>
                </a:lnTo>
                <a:lnTo>
                  <a:pt x="64960" y="23970"/>
                </a:lnTo>
                <a:lnTo>
                  <a:pt x="64960" y="23950"/>
                </a:lnTo>
                <a:lnTo>
                  <a:pt x="64960" y="23940"/>
                </a:lnTo>
                <a:lnTo>
                  <a:pt x="64960" y="23930"/>
                </a:lnTo>
                <a:lnTo>
                  <a:pt x="64960" y="23910"/>
                </a:lnTo>
                <a:lnTo>
                  <a:pt x="64970" y="23910"/>
                </a:lnTo>
                <a:lnTo>
                  <a:pt x="64970" y="23900"/>
                </a:lnTo>
                <a:lnTo>
                  <a:pt x="64980" y="23900"/>
                </a:lnTo>
                <a:lnTo>
                  <a:pt x="64990" y="23900"/>
                </a:lnTo>
                <a:lnTo>
                  <a:pt x="64990" y="23890"/>
                </a:lnTo>
                <a:lnTo>
                  <a:pt x="64980" y="23890"/>
                </a:lnTo>
                <a:lnTo>
                  <a:pt x="64980" y="23880"/>
                </a:lnTo>
                <a:lnTo>
                  <a:pt x="64980" y="23870"/>
                </a:lnTo>
                <a:lnTo>
                  <a:pt x="64980" y="23860"/>
                </a:lnTo>
                <a:lnTo>
                  <a:pt x="64990" y="23860"/>
                </a:lnTo>
                <a:lnTo>
                  <a:pt x="64990" y="23840"/>
                </a:lnTo>
                <a:lnTo>
                  <a:pt x="64980" y="23840"/>
                </a:lnTo>
                <a:lnTo>
                  <a:pt x="64990" y="23840"/>
                </a:lnTo>
                <a:lnTo>
                  <a:pt x="64990" y="23810"/>
                </a:lnTo>
                <a:lnTo>
                  <a:pt x="64980" y="23810"/>
                </a:lnTo>
                <a:lnTo>
                  <a:pt x="64980" y="23780"/>
                </a:lnTo>
                <a:lnTo>
                  <a:pt x="64990" y="23780"/>
                </a:lnTo>
                <a:lnTo>
                  <a:pt x="64990" y="23770"/>
                </a:lnTo>
                <a:lnTo>
                  <a:pt x="65000" y="23770"/>
                </a:lnTo>
                <a:lnTo>
                  <a:pt x="65010" y="23770"/>
                </a:lnTo>
                <a:lnTo>
                  <a:pt x="65010" y="23780"/>
                </a:lnTo>
                <a:lnTo>
                  <a:pt x="65020" y="23780"/>
                </a:lnTo>
                <a:lnTo>
                  <a:pt x="65020" y="23750"/>
                </a:lnTo>
                <a:lnTo>
                  <a:pt x="65020" y="23740"/>
                </a:lnTo>
                <a:lnTo>
                  <a:pt x="65040" y="23740"/>
                </a:lnTo>
                <a:lnTo>
                  <a:pt x="65040" y="23730"/>
                </a:lnTo>
                <a:lnTo>
                  <a:pt x="65040" y="23720"/>
                </a:lnTo>
                <a:lnTo>
                  <a:pt x="65050" y="23720"/>
                </a:lnTo>
                <a:lnTo>
                  <a:pt x="65050" y="23700"/>
                </a:lnTo>
                <a:lnTo>
                  <a:pt x="65050" y="23690"/>
                </a:lnTo>
                <a:lnTo>
                  <a:pt x="65060" y="23690"/>
                </a:lnTo>
                <a:lnTo>
                  <a:pt x="65060" y="23670"/>
                </a:lnTo>
                <a:lnTo>
                  <a:pt x="65060" y="23660"/>
                </a:lnTo>
                <a:lnTo>
                  <a:pt x="65070" y="23660"/>
                </a:lnTo>
                <a:lnTo>
                  <a:pt x="65070" y="23650"/>
                </a:lnTo>
                <a:lnTo>
                  <a:pt x="65080" y="23650"/>
                </a:lnTo>
                <a:lnTo>
                  <a:pt x="65080" y="23660"/>
                </a:lnTo>
                <a:lnTo>
                  <a:pt x="65090" y="23660"/>
                </a:lnTo>
                <a:lnTo>
                  <a:pt x="65090" y="23670"/>
                </a:lnTo>
                <a:lnTo>
                  <a:pt x="65090" y="23680"/>
                </a:lnTo>
                <a:lnTo>
                  <a:pt x="65100" y="23680"/>
                </a:lnTo>
                <a:lnTo>
                  <a:pt x="65100" y="23690"/>
                </a:lnTo>
                <a:lnTo>
                  <a:pt x="65100" y="23700"/>
                </a:lnTo>
                <a:lnTo>
                  <a:pt x="65100" y="23710"/>
                </a:lnTo>
                <a:lnTo>
                  <a:pt x="65110" y="23710"/>
                </a:lnTo>
                <a:lnTo>
                  <a:pt x="65110" y="23720"/>
                </a:lnTo>
                <a:lnTo>
                  <a:pt x="65130" y="23720"/>
                </a:lnTo>
                <a:lnTo>
                  <a:pt x="65130" y="23710"/>
                </a:lnTo>
                <a:lnTo>
                  <a:pt x="65140" y="23710"/>
                </a:lnTo>
                <a:lnTo>
                  <a:pt x="65140" y="23700"/>
                </a:lnTo>
                <a:lnTo>
                  <a:pt x="65160" y="23700"/>
                </a:lnTo>
                <a:lnTo>
                  <a:pt x="65170" y="23700"/>
                </a:lnTo>
                <a:lnTo>
                  <a:pt x="65180" y="23700"/>
                </a:lnTo>
                <a:lnTo>
                  <a:pt x="65190" y="23700"/>
                </a:lnTo>
                <a:lnTo>
                  <a:pt x="65200" y="23700"/>
                </a:lnTo>
                <a:lnTo>
                  <a:pt x="65200" y="23690"/>
                </a:lnTo>
                <a:lnTo>
                  <a:pt x="65200" y="23680"/>
                </a:lnTo>
                <a:lnTo>
                  <a:pt x="65210" y="23680"/>
                </a:lnTo>
                <a:lnTo>
                  <a:pt x="65240" y="23680"/>
                </a:lnTo>
                <a:lnTo>
                  <a:pt x="65240" y="23670"/>
                </a:lnTo>
                <a:lnTo>
                  <a:pt x="65250" y="23670"/>
                </a:lnTo>
                <a:lnTo>
                  <a:pt x="65250" y="23650"/>
                </a:lnTo>
                <a:lnTo>
                  <a:pt x="65240" y="23650"/>
                </a:lnTo>
                <a:lnTo>
                  <a:pt x="65240" y="23640"/>
                </a:lnTo>
                <a:lnTo>
                  <a:pt x="65230" y="23640"/>
                </a:lnTo>
                <a:lnTo>
                  <a:pt x="65230" y="23650"/>
                </a:lnTo>
                <a:lnTo>
                  <a:pt x="65230" y="23640"/>
                </a:lnTo>
                <a:lnTo>
                  <a:pt x="65220" y="23640"/>
                </a:lnTo>
                <a:lnTo>
                  <a:pt x="65200" y="23640"/>
                </a:lnTo>
                <a:lnTo>
                  <a:pt x="65190" y="23640"/>
                </a:lnTo>
                <a:lnTo>
                  <a:pt x="65190" y="23630"/>
                </a:lnTo>
                <a:lnTo>
                  <a:pt x="65200" y="23630"/>
                </a:lnTo>
                <a:lnTo>
                  <a:pt x="65200" y="23620"/>
                </a:lnTo>
                <a:lnTo>
                  <a:pt x="65200" y="23610"/>
                </a:lnTo>
                <a:lnTo>
                  <a:pt x="65190" y="23610"/>
                </a:lnTo>
                <a:lnTo>
                  <a:pt x="65170" y="23610"/>
                </a:lnTo>
                <a:lnTo>
                  <a:pt x="65170" y="23540"/>
                </a:lnTo>
                <a:lnTo>
                  <a:pt x="65170" y="23520"/>
                </a:lnTo>
                <a:lnTo>
                  <a:pt x="65170" y="23510"/>
                </a:lnTo>
                <a:lnTo>
                  <a:pt x="65180" y="23510"/>
                </a:lnTo>
                <a:lnTo>
                  <a:pt x="65180" y="23500"/>
                </a:lnTo>
                <a:lnTo>
                  <a:pt x="65190" y="23500"/>
                </a:lnTo>
                <a:lnTo>
                  <a:pt x="65200" y="23500"/>
                </a:lnTo>
                <a:lnTo>
                  <a:pt x="65210" y="23500"/>
                </a:lnTo>
                <a:lnTo>
                  <a:pt x="65210" y="23480"/>
                </a:lnTo>
                <a:lnTo>
                  <a:pt x="65220" y="23480"/>
                </a:lnTo>
                <a:lnTo>
                  <a:pt x="65220" y="23470"/>
                </a:lnTo>
                <a:lnTo>
                  <a:pt x="65210" y="23470"/>
                </a:lnTo>
                <a:lnTo>
                  <a:pt x="65210" y="23460"/>
                </a:lnTo>
                <a:lnTo>
                  <a:pt x="65210" y="23450"/>
                </a:lnTo>
                <a:lnTo>
                  <a:pt x="65210" y="23420"/>
                </a:lnTo>
                <a:lnTo>
                  <a:pt x="65220" y="23420"/>
                </a:lnTo>
                <a:lnTo>
                  <a:pt x="65220" y="23410"/>
                </a:lnTo>
                <a:lnTo>
                  <a:pt x="65230" y="23410"/>
                </a:lnTo>
                <a:lnTo>
                  <a:pt x="65230" y="23400"/>
                </a:lnTo>
                <a:lnTo>
                  <a:pt x="65230" y="23390"/>
                </a:lnTo>
                <a:lnTo>
                  <a:pt x="65240" y="23390"/>
                </a:lnTo>
                <a:lnTo>
                  <a:pt x="65240" y="23360"/>
                </a:lnTo>
                <a:lnTo>
                  <a:pt x="65250" y="23360"/>
                </a:lnTo>
                <a:lnTo>
                  <a:pt x="65250" y="23340"/>
                </a:lnTo>
                <a:lnTo>
                  <a:pt x="65240" y="23340"/>
                </a:lnTo>
                <a:lnTo>
                  <a:pt x="65230" y="23340"/>
                </a:lnTo>
                <a:lnTo>
                  <a:pt x="65230" y="23330"/>
                </a:lnTo>
                <a:lnTo>
                  <a:pt x="65220" y="23330"/>
                </a:lnTo>
                <a:lnTo>
                  <a:pt x="65210" y="23330"/>
                </a:lnTo>
                <a:lnTo>
                  <a:pt x="65210" y="23320"/>
                </a:lnTo>
                <a:lnTo>
                  <a:pt x="65200" y="23320"/>
                </a:lnTo>
                <a:lnTo>
                  <a:pt x="65200" y="23310"/>
                </a:lnTo>
                <a:lnTo>
                  <a:pt x="65190" y="23310"/>
                </a:lnTo>
                <a:lnTo>
                  <a:pt x="65190" y="23290"/>
                </a:lnTo>
                <a:lnTo>
                  <a:pt x="65200" y="23290"/>
                </a:lnTo>
                <a:lnTo>
                  <a:pt x="65200" y="23280"/>
                </a:lnTo>
                <a:lnTo>
                  <a:pt x="65210" y="23280"/>
                </a:lnTo>
                <a:lnTo>
                  <a:pt x="65210" y="23270"/>
                </a:lnTo>
                <a:lnTo>
                  <a:pt x="65230" y="23270"/>
                </a:lnTo>
                <a:lnTo>
                  <a:pt x="65230" y="23250"/>
                </a:lnTo>
                <a:lnTo>
                  <a:pt x="65220" y="23250"/>
                </a:lnTo>
                <a:lnTo>
                  <a:pt x="65220" y="23240"/>
                </a:lnTo>
                <a:lnTo>
                  <a:pt x="65210" y="23240"/>
                </a:lnTo>
                <a:lnTo>
                  <a:pt x="65200" y="23240"/>
                </a:lnTo>
                <a:lnTo>
                  <a:pt x="65200" y="23250"/>
                </a:lnTo>
                <a:lnTo>
                  <a:pt x="65200" y="23240"/>
                </a:lnTo>
                <a:lnTo>
                  <a:pt x="65190" y="23240"/>
                </a:lnTo>
                <a:lnTo>
                  <a:pt x="65190" y="23210"/>
                </a:lnTo>
                <a:lnTo>
                  <a:pt x="65200" y="23210"/>
                </a:lnTo>
                <a:lnTo>
                  <a:pt x="65200" y="23200"/>
                </a:lnTo>
                <a:lnTo>
                  <a:pt x="65200" y="23190"/>
                </a:lnTo>
                <a:lnTo>
                  <a:pt x="65200" y="23160"/>
                </a:lnTo>
                <a:lnTo>
                  <a:pt x="65200" y="23140"/>
                </a:lnTo>
                <a:lnTo>
                  <a:pt x="65200" y="23130"/>
                </a:lnTo>
                <a:lnTo>
                  <a:pt x="65190" y="23130"/>
                </a:lnTo>
                <a:lnTo>
                  <a:pt x="65190" y="23120"/>
                </a:lnTo>
                <a:lnTo>
                  <a:pt x="65180" y="23120"/>
                </a:lnTo>
                <a:lnTo>
                  <a:pt x="65180" y="23110"/>
                </a:lnTo>
                <a:lnTo>
                  <a:pt x="65190" y="23110"/>
                </a:lnTo>
                <a:lnTo>
                  <a:pt x="65180" y="23110"/>
                </a:lnTo>
                <a:lnTo>
                  <a:pt x="65180" y="23100"/>
                </a:lnTo>
                <a:lnTo>
                  <a:pt x="65190" y="23100"/>
                </a:lnTo>
                <a:lnTo>
                  <a:pt x="65190" y="23090"/>
                </a:lnTo>
                <a:lnTo>
                  <a:pt x="65180" y="23090"/>
                </a:lnTo>
                <a:lnTo>
                  <a:pt x="65190" y="23090"/>
                </a:lnTo>
                <a:lnTo>
                  <a:pt x="65190" y="23080"/>
                </a:lnTo>
                <a:lnTo>
                  <a:pt x="65200" y="23080"/>
                </a:lnTo>
                <a:lnTo>
                  <a:pt x="65210" y="23080"/>
                </a:lnTo>
                <a:lnTo>
                  <a:pt x="65210" y="23070"/>
                </a:lnTo>
                <a:lnTo>
                  <a:pt x="65220" y="23070"/>
                </a:lnTo>
                <a:lnTo>
                  <a:pt x="65220" y="23050"/>
                </a:lnTo>
                <a:lnTo>
                  <a:pt x="65210" y="23050"/>
                </a:lnTo>
                <a:lnTo>
                  <a:pt x="65200" y="23050"/>
                </a:lnTo>
                <a:lnTo>
                  <a:pt x="65200" y="23040"/>
                </a:lnTo>
                <a:lnTo>
                  <a:pt x="65190" y="23040"/>
                </a:lnTo>
                <a:lnTo>
                  <a:pt x="65190" y="23030"/>
                </a:lnTo>
                <a:lnTo>
                  <a:pt x="65190" y="23020"/>
                </a:lnTo>
                <a:lnTo>
                  <a:pt x="65200" y="23020"/>
                </a:lnTo>
                <a:lnTo>
                  <a:pt x="65200" y="23010"/>
                </a:lnTo>
                <a:lnTo>
                  <a:pt x="65210" y="23010"/>
                </a:lnTo>
                <a:lnTo>
                  <a:pt x="65220" y="23010"/>
                </a:lnTo>
                <a:lnTo>
                  <a:pt x="65230" y="23010"/>
                </a:lnTo>
                <a:lnTo>
                  <a:pt x="65240" y="23010"/>
                </a:lnTo>
                <a:lnTo>
                  <a:pt x="65240" y="23000"/>
                </a:lnTo>
                <a:lnTo>
                  <a:pt x="65240" y="22990"/>
                </a:lnTo>
                <a:lnTo>
                  <a:pt x="65250" y="22990"/>
                </a:lnTo>
                <a:lnTo>
                  <a:pt x="65250" y="22980"/>
                </a:lnTo>
                <a:lnTo>
                  <a:pt x="65260" y="22980"/>
                </a:lnTo>
                <a:lnTo>
                  <a:pt x="65260" y="22970"/>
                </a:lnTo>
                <a:lnTo>
                  <a:pt x="65260" y="22960"/>
                </a:lnTo>
                <a:lnTo>
                  <a:pt x="65270" y="22960"/>
                </a:lnTo>
                <a:lnTo>
                  <a:pt x="65280" y="22960"/>
                </a:lnTo>
                <a:lnTo>
                  <a:pt x="65290" y="22960"/>
                </a:lnTo>
                <a:lnTo>
                  <a:pt x="65290" y="22950"/>
                </a:lnTo>
                <a:lnTo>
                  <a:pt x="65290" y="22940"/>
                </a:lnTo>
                <a:lnTo>
                  <a:pt x="65290" y="22930"/>
                </a:lnTo>
                <a:lnTo>
                  <a:pt x="65290" y="22910"/>
                </a:lnTo>
                <a:lnTo>
                  <a:pt x="65300" y="22910"/>
                </a:lnTo>
                <a:lnTo>
                  <a:pt x="65310" y="22910"/>
                </a:lnTo>
                <a:lnTo>
                  <a:pt x="65320" y="22910"/>
                </a:lnTo>
                <a:lnTo>
                  <a:pt x="65320" y="22900"/>
                </a:lnTo>
                <a:lnTo>
                  <a:pt x="65320" y="22890"/>
                </a:lnTo>
                <a:lnTo>
                  <a:pt x="65320" y="22880"/>
                </a:lnTo>
                <a:lnTo>
                  <a:pt x="65330" y="22880"/>
                </a:lnTo>
                <a:lnTo>
                  <a:pt x="65330" y="22870"/>
                </a:lnTo>
                <a:lnTo>
                  <a:pt x="65330" y="22850"/>
                </a:lnTo>
                <a:lnTo>
                  <a:pt x="65320" y="22850"/>
                </a:lnTo>
                <a:lnTo>
                  <a:pt x="65330" y="22850"/>
                </a:lnTo>
                <a:lnTo>
                  <a:pt x="65330" y="22840"/>
                </a:lnTo>
                <a:lnTo>
                  <a:pt x="65350" y="22840"/>
                </a:lnTo>
                <a:lnTo>
                  <a:pt x="65360" y="22840"/>
                </a:lnTo>
                <a:lnTo>
                  <a:pt x="65360" y="22830"/>
                </a:lnTo>
                <a:lnTo>
                  <a:pt x="65360" y="22820"/>
                </a:lnTo>
                <a:lnTo>
                  <a:pt x="65370" y="22820"/>
                </a:lnTo>
                <a:lnTo>
                  <a:pt x="65370" y="22810"/>
                </a:lnTo>
                <a:lnTo>
                  <a:pt x="65380" y="22810"/>
                </a:lnTo>
                <a:lnTo>
                  <a:pt x="65390" y="22810"/>
                </a:lnTo>
                <a:lnTo>
                  <a:pt x="65390" y="22800"/>
                </a:lnTo>
                <a:lnTo>
                  <a:pt x="65380" y="22800"/>
                </a:lnTo>
                <a:lnTo>
                  <a:pt x="65380" y="22790"/>
                </a:lnTo>
                <a:lnTo>
                  <a:pt x="65380" y="22780"/>
                </a:lnTo>
                <a:lnTo>
                  <a:pt x="65370" y="22780"/>
                </a:lnTo>
                <a:lnTo>
                  <a:pt x="65370" y="22770"/>
                </a:lnTo>
                <a:lnTo>
                  <a:pt x="65380" y="22770"/>
                </a:lnTo>
                <a:lnTo>
                  <a:pt x="65380" y="22760"/>
                </a:lnTo>
                <a:lnTo>
                  <a:pt x="65390" y="22760"/>
                </a:lnTo>
                <a:lnTo>
                  <a:pt x="65410" y="22760"/>
                </a:lnTo>
                <a:lnTo>
                  <a:pt x="65440" y="22760"/>
                </a:lnTo>
                <a:lnTo>
                  <a:pt x="65450" y="22760"/>
                </a:lnTo>
                <a:lnTo>
                  <a:pt x="65450" y="22770"/>
                </a:lnTo>
                <a:lnTo>
                  <a:pt x="65460" y="22770"/>
                </a:lnTo>
                <a:lnTo>
                  <a:pt x="65460" y="22780"/>
                </a:lnTo>
                <a:lnTo>
                  <a:pt x="65470" y="22780"/>
                </a:lnTo>
                <a:lnTo>
                  <a:pt x="65470" y="22770"/>
                </a:lnTo>
                <a:lnTo>
                  <a:pt x="65480" y="22770"/>
                </a:lnTo>
                <a:lnTo>
                  <a:pt x="65480" y="22780"/>
                </a:lnTo>
                <a:lnTo>
                  <a:pt x="65480" y="22770"/>
                </a:lnTo>
                <a:lnTo>
                  <a:pt x="65490" y="22770"/>
                </a:lnTo>
                <a:lnTo>
                  <a:pt x="65500" y="22770"/>
                </a:lnTo>
                <a:lnTo>
                  <a:pt x="65500" y="22760"/>
                </a:lnTo>
                <a:lnTo>
                  <a:pt x="65510" y="22760"/>
                </a:lnTo>
                <a:lnTo>
                  <a:pt x="65510" y="22750"/>
                </a:lnTo>
                <a:lnTo>
                  <a:pt x="65520" y="22750"/>
                </a:lnTo>
                <a:lnTo>
                  <a:pt x="65530" y="22750"/>
                </a:lnTo>
                <a:lnTo>
                  <a:pt x="65540" y="22750"/>
                </a:lnTo>
                <a:lnTo>
                  <a:pt x="65550" y="22750"/>
                </a:lnTo>
                <a:lnTo>
                  <a:pt x="65550" y="22760"/>
                </a:lnTo>
                <a:lnTo>
                  <a:pt x="65570" y="22760"/>
                </a:lnTo>
                <a:lnTo>
                  <a:pt x="65570" y="22750"/>
                </a:lnTo>
                <a:lnTo>
                  <a:pt x="65570" y="22740"/>
                </a:lnTo>
                <a:lnTo>
                  <a:pt x="65600" y="22740"/>
                </a:lnTo>
                <a:close/>
                <a:moveTo>
                  <a:pt x="67160" y="22470"/>
                </a:moveTo>
                <a:lnTo>
                  <a:pt x="67160" y="22490"/>
                </a:lnTo>
                <a:lnTo>
                  <a:pt x="67160" y="22510"/>
                </a:lnTo>
                <a:lnTo>
                  <a:pt x="67150" y="22510"/>
                </a:lnTo>
                <a:lnTo>
                  <a:pt x="67150" y="22520"/>
                </a:lnTo>
                <a:lnTo>
                  <a:pt x="67160" y="22520"/>
                </a:lnTo>
                <a:lnTo>
                  <a:pt x="67160" y="22530"/>
                </a:lnTo>
                <a:lnTo>
                  <a:pt x="67140" y="22530"/>
                </a:lnTo>
                <a:lnTo>
                  <a:pt x="67140" y="22520"/>
                </a:lnTo>
                <a:lnTo>
                  <a:pt x="67130" y="22520"/>
                </a:lnTo>
                <a:lnTo>
                  <a:pt x="67120" y="22520"/>
                </a:lnTo>
                <a:lnTo>
                  <a:pt x="67120" y="22510"/>
                </a:lnTo>
                <a:lnTo>
                  <a:pt x="67130" y="22510"/>
                </a:lnTo>
                <a:lnTo>
                  <a:pt x="67130" y="22500"/>
                </a:lnTo>
                <a:lnTo>
                  <a:pt x="67120" y="22500"/>
                </a:lnTo>
                <a:lnTo>
                  <a:pt x="67120" y="22490"/>
                </a:lnTo>
                <a:lnTo>
                  <a:pt x="67130" y="22490"/>
                </a:lnTo>
                <a:lnTo>
                  <a:pt x="67130" y="22480"/>
                </a:lnTo>
                <a:lnTo>
                  <a:pt x="67140" y="22480"/>
                </a:lnTo>
                <a:lnTo>
                  <a:pt x="67130" y="22480"/>
                </a:lnTo>
                <a:lnTo>
                  <a:pt x="67140" y="22480"/>
                </a:lnTo>
                <a:lnTo>
                  <a:pt x="67140" y="22470"/>
                </a:lnTo>
                <a:lnTo>
                  <a:pt x="67160" y="22470"/>
                </a:lnTo>
                <a:close/>
                <a:moveTo>
                  <a:pt x="67130" y="22460"/>
                </a:moveTo>
                <a:lnTo>
                  <a:pt x="67130" y="22470"/>
                </a:lnTo>
                <a:lnTo>
                  <a:pt x="67120" y="22470"/>
                </a:lnTo>
                <a:lnTo>
                  <a:pt x="67120" y="22480"/>
                </a:lnTo>
                <a:lnTo>
                  <a:pt x="67110" y="22480"/>
                </a:lnTo>
                <a:lnTo>
                  <a:pt x="67100" y="22480"/>
                </a:lnTo>
                <a:lnTo>
                  <a:pt x="67100" y="22490"/>
                </a:lnTo>
                <a:lnTo>
                  <a:pt x="67090" y="22490"/>
                </a:lnTo>
                <a:lnTo>
                  <a:pt x="67080" y="22490"/>
                </a:lnTo>
                <a:lnTo>
                  <a:pt x="67080" y="22500"/>
                </a:lnTo>
                <a:lnTo>
                  <a:pt x="67070" y="22500"/>
                </a:lnTo>
                <a:lnTo>
                  <a:pt x="67070" y="22490"/>
                </a:lnTo>
                <a:lnTo>
                  <a:pt x="67070" y="22480"/>
                </a:lnTo>
                <a:lnTo>
                  <a:pt x="67070" y="22470"/>
                </a:lnTo>
                <a:lnTo>
                  <a:pt x="67070" y="22460"/>
                </a:lnTo>
                <a:lnTo>
                  <a:pt x="67080" y="22460"/>
                </a:lnTo>
                <a:lnTo>
                  <a:pt x="67130" y="22460"/>
                </a:lnTo>
                <a:close/>
                <a:moveTo>
                  <a:pt x="67400" y="22410"/>
                </a:moveTo>
                <a:lnTo>
                  <a:pt x="67400" y="22420"/>
                </a:lnTo>
                <a:lnTo>
                  <a:pt x="67400" y="22430"/>
                </a:lnTo>
                <a:lnTo>
                  <a:pt x="67400" y="22440"/>
                </a:lnTo>
                <a:lnTo>
                  <a:pt x="67370" y="22440"/>
                </a:lnTo>
                <a:lnTo>
                  <a:pt x="67370" y="22430"/>
                </a:lnTo>
                <a:lnTo>
                  <a:pt x="67360" y="22430"/>
                </a:lnTo>
                <a:lnTo>
                  <a:pt x="67360" y="22420"/>
                </a:lnTo>
                <a:lnTo>
                  <a:pt x="67370" y="22420"/>
                </a:lnTo>
                <a:lnTo>
                  <a:pt x="67370" y="22410"/>
                </a:lnTo>
                <a:lnTo>
                  <a:pt x="67400" y="22410"/>
                </a:lnTo>
                <a:close/>
                <a:moveTo>
                  <a:pt x="67040" y="22000"/>
                </a:moveTo>
                <a:lnTo>
                  <a:pt x="67040" y="22020"/>
                </a:lnTo>
                <a:lnTo>
                  <a:pt x="67030" y="22020"/>
                </a:lnTo>
                <a:lnTo>
                  <a:pt x="67020" y="22020"/>
                </a:lnTo>
                <a:lnTo>
                  <a:pt x="67020" y="22030"/>
                </a:lnTo>
                <a:lnTo>
                  <a:pt x="67010" y="22030"/>
                </a:lnTo>
                <a:lnTo>
                  <a:pt x="67000" y="22030"/>
                </a:lnTo>
                <a:lnTo>
                  <a:pt x="67000" y="22040"/>
                </a:lnTo>
                <a:lnTo>
                  <a:pt x="66990" y="22040"/>
                </a:lnTo>
                <a:lnTo>
                  <a:pt x="66990" y="22050"/>
                </a:lnTo>
                <a:lnTo>
                  <a:pt x="66980" y="22050"/>
                </a:lnTo>
                <a:lnTo>
                  <a:pt x="66980" y="22040"/>
                </a:lnTo>
                <a:lnTo>
                  <a:pt x="66960" y="22040"/>
                </a:lnTo>
                <a:lnTo>
                  <a:pt x="66950" y="22040"/>
                </a:lnTo>
                <a:lnTo>
                  <a:pt x="66950" y="22030"/>
                </a:lnTo>
                <a:lnTo>
                  <a:pt x="66960" y="22030"/>
                </a:lnTo>
                <a:lnTo>
                  <a:pt x="66970" y="22030"/>
                </a:lnTo>
                <a:lnTo>
                  <a:pt x="66970" y="22020"/>
                </a:lnTo>
                <a:lnTo>
                  <a:pt x="66980" y="22020"/>
                </a:lnTo>
                <a:lnTo>
                  <a:pt x="66990" y="22020"/>
                </a:lnTo>
                <a:lnTo>
                  <a:pt x="67000" y="22020"/>
                </a:lnTo>
                <a:lnTo>
                  <a:pt x="67000" y="22030"/>
                </a:lnTo>
                <a:lnTo>
                  <a:pt x="67000" y="22020"/>
                </a:lnTo>
                <a:lnTo>
                  <a:pt x="67010" y="22020"/>
                </a:lnTo>
                <a:lnTo>
                  <a:pt x="67010" y="22010"/>
                </a:lnTo>
                <a:lnTo>
                  <a:pt x="67020" y="22010"/>
                </a:lnTo>
                <a:lnTo>
                  <a:pt x="67020" y="22000"/>
                </a:lnTo>
                <a:lnTo>
                  <a:pt x="67040" y="22000"/>
                </a:lnTo>
                <a:close/>
                <a:moveTo>
                  <a:pt x="70130" y="21920"/>
                </a:moveTo>
                <a:lnTo>
                  <a:pt x="70150" y="21920"/>
                </a:lnTo>
                <a:lnTo>
                  <a:pt x="70150" y="21930"/>
                </a:lnTo>
                <a:lnTo>
                  <a:pt x="70170" y="21930"/>
                </a:lnTo>
                <a:lnTo>
                  <a:pt x="70170" y="21920"/>
                </a:lnTo>
                <a:lnTo>
                  <a:pt x="70180" y="21920"/>
                </a:lnTo>
                <a:lnTo>
                  <a:pt x="70170" y="21920"/>
                </a:lnTo>
                <a:lnTo>
                  <a:pt x="70170" y="21910"/>
                </a:lnTo>
                <a:lnTo>
                  <a:pt x="70180" y="21910"/>
                </a:lnTo>
                <a:lnTo>
                  <a:pt x="70200" y="21910"/>
                </a:lnTo>
                <a:lnTo>
                  <a:pt x="70200" y="21900"/>
                </a:lnTo>
                <a:lnTo>
                  <a:pt x="70210" y="21900"/>
                </a:lnTo>
                <a:lnTo>
                  <a:pt x="70210" y="21890"/>
                </a:lnTo>
                <a:lnTo>
                  <a:pt x="70210" y="21900"/>
                </a:lnTo>
                <a:lnTo>
                  <a:pt x="70220" y="21900"/>
                </a:lnTo>
                <a:lnTo>
                  <a:pt x="70220" y="21910"/>
                </a:lnTo>
                <a:lnTo>
                  <a:pt x="70220" y="21920"/>
                </a:lnTo>
                <a:lnTo>
                  <a:pt x="70210" y="21920"/>
                </a:lnTo>
                <a:lnTo>
                  <a:pt x="70210" y="21930"/>
                </a:lnTo>
                <a:lnTo>
                  <a:pt x="70210" y="21940"/>
                </a:lnTo>
                <a:lnTo>
                  <a:pt x="70210" y="21960"/>
                </a:lnTo>
                <a:lnTo>
                  <a:pt x="70220" y="21960"/>
                </a:lnTo>
                <a:lnTo>
                  <a:pt x="70220" y="21970"/>
                </a:lnTo>
                <a:lnTo>
                  <a:pt x="70220" y="21990"/>
                </a:lnTo>
                <a:lnTo>
                  <a:pt x="70230" y="21990"/>
                </a:lnTo>
                <a:lnTo>
                  <a:pt x="70230" y="22000"/>
                </a:lnTo>
                <a:lnTo>
                  <a:pt x="70220" y="22000"/>
                </a:lnTo>
                <a:lnTo>
                  <a:pt x="70220" y="22010"/>
                </a:lnTo>
                <a:lnTo>
                  <a:pt x="70220" y="22020"/>
                </a:lnTo>
                <a:lnTo>
                  <a:pt x="70210" y="22020"/>
                </a:lnTo>
                <a:lnTo>
                  <a:pt x="70210" y="22030"/>
                </a:lnTo>
                <a:lnTo>
                  <a:pt x="70200" y="22030"/>
                </a:lnTo>
                <a:lnTo>
                  <a:pt x="70200" y="22040"/>
                </a:lnTo>
                <a:lnTo>
                  <a:pt x="70210" y="22040"/>
                </a:lnTo>
                <a:lnTo>
                  <a:pt x="70210" y="22050"/>
                </a:lnTo>
                <a:lnTo>
                  <a:pt x="70200" y="22050"/>
                </a:lnTo>
                <a:lnTo>
                  <a:pt x="70210" y="22050"/>
                </a:lnTo>
                <a:lnTo>
                  <a:pt x="70210" y="22060"/>
                </a:lnTo>
                <a:lnTo>
                  <a:pt x="70200" y="22060"/>
                </a:lnTo>
                <a:lnTo>
                  <a:pt x="70200" y="22070"/>
                </a:lnTo>
                <a:lnTo>
                  <a:pt x="70190" y="22070"/>
                </a:lnTo>
                <a:lnTo>
                  <a:pt x="70180" y="22070"/>
                </a:lnTo>
                <a:lnTo>
                  <a:pt x="70180" y="22060"/>
                </a:lnTo>
                <a:lnTo>
                  <a:pt x="70170" y="22060"/>
                </a:lnTo>
                <a:lnTo>
                  <a:pt x="70170" y="22050"/>
                </a:lnTo>
                <a:lnTo>
                  <a:pt x="70160" y="22050"/>
                </a:lnTo>
                <a:lnTo>
                  <a:pt x="70160" y="22060"/>
                </a:lnTo>
                <a:lnTo>
                  <a:pt x="70160" y="22070"/>
                </a:lnTo>
                <a:lnTo>
                  <a:pt x="70150" y="22070"/>
                </a:lnTo>
                <a:lnTo>
                  <a:pt x="70150" y="22060"/>
                </a:lnTo>
                <a:lnTo>
                  <a:pt x="70140" y="22060"/>
                </a:lnTo>
                <a:lnTo>
                  <a:pt x="70140" y="22070"/>
                </a:lnTo>
                <a:lnTo>
                  <a:pt x="70130" y="22070"/>
                </a:lnTo>
                <a:lnTo>
                  <a:pt x="70130" y="22080"/>
                </a:lnTo>
                <a:lnTo>
                  <a:pt x="70130" y="22100"/>
                </a:lnTo>
                <a:lnTo>
                  <a:pt x="70120" y="22100"/>
                </a:lnTo>
                <a:lnTo>
                  <a:pt x="70120" y="22090"/>
                </a:lnTo>
                <a:lnTo>
                  <a:pt x="70110" y="22090"/>
                </a:lnTo>
                <a:lnTo>
                  <a:pt x="70110" y="22080"/>
                </a:lnTo>
                <a:lnTo>
                  <a:pt x="70110" y="22070"/>
                </a:lnTo>
                <a:lnTo>
                  <a:pt x="70100" y="22070"/>
                </a:lnTo>
                <a:lnTo>
                  <a:pt x="70100" y="22060"/>
                </a:lnTo>
                <a:lnTo>
                  <a:pt x="70110" y="22060"/>
                </a:lnTo>
                <a:lnTo>
                  <a:pt x="70120" y="22060"/>
                </a:lnTo>
                <a:lnTo>
                  <a:pt x="70120" y="22050"/>
                </a:lnTo>
                <a:lnTo>
                  <a:pt x="70120" y="22040"/>
                </a:lnTo>
                <a:lnTo>
                  <a:pt x="70120" y="22030"/>
                </a:lnTo>
                <a:lnTo>
                  <a:pt x="70110" y="22030"/>
                </a:lnTo>
                <a:lnTo>
                  <a:pt x="70110" y="22020"/>
                </a:lnTo>
                <a:lnTo>
                  <a:pt x="70110" y="22010"/>
                </a:lnTo>
                <a:lnTo>
                  <a:pt x="70110" y="22000"/>
                </a:lnTo>
                <a:lnTo>
                  <a:pt x="70110" y="21990"/>
                </a:lnTo>
                <a:lnTo>
                  <a:pt x="70110" y="21980"/>
                </a:lnTo>
                <a:lnTo>
                  <a:pt x="70120" y="21980"/>
                </a:lnTo>
                <a:lnTo>
                  <a:pt x="70120" y="21960"/>
                </a:lnTo>
                <a:lnTo>
                  <a:pt x="70130" y="21960"/>
                </a:lnTo>
                <a:lnTo>
                  <a:pt x="70130" y="21940"/>
                </a:lnTo>
                <a:lnTo>
                  <a:pt x="70130" y="21930"/>
                </a:lnTo>
                <a:lnTo>
                  <a:pt x="70130" y="21920"/>
                </a:lnTo>
                <a:close/>
                <a:moveTo>
                  <a:pt x="67760" y="21520"/>
                </a:moveTo>
                <a:lnTo>
                  <a:pt x="67770" y="21520"/>
                </a:lnTo>
                <a:lnTo>
                  <a:pt x="67770" y="21530"/>
                </a:lnTo>
                <a:lnTo>
                  <a:pt x="67780" y="21530"/>
                </a:lnTo>
                <a:lnTo>
                  <a:pt x="67780" y="21560"/>
                </a:lnTo>
                <a:lnTo>
                  <a:pt x="67770" y="21560"/>
                </a:lnTo>
                <a:lnTo>
                  <a:pt x="67770" y="21570"/>
                </a:lnTo>
                <a:lnTo>
                  <a:pt x="67760" y="21570"/>
                </a:lnTo>
                <a:lnTo>
                  <a:pt x="67760" y="21580"/>
                </a:lnTo>
                <a:lnTo>
                  <a:pt x="67750" y="21580"/>
                </a:lnTo>
                <a:lnTo>
                  <a:pt x="67750" y="21590"/>
                </a:lnTo>
                <a:lnTo>
                  <a:pt x="67740" y="21590"/>
                </a:lnTo>
                <a:lnTo>
                  <a:pt x="67720" y="21590"/>
                </a:lnTo>
                <a:lnTo>
                  <a:pt x="67710" y="21590"/>
                </a:lnTo>
                <a:lnTo>
                  <a:pt x="67710" y="21580"/>
                </a:lnTo>
                <a:lnTo>
                  <a:pt x="67710" y="21570"/>
                </a:lnTo>
                <a:lnTo>
                  <a:pt x="67720" y="21570"/>
                </a:lnTo>
                <a:lnTo>
                  <a:pt x="67720" y="21560"/>
                </a:lnTo>
                <a:lnTo>
                  <a:pt x="67730" y="21560"/>
                </a:lnTo>
                <a:lnTo>
                  <a:pt x="67730" y="21550"/>
                </a:lnTo>
                <a:lnTo>
                  <a:pt x="67740" y="21550"/>
                </a:lnTo>
                <a:lnTo>
                  <a:pt x="67740" y="21520"/>
                </a:lnTo>
                <a:lnTo>
                  <a:pt x="67750" y="21520"/>
                </a:lnTo>
                <a:lnTo>
                  <a:pt x="67760" y="21520"/>
                </a:lnTo>
                <a:close/>
                <a:moveTo>
                  <a:pt x="70130" y="21920"/>
                </a:moveTo>
                <a:lnTo>
                  <a:pt x="70130" y="21930"/>
                </a:lnTo>
                <a:lnTo>
                  <a:pt x="70120" y="21930"/>
                </a:lnTo>
                <a:lnTo>
                  <a:pt x="70120" y="21940"/>
                </a:lnTo>
                <a:lnTo>
                  <a:pt x="70110" y="21940"/>
                </a:lnTo>
                <a:lnTo>
                  <a:pt x="70110" y="21950"/>
                </a:lnTo>
                <a:lnTo>
                  <a:pt x="70100" y="21950"/>
                </a:lnTo>
                <a:lnTo>
                  <a:pt x="70100" y="21960"/>
                </a:lnTo>
                <a:lnTo>
                  <a:pt x="70090" y="21960"/>
                </a:lnTo>
                <a:lnTo>
                  <a:pt x="70080" y="21960"/>
                </a:lnTo>
                <a:lnTo>
                  <a:pt x="70080" y="21970"/>
                </a:lnTo>
                <a:lnTo>
                  <a:pt x="70070" y="21970"/>
                </a:lnTo>
                <a:lnTo>
                  <a:pt x="70070" y="21980"/>
                </a:lnTo>
                <a:lnTo>
                  <a:pt x="70060" y="21980"/>
                </a:lnTo>
                <a:lnTo>
                  <a:pt x="70050" y="21980"/>
                </a:lnTo>
                <a:lnTo>
                  <a:pt x="70050" y="21990"/>
                </a:lnTo>
                <a:lnTo>
                  <a:pt x="69960" y="21990"/>
                </a:lnTo>
                <a:lnTo>
                  <a:pt x="69960" y="21980"/>
                </a:lnTo>
                <a:lnTo>
                  <a:pt x="69930" y="21980"/>
                </a:lnTo>
                <a:lnTo>
                  <a:pt x="69910" y="21980"/>
                </a:lnTo>
                <a:lnTo>
                  <a:pt x="69890" y="21980"/>
                </a:lnTo>
                <a:lnTo>
                  <a:pt x="69890" y="21970"/>
                </a:lnTo>
                <a:lnTo>
                  <a:pt x="69870" y="21970"/>
                </a:lnTo>
                <a:lnTo>
                  <a:pt x="69840" y="21970"/>
                </a:lnTo>
                <a:lnTo>
                  <a:pt x="69840" y="21960"/>
                </a:lnTo>
                <a:lnTo>
                  <a:pt x="69820" y="21960"/>
                </a:lnTo>
                <a:lnTo>
                  <a:pt x="69810" y="21960"/>
                </a:lnTo>
                <a:lnTo>
                  <a:pt x="69810" y="21950"/>
                </a:lnTo>
                <a:lnTo>
                  <a:pt x="69800" y="21950"/>
                </a:lnTo>
                <a:lnTo>
                  <a:pt x="69790" y="21950"/>
                </a:lnTo>
                <a:lnTo>
                  <a:pt x="69790" y="21940"/>
                </a:lnTo>
                <a:lnTo>
                  <a:pt x="69780" y="21940"/>
                </a:lnTo>
                <a:lnTo>
                  <a:pt x="69780" y="21930"/>
                </a:lnTo>
                <a:lnTo>
                  <a:pt x="69770" y="21930"/>
                </a:lnTo>
                <a:lnTo>
                  <a:pt x="69760" y="21930"/>
                </a:lnTo>
                <a:lnTo>
                  <a:pt x="69760" y="21920"/>
                </a:lnTo>
                <a:lnTo>
                  <a:pt x="69760" y="21910"/>
                </a:lnTo>
                <a:lnTo>
                  <a:pt x="69750" y="21910"/>
                </a:lnTo>
                <a:lnTo>
                  <a:pt x="69750" y="21900"/>
                </a:lnTo>
                <a:lnTo>
                  <a:pt x="69740" y="21900"/>
                </a:lnTo>
                <a:lnTo>
                  <a:pt x="69740" y="21890"/>
                </a:lnTo>
                <a:lnTo>
                  <a:pt x="69730" y="21890"/>
                </a:lnTo>
                <a:lnTo>
                  <a:pt x="69730" y="21880"/>
                </a:lnTo>
                <a:lnTo>
                  <a:pt x="69730" y="21870"/>
                </a:lnTo>
                <a:lnTo>
                  <a:pt x="69720" y="21870"/>
                </a:lnTo>
                <a:lnTo>
                  <a:pt x="69720" y="21860"/>
                </a:lnTo>
                <a:lnTo>
                  <a:pt x="69710" y="21860"/>
                </a:lnTo>
                <a:lnTo>
                  <a:pt x="69710" y="21850"/>
                </a:lnTo>
                <a:lnTo>
                  <a:pt x="69700" y="21850"/>
                </a:lnTo>
                <a:lnTo>
                  <a:pt x="69700" y="21840"/>
                </a:lnTo>
                <a:lnTo>
                  <a:pt x="69700" y="21830"/>
                </a:lnTo>
                <a:lnTo>
                  <a:pt x="69690" y="21830"/>
                </a:lnTo>
                <a:lnTo>
                  <a:pt x="69690" y="21820"/>
                </a:lnTo>
                <a:lnTo>
                  <a:pt x="69690" y="21800"/>
                </a:lnTo>
                <a:lnTo>
                  <a:pt x="69700" y="21800"/>
                </a:lnTo>
                <a:lnTo>
                  <a:pt x="69700" y="21790"/>
                </a:lnTo>
                <a:lnTo>
                  <a:pt x="69700" y="21770"/>
                </a:lnTo>
                <a:lnTo>
                  <a:pt x="69700" y="21750"/>
                </a:lnTo>
                <a:lnTo>
                  <a:pt x="69710" y="21750"/>
                </a:lnTo>
                <a:lnTo>
                  <a:pt x="69710" y="21740"/>
                </a:lnTo>
                <a:lnTo>
                  <a:pt x="69710" y="21730"/>
                </a:lnTo>
                <a:lnTo>
                  <a:pt x="69720" y="21730"/>
                </a:lnTo>
                <a:lnTo>
                  <a:pt x="69720" y="21720"/>
                </a:lnTo>
                <a:lnTo>
                  <a:pt x="69720" y="21710"/>
                </a:lnTo>
                <a:lnTo>
                  <a:pt x="69730" y="21710"/>
                </a:lnTo>
                <a:lnTo>
                  <a:pt x="69730" y="21690"/>
                </a:lnTo>
                <a:lnTo>
                  <a:pt x="69730" y="21670"/>
                </a:lnTo>
                <a:lnTo>
                  <a:pt x="69740" y="21670"/>
                </a:lnTo>
                <a:lnTo>
                  <a:pt x="69740" y="21660"/>
                </a:lnTo>
                <a:lnTo>
                  <a:pt x="69740" y="21650"/>
                </a:lnTo>
                <a:lnTo>
                  <a:pt x="69750" y="21650"/>
                </a:lnTo>
                <a:lnTo>
                  <a:pt x="69750" y="21640"/>
                </a:lnTo>
                <a:lnTo>
                  <a:pt x="69750" y="21630"/>
                </a:lnTo>
                <a:lnTo>
                  <a:pt x="69760" y="21630"/>
                </a:lnTo>
                <a:lnTo>
                  <a:pt x="69760" y="21620"/>
                </a:lnTo>
                <a:lnTo>
                  <a:pt x="69760" y="21610"/>
                </a:lnTo>
                <a:lnTo>
                  <a:pt x="69760" y="21600"/>
                </a:lnTo>
                <a:lnTo>
                  <a:pt x="69770" y="21600"/>
                </a:lnTo>
                <a:lnTo>
                  <a:pt x="69770" y="21590"/>
                </a:lnTo>
                <a:lnTo>
                  <a:pt x="69780" y="21590"/>
                </a:lnTo>
                <a:lnTo>
                  <a:pt x="69780" y="21580"/>
                </a:lnTo>
                <a:lnTo>
                  <a:pt x="69780" y="21570"/>
                </a:lnTo>
                <a:lnTo>
                  <a:pt x="69790" y="21570"/>
                </a:lnTo>
                <a:lnTo>
                  <a:pt x="69790" y="21560"/>
                </a:lnTo>
                <a:lnTo>
                  <a:pt x="69790" y="21550"/>
                </a:lnTo>
                <a:lnTo>
                  <a:pt x="69800" y="21550"/>
                </a:lnTo>
                <a:lnTo>
                  <a:pt x="69800" y="21540"/>
                </a:lnTo>
                <a:lnTo>
                  <a:pt x="69800" y="21530"/>
                </a:lnTo>
                <a:lnTo>
                  <a:pt x="69810" y="21530"/>
                </a:lnTo>
                <a:lnTo>
                  <a:pt x="69810" y="21520"/>
                </a:lnTo>
                <a:lnTo>
                  <a:pt x="69820" y="21520"/>
                </a:lnTo>
                <a:lnTo>
                  <a:pt x="69820" y="21510"/>
                </a:lnTo>
                <a:lnTo>
                  <a:pt x="69830" y="21510"/>
                </a:lnTo>
                <a:lnTo>
                  <a:pt x="69830" y="21500"/>
                </a:lnTo>
                <a:lnTo>
                  <a:pt x="69840" y="21500"/>
                </a:lnTo>
                <a:lnTo>
                  <a:pt x="69840" y="21490"/>
                </a:lnTo>
                <a:lnTo>
                  <a:pt x="69850" y="21490"/>
                </a:lnTo>
                <a:lnTo>
                  <a:pt x="69850" y="21480"/>
                </a:lnTo>
                <a:lnTo>
                  <a:pt x="69850" y="21470"/>
                </a:lnTo>
                <a:lnTo>
                  <a:pt x="69860" y="21470"/>
                </a:lnTo>
                <a:lnTo>
                  <a:pt x="69880" y="21470"/>
                </a:lnTo>
                <a:lnTo>
                  <a:pt x="69880" y="21480"/>
                </a:lnTo>
                <a:lnTo>
                  <a:pt x="69890" y="21480"/>
                </a:lnTo>
                <a:lnTo>
                  <a:pt x="69900" y="21480"/>
                </a:lnTo>
                <a:lnTo>
                  <a:pt x="69900" y="21490"/>
                </a:lnTo>
                <a:lnTo>
                  <a:pt x="69910" y="21490"/>
                </a:lnTo>
                <a:lnTo>
                  <a:pt x="69920" y="21490"/>
                </a:lnTo>
                <a:lnTo>
                  <a:pt x="69920" y="21500"/>
                </a:lnTo>
                <a:lnTo>
                  <a:pt x="69930" y="21500"/>
                </a:lnTo>
                <a:lnTo>
                  <a:pt x="69940" y="21500"/>
                </a:lnTo>
                <a:lnTo>
                  <a:pt x="69940" y="21510"/>
                </a:lnTo>
                <a:lnTo>
                  <a:pt x="69950" y="21510"/>
                </a:lnTo>
                <a:lnTo>
                  <a:pt x="69950" y="21520"/>
                </a:lnTo>
                <a:lnTo>
                  <a:pt x="69960" y="21520"/>
                </a:lnTo>
                <a:lnTo>
                  <a:pt x="69970" y="21520"/>
                </a:lnTo>
                <a:lnTo>
                  <a:pt x="69970" y="21530"/>
                </a:lnTo>
                <a:lnTo>
                  <a:pt x="69970" y="21540"/>
                </a:lnTo>
                <a:lnTo>
                  <a:pt x="69980" y="21540"/>
                </a:lnTo>
                <a:lnTo>
                  <a:pt x="69980" y="21550"/>
                </a:lnTo>
                <a:lnTo>
                  <a:pt x="69990" y="21550"/>
                </a:lnTo>
                <a:lnTo>
                  <a:pt x="70000" y="21550"/>
                </a:lnTo>
                <a:lnTo>
                  <a:pt x="70000" y="21560"/>
                </a:lnTo>
                <a:lnTo>
                  <a:pt x="70010" y="21560"/>
                </a:lnTo>
                <a:lnTo>
                  <a:pt x="70010" y="21570"/>
                </a:lnTo>
                <a:lnTo>
                  <a:pt x="70020" y="21570"/>
                </a:lnTo>
                <a:lnTo>
                  <a:pt x="70020" y="21580"/>
                </a:lnTo>
                <a:lnTo>
                  <a:pt x="70030" y="21580"/>
                </a:lnTo>
                <a:lnTo>
                  <a:pt x="70030" y="21590"/>
                </a:lnTo>
                <a:lnTo>
                  <a:pt x="70040" y="21590"/>
                </a:lnTo>
                <a:lnTo>
                  <a:pt x="70040" y="21600"/>
                </a:lnTo>
                <a:lnTo>
                  <a:pt x="70050" y="21600"/>
                </a:lnTo>
                <a:lnTo>
                  <a:pt x="70050" y="21610"/>
                </a:lnTo>
                <a:lnTo>
                  <a:pt x="70060" y="21610"/>
                </a:lnTo>
                <a:lnTo>
                  <a:pt x="70060" y="21620"/>
                </a:lnTo>
                <a:lnTo>
                  <a:pt x="70070" y="21620"/>
                </a:lnTo>
                <a:lnTo>
                  <a:pt x="70070" y="21630"/>
                </a:lnTo>
                <a:lnTo>
                  <a:pt x="70070" y="21640"/>
                </a:lnTo>
                <a:lnTo>
                  <a:pt x="70080" y="21640"/>
                </a:lnTo>
                <a:lnTo>
                  <a:pt x="70080" y="21650"/>
                </a:lnTo>
                <a:lnTo>
                  <a:pt x="70090" y="21650"/>
                </a:lnTo>
                <a:lnTo>
                  <a:pt x="70090" y="21660"/>
                </a:lnTo>
                <a:lnTo>
                  <a:pt x="70100" y="21660"/>
                </a:lnTo>
                <a:lnTo>
                  <a:pt x="70100" y="21680"/>
                </a:lnTo>
                <a:lnTo>
                  <a:pt x="70100" y="21700"/>
                </a:lnTo>
                <a:lnTo>
                  <a:pt x="70110" y="21700"/>
                </a:lnTo>
                <a:lnTo>
                  <a:pt x="70110" y="21720"/>
                </a:lnTo>
                <a:lnTo>
                  <a:pt x="70120" y="21720"/>
                </a:lnTo>
                <a:lnTo>
                  <a:pt x="70120" y="21730"/>
                </a:lnTo>
                <a:lnTo>
                  <a:pt x="70130" y="21730"/>
                </a:lnTo>
                <a:lnTo>
                  <a:pt x="70130" y="21740"/>
                </a:lnTo>
                <a:lnTo>
                  <a:pt x="70140" y="21740"/>
                </a:lnTo>
                <a:lnTo>
                  <a:pt x="70140" y="21750"/>
                </a:lnTo>
                <a:lnTo>
                  <a:pt x="70150" y="21750"/>
                </a:lnTo>
                <a:lnTo>
                  <a:pt x="70150" y="21760"/>
                </a:lnTo>
                <a:lnTo>
                  <a:pt x="70160" y="21760"/>
                </a:lnTo>
                <a:lnTo>
                  <a:pt x="70160" y="21770"/>
                </a:lnTo>
                <a:lnTo>
                  <a:pt x="70160" y="21780"/>
                </a:lnTo>
                <a:lnTo>
                  <a:pt x="70170" y="21780"/>
                </a:lnTo>
                <a:lnTo>
                  <a:pt x="70170" y="21800"/>
                </a:lnTo>
                <a:lnTo>
                  <a:pt x="70170" y="21820"/>
                </a:lnTo>
                <a:lnTo>
                  <a:pt x="70180" y="21820"/>
                </a:lnTo>
                <a:lnTo>
                  <a:pt x="70180" y="21840"/>
                </a:lnTo>
                <a:lnTo>
                  <a:pt x="70170" y="21840"/>
                </a:lnTo>
                <a:lnTo>
                  <a:pt x="70170" y="21850"/>
                </a:lnTo>
                <a:lnTo>
                  <a:pt x="70170" y="21860"/>
                </a:lnTo>
                <a:lnTo>
                  <a:pt x="70160" y="21860"/>
                </a:lnTo>
                <a:lnTo>
                  <a:pt x="70160" y="21870"/>
                </a:lnTo>
                <a:lnTo>
                  <a:pt x="70160" y="21880"/>
                </a:lnTo>
                <a:lnTo>
                  <a:pt x="70160" y="21890"/>
                </a:lnTo>
                <a:lnTo>
                  <a:pt x="70150" y="21890"/>
                </a:lnTo>
                <a:lnTo>
                  <a:pt x="70150" y="21900"/>
                </a:lnTo>
                <a:lnTo>
                  <a:pt x="70150" y="21910"/>
                </a:lnTo>
                <a:lnTo>
                  <a:pt x="70140" y="21910"/>
                </a:lnTo>
                <a:lnTo>
                  <a:pt x="70140" y="21920"/>
                </a:lnTo>
                <a:lnTo>
                  <a:pt x="70130" y="21920"/>
                </a:lnTo>
                <a:close/>
                <a:moveTo>
                  <a:pt x="75460" y="21260"/>
                </a:moveTo>
                <a:lnTo>
                  <a:pt x="75460" y="21270"/>
                </a:lnTo>
                <a:lnTo>
                  <a:pt x="75460" y="21280"/>
                </a:lnTo>
                <a:lnTo>
                  <a:pt x="75450" y="21280"/>
                </a:lnTo>
                <a:lnTo>
                  <a:pt x="75450" y="21290"/>
                </a:lnTo>
                <a:lnTo>
                  <a:pt x="75440" y="21290"/>
                </a:lnTo>
                <a:lnTo>
                  <a:pt x="75440" y="21320"/>
                </a:lnTo>
                <a:lnTo>
                  <a:pt x="75430" y="21320"/>
                </a:lnTo>
                <a:lnTo>
                  <a:pt x="75430" y="21310"/>
                </a:lnTo>
                <a:lnTo>
                  <a:pt x="75420" y="21310"/>
                </a:lnTo>
                <a:lnTo>
                  <a:pt x="75420" y="21300"/>
                </a:lnTo>
                <a:lnTo>
                  <a:pt x="75420" y="21290"/>
                </a:lnTo>
                <a:lnTo>
                  <a:pt x="75420" y="21280"/>
                </a:lnTo>
                <a:lnTo>
                  <a:pt x="75440" y="21280"/>
                </a:lnTo>
                <a:lnTo>
                  <a:pt x="75440" y="21270"/>
                </a:lnTo>
                <a:lnTo>
                  <a:pt x="75450" y="21270"/>
                </a:lnTo>
                <a:lnTo>
                  <a:pt x="75450" y="21260"/>
                </a:lnTo>
                <a:lnTo>
                  <a:pt x="75460" y="21260"/>
                </a:lnTo>
                <a:close/>
                <a:moveTo>
                  <a:pt x="65540" y="21080"/>
                </a:moveTo>
                <a:lnTo>
                  <a:pt x="65540" y="21090"/>
                </a:lnTo>
                <a:lnTo>
                  <a:pt x="65550" y="21090"/>
                </a:lnTo>
                <a:lnTo>
                  <a:pt x="65550" y="21100"/>
                </a:lnTo>
                <a:lnTo>
                  <a:pt x="65540" y="21100"/>
                </a:lnTo>
                <a:lnTo>
                  <a:pt x="65540" y="21110"/>
                </a:lnTo>
                <a:lnTo>
                  <a:pt x="65540" y="21120"/>
                </a:lnTo>
                <a:lnTo>
                  <a:pt x="65530" y="21120"/>
                </a:lnTo>
                <a:lnTo>
                  <a:pt x="65530" y="21130"/>
                </a:lnTo>
                <a:lnTo>
                  <a:pt x="65510" y="21130"/>
                </a:lnTo>
                <a:lnTo>
                  <a:pt x="65510" y="21120"/>
                </a:lnTo>
                <a:lnTo>
                  <a:pt x="65500" y="21120"/>
                </a:lnTo>
                <a:lnTo>
                  <a:pt x="65500" y="21110"/>
                </a:lnTo>
                <a:lnTo>
                  <a:pt x="65510" y="21110"/>
                </a:lnTo>
                <a:lnTo>
                  <a:pt x="65510" y="21100"/>
                </a:lnTo>
                <a:lnTo>
                  <a:pt x="65500" y="21100"/>
                </a:lnTo>
                <a:lnTo>
                  <a:pt x="65500" y="21090"/>
                </a:lnTo>
                <a:lnTo>
                  <a:pt x="65490" y="21090"/>
                </a:lnTo>
                <a:lnTo>
                  <a:pt x="65490" y="21080"/>
                </a:lnTo>
                <a:lnTo>
                  <a:pt x="65500" y="21080"/>
                </a:lnTo>
                <a:lnTo>
                  <a:pt x="65540" y="21080"/>
                </a:lnTo>
                <a:close/>
                <a:moveTo>
                  <a:pt x="67480" y="21020"/>
                </a:moveTo>
                <a:lnTo>
                  <a:pt x="67490" y="21020"/>
                </a:lnTo>
                <a:lnTo>
                  <a:pt x="67490" y="21030"/>
                </a:lnTo>
                <a:lnTo>
                  <a:pt x="67500" y="21030"/>
                </a:lnTo>
                <a:lnTo>
                  <a:pt x="67510" y="21030"/>
                </a:lnTo>
                <a:lnTo>
                  <a:pt x="67510" y="21040"/>
                </a:lnTo>
                <a:lnTo>
                  <a:pt x="67500" y="21040"/>
                </a:lnTo>
                <a:lnTo>
                  <a:pt x="67500" y="21050"/>
                </a:lnTo>
                <a:lnTo>
                  <a:pt x="67510" y="21050"/>
                </a:lnTo>
                <a:lnTo>
                  <a:pt x="67500" y="21050"/>
                </a:lnTo>
                <a:lnTo>
                  <a:pt x="67500" y="21060"/>
                </a:lnTo>
                <a:lnTo>
                  <a:pt x="67490" y="21060"/>
                </a:lnTo>
                <a:lnTo>
                  <a:pt x="67480" y="21060"/>
                </a:lnTo>
                <a:lnTo>
                  <a:pt x="67480" y="21070"/>
                </a:lnTo>
                <a:lnTo>
                  <a:pt x="67470" y="21070"/>
                </a:lnTo>
                <a:lnTo>
                  <a:pt x="67470" y="21060"/>
                </a:lnTo>
                <a:lnTo>
                  <a:pt x="67460" y="21060"/>
                </a:lnTo>
                <a:lnTo>
                  <a:pt x="67450" y="21060"/>
                </a:lnTo>
                <a:lnTo>
                  <a:pt x="67450" y="21050"/>
                </a:lnTo>
                <a:lnTo>
                  <a:pt x="67460" y="21050"/>
                </a:lnTo>
                <a:lnTo>
                  <a:pt x="67460" y="21030"/>
                </a:lnTo>
                <a:lnTo>
                  <a:pt x="67460" y="21020"/>
                </a:lnTo>
                <a:lnTo>
                  <a:pt x="67470" y="21020"/>
                </a:lnTo>
                <a:lnTo>
                  <a:pt x="67480" y="21020"/>
                </a:lnTo>
                <a:close/>
                <a:moveTo>
                  <a:pt x="65420" y="20990"/>
                </a:moveTo>
                <a:lnTo>
                  <a:pt x="65420" y="21000"/>
                </a:lnTo>
                <a:lnTo>
                  <a:pt x="65430" y="21000"/>
                </a:lnTo>
                <a:lnTo>
                  <a:pt x="65430" y="21030"/>
                </a:lnTo>
                <a:lnTo>
                  <a:pt x="65420" y="21030"/>
                </a:lnTo>
                <a:lnTo>
                  <a:pt x="65420" y="21050"/>
                </a:lnTo>
                <a:lnTo>
                  <a:pt x="65420" y="21070"/>
                </a:lnTo>
                <a:lnTo>
                  <a:pt x="65410" y="21070"/>
                </a:lnTo>
                <a:lnTo>
                  <a:pt x="65410" y="21110"/>
                </a:lnTo>
                <a:lnTo>
                  <a:pt x="65420" y="21110"/>
                </a:lnTo>
                <a:lnTo>
                  <a:pt x="65420" y="21120"/>
                </a:lnTo>
                <a:lnTo>
                  <a:pt x="65430" y="21120"/>
                </a:lnTo>
                <a:lnTo>
                  <a:pt x="65430" y="21130"/>
                </a:lnTo>
                <a:lnTo>
                  <a:pt x="65440" y="21130"/>
                </a:lnTo>
                <a:lnTo>
                  <a:pt x="65440" y="21140"/>
                </a:lnTo>
                <a:lnTo>
                  <a:pt x="65450" y="21140"/>
                </a:lnTo>
                <a:lnTo>
                  <a:pt x="65460" y="21140"/>
                </a:lnTo>
                <a:lnTo>
                  <a:pt x="65460" y="21150"/>
                </a:lnTo>
                <a:lnTo>
                  <a:pt x="65480" y="21150"/>
                </a:lnTo>
                <a:lnTo>
                  <a:pt x="65480" y="21160"/>
                </a:lnTo>
                <a:lnTo>
                  <a:pt x="65490" y="21160"/>
                </a:lnTo>
                <a:lnTo>
                  <a:pt x="65500" y="21160"/>
                </a:lnTo>
                <a:lnTo>
                  <a:pt x="65500" y="21170"/>
                </a:lnTo>
                <a:lnTo>
                  <a:pt x="65520" y="21170"/>
                </a:lnTo>
                <a:lnTo>
                  <a:pt x="65530" y="21170"/>
                </a:lnTo>
                <a:lnTo>
                  <a:pt x="65530" y="21180"/>
                </a:lnTo>
                <a:lnTo>
                  <a:pt x="65550" y="21180"/>
                </a:lnTo>
                <a:lnTo>
                  <a:pt x="65550" y="21190"/>
                </a:lnTo>
                <a:lnTo>
                  <a:pt x="65560" y="21190"/>
                </a:lnTo>
                <a:lnTo>
                  <a:pt x="65570" y="21190"/>
                </a:lnTo>
                <a:lnTo>
                  <a:pt x="65570" y="21200"/>
                </a:lnTo>
                <a:lnTo>
                  <a:pt x="65580" y="21200"/>
                </a:lnTo>
                <a:lnTo>
                  <a:pt x="65580" y="21210"/>
                </a:lnTo>
                <a:lnTo>
                  <a:pt x="65600" y="21210"/>
                </a:lnTo>
                <a:lnTo>
                  <a:pt x="65610" y="21210"/>
                </a:lnTo>
                <a:lnTo>
                  <a:pt x="65630" y="21210"/>
                </a:lnTo>
                <a:lnTo>
                  <a:pt x="65630" y="21220"/>
                </a:lnTo>
                <a:lnTo>
                  <a:pt x="65640" y="21220"/>
                </a:lnTo>
                <a:lnTo>
                  <a:pt x="65640" y="21250"/>
                </a:lnTo>
                <a:lnTo>
                  <a:pt x="65640" y="21260"/>
                </a:lnTo>
                <a:lnTo>
                  <a:pt x="65640" y="21270"/>
                </a:lnTo>
                <a:lnTo>
                  <a:pt x="65630" y="21270"/>
                </a:lnTo>
                <a:lnTo>
                  <a:pt x="65630" y="21290"/>
                </a:lnTo>
                <a:lnTo>
                  <a:pt x="65630" y="21300"/>
                </a:lnTo>
                <a:lnTo>
                  <a:pt x="65620" y="21300"/>
                </a:lnTo>
                <a:lnTo>
                  <a:pt x="65620" y="21310"/>
                </a:lnTo>
                <a:lnTo>
                  <a:pt x="65610" y="21310"/>
                </a:lnTo>
                <a:lnTo>
                  <a:pt x="65610" y="21330"/>
                </a:lnTo>
                <a:lnTo>
                  <a:pt x="65620" y="21330"/>
                </a:lnTo>
                <a:lnTo>
                  <a:pt x="65620" y="21340"/>
                </a:lnTo>
                <a:lnTo>
                  <a:pt x="65650" y="21340"/>
                </a:lnTo>
                <a:lnTo>
                  <a:pt x="65660" y="21340"/>
                </a:lnTo>
                <a:lnTo>
                  <a:pt x="65660" y="21330"/>
                </a:lnTo>
                <a:lnTo>
                  <a:pt x="65670" y="21330"/>
                </a:lnTo>
                <a:lnTo>
                  <a:pt x="65670" y="21320"/>
                </a:lnTo>
                <a:lnTo>
                  <a:pt x="65680" y="21320"/>
                </a:lnTo>
                <a:lnTo>
                  <a:pt x="65690" y="21320"/>
                </a:lnTo>
                <a:lnTo>
                  <a:pt x="65690" y="21310"/>
                </a:lnTo>
                <a:lnTo>
                  <a:pt x="65690" y="21300"/>
                </a:lnTo>
                <a:lnTo>
                  <a:pt x="65700" y="21300"/>
                </a:lnTo>
                <a:lnTo>
                  <a:pt x="65700" y="21310"/>
                </a:lnTo>
                <a:lnTo>
                  <a:pt x="65710" y="21310"/>
                </a:lnTo>
                <a:lnTo>
                  <a:pt x="65710" y="21320"/>
                </a:lnTo>
                <a:lnTo>
                  <a:pt x="65720" y="21320"/>
                </a:lnTo>
                <a:lnTo>
                  <a:pt x="65720" y="21370"/>
                </a:lnTo>
                <a:lnTo>
                  <a:pt x="65720" y="21400"/>
                </a:lnTo>
                <a:lnTo>
                  <a:pt x="65720" y="21410"/>
                </a:lnTo>
                <a:lnTo>
                  <a:pt x="65730" y="21410"/>
                </a:lnTo>
                <a:lnTo>
                  <a:pt x="65730" y="21420"/>
                </a:lnTo>
                <a:lnTo>
                  <a:pt x="65740" y="21420"/>
                </a:lnTo>
                <a:lnTo>
                  <a:pt x="65760" y="21420"/>
                </a:lnTo>
                <a:lnTo>
                  <a:pt x="65760" y="21410"/>
                </a:lnTo>
                <a:lnTo>
                  <a:pt x="65770" y="21410"/>
                </a:lnTo>
                <a:lnTo>
                  <a:pt x="65780" y="21410"/>
                </a:lnTo>
                <a:lnTo>
                  <a:pt x="65780" y="21400"/>
                </a:lnTo>
                <a:lnTo>
                  <a:pt x="65780" y="21390"/>
                </a:lnTo>
                <a:lnTo>
                  <a:pt x="65790" y="21390"/>
                </a:lnTo>
                <a:lnTo>
                  <a:pt x="65790" y="21360"/>
                </a:lnTo>
                <a:lnTo>
                  <a:pt x="65790" y="21350"/>
                </a:lnTo>
                <a:lnTo>
                  <a:pt x="65780" y="21350"/>
                </a:lnTo>
                <a:lnTo>
                  <a:pt x="65780" y="21340"/>
                </a:lnTo>
                <a:lnTo>
                  <a:pt x="65780" y="21330"/>
                </a:lnTo>
                <a:lnTo>
                  <a:pt x="65780" y="21320"/>
                </a:lnTo>
                <a:lnTo>
                  <a:pt x="65790" y="21320"/>
                </a:lnTo>
                <a:lnTo>
                  <a:pt x="65790" y="21310"/>
                </a:lnTo>
                <a:lnTo>
                  <a:pt x="65800" y="21310"/>
                </a:lnTo>
                <a:lnTo>
                  <a:pt x="65800" y="21300"/>
                </a:lnTo>
                <a:lnTo>
                  <a:pt x="65800" y="21290"/>
                </a:lnTo>
                <a:lnTo>
                  <a:pt x="65810" y="21290"/>
                </a:lnTo>
                <a:lnTo>
                  <a:pt x="65810" y="21280"/>
                </a:lnTo>
                <a:lnTo>
                  <a:pt x="65810" y="21270"/>
                </a:lnTo>
                <a:lnTo>
                  <a:pt x="65810" y="21260"/>
                </a:lnTo>
                <a:lnTo>
                  <a:pt x="65800" y="21260"/>
                </a:lnTo>
                <a:lnTo>
                  <a:pt x="65790" y="21260"/>
                </a:lnTo>
                <a:lnTo>
                  <a:pt x="65780" y="21260"/>
                </a:lnTo>
                <a:lnTo>
                  <a:pt x="65780" y="21240"/>
                </a:lnTo>
                <a:lnTo>
                  <a:pt x="65780" y="21220"/>
                </a:lnTo>
                <a:lnTo>
                  <a:pt x="65780" y="21210"/>
                </a:lnTo>
                <a:lnTo>
                  <a:pt x="65780" y="21200"/>
                </a:lnTo>
                <a:lnTo>
                  <a:pt x="65790" y="21200"/>
                </a:lnTo>
                <a:lnTo>
                  <a:pt x="65790" y="21190"/>
                </a:lnTo>
                <a:lnTo>
                  <a:pt x="65790" y="21180"/>
                </a:lnTo>
                <a:lnTo>
                  <a:pt x="65800" y="21180"/>
                </a:lnTo>
                <a:lnTo>
                  <a:pt x="65800" y="21160"/>
                </a:lnTo>
                <a:lnTo>
                  <a:pt x="65800" y="21150"/>
                </a:lnTo>
                <a:lnTo>
                  <a:pt x="65810" y="21150"/>
                </a:lnTo>
                <a:lnTo>
                  <a:pt x="65820" y="21150"/>
                </a:lnTo>
                <a:lnTo>
                  <a:pt x="65820" y="21140"/>
                </a:lnTo>
                <a:lnTo>
                  <a:pt x="65840" y="21140"/>
                </a:lnTo>
                <a:lnTo>
                  <a:pt x="65840" y="21150"/>
                </a:lnTo>
                <a:lnTo>
                  <a:pt x="65850" y="21150"/>
                </a:lnTo>
                <a:lnTo>
                  <a:pt x="65850" y="21160"/>
                </a:lnTo>
                <a:lnTo>
                  <a:pt x="65850" y="21180"/>
                </a:lnTo>
                <a:lnTo>
                  <a:pt x="65860" y="21180"/>
                </a:lnTo>
                <a:lnTo>
                  <a:pt x="65860" y="21190"/>
                </a:lnTo>
                <a:lnTo>
                  <a:pt x="65870" y="21190"/>
                </a:lnTo>
                <a:lnTo>
                  <a:pt x="65880" y="21190"/>
                </a:lnTo>
                <a:lnTo>
                  <a:pt x="65880" y="21200"/>
                </a:lnTo>
                <a:lnTo>
                  <a:pt x="65890" y="21200"/>
                </a:lnTo>
                <a:lnTo>
                  <a:pt x="65890" y="21210"/>
                </a:lnTo>
                <a:lnTo>
                  <a:pt x="65900" y="21210"/>
                </a:lnTo>
                <a:lnTo>
                  <a:pt x="65900" y="21220"/>
                </a:lnTo>
                <a:lnTo>
                  <a:pt x="65910" y="21220"/>
                </a:lnTo>
                <a:lnTo>
                  <a:pt x="65910" y="21230"/>
                </a:lnTo>
                <a:lnTo>
                  <a:pt x="65920" y="21230"/>
                </a:lnTo>
                <a:lnTo>
                  <a:pt x="65920" y="21260"/>
                </a:lnTo>
                <a:lnTo>
                  <a:pt x="65910" y="21260"/>
                </a:lnTo>
                <a:lnTo>
                  <a:pt x="65910" y="21270"/>
                </a:lnTo>
                <a:lnTo>
                  <a:pt x="65910" y="21280"/>
                </a:lnTo>
                <a:lnTo>
                  <a:pt x="65900" y="21280"/>
                </a:lnTo>
                <a:lnTo>
                  <a:pt x="65900" y="21290"/>
                </a:lnTo>
                <a:lnTo>
                  <a:pt x="65900" y="21300"/>
                </a:lnTo>
                <a:lnTo>
                  <a:pt x="65890" y="21300"/>
                </a:lnTo>
                <a:lnTo>
                  <a:pt x="65890" y="21320"/>
                </a:lnTo>
                <a:lnTo>
                  <a:pt x="65880" y="21320"/>
                </a:lnTo>
                <a:lnTo>
                  <a:pt x="65880" y="21330"/>
                </a:lnTo>
                <a:lnTo>
                  <a:pt x="65880" y="21340"/>
                </a:lnTo>
                <a:lnTo>
                  <a:pt x="65880" y="21350"/>
                </a:lnTo>
                <a:lnTo>
                  <a:pt x="65870" y="21350"/>
                </a:lnTo>
                <a:lnTo>
                  <a:pt x="65870" y="21370"/>
                </a:lnTo>
                <a:lnTo>
                  <a:pt x="65860" y="21370"/>
                </a:lnTo>
                <a:lnTo>
                  <a:pt x="65860" y="21380"/>
                </a:lnTo>
                <a:lnTo>
                  <a:pt x="65860" y="21390"/>
                </a:lnTo>
                <a:lnTo>
                  <a:pt x="65850" y="21390"/>
                </a:lnTo>
                <a:lnTo>
                  <a:pt x="65860" y="21390"/>
                </a:lnTo>
                <a:lnTo>
                  <a:pt x="65860" y="21400"/>
                </a:lnTo>
                <a:lnTo>
                  <a:pt x="65850" y="21400"/>
                </a:lnTo>
                <a:lnTo>
                  <a:pt x="65850" y="21410"/>
                </a:lnTo>
                <a:lnTo>
                  <a:pt x="65860" y="21410"/>
                </a:lnTo>
                <a:lnTo>
                  <a:pt x="65850" y="21410"/>
                </a:lnTo>
                <a:lnTo>
                  <a:pt x="65850" y="21440"/>
                </a:lnTo>
                <a:lnTo>
                  <a:pt x="65860" y="21440"/>
                </a:lnTo>
                <a:lnTo>
                  <a:pt x="65870" y="21440"/>
                </a:lnTo>
                <a:lnTo>
                  <a:pt x="65870" y="21450"/>
                </a:lnTo>
                <a:lnTo>
                  <a:pt x="65880" y="21450"/>
                </a:lnTo>
                <a:lnTo>
                  <a:pt x="65880" y="21460"/>
                </a:lnTo>
                <a:lnTo>
                  <a:pt x="65890" y="21460"/>
                </a:lnTo>
                <a:lnTo>
                  <a:pt x="65890" y="21470"/>
                </a:lnTo>
                <a:lnTo>
                  <a:pt x="65900" y="21470"/>
                </a:lnTo>
                <a:lnTo>
                  <a:pt x="65910" y="21470"/>
                </a:lnTo>
                <a:lnTo>
                  <a:pt x="65910" y="21480"/>
                </a:lnTo>
                <a:lnTo>
                  <a:pt x="65930" y="21480"/>
                </a:lnTo>
                <a:lnTo>
                  <a:pt x="65940" y="21480"/>
                </a:lnTo>
                <a:lnTo>
                  <a:pt x="65940" y="21490"/>
                </a:lnTo>
                <a:lnTo>
                  <a:pt x="65950" y="21490"/>
                </a:lnTo>
                <a:lnTo>
                  <a:pt x="65950" y="21520"/>
                </a:lnTo>
                <a:lnTo>
                  <a:pt x="65940" y="21520"/>
                </a:lnTo>
                <a:lnTo>
                  <a:pt x="65940" y="21530"/>
                </a:lnTo>
                <a:lnTo>
                  <a:pt x="65940" y="21540"/>
                </a:lnTo>
                <a:lnTo>
                  <a:pt x="65930" y="21540"/>
                </a:lnTo>
                <a:lnTo>
                  <a:pt x="65930" y="21550"/>
                </a:lnTo>
                <a:lnTo>
                  <a:pt x="65920" y="21550"/>
                </a:lnTo>
                <a:lnTo>
                  <a:pt x="65920" y="21560"/>
                </a:lnTo>
                <a:lnTo>
                  <a:pt x="65910" y="21560"/>
                </a:lnTo>
                <a:lnTo>
                  <a:pt x="65910" y="21600"/>
                </a:lnTo>
                <a:lnTo>
                  <a:pt x="65910" y="21620"/>
                </a:lnTo>
                <a:lnTo>
                  <a:pt x="65910" y="21630"/>
                </a:lnTo>
                <a:lnTo>
                  <a:pt x="65910" y="21650"/>
                </a:lnTo>
                <a:lnTo>
                  <a:pt x="65900" y="21650"/>
                </a:lnTo>
                <a:lnTo>
                  <a:pt x="65900" y="21660"/>
                </a:lnTo>
                <a:lnTo>
                  <a:pt x="65890" y="21660"/>
                </a:lnTo>
                <a:lnTo>
                  <a:pt x="65880" y="21660"/>
                </a:lnTo>
                <a:lnTo>
                  <a:pt x="65880" y="21670"/>
                </a:lnTo>
                <a:lnTo>
                  <a:pt x="65880" y="21690"/>
                </a:lnTo>
                <a:lnTo>
                  <a:pt x="65870" y="21690"/>
                </a:lnTo>
                <a:lnTo>
                  <a:pt x="65880" y="21690"/>
                </a:lnTo>
                <a:lnTo>
                  <a:pt x="65880" y="21700"/>
                </a:lnTo>
                <a:lnTo>
                  <a:pt x="65880" y="21710"/>
                </a:lnTo>
                <a:lnTo>
                  <a:pt x="65890" y="21710"/>
                </a:lnTo>
                <a:lnTo>
                  <a:pt x="65890" y="21720"/>
                </a:lnTo>
                <a:lnTo>
                  <a:pt x="65890" y="21730"/>
                </a:lnTo>
                <a:lnTo>
                  <a:pt x="65890" y="21750"/>
                </a:lnTo>
                <a:lnTo>
                  <a:pt x="65880" y="21750"/>
                </a:lnTo>
                <a:lnTo>
                  <a:pt x="65880" y="21760"/>
                </a:lnTo>
                <a:lnTo>
                  <a:pt x="65880" y="21770"/>
                </a:lnTo>
                <a:lnTo>
                  <a:pt x="65880" y="21780"/>
                </a:lnTo>
                <a:lnTo>
                  <a:pt x="65870" y="21780"/>
                </a:lnTo>
                <a:lnTo>
                  <a:pt x="65870" y="21790"/>
                </a:lnTo>
                <a:lnTo>
                  <a:pt x="65870" y="21800"/>
                </a:lnTo>
                <a:lnTo>
                  <a:pt x="65860" y="21800"/>
                </a:lnTo>
                <a:lnTo>
                  <a:pt x="65860" y="21810"/>
                </a:lnTo>
                <a:lnTo>
                  <a:pt x="65850" y="21810"/>
                </a:lnTo>
                <a:lnTo>
                  <a:pt x="65850" y="21800"/>
                </a:lnTo>
                <a:lnTo>
                  <a:pt x="65810" y="21800"/>
                </a:lnTo>
                <a:lnTo>
                  <a:pt x="65810" y="21810"/>
                </a:lnTo>
                <a:lnTo>
                  <a:pt x="65800" y="21810"/>
                </a:lnTo>
                <a:lnTo>
                  <a:pt x="65800" y="21820"/>
                </a:lnTo>
                <a:lnTo>
                  <a:pt x="65790" y="21820"/>
                </a:lnTo>
                <a:lnTo>
                  <a:pt x="65790" y="21810"/>
                </a:lnTo>
                <a:lnTo>
                  <a:pt x="65780" y="21810"/>
                </a:lnTo>
                <a:lnTo>
                  <a:pt x="65780" y="21800"/>
                </a:lnTo>
                <a:lnTo>
                  <a:pt x="65780" y="21790"/>
                </a:lnTo>
                <a:lnTo>
                  <a:pt x="65780" y="21780"/>
                </a:lnTo>
                <a:lnTo>
                  <a:pt x="65770" y="21780"/>
                </a:lnTo>
                <a:lnTo>
                  <a:pt x="65760" y="21780"/>
                </a:lnTo>
                <a:lnTo>
                  <a:pt x="65740" y="21780"/>
                </a:lnTo>
                <a:lnTo>
                  <a:pt x="65740" y="21790"/>
                </a:lnTo>
                <a:lnTo>
                  <a:pt x="65730" y="21790"/>
                </a:lnTo>
                <a:lnTo>
                  <a:pt x="65730" y="21800"/>
                </a:lnTo>
                <a:lnTo>
                  <a:pt x="65720" y="21800"/>
                </a:lnTo>
                <a:lnTo>
                  <a:pt x="65710" y="21800"/>
                </a:lnTo>
                <a:lnTo>
                  <a:pt x="65700" y="21800"/>
                </a:lnTo>
                <a:lnTo>
                  <a:pt x="65700" y="21790"/>
                </a:lnTo>
                <a:lnTo>
                  <a:pt x="65690" y="21790"/>
                </a:lnTo>
                <a:lnTo>
                  <a:pt x="65700" y="21790"/>
                </a:lnTo>
                <a:lnTo>
                  <a:pt x="65700" y="21780"/>
                </a:lnTo>
                <a:lnTo>
                  <a:pt x="65700" y="21760"/>
                </a:lnTo>
                <a:lnTo>
                  <a:pt x="65710" y="21760"/>
                </a:lnTo>
                <a:lnTo>
                  <a:pt x="65710" y="21770"/>
                </a:lnTo>
                <a:lnTo>
                  <a:pt x="65710" y="21760"/>
                </a:lnTo>
                <a:lnTo>
                  <a:pt x="65720" y="21760"/>
                </a:lnTo>
                <a:lnTo>
                  <a:pt x="65720" y="21740"/>
                </a:lnTo>
                <a:lnTo>
                  <a:pt x="65710" y="21740"/>
                </a:lnTo>
                <a:lnTo>
                  <a:pt x="65710" y="21730"/>
                </a:lnTo>
                <a:lnTo>
                  <a:pt x="65710" y="21720"/>
                </a:lnTo>
                <a:lnTo>
                  <a:pt x="65700" y="21720"/>
                </a:lnTo>
                <a:lnTo>
                  <a:pt x="65690" y="21720"/>
                </a:lnTo>
                <a:lnTo>
                  <a:pt x="65690" y="21730"/>
                </a:lnTo>
                <a:lnTo>
                  <a:pt x="65690" y="21720"/>
                </a:lnTo>
                <a:lnTo>
                  <a:pt x="65680" y="21720"/>
                </a:lnTo>
                <a:lnTo>
                  <a:pt x="65680" y="21730"/>
                </a:lnTo>
                <a:lnTo>
                  <a:pt x="65670" y="21730"/>
                </a:lnTo>
                <a:lnTo>
                  <a:pt x="65670" y="21720"/>
                </a:lnTo>
                <a:lnTo>
                  <a:pt x="65660" y="21720"/>
                </a:lnTo>
                <a:lnTo>
                  <a:pt x="65650" y="21720"/>
                </a:lnTo>
                <a:lnTo>
                  <a:pt x="65650" y="21710"/>
                </a:lnTo>
                <a:lnTo>
                  <a:pt x="65640" y="21710"/>
                </a:lnTo>
                <a:lnTo>
                  <a:pt x="65640" y="21700"/>
                </a:lnTo>
                <a:lnTo>
                  <a:pt x="65630" y="21700"/>
                </a:lnTo>
                <a:lnTo>
                  <a:pt x="65630" y="21690"/>
                </a:lnTo>
                <a:lnTo>
                  <a:pt x="65620" y="21690"/>
                </a:lnTo>
                <a:lnTo>
                  <a:pt x="65620" y="21680"/>
                </a:lnTo>
                <a:lnTo>
                  <a:pt x="65620" y="21670"/>
                </a:lnTo>
                <a:lnTo>
                  <a:pt x="65610" y="21670"/>
                </a:lnTo>
                <a:lnTo>
                  <a:pt x="65610" y="21660"/>
                </a:lnTo>
                <a:lnTo>
                  <a:pt x="65600" y="21660"/>
                </a:lnTo>
                <a:lnTo>
                  <a:pt x="65600" y="21650"/>
                </a:lnTo>
                <a:lnTo>
                  <a:pt x="65590" y="21650"/>
                </a:lnTo>
                <a:lnTo>
                  <a:pt x="65590" y="21640"/>
                </a:lnTo>
                <a:lnTo>
                  <a:pt x="65580" y="21640"/>
                </a:lnTo>
                <a:lnTo>
                  <a:pt x="65580" y="21630"/>
                </a:lnTo>
                <a:lnTo>
                  <a:pt x="65570" y="21630"/>
                </a:lnTo>
                <a:lnTo>
                  <a:pt x="65570" y="21620"/>
                </a:lnTo>
                <a:lnTo>
                  <a:pt x="65560" y="21620"/>
                </a:lnTo>
                <a:lnTo>
                  <a:pt x="65560" y="21630"/>
                </a:lnTo>
                <a:lnTo>
                  <a:pt x="65550" y="21630"/>
                </a:lnTo>
                <a:lnTo>
                  <a:pt x="65550" y="21620"/>
                </a:lnTo>
                <a:lnTo>
                  <a:pt x="65540" y="21620"/>
                </a:lnTo>
                <a:lnTo>
                  <a:pt x="65540" y="21610"/>
                </a:lnTo>
                <a:lnTo>
                  <a:pt x="65510" y="21610"/>
                </a:lnTo>
                <a:lnTo>
                  <a:pt x="65510" y="21600"/>
                </a:lnTo>
                <a:lnTo>
                  <a:pt x="65500" y="21600"/>
                </a:lnTo>
                <a:lnTo>
                  <a:pt x="65500" y="21610"/>
                </a:lnTo>
                <a:lnTo>
                  <a:pt x="65500" y="21620"/>
                </a:lnTo>
                <a:lnTo>
                  <a:pt x="65490" y="21620"/>
                </a:lnTo>
                <a:lnTo>
                  <a:pt x="65480" y="21620"/>
                </a:lnTo>
                <a:lnTo>
                  <a:pt x="65470" y="21620"/>
                </a:lnTo>
                <a:lnTo>
                  <a:pt x="65470" y="21610"/>
                </a:lnTo>
                <a:lnTo>
                  <a:pt x="65430" y="21610"/>
                </a:lnTo>
                <a:lnTo>
                  <a:pt x="65420" y="21610"/>
                </a:lnTo>
                <a:lnTo>
                  <a:pt x="65420" y="21600"/>
                </a:lnTo>
                <a:lnTo>
                  <a:pt x="65430" y="21600"/>
                </a:lnTo>
                <a:lnTo>
                  <a:pt x="65430" y="21580"/>
                </a:lnTo>
                <a:lnTo>
                  <a:pt x="65410" y="21580"/>
                </a:lnTo>
                <a:lnTo>
                  <a:pt x="65400" y="21580"/>
                </a:lnTo>
                <a:lnTo>
                  <a:pt x="65400" y="21590"/>
                </a:lnTo>
                <a:lnTo>
                  <a:pt x="65390" y="21590"/>
                </a:lnTo>
                <a:lnTo>
                  <a:pt x="65380" y="21590"/>
                </a:lnTo>
                <a:lnTo>
                  <a:pt x="65380" y="21560"/>
                </a:lnTo>
                <a:lnTo>
                  <a:pt x="65390" y="21560"/>
                </a:lnTo>
                <a:lnTo>
                  <a:pt x="65390" y="21550"/>
                </a:lnTo>
                <a:lnTo>
                  <a:pt x="65390" y="21540"/>
                </a:lnTo>
                <a:lnTo>
                  <a:pt x="65390" y="21510"/>
                </a:lnTo>
                <a:lnTo>
                  <a:pt x="65390" y="21500"/>
                </a:lnTo>
                <a:lnTo>
                  <a:pt x="65390" y="21490"/>
                </a:lnTo>
                <a:lnTo>
                  <a:pt x="65380" y="21490"/>
                </a:lnTo>
                <a:lnTo>
                  <a:pt x="65380" y="21480"/>
                </a:lnTo>
                <a:lnTo>
                  <a:pt x="65380" y="21470"/>
                </a:lnTo>
                <a:lnTo>
                  <a:pt x="65370" y="21470"/>
                </a:lnTo>
                <a:lnTo>
                  <a:pt x="65370" y="21460"/>
                </a:lnTo>
                <a:lnTo>
                  <a:pt x="65370" y="21450"/>
                </a:lnTo>
                <a:lnTo>
                  <a:pt x="65360" y="21450"/>
                </a:lnTo>
                <a:lnTo>
                  <a:pt x="65330" y="21450"/>
                </a:lnTo>
                <a:lnTo>
                  <a:pt x="65330" y="21440"/>
                </a:lnTo>
                <a:lnTo>
                  <a:pt x="65330" y="21430"/>
                </a:lnTo>
                <a:lnTo>
                  <a:pt x="65320" y="21430"/>
                </a:lnTo>
                <a:lnTo>
                  <a:pt x="65320" y="21410"/>
                </a:lnTo>
                <a:lnTo>
                  <a:pt x="65310" y="21410"/>
                </a:lnTo>
                <a:lnTo>
                  <a:pt x="65310" y="21400"/>
                </a:lnTo>
                <a:lnTo>
                  <a:pt x="65310" y="21410"/>
                </a:lnTo>
                <a:lnTo>
                  <a:pt x="65290" y="21410"/>
                </a:lnTo>
                <a:lnTo>
                  <a:pt x="65290" y="21420"/>
                </a:lnTo>
                <a:lnTo>
                  <a:pt x="65280" y="21420"/>
                </a:lnTo>
                <a:lnTo>
                  <a:pt x="65270" y="21420"/>
                </a:lnTo>
                <a:lnTo>
                  <a:pt x="65260" y="21420"/>
                </a:lnTo>
                <a:lnTo>
                  <a:pt x="65250" y="21420"/>
                </a:lnTo>
                <a:lnTo>
                  <a:pt x="65240" y="21420"/>
                </a:lnTo>
                <a:lnTo>
                  <a:pt x="65240" y="21440"/>
                </a:lnTo>
                <a:lnTo>
                  <a:pt x="65230" y="21440"/>
                </a:lnTo>
                <a:lnTo>
                  <a:pt x="65230" y="21450"/>
                </a:lnTo>
                <a:lnTo>
                  <a:pt x="65210" y="21450"/>
                </a:lnTo>
                <a:lnTo>
                  <a:pt x="65210" y="21440"/>
                </a:lnTo>
                <a:lnTo>
                  <a:pt x="65200" y="21440"/>
                </a:lnTo>
                <a:lnTo>
                  <a:pt x="65200" y="21430"/>
                </a:lnTo>
                <a:lnTo>
                  <a:pt x="65200" y="21420"/>
                </a:lnTo>
                <a:lnTo>
                  <a:pt x="65200" y="21410"/>
                </a:lnTo>
                <a:lnTo>
                  <a:pt x="65190" y="21410"/>
                </a:lnTo>
                <a:lnTo>
                  <a:pt x="65190" y="21420"/>
                </a:lnTo>
                <a:lnTo>
                  <a:pt x="65180" y="21420"/>
                </a:lnTo>
                <a:lnTo>
                  <a:pt x="65170" y="21420"/>
                </a:lnTo>
                <a:lnTo>
                  <a:pt x="65170" y="21410"/>
                </a:lnTo>
                <a:lnTo>
                  <a:pt x="65170" y="21400"/>
                </a:lnTo>
                <a:lnTo>
                  <a:pt x="65160" y="21400"/>
                </a:lnTo>
                <a:lnTo>
                  <a:pt x="65160" y="21390"/>
                </a:lnTo>
                <a:lnTo>
                  <a:pt x="65150" y="21390"/>
                </a:lnTo>
                <a:lnTo>
                  <a:pt x="65150" y="21370"/>
                </a:lnTo>
                <a:lnTo>
                  <a:pt x="65160" y="21370"/>
                </a:lnTo>
                <a:lnTo>
                  <a:pt x="65160" y="21360"/>
                </a:lnTo>
                <a:lnTo>
                  <a:pt x="65170" y="21360"/>
                </a:lnTo>
                <a:lnTo>
                  <a:pt x="65170" y="21350"/>
                </a:lnTo>
                <a:lnTo>
                  <a:pt x="65180" y="21350"/>
                </a:lnTo>
                <a:lnTo>
                  <a:pt x="65180" y="21320"/>
                </a:lnTo>
                <a:lnTo>
                  <a:pt x="65190" y="21320"/>
                </a:lnTo>
                <a:lnTo>
                  <a:pt x="65190" y="21310"/>
                </a:lnTo>
                <a:lnTo>
                  <a:pt x="65200" y="21310"/>
                </a:lnTo>
                <a:lnTo>
                  <a:pt x="65200" y="21300"/>
                </a:lnTo>
                <a:lnTo>
                  <a:pt x="65200" y="21290"/>
                </a:lnTo>
                <a:lnTo>
                  <a:pt x="65210" y="21290"/>
                </a:lnTo>
                <a:lnTo>
                  <a:pt x="65210" y="21280"/>
                </a:lnTo>
                <a:lnTo>
                  <a:pt x="65220" y="21280"/>
                </a:lnTo>
                <a:lnTo>
                  <a:pt x="65220" y="21270"/>
                </a:lnTo>
                <a:lnTo>
                  <a:pt x="65220" y="21260"/>
                </a:lnTo>
                <a:lnTo>
                  <a:pt x="65210" y="21260"/>
                </a:lnTo>
                <a:lnTo>
                  <a:pt x="65210" y="21250"/>
                </a:lnTo>
                <a:lnTo>
                  <a:pt x="65200" y="21250"/>
                </a:lnTo>
                <a:lnTo>
                  <a:pt x="65200" y="21240"/>
                </a:lnTo>
                <a:lnTo>
                  <a:pt x="65200" y="21230"/>
                </a:lnTo>
                <a:lnTo>
                  <a:pt x="65200" y="21220"/>
                </a:lnTo>
                <a:lnTo>
                  <a:pt x="65190" y="21220"/>
                </a:lnTo>
                <a:lnTo>
                  <a:pt x="65190" y="21200"/>
                </a:lnTo>
                <a:lnTo>
                  <a:pt x="65190" y="21190"/>
                </a:lnTo>
                <a:lnTo>
                  <a:pt x="65200" y="21190"/>
                </a:lnTo>
                <a:lnTo>
                  <a:pt x="65200" y="21180"/>
                </a:lnTo>
                <a:lnTo>
                  <a:pt x="65200" y="21170"/>
                </a:lnTo>
                <a:lnTo>
                  <a:pt x="65200" y="21160"/>
                </a:lnTo>
                <a:lnTo>
                  <a:pt x="65210" y="21160"/>
                </a:lnTo>
                <a:lnTo>
                  <a:pt x="65210" y="21150"/>
                </a:lnTo>
                <a:lnTo>
                  <a:pt x="65220" y="21150"/>
                </a:lnTo>
                <a:lnTo>
                  <a:pt x="65220" y="21130"/>
                </a:lnTo>
                <a:lnTo>
                  <a:pt x="65220" y="21120"/>
                </a:lnTo>
                <a:lnTo>
                  <a:pt x="65230" y="21120"/>
                </a:lnTo>
                <a:lnTo>
                  <a:pt x="65230" y="21110"/>
                </a:lnTo>
                <a:lnTo>
                  <a:pt x="65230" y="21100"/>
                </a:lnTo>
                <a:lnTo>
                  <a:pt x="65240" y="21100"/>
                </a:lnTo>
                <a:lnTo>
                  <a:pt x="65240" y="21090"/>
                </a:lnTo>
                <a:lnTo>
                  <a:pt x="65250" y="21090"/>
                </a:lnTo>
                <a:lnTo>
                  <a:pt x="65250" y="21080"/>
                </a:lnTo>
                <a:lnTo>
                  <a:pt x="65250" y="21070"/>
                </a:lnTo>
                <a:lnTo>
                  <a:pt x="65260" y="21070"/>
                </a:lnTo>
                <a:lnTo>
                  <a:pt x="65270" y="21070"/>
                </a:lnTo>
                <a:lnTo>
                  <a:pt x="65270" y="21060"/>
                </a:lnTo>
                <a:lnTo>
                  <a:pt x="65280" y="21060"/>
                </a:lnTo>
                <a:lnTo>
                  <a:pt x="65280" y="21050"/>
                </a:lnTo>
                <a:lnTo>
                  <a:pt x="65290" y="21050"/>
                </a:lnTo>
                <a:lnTo>
                  <a:pt x="65290" y="21040"/>
                </a:lnTo>
                <a:lnTo>
                  <a:pt x="65290" y="21050"/>
                </a:lnTo>
                <a:lnTo>
                  <a:pt x="65310" y="21050"/>
                </a:lnTo>
                <a:lnTo>
                  <a:pt x="65310" y="21040"/>
                </a:lnTo>
                <a:lnTo>
                  <a:pt x="65320" y="21040"/>
                </a:lnTo>
                <a:lnTo>
                  <a:pt x="65320" y="21030"/>
                </a:lnTo>
                <a:lnTo>
                  <a:pt x="65330" y="21030"/>
                </a:lnTo>
                <a:lnTo>
                  <a:pt x="65330" y="21020"/>
                </a:lnTo>
                <a:lnTo>
                  <a:pt x="65340" y="21020"/>
                </a:lnTo>
                <a:lnTo>
                  <a:pt x="65350" y="21020"/>
                </a:lnTo>
                <a:lnTo>
                  <a:pt x="65350" y="21010"/>
                </a:lnTo>
                <a:lnTo>
                  <a:pt x="65360" y="21010"/>
                </a:lnTo>
                <a:lnTo>
                  <a:pt x="65380" y="21010"/>
                </a:lnTo>
                <a:lnTo>
                  <a:pt x="65380" y="21000"/>
                </a:lnTo>
                <a:lnTo>
                  <a:pt x="65390" y="21000"/>
                </a:lnTo>
                <a:lnTo>
                  <a:pt x="65400" y="21000"/>
                </a:lnTo>
                <a:lnTo>
                  <a:pt x="65400" y="20990"/>
                </a:lnTo>
                <a:lnTo>
                  <a:pt x="65420" y="20990"/>
                </a:lnTo>
                <a:close/>
                <a:moveTo>
                  <a:pt x="69450" y="20930"/>
                </a:moveTo>
                <a:lnTo>
                  <a:pt x="69450" y="20950"/>
                </a:lnTo>
                <a:lnTo>
                  <a:pt x="69450" y="20960"/>
                </a:lnTo>
                <a:lnTo>
                  <a:pt x="69460" y="20960"/>
                </a:lnTo>
                <a:lnTo>
                  <a:pt x="69470" y="20960"/>
                </a:lnTo>
                <a:lnTo>
                  <a:pt x="69470" y="20980"/>
                </a:lnTo>
                <a:lnTo>
                  <a:pt x="69480" y="20980"/>
                </a:lnTo>
                <a:lnTo>
                  <a:pt x="69480" y="20990"/>
                </a:lnTo>
                <a:lnTo>
                  <a:pt x="69480" y="21010"/>
                </a:lnTo>
                <a:lnTo>
                  <a:pt x="69480" y="21030"/>
                </a:lnTo>
                <a:lnTo>
                  <a:pt x="69490" y="21030"/>
                </a:lnTo>
                <a:lnTo>
                  <a:pt x="69500" y="21030"/>
                </a:lnTo>
                <a:lnTo>
                  <a:pt x="69500" y="21040"/>
                </a:lnTo>
                <a:lnTo>
                  <a:pt x="69510" y="21040"/>
                </a:lnTo>
                <a:lnTo>
                  <a:pt x="69510" y="21050"/>
                </a:lnTo>
                <a:lnTo>
                  <a:pt x="69500" y="21050"/>
                </a:lnTo>
                <a:lnTo>
                  <a:pt x="69500" y="21060"/>
                </a:lnTo>
                <a:lnTo>
                  <a:pt x="69510" y="21060"/>
                </a:lnTo>
                <a:lnTo>
                  <a:pt x="69510" y="21070"/>
                </a:lnTo>
                <a:lnTo>
                  <a:pt x="69520" y="21070"/>
                </a:lnTo>
                <a:lnTo>
                  <a:pt x="69520" y="21080"/>
                </a:lnTo>
                <a:lnTo>
                  <a:pt x="69520" y="21090"/>
                </a:lnTo>
                <a:lnTo>
                  <a:pt x="69530" y="21090"/>
                </a:lnTo>
                <a:lnTo>
                  <a:pt x="69520" y="21090"/>
                </a:lnTo>
                <a:lnTo>
                  <a:pt x="69510" y="21090"/>
                </a:lnTo>
                <a:lnTo>
                  <a:pt x="69510" y="21080"/>
                </a:lnTo>
                <a:lnTo>
                  <a:pt x="69500" y="21080"/>
                </a:lnTo>
                <a:lnTo>
                  <a:pt x="69500" y="21070"/>
                </a:lnTo>
                <a:lnTo>
                  <a:pt x="69490" y="21070"/>
                </a:lnTo>
                <a:lnTo>
                  <a:pt x="69490" y="21060"/>
                </a:lnTo>
                <a:lnTo>
                  <a:pt x="69480" y="21060"/>
                </a:lnTo>
                <a:lnTo>
                  <a:pt x="69470" y="21060"/>
                </a:lnTo>
                <a:lnTo>
                  <a:pt x="69470" y="21030"/>
                </a:lnTo>
                <a:lnTo>
                  <a:pt x="69460" y="21030"/>
                </a:lnTo>
                <a:lnTo>
                  <a:pt x="69460" y="21020"/>
                </a:lnTo>
                <a:lnTo>
                  <a:pt x="69450" y="21020"/>
                </a:lnTo>
                <a:lnTo>
                  <a:pt x="69450" y="21010"/>
                </a:lnTo>
                <a:lnTo>
                  <a:pt x="69440" y="21010"/>
                </a:lnTo>
                <a:lnTo>
                  <a:pt x="69440" y="21000"/>
                </a:lnTo>
                <a:lnTo>
                  <a:pt x="69450" y="21000"/>
                </a:lnTo>
                <a:lnTo>
                  <a:pt x="69450" y="20980"/>
                </a:lnTo>
                <a:lnTo>
                  <a:pt x="69440" y="20980"/>
                </a:lnTo>
                <a:lnTo>
                  <a:pt x="69440" y="20970"/>
                </a:lnTo>
                <a:lnTo>
                  <a:pt x="69430" y="20970"/>
                </a:lnTo>
                <a:lnTo>
                  <a:pt x="69430" y="20940"/>
                </a:lnTo>
                <a:lnTo>
                  <a:pt x="69450" y="20940"/>
                </a:lnTo>
                <a:lnTo>
                  <a:pt x="69450" y="20930"/>
                </a:lnTo>
                <a:close/>
                <a:moveTo>
                  <a:pt x="69560" y="20770"/>
                </a:moveTo>
                <a:lnTo>
                  <a:pt x="69560" y="20790"/>
                </a:lnTo>
                <a:lnTo>
                  <a:pt x="69570" y="20790"/>
                </a:lnTo>
                <a:lnTo>
                  <a:pt x="69570" y="20800"/>
                </a:lnTo>
                <a:lnTo>
                  <a:pt x="69570" y="20810"/>
                </a:lnTo>
                <a:lnTo>
                  <a:pt x="69560" y="20810"/>
                </a:lnTo>
                <a:lnTo>
                  <a:pt x="69560" y="20820"/>
                </a:lnTo>
                <a:lnTo>
                  <a:pt x="69540" y="20820"/>
                </a:lnTo>
                <a:lnTo>
                  <a:pt x="69540" y="20810"/>
                </a:lnTo>
                <a:lnTo>
                  <a:pt x="69530" y="20810"/>
                </a:lnTo>
                <a:lnTo>
                  <a:pt x="69520" y="20810"/>
                </a:lnTo>
                <a:lnTo>
                  <a:pt x="69520" y="20790"/>
                </a:lnTo>
                <a:lnTo>
                  <a:pt x="69530" y="20790"/>
                </a:lnTo>
                <a:lnTo>
                  <a:pt x="69530" y="20780"/>
                </a:lnTo>
                <a:lnTo>
                  <a:pt x="69540" y="20780"/>
                </a:lnTo>
                <a:lnTo>
                  <a:pt x="69540" y="20770"/>
                </a:lnTo>
                <a:lnTo>
                  <a:pt x="69560" y="20770"/>
                </a:lnTo>
                <a:close/>
                <a:moveTo>
                  <a:pt x="67340" y="20760"/>
                </a:moveTo>
                <a:lnTo>
                  <a:pt x="67340" y="20770"/>
                </a:lnTo>
                <a:lnTo>
                  <a:pt x="67340" y="20780"/>
                </a:lnTo>
                <a:lnTo>
                  <a:pt x="67340" y="20790"/>
                </a:lnTo>
                <a:lnTo>
                  <a:pt x="67340" y="20800"/>
                </a:lnTo>
                <a:lnTo>
                  <a:pt x="67330" y="20800"/>
                </a:lnTo>
                <a:lnTo>
                  <a:pt x="67320" y="20800"/>
                </a:lnTo>
                <a:lnTo>
                  <a:pt x="67320" y="20810"/>
                </a:lnTo>
                <a:lnTo>
                  <a:pt x="67310" y="20810"/>
                </a:lnTo>
                <a:lnTo>
                  <a:pt x="67310" y="20800"/>
                </a:lnTo>
                <a:lnTo>
                  <a:pt x="67310" y="20790"/>
                </a:lnTo>
                <a:lnTo>
                  <a:pt x="67320" y="20790"/>
                </a:lnTo>
                <a:lnTo>
                  <a:pt x="67320" y="20780"/>
                </a:lnTo>
                <a:lnTo>
                  <a:pt x="67320" y="20770"/>
                </a:lnTo>
                <a:lnTo>
                  <a:pt x="67320" y="20760"/>
                </a:lnTo>
                <a:lnTo>
                  <a:pt x="67330" y="20760"/>
                </a:lnTo>
                <a:lnTo>
                  <a:pt x="67340" y="20760"/>
                </a:lnTo>
                <a:close/>
                <a:moveTo>
                  <a:pt x="67100" y="20720"/>
                </a:moveTo>
                <a:lnTo>
                  <a:pt x="67100" y="20770"/>
                </a:lnTo>
                <a:lnTo>
                  <a:pt x="67080" y="20770"/>
                </a:lnTo>
                <a:lnTo>
                  <a:pt x="67080" y="20780"/>
                </a:lnTo>
                <a:lnTo>
                  <a:pt x="67070" y="20780"/>
                </a:lnTo>
                <a:lnTo>
                  <a:pt x="67060" y="20780"/>
                </a:lnTo>
                <a:lnTo>
                  <a:pt x="67060" y="20790"/>
                </a:lnTo>
                <a:lnTo>
                  <a:pt x="67050" y="20790"/>
                </a:lnTo>
                <a:lnTo>
                  <a:pt x="67050" y="20800"/>
                </a:lnTo>
                <a:lnTo>
                  <a:pt x="67040" y="20800"/>
                </a:lnTo>
                <a:lnTo>
                  <a:pt x="67040" y="20810"/>
                </a:lnTo>
                <a:lnTo>
                  <a:pt x="67020" y="20810"/>
                </a:lnTo>
                <a:lnTo>
                  <a:pt x="67020" y="20800"/>
                </a:lnTo>
                <a:lnTo>
                  <a:pt x="67020" y="20790"/>
                </a:lnTo>
                <a:lnTo>
                  <a:pt x="67030" y="20790"/>
                </a:lnTo>
                <a:lnTo>
                  <a:pt x="67040" y="20790"/>
                </a:lnTo>
                <a:lnTo>
                  <a:pt x="67040" y="20780"/>
                </a:lnTo>
                <a:lnTo>
                  <a:pt x="67050" y="20780"/>
                </a:lnTo>
                <a:lnTo>
                  <a:pt x="67050" y="20770"/>
                </a:lnTo>
                <a:lnTo>
                  <a:pt x="67050" y="20760"/>
                </a:lnTo>
                <a:lnTo>
                  <a:pt x="67060" y="20760"/>
                </a:lnTo>
                <a:lnTo>
                  <a:pt x="67060" y="20750"/>
                </a:lnTo>
                <a:lnTo>
                  <a:pt x="67070" y="20750"/>
                </a:lnTo>
                <a:lnTo>
                  <a:pt x="67070" y="20740"/>
                </a:lnTo>
                <a:lnTo>
                  <a:pt x="67070" y="20730"/>
                </a:lnTo>
                <a:lnTo>
                  <a:pt x="67080" y="20730"/>
                </a:lnTo>
                <a:lnTo>
                  <a:pt x="67080" y="20720"/>
                </a:lnTo>
                <a:lnTo>
                  <a:pt x="67100" y="20720"/>
                </a:lnTo>
                <a:close/>
                <a:moveTo>
                  <a:pt x="65540" y="20710"/>
                </a:moveTo>
                <a:lnTo>
                  <a:pt x="65540" y="20720"/>
                </a:lnTo>
                <a:lnTo>
                  <a:pt x="65550" y="20720"/>
                </a:lnTo>
                <a:lnTo>
                  <a:pt x="65550" y="20730"/>
                </a:lnTo>
                <a:lnTo>
                  <a:pt x="65540" y="20730"/>
                </a:lnTo>
                <a:lnTo>
                  <a:pt x="65540" y="20740"/>
                </a:lnTo>
                <a:lnTo>
                  <a:pt x="65550" y="20740"/>
                </a:lnTo>
                <a:lnTo>
                  <a:pt x="65550" y="20750"/>
                </a:lnTo>
                <a:lnTo>
                  <a:pt x="65550" y="20760"/>
                </a:lnTo>
                <a:lnTo>
                  <a:pt x="65550" y="20790"/>
                </a:lnTo>
                <a:lnTo>
                  <a:pt x="65540" y="20790"/>
                </a:lnTo>
                <a:lnTo>
                  <a:pt x="65540" y="20800"/>
                </a:lnTo>
                <a:lnTo>
                  <a:pt x="65540" y="20810"/>
                </a:lnTo>
                <a:lnTo>
                  <a:pt x="65540" y="20820"/>
                </a:lnTo>
                <a:lnTo>
                  <a:pt x="65530" y="20820"/>
                </a:lnTo>
                <a:lnTo>
                  <a:pt x="65510" y="20820"/>
                </a:lnTo>
                <a:lnTo>
                  <a:pt x="65500" y="20820"/>
                </a:lnTo>
                <a:lnTo>
                  <a:pt x="65500" y="20810"/>
                </a:lnTo>
                <a:lnTo>
                  <a:pt x="65490" y="20810"/>
                </a:lnTo>
                <a:lnTo>
                  <a:pt x="65490" y="20800"/>
                </a:lnTo>
                <a:lnTo>
                  <a:pt x="65480" y="20800"/>
                </a:lnTo>
                <a:lnTo>
                  <a:pt x="65480" y="20790"/>
                </a:lnTo>
                <a:lnTo>
                  <a:pt x="65480" y="20760"/>
                </a:lnTo>
                <a:lnTo>
                  <a:pt x="65480" y="20740"/>
                </a:lnTo>
                <a:lnTo>
                  <a:pt x="65490" y="20740"/>
                </a:lnTo>
                <a:lnTo>
                  <a:pt x="65490" y="20730"/>
                </a:lnTo>
                <a:lnTo>
                  <a:pt x="65500" y="20730"/>
                </a:lnTo>
                <a:lnTo>
                  <a:pt x="65500" y="20720"/>
                </a:lnTo>
                <a:lnTo>
                  <a:pt x="65510" y="20720"/>
                </a:lnTo>
                <a:lnTo>
                  <a:pt x="65520" y="20720"/>
                </a:lnTo>
                <a:lnTo>
                  <a:pt x="65520" y="20710"/>
                </a:lnTo>
                <a:lnTo>
                  <a:pt x="65540" y="20710"/>
                </a:lnTo>
                <a:close/>
                <a:moveTo>
                  <a:pt x="67360" y="20590"/>
                </a:moveTo>
                <a:lnTo>
                  <a:pt x="67360" y="20600"/>
                </a:lnTo>
                <a:lnTo>
                  <a:pt x="67360" y="20610"/>
                </a:lnTo>
                <a:lnTo>
                  <a:pt x="67350" y="20610"/>
                </a:lnTo>
                <a:lnTo>
                  <a:pt x="67350" y="20620"/>
                </a:lnTo>
                <a:lnTo>
                  <a:pt x="67340" y="20620"/>
                </a:lnTo>
                <a:lnTo>
                  <a:pt x="67330" y="20620"/>
                </a:lnTo>
                <a:lnTo>
                  <a:pt x="67330" y="20610"/>
                </a:lnTo>
                <a:lnTo>
                  <a:pt x="67330" y="20600"/>
                </a:lnTo>
                <a:lnTo>
                  <a:pt x="67340" y="20600"/>
                </a:lnTo>
                <a:lnTo>
                  <a:pt x="67340" y="20590"/>
                </a:lnTo>
                <a:lnTo>
                  <a:pt x="67360" y="20590"/>
                </a:lnTo>
                <a:close/>
                <a:moveTo>
                  <a:pt x="69460" y="20510"/>
                </a:moveTo>
                <a:lnTo>
                  <a:pt x="69460" y="20520"/>
                </a:lnTo>
                <a:lnTo>
                  <a:pt x="69470" y="20520"/>
                </a:lnTo>
                <a:lnTo>
                  <a:pt x="69460" y="20520"/>
                </a:lnTo>
                <a:lnTo>
                  <a:pt x="69460" y="20530"/>
                </a:lnTo>
                <a:lnTo>
                  <a:pt x="69470" y="20530"/>
                </a:lnTo>
                <a:lnTo>
                  <a:pt x="69480" y="20530"/>
                </a:lnTo>
                <a:lnTo>
                  <a:pt x="69480" y="20540"/>
                </a:lnTo>
                <a:lnTo>
                  <a:pt x="69480" y="20550"/>
                </a:lnTo>
                <a:lnTo>
                  <a:pt x="69480" y="20560"/>
                </a:lnTo>
                <a:lnTo>
                  <a:pt x="69490" y="20560"/>
                </a:lnTo>
                <a:lnTo>
                  <a:pt x="69480" y="20560"/>
                </a:lnTo>
                <a:lnTo>
                  <a:pt x="69480" y="20570"/>
                </a:lnTo>
                <a:lnTo>
                  <a:pt x="69470" y="20570"/>
                </a:lnTo>
                <a:lnTo>
                  <a:pt x="69470" y="20560"/>
                </a:lnTo>
                <a:lnTo>
                  <a:pt x="69460" y="20560"/>
                </a:lnTo>
                <a:lnTo>
                  <a:pt x="69460" y="20550"/>
                </a:lnTo>
                <a:lnTo>
                  <a:pt x="69450" y="20550"/>
                </a:lnTo>
                <a:lnTo>
                  <a:pt x="69450" y="20530"/>
                </a:lnTo>
                <a:lnTo>
                  <a:pt x="69440" y="20530"/>
                </a:lnTo>
                <a:lnTo>
                  <a:pt x="69440" y="20510"/>
                </a:lnTo>
                <a:lnTo>
                  <a:pt x="69460" y="20510"/>
                </a:lnTo>
                <a:close/>
                <a:moveTo>
                  <a:pt x="68170" y="20450"/>
                </a:moveTo>
                <a:lnTo>
                  <a:pt x="68180" y="20450"/>
                </a:lnTo>
                <a:lnTo>
                  <a:pt x="68180" y="20460"/>
                </a:lnTo>
                <a:lnTo>
                  <a:pt x="68190" y="20460"/>
                </a:lnTo>
                <a:lnTo>
                  <a:pt x="68200" y="20460"/>
                </a:lnTo>
                <a:lnTo>
                  <a:pt x="68200" y="20480"/>
                </a:lnTo>
                <a:lnTo>
                  <a:pt x="68190" y="20480"/>
                </a:lnTo>
                <a:lnTo>
                  <a:pt x="68190" y="20490"/>
                </a:lnTo>
                <a:lnTo>
                  <a:pt x="68180" y="20490"/>
                </a:lnTo>
                <a:lnTo>
                  <a:pt x="68160" y="20490"/>
                </a:lnTo>
                <a:lnTo>
                  <a:pt x="68150" y="20490"/>
                </a:lnTo>
                <a:lnTo>
                  <a:pt x="68150" y="20480"/>
                </a:lnTo>
                <a:lnTo>
                  <a:pt x="68140" y="20480"/>
                </a:lnTo>
                <a:lnTo>
                  <a:pt x="68140" y="20470"/>
                </a:lnTo>
                <a:lnTo>
                  <a:pt x="68130" y="20470"/>
                </a:lnTo>
                <a:lnTo>
                  <a:pt x="68130" y="20460"/>
                </a:lnTo>
                <a:lnTo>
                  <a:pt x="68140" y="20460"/>
                </a:lnTo>
                <a:lnTo>
                  <a:pt x="68140" y="20450"/>
                </a:lnTo>
                <a:lnTo>
                  <a:pt x="68170" y="20450"/>
                </a:lnTo>
                <a:close/>
                <a:moveTo>
                  <a:pt x="68130" y="20400"/>
                </a:moveTo>
                <a:lnTo>
                  <a:pt x="68130" y="20430"/>
                </a:lnTo>
                <a:lnTo>
                  <a:pt x="68140" y="20430"/>
                </a:lnTo>
                <a:lnTo>
                  <a:pt x="68130" y="20430"/>
                </a:lnTo>
                <a:lnTo>
                  <a:pt x="68130" y="20450"/>
                </a:lnTo>
                <a:lnTo>
                  <a:pt x="68130" y="20460"/>
                </a:lnTo>
                <a:lnTo>
                  <a:pt x="68120" y="20460"/>
                </a:lnTo>
                <a:lnTo>
                  <a:pt x="68120" y="20470"/>
                </a:lnTo>
                <a:lnTo>
                  <a:pt x="68110" y="20470"/>
                </a:lnTo>
                <a:lnTo>
                  <a:pt x="68110" y="20480"/>
                </a:lnTo>
                <a:lnTo>
                  <a:pt x="68090" y="20480"/>
                </a:lnTo>
                <a:lnTo>
                  <a:pt x="68100" y="20480"/>
                </a:lnTo>
                <a:lnTo>
                  <a:pt x="68100" y="20470"/>
                </a:lnTo>
                <a:lnTo>
                  <a:pt x="68090" y="20470"/>
                </a:lnTo>
                <a:lnTo>
                  <a:pt x="68090" y="20460"/>
                </a:lnTo>
                <a:lnTo>
                  <a:pt x="68090" y="20450"/>
                </a:lnTo>
                <a:lnTo>
                  <a:pt x="68100" y="20450"/>
                </a:lnTo>
                <a:lnTo>
                  <a:pt x="68100" y="20440"/>
                </a:lnTo>
                <a:lnTo>
                  <a:pt x="68100" y="20430"/>
                </a:lnTo>
                <a:lnTo>
                  <a:pt x="68110" y="20430"/>
                </a:lnTo>
                <a:lnTo>
                  <a:pt x="68110" y="20410"/>
                </a:lnTo>
                <a:lnTo>
                  <a:pt x="68120" y="20410"/>
                </a:lnTo>
                <a:lnTo>
                  <a:pt x="68120" y="20400"/>
                </a:lnTo>
                <a:lnTo>
                  <a:pt x="68130" y="20400"/>
                </a:lnTo>
                <a:close/>
                <a:moveTo>
                  <a:pt x="68540" y="20340"/>
                </a:moveTo>
                <a:lnTo>
                  <a:pt x="68530" y="20340"/>
                </a:lnTo>
                <a:lnTo>
                  <a:pt x="68530" y="20360"/>
                </a:lnTo>
                <a:lnTo>
                  <a:pt x="68520" y="20360"/>
                </a:lnTo>
                <a:lnTo>
                  <a:pt x="68510" y="20360"/>
                </a:lnTo>
                <a:lnTo>
                  <a:pt x="68510" y="20350"/>
                </a:lnTo>
                <a:lnTo>
                  <a:pt x="68510" y="20340"/>
                </a:lnTo>
                <a:lnTo>
                  <a:pt x="68520" y="20340"/>
                </a:lnTo>
                <a:lnTo>
                  <a:pt x="68520" y="20330"/>
                </a:lnTo>
                <a:lnTo>
                  <a:pt x="68510" y="20330"/>
                </a:lnTo>
                <a:lnTo>
                  <a:pt x="68520" y="20330"/>
                </a:lnTo>
                <a:lnTo>
                  <a:pt x="68530" y="20330"/>
                </a:lnTo>
                <a:lnTo>
                  <a:pt x="68530" y="20320"/>
                </a:lnTo>
                <a:lnTo>
                  <a:pt x="68540" y="20320"/>
                </a:lnTo>
                <a:lnTo>
                  <a:pt x="68540" y="20330"/>
                </a:lnTo>
                <a:lnTo>
                  <a:pt x="68540" y="20340"/>
                </a:lnTo>
                <a:close/>
                <a:moveTo>
                  <a:pt x="68620" y="20280"/>
                </a:moveTo>
                <a:lnTo>
                  <a:pt x="68620" y="20290"/>
                </a:lnTo>
                <a:lnTo>
                  <a:pt x="68630" y="20290"/>
                </a:lnTo>
                <a:lnTo>
                  <a:pt x="68640" y="20290"/>
                </a:lnTo>
                <a:lnTo>
                  <a:pt x="68640" y="20300"/>
                </a:lnTo>
                <a:lnTo>
                  <a:pt x="68650" y="20300"/>
                </a:lnTo>
                <a:lnTo>
                  <a:pt x="68650" y="20310"/>
                </a:lnTo>
                <a:lnTo>
                  <a:pt x="68650" y="20320"/>
                </a:lnTo>
                <a:lnTo>
                  <a:pt x="68660" y="20320"/>
                </a:lnTo>
                <a:lnTo>
                  <a:pt x="68660" y="20310"/>
                </a:lnTo>
                <a:lnTo>
                  <a:pt x="68660" y="20320"/>
                </a:lnTo>
                <a:lnTo>
                  <a:pt x="68670" y="20320"/>
                </a:lnTo>
                <a:lnTo>
                  <a:pt x="68670" y="20330"/>
                </a:lnTo>
                <a:lnTo>
                  <a:pt x="68670" y="20340"/>
                </a:lnTo>
                <a:lnTo>
                  <a:pt x="68690" y="20340"/>
                </a:lnTo>
                <a:lnTo>
                  <a:pt x="68690" y="20350"/>
                </a:lnTo>
                <a:lnTo>
                  <a:pt x="68700" y="20350"/>
                </a:lnTo>
                <a:lnTo>
                  <a:pt x="68700" y="20360"/>
                </a:lnTo>
                <a:lnTo>
                  <a:pt x="68720" y="20360"/>
                </a:lnTo>
                <a:lnTo>
                  <a:pt x="68710" y="20360"/>
                </a:lnTo>
                <a:lnTo>
                  <a:pt x="68710" y="20380"/>
                </a:lnTo>
                <a:lnTo>
                  <a:pt x="68710" y="20400"/>
                </a:lnTo>
                <a:lnTo>
                  <a:pt x="68700" y="20400"/>
                </a:lnTo>
                <a:lnTo>
                  <a:pt x="68700" y="20420"/>
                </a:lnTo>
                <a:lnTo>
                  <a:pt x="68690" y="20420"/>
                </a:lnTo>
                <a:lnTo>
                  <a:pt x="68680" y="20420"/>
                </a:lnTo>
                <a:lnTo>
                  <a:pt x="68680" y="20410"/>
                </a:lnTo>
                <a:lnTo>
                  <a:pt x="68670" y="20410"/>
                </a:lnTo>
                <a:lnTo>
                  <a:pt x="68670" y="20390"/>
                </a:lnTo>
                <a:lnTo>
                  <a:pt x="68680" y="20390"/>
                </a:lnTo>
                <a:lnTo>
                  <a:pt x="68680" y="20370"/>
                </a:lnTo>
                <a:lnTo>
                  <a:pt x="68670" y="20370"/>
                </a:lnTo>
                <a:lnTo>
                  <a:pt x="68670" y="20360"/>
                </a:lnTo>
                <a:lnTo>
                  <a:pt x="68670" y="20350"/>
                </a:lnTo>
                <a:lnTo>
                  <a:pt x="68660" y="20350"/>
                </a:lnTo>
                <a:lnTo>
                  <a:pt x="68630" y="20350"/>
                </a:lnTo>
                <a:lnTo>
                  <a:pt x="68630" y="20340"/>
                </a:lnTo>
                <a:lnTo>
                  <a:pt x="68630" y="20330"/>
                </a:lnTo>
                <a:lnTo>
                  <a:pt x="68630" y="20310"/>
                </a:lnTo>
                <a:lnTo>
                  <a:pt x="68620" y="20310"/>
                </a:lnTo>
                <a:lnTo>
                  <a:pt x="68610" y="20310"/>
                </a:lnTo>
                <a:lnTo>
                  <a:pt x="68610" y="20300"/>
                </a:lnTo>
                <a:lnTo>
                  <a:pt x="68610" y="20290"/>
                </a:lnTo>
                <a:lnTo>
                  <a:pt x="68600" y="20290"/>
                </a:lnTo>
                <a:lnTo>
                  <a:pt x="68610" y="20290"/>
                </a:lnTo>
                <a:lnTo>
                  <a:pt x="68610" y="20280"/>
                </a:lnTo>
                <a:lnTo>
                  <a:pt x="68620" y="20280"/>
                </a:lnTo>
                <a:close/>
                <a:moveTo>
                  <a:pt x="68540" y="20340"/>
                </a:moveTo>
                <a:lnTo>
                  <a:pt x="68550" y="20340"/>
                </a:lnTo>
                <a:lnTo>
                  <a:pt x="68550" y="20360"/>
                </a:lnTo>
                <a:lnTo>
                  <a:pt x="68560" y="20360"/>
                </a:lnTo>
                <a:lnTo>
                  <a:pt x="68570" y="20360"/>
                </a:lnTo>
                <a:lnTo>
                  <a:pt x="68590" y="20360"/>
                </a:lnTo>
                <a:lnTo>
                  <a:pt x="68600" y="20360"/>
                </a:lnTo>
                <a:lnTo>
                  <a:pt x="68610" y="20360"/>
                </a:lnTo>
                <a:lnTo>
                  <a:pt x="68620" y="20360"/>
                </a:lnTo>
                <a:lnTo>
                  <a:pt x="68640" y="20360"/>
                </a:lnTo>
                <a:lnTo>
                  <a:pt x="68640" y="20370"/>
                </a:lnTo>
                <a:lnTo>
                  <a:pt x="68650" y="20370"/>
                </a:lnTo>
                <a:lnTo>
                  <a:pt x="68660" y="20370"/>
                </a:lnTo>
                <a:lnTo>
                  <a:pt x="68660" y="20390"/>
                </a:lnTo>
                <a:lnTo>
                  <a:pt x="68650" y="20390"/>
                </a:lnTo>
                <a:lnTo>
                  <a:pt x="68650" y="20400"/>
                </a:lnTo>
                <a:lnTo>
                  <a:pt x="68640" y="20400"/>
                </a:lnTo>
                <a:lnTo>
                  <a:pt x="68640" y="20420"/>
                </a:lnTo>
                <a:lnTo>
                  <a:pt x="68650" y="20420"/>
                </a:lnTo>
                <a:lnTo>
                  <a:pt x="68650" y="20430"/>
                </a:lnTo>
                <a:lnTo>
                  <a:pt x="68660" y="20430"/>
                </a:lnTo>
                <a:lnTo>
                  <a:pt x="68660" y="20420"/>
                </a:lnTo>
                <a:lnTo>
                  <a:pt x="68670" y="20420"/>
                </a:lnTo>
                <a:lnTo>
                  <a:pt x="68670" y="20430"/>
                </a:lnTo>
                <a:lnTo>
                  <a:pt x="68670" y="20450"/>
                </a:lnTo>
                <a:lnTo>
                  <a:pt x="68670" y="20460"/>
                </a:lnTo>
                <a:lnTo>
                  <a:pt x="68660" y="20460"/>
                </a:lnTo>
                <a:lnTo>
                  <a:pt x="68670" y="20460"/>
                </a:lnTo>
                <a:lnTo>
                  <a:pt x="68670" y="20470"/>
                </a:lnTo>
                <a:lnTo>
                  <a:pt x="68670" y="20480"/>
                </a:lnTo>
                <a:lnTo>
                  <a:pt x="68680" y="20480"/>
                </a:lnTo>
                <a:lnTo>
                  <a:pt x="68680" y="20490"/>
                </a:lnTo>
                <a:lnTo>
                  <a:pt x="68670" y="20490"/>
                </a:lnTo>
                <a:lnTo>
                  <a:pt x="68670" y="20500"/>
                </a:lnTo>
                <a:lnTo>
                  <a:pt x="68680" y="20500"/>
                </a:lnTo>
                <a:lnTo>
                  <a:pt x="68680" y="20510"/>
                </a:lnTo>
                <a:lnTo>
                  <a:pt x="68680" y="20520"/>
                </a:lnTo>
                <a:lnTo>
                  <a:pt x="68710" y="20520"/>
                </a:lnTo>
                <a:lnTo>
                  <a:pt x="68710" y="20510"/>
                </a:lnTo>
                <a:lnTo>
                  <a:pt x="68720" y="20510"/>
                </a:lnTo>
                <a:lnTo>
                  <a:pt x="68720" y="20520"/>
                </a:lnTo>
                <a:lnTo>
                  <a:pt x="68750" y="20520"/>
                </a:lnTo>
                <a:lnTo>
                  <a:pt x="68750" y="20510"/>
                </a:lnTo>
                <a:lnTo>
                  <a:pt x="68760" y="20510"/>
                </a:lnTo>
                <a:lnTo>
                  <a:pt x="68770" y="20510"/>
                </a:lnTo>
                <a:lnTo>
                  <a:pt x="68780" y="20510"/>
                </a:lnTo>
                <a:lnTo>
                  <a:pt x="68780" y="20500"/>
                </a:lnTo>
                <a:lnTo>
                  <a:pt x="68790" y="20500"/>
                </a:lnTo>
                <a:lnTo>
                  <a:pt x="68790" y="20510"/>
                </a:lnTo>
                <a:lnTo>
                  <a:pt x="68800" y="20510"/>
                </a:lnTo>
                <a:lnTo>
                  <a:pt x="68800" y="20520"/>
                </a:lnTo>
                <a:lnTo>
                  <a:pt x="68810" y="20520"/>
                </a:lnTo>
                <a:lnTo>
                  <a:pt x="68810" y="20530"/>
                </a:lnTo>
                <a:lnTo>
                  <a:pt x="68810" y="20540"/>
                </a:lnTo>
                <a:lnTo>
                  <a:pt x="68800" y="20540"/>
                </a:lnTo>
                <a:lnTo>
                  <a:pt x="68800" y="20550"/>
                </a:lnTo>
                <a:lnTo>
                  <a:pt x="68790" y="20550"/>
                </a:lnTo>
                <a:lnTo>
                  <a:pt x="68780" y="20550"/>
                </a:lnTo>
                <a:lnTo>
                  <a:pt x="68780" y="20540"/>
                </a:lnTo>
                <a:lnTo>
                  <a:pt x="68760" y="20540"/>
                </a:lnTo>
                <a:lnTo>
                  <a:pt x="68760" y="20550"/>
                </a:lnTo>
                <a:lnTo>
                  <a:pt x="68750" y="20550"/>
                </a:lnTo>
                <a:lnTo>
                  <a:pt x="68750" y="20560"/>
                </a:lnTo>
                <a:lnTo>
                  <a:pt x="68740" y="20560"/>
                </a:lnTo>
                <a:lnTo>
                  <a:pt x="68740" y="20570"/>
                </a:lnTo>
                <a:lnTo>
                  <a:pt x="68740" y="20590"/>
                </a:lnTo>
                <a:lnTo>
                  <a:pt x="68750" y="20590"/>
                </a:lnTo>
                <a:lnTo>
                  <a:pt x="68750" y="20580"/>
                </a:lnTo>
                <a:lnTo>
                  <a:pt x="68750" y="20560"/>
                </a:lnTo>
                <a:lnTo>
                  <a:pt x="68760" y="20560"/>
                </a:lnTo>
                <a:lnTo>
                  <a:pt x="68780" y="20560"/>
                </a:lnTo>
                <a:lnTo>
                  <a:pt x="68790" y="20560"/>
                </a:lnTo>
                <a:lnTo>
                  <a:pt x="68790" y="20580"/>
                </a:lnTo>
                <a:lnTo>
                  <a:pt x="68800" y="20580"/>
                </a:lnTo>
                <a:lnTo>
                  <a:pt x="68810" y="20580"/>
                </a:lnTo>
                <a:lnTo>
                  <a:pt x="68810" y="20570"/>
                </a:lnTo>
                <a:lnTo>
                  <a:pt x="68810" y="20560"/>
                </a:lnTo>
                <a:lnTo>
                  <a:pt x="68820" y="20560"/>
                </a:lnTo>
                <a:lnTo>
                  <a:pt x="68820" y="20550"/>
                </a:lnTo>
                <a:lnTo>
                  <a:pt x="68820" y="20540"/>
                </a:lnTo>
                <a:lnTo>
                  <a:pt x="68830" y="20540"/>
                </a:lnTo>
                <a:lnTo>
                  <a:pt x="68830" y="20530"/>
                </a:lnTo>
                <a:lnTo>
                  <a:pt x="68830" y="20510"/>
                </a:lnTo>
                <a:lnTo>
                  <a:pt x="68840" y="20510"/>
                </a:lnTo>
                <a:lnTo>
                  <a:pt x="68840" y="20490"/>
                </a:lnTo>
                <a:lnTo>
                  <a:pt x="68830" y="20490"/>
                </a:lnTo>
                <a:lnTo>
                  <a:pt x="68830" y="20470"/>
                </a:lnTo>
                <a:lnTo>
                  <a:pt x="68830" y="20460"/>
                </a:lnTo>
                <a:lnTo>
                  <a:pt x="68820" y="20460"/>
                </a:lnTo>
                <a:lnTo>
                  <a:pt x="68810" y="20460"/>
                </a:lnTo>
                <a:lnTo>
                  <a:pt x="68810" y="20450"/>
                </a:lnTo>
                <a:lnTo>
                  <a:pt x="68810" y="20440"/>
                </a:lnTo>
                <a:lnTo>
                  <a:pt x="68800" y="20440"/>
                </a:lnTo>
                <a:lnTo>
                  <a:pt x="68800" y="20430"/>
                </a:lnTo>
                <a:lnTo>
                  <a:pt x="68810" y="20430"/>
                </a:lnTo>
                <a:lnTo>
                  <a:pt x="68810" y="20410"/>
                </a:lnTo>
                <a:lnTo>
                  <a:pt x="68810" y="20400"/>
                </a:lnTo>
                <a:lnTo>
                  <a:pt x="68810" y="20390"/>
                </a:lnTo>
                <a:lnTo>
                  <a:pt x="68810" y="20370"/>
                </a:lnTo>
                <a:lnTo>
                  <a:pt x="68820" y="20370"/>
                </a:lnTo>
                <a:lnTo>
                  <a:pt x="68820" y="20360"/>
                </a:lnTo>
                <a:lnTo>
                  <a:pt x="68830" y="20360"/>
                </a:lnTo>
                <a:lnTo>
                  <a:pt x="68830" y="20350"/>
                </a:lnTo>
                <a:lnTo>
                  <a:pt x="68830" y="20340"/>
                </a:lnTo>
                <a:lnTo>
                  <a:pt x="68840" y="20340"/>
                </a:lnTo>
                <a:lnTo>
                  <a:pt x="68840" y="20330"/>
                </a:lnTo>
                <a:lnTo>
                  <a:pt x="68840" y="20320"/>
                </a:lnTo>
                <a:lnTo>
                  <a:pt x="68840" y="20310"/>
                </a:lnTo>
                <a:lnTo>
                  <a:pt x="68850" y="20310"/>
                </a:lnTo>
                <a:lnTo>
                  <a:pt x="68850" y="20300"/>
                </a:lnTo>
                <a:lnTo>
                  <a:pt x="68850" y="20290"/>
                </a:lnTo>
                <a:lnTo>
                  <a:pt x="68860" y="20290"/>
                </a:lnTo>
                <a:lnTo>
                  <a:pt x="68870" y="20290"/>
                </a:lnTo>
                <a:lnTo>
                  <a:pt x="68870" y="20280"/>
                </a:lnTo>
                <a:lnTo>
                  <a:pt x="68880" y="20280"/>
                </a:lnTo>
                <a:lnTo>
                  <a:pt x="68890" y="20280"/>
                </a:lnTo>
                <a:lnTo>
                  <a:pt x="68890" y="20270"/>
                </a:lnTo>
                <a:lnTo>
                  <a:pt x="68900" y="20270"/>
                </a:lnTo>
                <a:lnTo>
                  <a:pt x="68900" y="20280"/>
                </a:lnTo>
                <a:lnTo>
                  <a:pt x="68900" y="20270"/>
                </a:lnTo>
                <a:lnTo>
                  <a:pt x="68910" y="20270"/>
                </a:lnTo>
                <a:lnTo>
                  <a:pt x="68910" y="20280"/>
                </a:lnTo>
                <a:lnTo>
                  <a:pt x="68920" y="20280"/>
                </a:lnTo>
                <a:lnTo>
                  <a:pt x="68930" y="20280"/>
                </a:lnTo>
                <a:lnTo>
                  <a:pt x="68930" y="20290"/>
                </a:lnTo>
                <a:lnTo>
                  <a:pt x="68940" y="20290"/>
                </a:lnTo>
                <a:lnTo>
                  <a:pt x="68940" y="20310"/>
                </a:lnTo>
                <a:lnTo>
                  <a:pt x="68950" y="20310"/>
                </a:lnTo>
                <a:lnTo>
                  <a:pt x="68950" y="20330"/>
                </a:lnTo>
                <a:lnTo>
                  <a:pt x="68960" y="20330"/>
                </a:lnTo>
                <a:lnTo>
                  <a:pt x="68960" y="20340"/>
                </a:lnTo>
                <a:lnTo>
                  <a:pt x="68970" y="20340"/>
                </a:lnTo>
                <a:lnTo>
                  <a:pt x="69000" y="20340"/>
                </a:lnTo>
                <a:lnTo>
                  <a:pt x="69010" y="20340"/>
                </a:lnTo>
                <a:lnTo>
                  <a:pt x="69010" y="20330"/>
                </a:lnTo>
                <a:lnTo>
                  <a:pt x="69020" y="20330"/>
                </a:lnTo>
                <a:lnTo>
                  <a:pt x="69020" y="20320"/>
                </a:lnTo>
                <a:lnTo>
                  <a:pt x="69030" y="20320"/>
                </a:lnTo>
                <a:lnTo>
                  <a:pt x="69030" y="20330"/>
                </a:lnTo>
                <a:lnTo>
                  <a:pt x="69030" y="20350"/>
                </a:lnTo>
                <a:lnTo>
                  <a:pt x="69030" y="20360"/>
                </a:lnTo>
                <a:lnTo>
                  <a:pt x="69020" y="20360"/>
                </a:lnTo>
                <a:lnTo>
                  <a:pt x="69020" y="20370"/>
                </a:lnTo>
                <a:lnTo>
                  <a:pt x="69010" y="20370"/>
                </a:lnTo>
                <a:lnTo>
                  <a:pt x="69010" y="20380"/>
                </a:lnTo>
                <a:lnTo>
                  <a:pt x="69000" y="20380"/>
                </a:lnTo>
                <a:lnTo>
                  <a:pt x="69000" y="20390"/>
                </a:lnTo>
                <a:lnTo>
                  <a:pt x="69000" y="20440"/>
                </a:lnTo>
                <a:lnTo>
                  <a:pt x="69010" y="20440"/>
                </a:lnTo>
                <a:lnTo>
                  <a:pt x="69030" y="20440"/>
                </a:lnTo>
                <a:lnTo>
                  <a:pt x="69040" y="20440"/>
                </a:lnTo>
                <a:lnTo>
                  <a:pt x="69040" y="20430"/>
                </a:lnTo>
                <a:lnTo>
                  <a:pt x="69050" y="20430"/>
                </a:lnTo>
                <a:lnTo>
                  <a:pt x="69050" y="20440"/>
                </a:lnTo>
                <a:lnTo>
                  <a:pt x="69050" y="20460"/>
                </a:lnTo>
                <a:lnTo>
                  <a:pt x="69070" y="20460"/>
                </a:lnTo>
                <a:lnTo>
                  <a:pt x="69070" y="20450"/>
                </a:lnTo>
                <a:lnTo>
                  <a:pt x="69070" y="20430"/>
                </a:lnTo>
                <a:lnTo>
                  <a:pt x="69060" y="20430"/>
                </a:lnTo>
                <a:lnTo>
                  <a:pt x="69060" y="20420"/>
                </a:lnTo>
                <a:lnTo>
                  <a:pt x="69070" y="20420"/>
                </a:lnTo>
                <a:lnTo>
                  <a:pt x="69070" y="20410"/>
                </a:lnTo>
                <a:lnTo>
                  <a:pt x="69070" y="20390"/>
                </a:lnTo>
                <a:lnTo>
                  <a:pt x="69080" y="20390"/>
                </a:lnTo>
                <a:lnTo>
                  <a:pt x="69090" y="20390"/>
                </a:lnTo>
                <a:lnTo>
                  <a:pt x="69100" y="20390"/>
                </a:lnTo>
                <a:lnTo>
                  <a:pt x="69100" y="20400"/>
                </a:lnTo>
                <a:lnTo>
                  <a:pt x="69090" y="20400"/>
                </a:lnTo>
                <a:lnTo>
                  <a:pt x="69090" y="20410"/>
                </a:lnTo>
                <a:lnTo>
                  <a:pt x="69090" y="20430"/>
                </a:lnTo>
                <a:lnTo>
                  <a:pt x="69090" y="20440"/>
                </a:lnTo>
                <a:lnTo>
                  <a:pt x="69100" y="20440"/>
                </a:lnTo>
                <a:lnTo>
                  <a:pt x="69110" y="20440"/>
                </a:lnTo>
                <a:lnTo>
                  <a:pt x="69110" y="20450"/>
                </a:lnTo>
                <a:lnTo>
                  <a:pt x="69110" y="20460"/>
                </a:lnTo>
                <a:lnTo>
                  <a:pt x="69120" y="20460"/>
                </a:lnTo>
                <a:lnTo>
                  <a:pt x="69120" y="20470"/>
                </a:lnTo>
                <a:lnTo>
                  <a:pt x="69130" y="20470"/>
                </a:lnTo>
                <a:lnTo>
                  <a:pt x="69130" y="20480"/>
                </a:lnTo>
                <a:lnTo>
                  <a:pt x="69140" y="20480"/>
                </a:lnTo>
                <a:lnTo>
                  <a:pt x="69150" y="20480"/>
                </a:lnTo>
                <a:lnTo>
                  <a:pt x="69150" y="20490"/>
                </a:lnTo>
                <a:lnTo>
                  <a:pt x="69150" y="20500"/>
                </a:lnTo>
                <a:lnTo>
                  <a:pt x="69150" y="20510"/>
                </a:lnTo>
                <a:lnTo>
                  <a:pt x="69150" y="20520"/>
                </a:lnTo>
                <a:lnTo>
                  <a:pt x="69130" y="20520"/>
                </a:lnTo>
                <a:lnTo>
                  <a:pt x="69130" y="20530"/>
                </a:lnTo>
                <a:lnTo>
                  <a:pt x="69120" y="20530"/>
                </a:lnTo>
                <a:lnTo>
                  <a:pt x="69100" y="20530"/>
                </a:lnTo>
                <a:lnTo>
                  <a:pt x="69100" y="20540"/>
                </a:lnTo>
                <a:lnTo>
                  <a:pt x="69090" y="20540"/>
                </a:lnTo>
                <a:lnTo>
                  <a:pt x="69090" y="20560"/>
                </a:lnTo>
                <a:lnTo>
                  <a:pt x="69100" y="20560"/>
                </a:lnTo>
                <a:lnTo>
                  <a:pt x="69100" y="20570"/>
                </a:lnTo>
                <a:lnTo>
                  <a:pt x="69120" y="20570"/>
                </a:lnTo>
                <a:lnTo>
                  <a:pt x="69130" y="20570"/>
                </a:lnTo>
                <a:lnTo>
                  <a:pt x="69130" y="20560"/>
                </a:lnTo>
                <a:lnTo>
                  <a:pt x="69140" y="20560"/>
                </a:lnTo>
                <a:lnTo>
                  <a:pt x="69150" y="20560"/>
                </a:lnTo>
                <a:lnTo>
                  <a:pt x="69150" y="20550"/>
                </a:lnTo>
                <a:lnTo>
                  <a:pt x="69150" y="20540"/>
                </a:lnTo>
                <a:lnTo>
                  <a:pt x="69160" y="20540"/>
                </a:lnTo>
                <a:lnTo>
                  <a:pt x="69160" y="20530"/>
                </a:lnTo>
                <a:lnTo>
                  <a:pt x="69170" y="20530"/>
                </a:lnTo>
                <a:lnTo>
                  <a:pt x="69170" y="20540"/>
                </a:lnTo>
                <a:lnTo>
                  <a:pt x="69180" y="20540"/>
                </a:lnTo>
                <a:lnTo>
                  <a:pt x="69180" y="20560"/>
                </a:lnTo>
                <a:lnTo>
                  <a:pt x="69170" y="20560"/>
                </a:lnTo>
                <a:lnTo>
                  <a:pt x="69170" y="20590"/>
                </a:lnTo>
                <a:lnTo>
                  <a:pt x="69170" y="20600"/>
                </a:lnTo>
                <a:lnTo>
                  <a:pt x="69160" y="20600"/>
                </a:lnTo>
                <a:lnTo>
                  <a:pt x="69160" y="20610"/>
                </a:lnTo>
                <a:lnTo>
                  <a:pt x="69160" y="20620"/>
                </a:lnTo>
                <a:lnTo>
                  <a:pt x="69170" y="20620"/>
                </a:lnTo>
                <a:lnTo>
                  <a:pt x="69170" y="20630"/>
                </a:lnTo>
                <a:lnTo>
                  <a:pt x="69180" y="20630"/>
                </a:lnTo>
                <a:lnTo>
                  <a:pt x="69180" y="20640"/>
                </a:lnTo>
                <a:lnTo>
                  <a:pt x="69190" y="20640"/>
                </a:lnTo>
                <a:lnTo>
                  <a:pt x="69190" y="20660"/>
                </a:lnTo>
                <a:lnTo>
                  <a:pt x="69200" y="20660"/>
                </a:lnTo>
                <a:lnTo>
                  <a:pt x="69200" y="20680"/>
                </a:lnTo>
                <a:lnTo>
                  <a:pt x="69210" y="20680"/>
                </a:lnTo>
                <a:lnTo>
                  <a:pt x="69210" y="20670"/>
                </a:lnTo>
                <a:lnTo>
                  <a:pt x="69210" y="20660"/>
                </a:lnTo>
                <a:lnTo>
                  <a:pt x="69220" y="20660"/>
                </a:lnTo>
                <a:lnTo>
                  <a:pt x="69210" y="20660"/>
                </a:lnTo>
                <a:lnTo>
                  <a:pt x="69210" y="20630"/>
                </a:lnTo>
                <a:lnTo>
                  <a:pt x="69220" y="20630"/>
                </a:lnTo>
                <a:lnTo>
                  <a:pt x="69220" y="20620"/>
                </a:lnTo>
                <a:lnTo>
                  <a:pt x="69230" y="20620"/>
                </a:lnTo>
                <a:lnTo>
                  <a:pt x="69230" y="20610"/>
                </a:lnTo>
                <a:lnTo>
                  <a:pt x="69230" y="20600"/>
                </a:lnTo>
                <a:lnTo>
                  <a:pt x="69240" y="20600"/>
                </a:lnTo>
                <a:lnTo>
                  <a:pt x="69240" y="20590"/>
                </a:lnTo>
                <a:lnTo>
                  <a:pt x="69250" y="20590"/>
                </a:lnTo>
                <a:lnTo>
                  <a:pt x="69260" y="20590"/>
                </a:lnTo>
                <a:lnTo>
                  <a:pt x="69260" y="20600"/>
                </a:lnTo>
                <a:lnTo>
                  <a:pt x="69270" y="20600"/>
                </a:lnTo>
                <a:lnTo>
                  <a:pt x="69270" y="20610"/>
                </a:lnTo>
                <a:lnTo>
                  <a:pt x="69260" y="20610"/>
                </a:lnTo>
                <a:lnTo>
                  <a:pt x="69260" y="20620"/>
                </a:lnTo>
                <a:lnTo>
                  <a:pt x="69260" y="20630"/>
                </a:lnTo>
                <a:lnTo>
                  <a:pt x="69250" y="20630"/>
                </a:lnTo>
                <a:lnTo>
                  <a:pt x="69250" y="20640"/>
                </a:lnTo>
                <a:lnTo>
                  <a:pt x="69250" y="20650"/>
                </a:lnTo>
                <a:lnTo>
                  <a:pt x="69260" y="20650"/>
                </a:lnTo>
                <a:lnTo>
                  <a:pt x="69260" y="20660"/>
                </a:lnTo>
                <a:lnTo>
                  <a:pt x="69290" y="20660"/>
                </a:lnTo>
                <a:lnTo>
                  <a:pt x="69310" y="20660"/>
                </a:lnTo>
                <a:lnTo>
                  <a:pt x="69320" y="20660"/>
                </a:lnTo>
                <a:lnTo>
                  <a:pt x="69330" y="20660"/>
                </a:lnTo>
                <a:lnTo>
                  <a:pt x="69330" y="20670"/>
                </a:lnTo>
                <a:lnTo>
                  <a:pt x="69340" y="20670"/>
                </a:lnTo>
                <a:lnTo>
                  <a:pt x="69340" y="20690"/>
                </a:lnTo>
                <a:lnTo>
                  <a:pt x="69330" y="20690"/>
                </a:lnTo>
                <a:lnTo>
                  <a:pt x="69330" y="20700"/>
                </a:lnTo>
                <a:lnTo>
                  <a:pt x="69330" y="20710"/>
                </a:lnTo>
                <a:lnTo>
                  <a:pt x="69320" y="20710"/>
                </a:lnTo>
                <a:lnTo>
                  <a:pt x="69320" y="20720"/>
                </a:lnTo>
                <a:lnTo>
                  <a:pt x="69330" y="20720"/>
                </a:lnTo>
                <a:lnTo>
                  <a:pt x="69330" y="20730"/>
                </a:lnTo>
                <a:lnTo>
                  <a:pt x="69340" y="20730"/>
                </a:lnTo>
                <a:lnTo>
                  <a:pt x="69350" y="20730"/>
                </a:lnTo>
                <a:lnTo>
                  <a:pt x="69360" y="20730"/>
                </a:lnTo>
                <a:lnTo>
                  <a:pt x="69360" y="20720"/>
                </a:lnTo>
                <a:lnTo>
                  <a:pt x="69370" y="20720"/>
                </a:lnTo>
                <a:lnTo>
                  <a:pt x="69380" y="20720"/>
                </a:lnTo>
                <a:lnTo>
                  <a:pt x="69380" y="20710"/>
                </a:lnTo>
                <a:lnTo>
                  <a:pt x="69390" y="20710"/>
                </a:lnTo>
                <a:lnTo>
                  <a:pt x="69390" y="20720"/>
                </a:lnTo>
                <a:lnTo>
                  <a:pt x="69390" y="20730"/>
                </a:lnTo>
                <a:lnTo>
                  <a:pt x="69390" y="20760"/>
                </a:lnTo>
                <a:lnTo>
                  <a:pt x="69400" y="20760"/>
                </a:lnTo>
                <a:lnTo>
                  <a:pt x="69390" y="20760"/>
                </a:lnTo>
                <a:lnTo>
                  <a:pt x="69360" y="20760"/>
                </a:lnTo>
                <a:lnTo>
                  <a:pt x="69350" y="20760"/>
                </a:lnTo>
                <a:lnTo>
                  <a:pt x="69340" y="20760"/>
                </a:lnTo>
                <a:lnTo>
                  <a:pt x="69340" y="20770"/>
                </a:lnTo>
                <a:lnTo>
                  <a:pt x="69340" y="20780"/>
                </a:lnTo>
                <a:lnTo>
                  <a:pt x="69330" y="20780"/>
                </a:lnTo>
                <a:lnTo>
                  <a:pt x="69330" y="20790"/>
                </a:lnTo>
                <a:lnTo>
                  <a:pt x="69330" y="20800"/>
                </a:lnTo>
                <a:lnTo>
                  <a:pt x="69320" y="20800"/>
                </a:lnTo>
                <a:lnTo>
                  <a:pt x="69320" y="20810"/>
                </a:lnTo>
                <a:lnTo>
                  <a:pt x="69330" y="20810"/>
                </a:lnTo>
                <a:lnTo>
                  <a:pt x="69330" y="20820"/>
                </a:lnTo>
                <a:lnTo>
                  <a:pt x="69330" y="20830"/>
                </a:lnTo>
                <a:lnTo>
                  <a:pt x="69330" y="20840"/>
                </a:lnTo>
                <a:lnTo>
                  <a:pt x="69340" y="20840"/>
                </a:lnTo>
                <a:lnTo>
                  <a:pt x="69340" y="20850"/>
                </a:lnTo>
                <a:lnTo>
                  <a:pt x="69350" y="20850"/>
                </a:lnTo>
                <a:lnTo>
                  <a:pt x="69350" y="20860"/>
                </a:lnTo>
                <a:lnTo>
                  <a:pt x="69350" y="20870"/>
                </a:lnTo>
                <a:lnTo>
                  <a:pt x="69360" y="20870"/>
                </a:lnTo>
                <a:lnTo>
                  <a:pt x="69360" y="20880"/>
                </a:lnTo>
                <a:lnTo>
                  <a:pt x="69360" y="20890"/>
                </a:lnTo>
                <a:lnTo>
                  <a:pt x="69360" y="20900"/>
                </a:lnTo>
                <a:lnTo>
                  <a:pt x="69360" y="20910"/>
                </a:lnTo>
                <a:lnTo>
                  <a:pt x="69360" y="20920"/>
                </a:lnTo>
                <a:lnTo>
                  <a:pt x="69360" y="20930"/>
                </a:lnTo>
                <a:lnTo>
                  <a:pt x="69360" y="20940"/>
                </a:lnTo>
                <a:lnTo>
                  <a:pt x="69360" y="20950"/>
                </a:lnTo>
                <a:lnTo>
                  <a:pt x="69360" y="20960"/>
                </a:lnTo>
                <a:lnTo>
                  <a:pt x="69350" y="20960"/>
                </a:lnTo>
                <a:lnTo>
                  <a:pt x="69340" y="20960"/>
                </a:lnTo>
                <a:lnTo>
                  <a:pt x="69340" y="20980"/>
                </a:lnTo>
                <a:lnTo>
                  <a:pt x="69340" y="20990"/>
                </a:lnTo>
                <a:lnTo>
                  <a:pt x="69340" y="21020"/>
                </a:lnTo>
                <a:lnTo>
                  <a:pt x="69330" y="21020"/>
                </a:lnTo>
                <a:lnTo>
                  <a:pt x="69330" y="21030"/>
                </a:lnTo>
                <a:lnTo>
                  <a:pt x="69340" y="21030"/>
                </a:lnTo>
                <a:lnTo>
                  <a:pt x="69330" y="21030"/>
                </a:lnTo>
                <a:lnTo>
                  <a:pt x="69330" y="21040"/>
                </a:lnTo>
                <a:lnTo>
                  <a:pt x="69330" y="21050"/>
                </a:lnTo>
                <a:lnTo>
                  <a:pt x="69330" y="21060"/>
                </a:lnTo>
                <a:lnTo>
                  <a:pt x="69320" y="21060"/>
                </a:lnTo>
                <a:lnTo>
                  <a:pt x="69320" y="21070"/>
                </a:lnTo>
                <a:lnTo>
                  <a:pt x="69320" y="21080"/>
                </a:lnTo>
                <a:lnTo>
                  <a:pt x="69310" y="21080"/>
                </a:lnTo>
                <a:lnTo>
                  <a:pt x="69310" y="21090"/>
                </a:lnTo>
                <a:lnTo>
                  <a:pt x="69310" y="21110"/>
                </a:lnTo>
                <a:lnTo>
                  <a:pt x="69310" y="21120"/>
                </a:lnTo>
                <a:lnTo>
                  <a:pt x="69300" y="21120"/>
                </a:lnTo>
                <a:lnTo>
                  <a:pt x="69300" y="21130"/>
                </a:lnTo>
                <a:lnTo>
                  <a:pt x="69300" y="21140"/>
                </a:lnTo>
                <a:lnTo>
                  <a:pt x="69290" y="21140"/>
                </a:lnTo>
                <a:lnTo>
                  <a:pt x="69290" y="21160"/>
                </a:lnTo>
                <a:lnTo>
                  <a:pt x="69290" y="21170"/>
                </a:lnTo>
                <a:lnTo>
                  <a:pt x="69290" y="21190"/>
                </a:lnTo>
                <a:lnTo>
                  <a:pt x="69300" y="21190"/>
                </a:lnTo>
                <a:lnTo>
                  <a:pt x="69290" y="21190"/>
                </a:lnTo>
                <a:lnTo>
                  <a:pt x="69290" y="21200"/>
                </a:lnTo>
                <a:lnTo>
                  <a:pt x="69290" y="21210"/>
                </a:lnTo>
                <a:lnTo>
                  <a:pt x="69280" y="21210"/>
                </a:lnTo>
                <a:lnTo>
                  <a:pt x="69280" y="21220"/>
                </a:lnTo>
                <a:lnTo>
                  <a:pt x="69280" y="21230"/>
                </a:lnTo>
                <a:lnTo>
                  <a:pt x="69270" y="21230"/>
                </a:lnTo>
                <a:lnTo>
                  <a:pt x="69270" y="21240"/>
                </a:lnTo>
                <a:lnTo>
                  <a:pt x="69280" y="21240"/>
                </a:lnTo>
                <a:lnTo>
                  <a:pt x="69270" y="21240"/>
                </a:lnTo>
                <a:lnTo>
                  <a:pt x="69270" y="21250"/>
                </a:lnTo>
                <a:lnTo>
                  <a:pt x="69280" y="21250"/>
                </a:lnTo>
                <a:lnTo>
                  <a:pt x="69280" y="21260"/>
                </a:lnTo>
                <a:lnTo>
                  <a:pt x="69300" y="21260"/>
                </a:lnTo>
                <a:lnTo>
                  <a:pt x="69300" y="21250"/>
                </a:lnTo>
                <a:lnTo>
                  <a:pt x="69310" y="21250"/>
                </a:lnTo>
                <a:lnTo>
                  <a:pt x="69310" y="21240"/>
                </a:lnTo>
                <a:lnTo>
                  <a:pt x="69310" y="21230"/>
                </a:lnTo>
                <a:lnTo>
                  <a:pt x="69320" y="21230"/>
                </a:lnTo>
                <a:lnTo>
                  <a:pt x="69320" y="21220"/>
                </a:lnTo>
                <a:lnTo>
                  <a:pt x="69330" y="21220"/>
                </a:lnTo>
                <a:lnTo>
                  <a:pt x="69330" y="21210"/>
                </a:lnTo>
                <a:lnTo>
                  <a:pt x="69330" y="21200"/>
                </a:lnTo>
                <a:lnTo>
                  <a:pt x="69330" y="21170"/>
                </a:lnTo>
                <a:lnTo>
                  <a:pt x="69340" y="21170"/>
                </a:lnTo>
                <a:lnTo>
                  <a:pt x="69340" y="21160"/>
                </a:lnTo>
                <a:lnTo>
                  <a:pt x="69340" y="21150"/>
                </a:lnTo>
                <a:lnTo>
                  <a:pt x="69350" y="21150"/>
                </a:lnTo>
                <a:lnTo>
                  <a:pt x="69350" y="21140"/>
                </a:lnTo>
                <a:lnTo>
                  <a:pt x="69350" y="21130"/>
                </a:lnTo>
                <a:lnTo>
                  <a:pt x="69360" y="21130"/>
                </a:lnTo>
                <a:lnTo>
                  <a:pt x="69350" y="21130"/>
                </a:lnTo>
                <a:lnTo>
                  <a:pt x="69350" y="21120"/>
                </a:lnTo>
                <a:lnTo>
                  <a:pt x="69360" y="21120"/>
                </a:lnTo>
                <a:lnTo>
                  <a:pt x="69360" y="21110"/>
                </a:lnTo>
                <a:lnTo>
                  <a:pt x="69370" y="21110"/>
                </a:lnTo>
                <a:lnTo>
                  <a:pt x="69390" y="21110"/>
                </a:lnTo>
                <a:lnTo>
                  <a:pt x="69390" y="21150"/>
                </a:lnTo>
                <a:lnTo>
                  <a:pt x="69390" y="21160"/>
                </a:lnTo>
                <a:lnTo>
                  <a:pt x="69400" y="21160"/>
                </a:lnTo>
                <a:lnTo>
                  <a:pt x="69420" y="21160"/>
                </a:lnTo>
                <a:lnTo>
                  <a:pt x="69420" y="21170"/>
                </a:lnTo>
                <a:lnTo>
                  <a:pt x="69420" y="21190"/>
                </a:lnTo>
                <a:lnTo>
                  <a:pt x="69420" y="21200"/>
                </a:lnTo>
                <a:lnTo>
                  <a:pt x="69410" y="21200"/>
                </a:lnTo>
                <a:lnTo>
                  <a:pt x="69410" y="21210"/>
                </a:lnTo>
                <a:lnTo>
                  <a:pt x="69390" y="21210"/>
                </a:lnTo>
                <a:lnTo>
                  <a:pt x="69390" y="21220"/>
                </a:lnTo>
                <a:lnTo>
                  <a:pt x="69380" y="21220"/>
                </a:lnTo>
                <a:lnTo>
                  <a:pt x="69380" y="21240"/>
                </a:lnTo>
                <a:lnTo>
                  <a:pt x="69370" y="21240"/>
                </a:lnTo>
                <a:lnTo>
                  <a:pt x="69370" y="21250"/>
                </a:lnTo>
                <a:lnTo>
                  <a:pt x="69360" y="21250"/>
                </a:lnTo>
                <a:lnTo>
                  <a:pt x="69360" y="21260"/>
                </a:lnTo>
                <a:lnTo>
                  <a:pt x="69360" y="21270"/>
                </a:lnTo>
                <a:lnTo>
                  <a:pt x="69350" y="21270"/>
                </a:lnTo>
                <a:lnTo>
                  <a:pt x="69350" y="21280"/>
                </a:lnTo>
                <a:lnTo>
                  <a:pt x="69350" y="21290"/>
                </a:lnTo>
                <a:lnTo>
                  <a:pt x="69340" y="21290"/>
                </a:lnTo>
                <a:lnTo>
                  <a:pt x="69340" y="21320"/>
                </a:lnTo>
                <a:lnTo>
                  <a:pt x="69350" y="21320"/>
                </a:lnTo>
                <a:lnTo>
                  <a:pt x="69350" y="21330"/>
                </a:lnTo>
                <a:lnTo>
                  <a:pt x="69350" y="21340"/>
                </a:lnTo>
                <a:lnTo>
                  <a:pt x="69360" y="21340"/>
                </a:lnTo>
                <a:lnTo>
                  <a:pt x="69380" y="21340"/>
                </a:lnTo>
                <a:lnTo>
                  <a:pt x="69380" y="21330"/>
                </a:lnTo>
                <a:lnTo>
                  <a:pt x="69390" y="21330"/>
                </a:lnTo>
                <a:lnTo>
                  <a:pt x="69390" y="21320"/>
                </a:lnTo>
                <a:lnTo>
                  <a:pt x="69390" y="21310"/>
                </a:lnTo>
                <a:lnTo>
                  <a:pt x="69400" y="21310"/>
                </a:lnTo>
                <a:lnTo>
                  <a:pt x="69400" y="21300"/>
                </a:lnTo>
                <a:lnTo>
                  <a:pt x="69400" y="21290"/>
                </a:lnTo>
                <a:lnTo>
                  <a:pt x="69410" y="21290"/>
                </a:lnTo>
                <a:lnTo>
                  <a:pt x="69420" y="21290"/>
                </a:lnTo>
                <a:lnTo>
                  <a:pt x="69420" y="21280"/>
                </a:lnTo>
                <a:lnTo>
                  <a:pt x="69420" y="21270"/>
                </a:lnTo>
                <a:lnTo>
                  <a:pt x="69430" y="21270"/>
                </a:lnTo>
                <a:lnTo>
                  <a:pt x="69430" y="21260"/>
                </a:lnTo>
                <a:lnTo>
                  <a:pt x="69430" y="21250"/>
                </a:lnTo>
                <a:lnTo>
                  <a:pt x="69440" y="21250"/>
                </a:lnTo>
                <a:lnTo>
                  <a:pt x="69440" y="21240"/>
                </a:lnTo>
                <a:lnTo>
                  <a:pt x="69450" y="21240"/>
                </a:lnTo>
                <a:lnTo>
                  <a:pt x="69450" y="21230"/>
                </a:lnTo>
                <a:lnTo>
                  <a:pt x="69460" y="21230"/>
                </a:lnTo>
                <a:lnTo>
                  <a:pt x="69470" y="21230"/>
                </a:lnTo>
                <a:lnTo>
                  <a:pt x="69470" y="21250"/>
                </a:lnTo>
                <a:lnTo>
                  <a:pt x="69490" y="21250"/>
                </a:lnTo>
                <a:lnTo>
                  <a:pt x="69510" y="21250"/>
                </a:lnTo>
                <a:lnTo>
                  <a:pt x="69510" y="21240"/>
                </a:lnTo>
                <a:lnTo>
                  <a:pt x="69540" y="21240"/>
                </a:lnTo>
                <a:lnTo>
                  <a:pt x="69540" y="21250"/>
                </a:lnTo>
                <a:lnTo>
                  <a:pt x="69540" y="21280"/>
                </a:lnTo>
                <a:lnTo>
                  <a:pt x="69540" y="21290"/>
                </a:lnTo>
                <a:lnTo>
                  <a:pt x="69540" y="21300"/>
                </a:lnTo>
                <a:lnTo>
                  <a:pt x="69540" y="21330"/>
                </a:lnTo>
                <a:lnTo>
                  <a:pt x="69550" y="21330"/>
                </a:lnTo>
                <a:lnTo>
                  <a:pt x="69550" y="21350"/>
                </a:lnTo>
                <a:lnTo>
                  <a:pt x="69580" y="21350"/>
                </a:lnTo>
                <a:lnTo>
                  <a:pt x="69590" y="21350"/>
                </a:lnTo>
                <a:lnTo>
                  <a:pt x="69590" y="21320"/>
                </a:lnTo>
                <a:lnTo>
                  <a:pt x="69590" y="21280"/>
                </a:lnTo>
                <a:lnTo>
                  <a:pt x="69600" y="21280"/>
                </a:lnTo>
                <a:lnTo>
                  <a:pt x="69590" y="21280"/>
                </a:lnTo>
                <a:lnTo>
                  <a:pt x="69590" y="21260"/>
                </a:lnTo>
                <a:lnTo>
                  <a:pt x="69600" y="21260"/>
                </a:lnTo>
                <a:lnTo>
                  <a:pt x="69610" y="21260"/>
                </a:lnTo>
                <a:lnTo>
                  <a:pt x="69610" y="21250"/>
                </a:lnTo>
                <a:lnTo>
                  <a:pt x="69630" y="21250"/>
                </a:lnTo>
                <a:lnTo>
                  <a:pt x="69630" y="21270"/>
                </a:lnTo>
                <a:lnTo>
                  <a:pt x="69630" y="21280"/>
                </a:lnTo>
                <a:lnTo>
                  <a:pt x="69640" y="21280"/>
                </a:lnTo>
                <a:lnTo>
                  <a:pt x="69640" y="21290"/>
                </a:lnTo>
                <a:lnTo>
                  <a:pt x="69640" y="21300"/>
                </a:lnTo>
                <a:lnTo>
                  <a:pt x="69650" y="21300"/>
                </a:lnTo>
                <a:lnTo>
                  <a:pt x="69650" y="21320"/>
                </a:lnTo>
                <a:lnTo>
                  <a:pt x="69670" y="21320"/>
                </a:lnTo>
                <a:lnTo>
                  <a:pt x="69670" y="21330"/>
                </a:lnTo>
                <a:lnTo>
                  <a:pt x="69670" y="21350"/>
                </a:lnTo>
                <a:lnTo>
                  <a:pt x="69680" y="21350"/>
                </a:lnTo>
                <a:lnTo>
                  <a:pt x="69690" y="21350"/>
                </a:lnTo>
                <a:lnTo>
                  <a:pt x="69690" y="21360"/>
                </a:lnTo>
                <a:lnTo>
                  <a:pt x="69690" y="21400"/>
                </a:lnTo>
                <a:lnTo>
                  <a:pt x="69700" y="21400"/>
                </a:lnTo>
                <a:lnTo>
                  <a:pt x="69700" y="21410"/>
                </a:lnTo>
                <a:lnTo>
                  <a:pt x="69700" y="21420"/>
                </a:lnTo>
                <a:lnTo>
                  <a:pt x="69710" y="21420"/>
                </a:lnTo>
                <a:lnTo>
                  <a:pt x="69720" y="21420"/>
                </a:lnTo>
                <a:lnTo>
                  <a:pt x="69720" y="21430"/>
                </a:lnTo>
                <a:lnTo>
                  <a:pt x="69720" y="21450"/>
                </a:lnTo>
                <a:lnTo>
                  <a:pt x="69710" y="21450"/>
                </a:lnTo>
                <a:lnTo>
                  <a:pt x="69710" y="21460"/>
                </a:lnTo>
                <a:lnTo>
                  <a:pt x="69700" y="21460"/>
                </a:lnTo>
                <a:lnTo>
                  <a:pt x="69700" y="21470"/>
                </a:lnTo>
                <a:lnTo>
                  <a:pt x="69680" y="21470"/>
                </a:lnTo>
                <a:lnTo>
                  <a:pt x="69670" y="21470"/>
                </a:lnTo>
                <a:lnTo>
                  <a:pt x="69660" y="21470"/>
                </a:lnTo>
                <a:lnTo>
                  <a:pt x="69650" y="21470"/>
                </a:lnTo>
                <a:lnTo>
                  <a:pt x="69650" y="21480"/>
                </a:lnTo>
                <a:lnTo>
                  <a:pt x="69640" y="21480"/>
                </a:lnTo>
                <a:lnTo>
                  <a:pt x="69640" y="21490"/>
                </a:lnTo>
                <a:lnTo>
                  <a:pt x="69650" y="21490"/>
                </a:lnTo>
                <a:lnTo>
                  <a:pt x="69650" y="21500"/>
                </a:lnTo>
                <a:lnTo>
                  <a:pt x="69650" y="21510"/>
                </a:lnTo>
                <a:lnTo>
                  <a:pt x="69660" y="21510"/>
                </a:lnTo>
                <a:lnTo>
                  <a:pt x="69660" y="21520"/>
                </a:lnTo>
                <a:lnTo>
                  <a:pt x="69670" y="21520"/>
                </a:lnTo>
                <a:lnTo>
                  <a:pt x="69700" y="21520"/>
                </a:lnTo>
                <a:lnTo>
                  <a:pt x="69700" y="21530"/>
                </a:lnTo>
                <a:lnTo>
                  <a:pt x="69720" y="21530"/>
                </a:lnTo>
                <a:lnTo>
                  <a:pt x="69720" y="21520"/>
                </a:lnTo>
                <a:lnTo>
                  <a:pt x="69730" y="21520"/>
                </a:lnTo>
                <a:lnTo>
                  <a:pt x="69730" y="21510"/>
                </a:lnTo>
                <a:lnTo>
                  <a:pt x="69730" y="21500"/>
                </a:lnTo>
                <a:lnTo>
                  <a:pt x="69740" y="21500"/>
                </a:lnTo>
                <a:lnTo>
                  <a:pt x="69740" y="21490"/>
                </a:lnTo>
                <a:lnTo>
                  <a:pt x="69760" y="21490"/>
                </a:lnTo>
                <a:lnTo>
                  <a:pt x="69760" y="21500"/>
                </a:lnTo>
                <a:lnTo>
                  <a:pt x="69770" y="21500"/>
                </a:lnTo>
                <a:lnTo>
                  <a:pt x="69770" y="21520"/>
                </a:lnTo>
                <a:lnTo>
                  <a:pt x="69760" y="21520"/>
                </a:lnTo>
                <a:lnTo>
                  <a:pt x="69760" y="21530"/>
                </a:lnTo>
                <a:lnTo>
                  <a:pt x="69760" y="21540"/>
                </a:lnTo>
                <a:lnTo>
                  <a:pt x="69750" y="21540"/>
                </a:lnTo>
                <a:lnTo>
                  <a:pt x="69730" y="21540"/>
                </a:lnTo>
                <a:lnTo>
                  <a:pt x="69720" y="21540"/>
                </a:lnTo>
                <a:lnTo>
                  <a:pt x="69730" y="21540"/>
                </a:lnTo>
                <a:lnTo>
                  <a:pt x="69730" y="21550"/>
                </a:lnTo>
                <a:lnTo>
                  <a:pt x="69720" y="21550"/>
                </a:lnTo>
                <a:lnTo>
                  <a:pt x="69720" y="21560"/>
                </a:lnTo>
                <a:lnTo>
                  <a:pt x="69720" y="21570"/>
                </a:lnTo>
                <a:lnTo>
                  <a:pt x="69710" y="21570"/>
                </a:lnTo>
                <a:lnTo>
                  <a:pt x="69710" y="21580"/>
                </a:lnTo>
                <a:lnTo>
                  <a:pt x="69720" y="21580"/>
                </a:lnTo>
                <a:lnTo>
                  <a:pt x="69720" y="21590"/>
                </a:lnTo>
                <a:lnTo>
                  <a:pt x="69720" y="21600"/>
                </a:lnTo>
                <a:lnTo>
                  <a:pt x="69730" y="21600"/>
                </a:lnTo>
                <a:lnTo>
                  <a:pt x="69730" y="21610"/>
                </a:lnTo>
                <a:lnTo>
                  <a:pt x="69730" y="21630"/>
                </a:lnTo>
                <a:lnTo>
                  <a:pt x="69720" y="21630"/>
                </a:lnTo>
                <a:lnTo>
                  <a:pt x="69700" y="21630"/>
                </a:lnTo>
                <a:lnTo>
                  <a:pt x="69700" y="21640"/>
                </a:lnTo>
                <a:lnTo>
                  <a:pt x="69690" y="21640"/>
                </a:lnTo>
                <a:lnTo>
                  <a:pt x="69690" y="21650"/>
                </a:lnTo>
                <a:lnTo>
                  <a:pt x="69680" y="21650"/>
                </a:lnTo>
                <a:lnTo>
                  <a:pt x="69680" y="21660"/>
                </a:lnTo>
                <a:lnTo>
                  <a:pt x="69670" y="21660"/>
                </a:lnTo>
                <a:lnTo>
                  <a:pt x="69680" y="21660"/>
                </a:lnTo>
                <a:lnTo>
                  <a:pt x="69680" y="21670"/>
                </a:lnTo>
                <a:lnTo>
                  <a:pt x="69670" y="21670"/>
                </a:lnTo>
                <a:lnTo>
                  <a:pt x="69660" y="21670"/>
                </a:lnTo>
                <a:lnTo>
                  <a:pt x="69660" y="21680"/>
                </a:lnTo>
                <a:lnTo>
                  <a:pt x="69660" y="21690"/>
                </a:lnTo>
                <a:lnTo>
                  <a:pt x="69650" y="21690"/>
                </a:lnTo>
                <a:lnTo>
                  <a:pt x="69650" y="21700"/>
                </a:lnTo>
                <a:lnTo>
                  <a:pt x="69640" y="21700"/>
                </a:lnTo>
                <a:lnTo>
                  <a:pt x="69630" y="21700"/>
                </a:lnTo>
                <a:lnTo>
                  <a:pt x="69630" y="21710"/>
                </a:lnTo>
                <a:lnTo>
                  <a:pt x="69620" y="21710"/>
                </a:lnTo>
                <a:lnTo>
                  <a:pt x="69620" y="21700"/>
                </a:lnTo>
                <a:lnTo>
                  <a:pt x="69610" y="21700"/>
                </a:lnTo>
                <a:lnTo>
                  <a:pt x="69610" y="21710"/>
                </a:lnTo>
                <a:lnTo>
                  <a:pt x="69590" y="21710"/>
                </a:lnTo>
                <a:lnTo>
                  <a:pt x="69590" y="21700"/>
                </a:lnTo>
                <a:lnTo>
                  <a:pt x="69570" y="21700"/>
                </a:lnTo>
                <a:lnTo>
                  <a:pt x="69570" y="21710"/>
                </a:lnTo>
                <a:lnTo>
                  <a:pt x="69560" y="21710"/>
                </a:lnTo>
                <a:lnTo>
                  <a:pt x="69560" y="21720"/>
                </a:lnTo>
                <a:lnTo>
                  <a:pt x="69540" y="21720"/>
                </a:lnTo>
                <a:lnTo>
                  <a:pt x="69540" y="21710"/>
                </a:lnTo>
                <a:lnTo>
                  <a:pt x="69530" y="21710"/>
                </a:lnTo>
                <a:lnTo>
                  <a:pt x="69530" y="21700"/>
                </a:lnTo>
                <a:lnTo>
                  <a:pt x="69530" y="21690"/>
                </a:lnTo>
                <a:lnTo>
                  <a:pt x="69520" y="21690"/>
                </a:lnTo>
                <a:lnTo>
                  <a:pt x="69520" y="21670"/>
                </a:lnTo>
                <a:lnTo>
                  <a:pt x="69510" y="21670"/>
                </a:lnTo>
                <a:lnTo>
                  <a:pt x="69510" y="21660"/>
                </a:lnTo>
                <a:lnTo>
                  <a:pt x="69510" y="21670"/>
                </a:lnTo>
                <a:lnTo>
                  <a:pt x="69500" y="21670"/>
                </a:lnTo>
                <a:lnTo>
                  <a:pt x="69500" y="21680"/>
                </a:lnTo>
                <a:lnTo>
                  <a:pt x="69490" y="21680"/>
                </a:lnTo>
                <a:lnTo>
                  <a:pt x="69470" y="21680"/>
                </a:lnTo>
                <a:lnTo>
                  <a:pt x="69470" y="21670"/>
                </a:lnTo>
                <a:lnTo>
                  <a:pt x="69460" y="21670"/>
                </a:lnTo>
                <a:lnTo>
                  <a:pt x="69460" y="21680"/>
                </a:lnTo>
                <a:lnTo>
                  <a:pt x="69460" y="21670"/>
                </a:lnTo>
                <a:lnTo>
                  <a:pt x="69450" y="21670"/>
                </a:lnTo>
                <a:lnTo>
                  <a:pt x="69430" y="21670"/>
                </a:lnTo>
                <a:lnTo>
                  <a:pt x="69430" y="21680"/>
                </a:lnTo>
                <a:lnTo>
                  <a:pt x="69430" y="21710"/>
                </a:lnTo>
                <a:lnTo>
                  <a:pt x="69450" y="21710"/>
                </a:lnTo>
                <a:lnTo>
                  <a:pt x="69450" y="21720"/>
                </a:lnTo>
                <a:lnTo>
                  <a:pt x="69470" y="21720"/>
                </a:lnTo>
                <a:lnTo>
                  <a:pt x="69480" y="21720"/>
                </a:lnTo>
                <a:lnTo>
                  <a:pt x="69490" y="21720"/>
                </a:lnTo>
                <a:lnTo>
                  <a:pt x="69490" y="21730"/>
                </a:lnTo>
                <a:lnTo>
                  <a:pt x="69490" y="21720"/>
                </a:lnTo>
                <a:lnTo>
                  <a:pt x="69500" y="21720"/>
                </a:lnTo>
                <a:lnTo>
                  <a:pt x="69500" y="21730"/>
                </a:lnTo>
                <a:lnTo>
                  <a:pt x="69510" y="21730"/>
                </a:lnTo>
                <a:lnTo>
                  <a:pt x="69510" y="21740"/>
                </a:lnTo>
                <a:lnTo>
                  <a:pt x="69520" y="21740"/>
                </a:lnTo>
                <a:lnTo>
                  <a:pt x="69530" y="21740"/>
                </a:lnTo>
                <a:lnTo>
                  <a:pt x="69530" y="21750"/>
                </a:lnTo>
                <a:lnTo>
                  <a:pt x="69530" y="21760"/>
                </a:lnTo>
                <a:lnTo>
                  <a:pt x="69540" y="21760"/>
                </a:lnTo>
                <a:lnTo>
                  <a:pt x="69540" y="21770"/>
                </a:lnTo>
                <a:lnTo>
                  <a:pt x="69550" y="21770"/>
                </a:lnTo>
                <a:lnTo>
                  <a:pt x="69550" y="21780"/>
                </a:lnTo>
                <a:lnTo>
                  <a:pt x="69540" y="21780"/>
                </a:lnTo>
                <a:lnTo>
                  <a:pt x="69530" y="21780"/>
                </a:lnTo>
                <a:lnTo>
                  <a:pt x="69520" y="21780"/>
                </a:lnTo>
                <a:lnTo>
                  <a:pt x="69520" y="21770"/>
                </a:lnTo>
                <a:lnTo>
                  <a:pt x="69510" y="21770"/>
                </a:lnTo>
                <a:lnTo>
                  <a:pt x="69510" y="21760"/>
                </a:lnTo>
                <a:lnTo>
                  <a:pt x="69500" y="21760"/>
                </a:lnTo>
                <a:lnTo>
                  <a:pt x="69500" y="21750"/>
                </a:lnTo>
                <a:lnTo>
                  <a:pt x="69490" y="21750"/>
                </a:lnTo>
                <a:lnTo>
                  <a:pt x="69470" y="21750"/>
                </a:lnTo>
                <a:lnTo>
                  <a:pt x="69450" y="21750"/>
                </a:lnTo>
                <a:lnTo>
                  <a:pt x="69450" y="21760"/>
                </a:lnTo>
                <a:lnTo>
                  <a:pt x="69450" y="21770"/>
                </a:lnTo>
                <a:lnTo>
                  <a:pt x="69450" y="21790"/>
                </a:lnTo>
                <a:lnTo>
                  <a:pt x="69460" y="21790"/>
                </a:lnTo>
                <a:lnTo>
                  <a:pt x="69460" y="21810"/>
                </a:lnTo>
                <a:lnTo>
                  <a:pt x="69460" y="21830"/>
                </a:lnTo>
                <a:lnTo>
                  <a:pt x="69460" y="21840"/>
                </a:lnTo>
                <a:lnTo>
                  <a:pt x="69470" y="21840"/>
                </a:lnTo>
                <a:lnTo>
                  <a:pt x="69470" y="21850"/>
                </a:lnTo>
                <a:lnTo>
                  <a:pt x="69490" y="21850"/>
                </a:lnTo>
                <a:lnTo>
                  <a:pt x="69500" y="21850"/>
                </a:lnTo>
                <a:lnTo>
                  <a:pt x="69500" y="21860"/>
                </a:lnTo>
                <a:lnTo>
                  <a:pt x="69510" y="21860"/>
                </a:lnTo>
                <a:lnTo>
                  <a:pt x="69540" y="21860"/>
                </a:lnTo>
                <a:lnTo>
                  <a:pt x="69540" y="21870"/>
                </a:lnTo>
                <a:lnTo>
                  <a:pt x="69540" y="21880"/>
                </a:lnTo>
                <a:lnTo>
                  <a:pt x="69540" y="21890"/>
                </a:lnTo>
                <a:lnTo>
                  <a:pt x="69530" y="21890"/>
                </a:lnTo>
                <a:lnTo>
                  <a:pt x="69530" y="21900"/>
                </a:lnTo>
                <a:lnTo>
                  <a:pt x="69530" y="21920"/>
                </a:lnTo>
                <a:lnTo>
                  <a:pt x="69520" y="21920"/>
                </a:lnTo>
                <a:lnTo>
                  <a:pt x="69510" y="21920"/>
                </a:lnTo>
                <a:lnTo>
                  <a:pt x="69500" y="21920"/>
                </a:lnTo>
                <a:lnTo>
                  <a:pt x="69490" y="21920"/>
                </a:lnTo>
                <a:lnTo>
                  <a:pt x="69490" y="21930"/>
                </a:lnTo>
                <a:lnTo>
                  <a:pt x="69480" y="21930"/>
                </a:lnTo>
                <a:lnTo>
                  <a:pt x="69480" y="21950"/>
                </a:lnTo>
                <a:lnTo>
                  <a:pt x="69480" y="21960"/>
                </a:lnTo>
                <a:lnTo>
                  <a:pt x="69490" y="21960"/>
                </a:lnTo>
                <a:lnTo>
                  <a:pt x="69520" y="21960"/>
                </a:lnTo>
                <a:lnTo>
                  <a:pt x="69530" y="21960"/>
                </a:lnTo>
                <a:lnTo>
                  <a:pt x="69530" y="21950"/>
                </a:lnTo>
                <a:lnTo>
                  <a:pt x="69540" y="21950"/>
                </a:lnTo>
                <a:lnTo>
                  <a:pt x="69540" y="21960"/>
                </a:lnTo>
                <a:lnTo>
                  <a:pt x="69550" y="21960"/>
                </a:lnTo>
                <a:lnTo>
                  <a:pt x="69560" y="21960"/>
                </a:lnTo>
                <a:lnTo>
                  <a:pt x="69560" y="21970"/>
                </a:lnTo>
                <a:lnTo>
                  <a:pt x="69570" y="21970"/>
                </a:lnTo>
                <a:lnTo>
                  <a:pt x="69570" y="21980"/>
                </a:lnTo>
                <a:lnTo>
                  <a:pt x="69580" y="21980"/>
                </a:lnTo>
                <a:lnTo>
                  <a:pt x="69580" y="21970"/>
                </a:lnTo>
                <a:lnTo>
                  <a:pt x="69590" y="21970"/>
                </a:lnTo>
                <a:lnTo>
                  <a:pt x="69610" y="21970"/>
                </a:lnTo>
                <a:lnTo>
                  <a:pt x="69610" y="21980"/>
                </a:lnTo>
                <a:lnTo>
                  <a:pt x="69620" y="21980"/>
                </a:lnTo>
                <a:lnTo>
                  <a:pt x="69640" y="21980"/>
                </a:lnTo>
                <a:lnTo>
                  <a:pt x="69640" y="21990"/>
                </a:lnTo>
                <a:lnTo>
                  <a:pt x="69650" y="21990"/>
                </a:lnTo>
                <a:lnTo>
                  <a:pt x="69650" y="22010"/>
                </a:lnTo>
                <a:lnTo>
                  <a:pt x="69650" y="22000"/>
                </a:lnTo>
                <a:lnTo>
                  <a:pt x="69660" y="22000"/>
                </a:lnTo>
                <a:lnTo>
                  <a:pt x="69660" y="22010"/>
                </a:lnTo>
                <a:lnTo>
                  <a:pt x="69660" y="22030"/>
                </a:lnTo>
                <a:lnTo>
                  <a:pt x="69660" y="22040"/>
                </a:lnTo>
                <a:lnTo>
                  <a:pt x="69660" y="22050"/>
                </a:lnTo>
                <a:lnTo>
                  <a:pt x="69670" y="22050"/>
                </a:lnTo>
                <a:lnTo>
                  <a:pt x="69680" y="22050"/>
                </a:lnTo>
                <a:lnTo>
                  <a:pt x="69690" y="22050"/>
                </a:lnTo>
                <a:lnTo>
                  <a:pt x="69690" y="22070"/>
                </a:lnTo>
                <a:lnTo>
                  <a:pt x="69700" y="22070"/>
                </a:lnTo>
                <a:lnTo>
                  <a:pt x="69700" y="22080"/>
                </a:lnTo>
                <a:lnTo>
                  <a:pt x="69690" y="22080"/>
                </a:lnTo>
                <a:lnTo>
                  <a:pt x="69690" y="22100"/>
                </a:lnTo>
                <a:lnTo>
                  <a:pt x="69680" y="22100"/>
                </a:lnTo>
                <a:lnTo>
                  <a:pt x="69680" y="22120"/>
                </a:lnTo>
                <a:lnTo>
                  <a:pt x="69670" y="22120"/>
                </a:lnTo>
                <a:lnTo>
                  <a:pt x="69670" y="22130"/>
                </a:lnTo>
                <a:lnTo>
                  <a:pt x="69660" y="22130"/>
                </a:lnTo>
                <a:lnTo>
                  <a:pt x="69650" y="22130"/>
                </a:lnTo>
                <a:lnTo>
                  <a:pt x="69640" y="22130"/>
                </a:lnTo>
                <a:lnTo>
                  <a:pt x="69640" y="22140"/>
                </a:lnTo>
                <a:lnTo>
                  <a:pt x="69630" y="22140"/>
                </a:lnTo>
                <a:lnTo>
                  <a:pt x="69630" y="22150"/>
                </a:lnTo>
                <a:lnTo>
                  <a:pt x="69630" y="22160"/>
                </a:lnTo>
                <a:lnTo>
                  <a:pt x="69640" y="22160"/>
                </a:lnTo>
                <a:lnTo>
                  <a:pt x="69640" y="22170"/>
                </a:lnTo>
                <a:lnTo>
                  <a:pt x="69630" y="22170"/>
                </a:lnTo>
                <a:lnTo>
                  <a:pt x="69630" y="22180"/>
                </a:lnTo>
                <a:lnTo>
                  <a:pt x="69640" y="22180"/>
                </a:lnTo>
                <a:lnTo>
                  <a:pt x="69630" y="22180"/>
                </a:lnTo>
                <a:lnTo>
                  <a:pt x="69630" y="22200"/>
                </a:lnTo>
                <a:lnTo>
                  <a:pt x="69630" y="22210"/>
                </a:lnTo>
                <a:lnTo>
                  <a:pt x="69630" y="22220"/>
                </a:lnTo>
                <a:lnTo>
                  <a:pt x="69640" y="22220"/>
                </a:lnTo>
                <a:lnTo>
                  <a:pt x="69640" y="22230"/>
                </a:lnTo>
                <a:lnTo>
                  <a:pt x="69650" y="22230"/>
                </a:lnTo>
                <a:lnTo>
                  <a:pt x="69650" y="22240"/>
                </a:lnTo>
                <a:lnTo>
                  <a:pt x="69650" y="22250"/>
                </a:lnTo>
                <a:lnTo>
                  <a:pt x="69650" y="22270"/>
                </a:lnTo>
                <a:lnTo>
                  <a:pt x="69640" y="22270"/>
                </a:lnTo>
                <a:lnTo>
                  <a:pt x="69640" y="22280"/>
                </a:lnTo>
                <a:lnTo>
                  <a:pt x="69640" y="22290"/>
                </a:lnTo>
                <a:lnTo>
                  <a:pt x="69630" y="22290"/>
                </a:lnTo>
                <a:lnTo>
                  <a:pt x="69620" y="22290"/>
                </a:lnTo>
                <a:lnTo>
                  <a:pt x="69620" y="22300"/>
                </a:lnTo>
                <a:lnTo>
                  <a:pt x="69620" y="22310"/>
                </a:lnTo>
                <a:lnTo>
                  <a:pt x="69620" y="22320"/>
                </a:lnTo>
                <a:lnTo>
                  <a:pt x="69620" y="22310"/>
                </a:lnTo>
                <a:lnTo>
                  <a:pt x="69630" y="22310"/>
                </a:lnTo>
                <a:lnTo>
                  <a:pt x="69640" y="22310"/>
                </a:lnTo>
                <a:lnTo>
                  <a:pt x="69650" y="22310"/>
                </a:lnTo>
                <a:lnTo>
                  <a:pt x="69650" y="22300"/>
                </a:lnTo>
                <a:lnTo>
                  <a:pt x="69670" y="22300"/>
                </a:lnTo>
                <a:lnTo>
                  <a:pt x="69680" y="22300"/>
                </a:lnTo>
                <a:lnTo>
                  <a:pt x="69680" y="22290"/>
                </a:lnTo>
                <a:lnTo>
                  <a:pt x="69690" y="22290"/>
                </a:lnTo>
                <a:lnTo>
                  <a:pt x="69690" y="22300"/>
                </a:lnTo>
                <a:lnTo>
                  <a:pt x="69700" y="22300"/>
                </a:lnTo>
                <a:lnTo>
                  <a:pt x="69700" y="22310"/>
                </a:lnTo>
                <a:lnTo>
                  <a:pt x="69700" y="22320"/>
                </a:lnTo>
                <a:lnTo>
                  <a:pt x="69710" y="22320"/>
                </a:lnTo>
                <a:lnTo>
                  <a:pt x="69720" y="22320"/>
                </a:lnTo>
                <a:lnTo>
                  <a:pt x="69720" y="22330"/>
                </a:lnTo>
                <a:lnTo>
                  <a:pt x="69730" y="22330"/>
                </a:lnTo>
                <a:lnTo>
                  <a:pt x="69740" y="22330"/>
                </a:lnTo>
                <a:lnTo>
                  <a:pt x="69750" y="22330"/>
                </a:lnTo>
                <a:lnTo>
                  <a:pt x="69750" y="22320"/>
                </a:lnTo>
                <a:lnTo>
                  <a:pt x="69760" y="22320"/>
                </a:lnTo>
                <a:lnTo>
                  <a:pt x="69770" y="22320"/>
                </a:lnTo>
                <a:lnTo>
                  <a:pt x="69770" y="22310"/>
                </a:lnTo>
                <a:lnTo>
                  <a:pt x="69780" y="22310"/>
                </a:lnTo>
                <a:lnTo>
                  <a:pt x="69790" y="22310"/>
                </a:lnTo>
                <a:lnTo>
                  <a:pt x="69790" y="22320"/>
                </a:lnTo>
                <a:lnTo>
                  <a:pt x="69800" y="22320"/>
                </a:lnTo>
                <a:lnTo>
                  <a:pt x="69800" y="22330"/>
                </a:lnTo>
                <a:lnTo>
                  <a:pt x="69810" y="22330"/>
                </a:lnTo>
                <a:lnTo>
                  <a:pt x="69810" y="22340"/>
                </a:lnTo>
                <a:lnTo>
                  <a:pt x="69800" y="22340"/>
                </a:lnTo>
                <a:lnTo>
                  <a:pt x="69800" y="22360"/>
                </a:lnTo>
                <a:lnTo>
                  <a:pt x="69800" y="22370"/>
                </a:lnTo>
                <a:lnTo>
                  <a:pt x="69790" y="22370"/>
                </a:lnTo>
                <a:lnTo>
                  <a:pt x="69780" y="22370"/>
                </a:lnTo>
                <a:lnTo>
                  <a:pt x="69780" y="22380"/>
                </a:lnTo>
                <a:lnTo>
                  <a:pt x="69770" y="22380"/>
                </a:lnTo>
                <a:lnTo>
                  <a:pt x="69770" y="22390"/>
                </a:lnTo>
                <a:lnTo>
                  <a:pt x="69760" y="22390"/>
                </a:lnTo>
                <a:lnTo>
                  <a:pt x="69750" y="22390"/>
                </a:lnTo>
                <a:lnTo>
                  <a:pt x="69740" y="22390"/>
                </a:lnTo>
                <a:lnTo>
                  <a:pt x="69730" y="22390"/>
                </a:lnTo>
                <a:lnTo>
                  <a:pt x="69720" y="22390"/>
                </a:lnTo>
                <a:lnTo>
                  <a:pt x="69720" y="22380"/>
                </a:lnTo>
                <a:lnTo>
                  <a:pt x="69700" y="22380"/>
                </a:lnTo>
                <a:lnTo>
                  <a:pt x="69700" y="22390"/>
                </a:lnTo>
                <a:lnTo>
                  <a:pt x="69690" y="22390"/>
                </a:lnTo>
                <a:lnTo>
                  <a:pt x="69690" y="22380"/>
                </a:lnTo>
                <a:lnTo>
                  <a:pt x="69690" y="22390"/>
                </a:lnTo>
                <a:lnTo>
                  <a:pt x="69680" y="22390"/>
                </a:lnTo>
                <a:lnTo>
                  <a:pt x="69680" y="22400"/>
                </a:lnTo>
                <a:lnTo>
                  <a:pt x="69670" y="22400"/>
                </a:lnTo>
                <a:lnTo>
                  <a:pt x="69670" y="22410"/>
                </a:lnTo>
                <a:lnTo>
                  <a:pt x="69660" y="22410"/>
                </a:lnTo>
                <a:lnTo>
                  <a:pt x="69660" y="22420"/>
                </a:lnTo>
                <a:lnTo>
                  <a:pt x="69650" y="22420"/>
                </a:lnTo>
                <a:lnTo>
                  <a:pt x="69640" y="22420"/>
                </a:lnTo>
                <a:lnTo>
                  <a:pt x="69640" y="22430"/>
                </a:lnTo>
                <a:lnTo>
                  <a:pt x="69630" y="22430"/>
                </a:lnTo>
                <a:lnTo>
                  <a:pt x="69630" y="22440"/>
                </a:lnTo>
                <a:lnTo>
                  <a:pt x="69630" y="22470"/>
                </a:lnTo>
                <a:lnTo>
                  <a:pt x="69620" y="22470"/>
                </a:lnTo>
                <a:lnTo>
                  <a:pt x="69620" y="22480"/>
                </a:lnTo>
                <a:lnTo>
                  <a:pt x="69610" y="22480"/>
                </a:lnTo>
                <a:lnTo>
                  <a:pt x="69610" y="22490"/>
                </a:lnTo>
                <a:lnTo>
                  <a:pt x="69610" y="22500"/>
                </a:lnTo>
                <a:lnTo>
                  <a:pt x="69600" y="22500"/>
                </a:lnTo>
                <a:lnTo>
                  <a:pt x="69600" y="22520"/>
                </a:lnTo>
                <a:lnTo>
                  <a:pt x="69590" y="22520"/>
                </a:lnTo>
                <a:lnTo>
                  <a:pt x="69590" y="22530"/>
                </a:lnTo>
                <a:lnTo>
                  <a:pt x="69580" y="22530"/>
                </a:lnTo>
                <a:lnTo>
                  <a:pt x="69590" y="22530"/>
                </a:lnTo>
                <a:lnTo>
                  <a:pt x="69590" y="22540"/>
                </a:lnTo>
                <a:lnTo>
                  <a:pt x="69590" y="22550"/>
                </a:lnTo>
                <a:lnTo>
                  <a:pt x="69590" y="22560"/>
                </a:lnTo>
                <a:lnTo>
                  <a:pt x="69580" y="22560"/>
                </a:lnTo>
                <a:lnTo>
                  <a:pt x="69580" y="22570"/>
                </a:lnTo>
                <a:lnTo>
                  <a:pt x="69580" y="22580"/>
                </a:lnTo>
                <a:lnTo>
                  <a:pt x="69580" y="22590"/>
                </a:lnTo>
                <a:lnTo>
                  <a:pt x="69580" y="22600"/>
                </a:lnTo>
                <a:lnTo>
                  <a:pt x="69590" y="22600"/>
                </a:lnTo>
                <a:lnTo>
                  <a:pt x="69600" y="22600"/>
                </a:lnTo>
                <a:lnTo>
                  <a:pt x="69600" y="22610"/>
                </a:lnTo>
                <a:lnTo>
                  <a:pt x="69600" y="22630"/>
                </a:lnTo>
                <a:lnTo>
                  <a:pt x="69610" y="22630"/>
                </a:lnTo>
                <a:lnTo>
                  <a:pt x="69610" y="22640"/>
                </a:lnTo>
                <a:lnTo>
                  <a:pt x="69610" y="22660"/>
                </a:lnTo>
                <a:lnTo>
                  <a:pt x="69610" y="22670"/>
                </a:lnTo>
                <a:lnTo>
                  <a:pt x="69610" y="22680"/>
                </a:lnTo>
                <a:lnTo>
                  <a:pt x="69620" y="22680"/>
                </a:lnTo>
                <a:lnTo>
                  <a:pt x="69620" y="22690"/>
                </a:lnTo>
                <a:lnTo>
                  <a:pt x="69630" y="22690"/>
                </a:lnTo>
                <a:lnTo>
                  <a:pt x="69630" y="22700"/>
                </a:lnTo>
                <a:lnTo>
                  <a:pt x="69630" y="22710"/>
                </a:lnTo>
                <a:lnTo>
                  <a:pt x="69620" y="22710"/>
                </a:lnTo>
                <a:lnTo>
                  <a:pt x="69610" y="22710"/>
                </a:lnTo>
                <a:lnTo>
                  <a:pt x="69610" y="22720"/>
                </a:lnTo>
                <a:lnTo>
                  <a:pt x="69600" y="22720"/>
                </a:lnTo>
                <a:lnTo>
                  <a:pt x="69590" y="22720"/>
                </a:lnTo>
                <a:lnTo>
                  <a:pt x="69590" y="22730"/>
                </a:lnTo>
                <a:lnTo>
                  <a:pt x="69580" y="22730"/>
                </a:lnTo>
                <a:lnTo>
                  <a:pt x="69580" y="22740"/>
                </a:lnTo>
                <a:lnTo>
                  <a:pt x="69570" y="22740"/>
                </a:lnTo>
                <a:lnTo>
                  <a:pt x="69560" y="22740"/>
                </a:lnTo>
                <a:lnTo>
                  <a:pt x="69550" y="22740"/>
                </a:lnTo>
                <a:lnTo>
                  <a:pt x="69550" y="22750"/>
                </a:lnTo>
                <a:lnTo>
                  <a:pt x="69540" y="22750"/>
                </a:lnTo>
                <a:lnTo>
                  <a:pt x="69540" y="22760"/>
                </a:lnTo>
                <a:lnTo>
                  <a:pt x="69530" y="22760"/>
                </a:lnTo>
                <a:lnTo>
                  <a:pt x="69520" y="22760"/>
                </a:lnTo>
                <a:lnTo>
                  <a:pt x="69520" y="22770"/>
                </a:lnTo>
                <a:lnTo>
                  <a:pt x="69520" y="22780"/>
                </a:lnTo>
                <a:lnTo>
                  <a:pt x="69510" y="22780"/>
                </a:lnTo>
                <a:lnTo>
                  <a:pt x="69500" y="22780"/>
                </a:lnTo>
                <a:lnTo>
                  <a:pt x="69500" y="22790"/>
                </a:lnTo>
                <a:lnTo>
                  <a:pt x="69490" y="22790"/>
                </a:lnTo>
                <a:lnTo>
                  <a:pt x="69490" y="22800"/>
                </a:lnTo>
                <a:lnTo>
                  <a:pt x="69480" y="22800"/>
                </a:lnTo>
                <a:lnTo>
                  <a:pt x="69480" y="22810"/>
                </a:lnTo>
                <a:lnTo>
                  <a:pt x="69480" y="22820"/>
                </a:lnTo>
                <a:lnTo>
                  <a:pt x="69480" y="22840"/>
                </a:lnTo>
                <a:lnTo>
                  <a:pt x="69470" y="22840"/>
                </a:lnTo>
                <a:lnTo>
                  <a:pt x="69470" y="22850"/>
                </a:lnTo>
                <a:lnTo>
                  <a:pt x="69460" y="22850"/>
                </a:lnTo>
                <a:lnTo>
                  <a:pt x="69460" y="22860"/>
                </a:lnTo>
                <a:lnTo>
                  <a:pt x="69460" y="22870"/>
                </a:lnTo>
                <a:lnTo>
                  <a:pt x="69450" y="22870"/>
                </a:lnTo>
                <a:lnTo>
                  <a:pt x="69450" y="22880"/>
                </a:lnTo>
                <a:lnTo>
                  <a:pt x="69450" y="22920"/>
                </a:lnTo>
                <a:lnTo>
                  <a:pt x="69450" y="22930"/>
                </a:lnTo>
                <a:lnTo>
                  <a:pt x="69460" y="22930"/>
                </a:lnTo>
                <a:lnTo>
                  <a:pt x="69460" y="22940"/>
                </a:lnTo>
                <a:lnTo>
                  <a:pt x="69470" y="22940"/>
                </a:lnTo>
                <a:lnTo>
                  <a:pt x="69480" y="22940"/>
                </a:lnTo>
                <a:lnTo>
                  <a:pt x="69480" y="22960"/>
                </a:lnTo>
                <a:lnTo>
                  <a:pt x="69480" y="22970"/>
                </a:lnTo>
                <a:lnTo>
                  <a:pt x="69480" y="22980"/>
                </a:lnTo>
                <a:lnTo>
                  <a:pt x="69490" y="22980"/>
                </a:lnTo>
                <a:lnTo>
                  <a:pt x="69490" y="23000"/>
                </a:lnTo>
                <a:lnTo>
                  <a:pt x="69480" y="23000"/>
                </a:lnTo>
                <a:lnTo>
                  <a:pt x="69480" y="23010"/>
                </a:lnTo>
                <a:lnTo>
                  <a:pt x="69460" y="23010"/>
                </a:lnTo>
                <a:lnTo>
                  <a:pt x="69450" y="23010"/>
                </a:lnTo>
                <a:lnTo>
                  <a:pt x="69450" y="23020"/>
                </a:lnTo>
                <a:lnTo>
                  <a:pt x="69450" y="23030"/>
                </a:lnTo>
                <a:lnTo>
                  <a:pt x="69440" y="23030"/>
                </a:lnTo>
                <a:lnTo>
                  <a:pt x="69440" y="23040"/>
                </a:lnTo>
                <a:lnTo>
                  <a:pt x="69440" y="23050"/>
                </a:lnTo>
                <a:lnTo>
                  <a:pt x="69430" y="23050"/>
                </a:lnTo>
                <a:lnTo>
                  <a:pt x="69430" y="23060"/>
                </a:lnTo>
                <a:lnTo>
                  <a:pt x="69430" y="23070"/>
                </a:lnTo>
                <a:lnTo>
                  <a:pt x="69420" y="23070"/>
                </a:lnTo>
                <a:lnTo>
                  <a:pt x="69420" y="23080"/>
                </a:lnTo>
                <a:lnTo>
                  <a:pt x="69420" y="23090"/>
                </a:lnTo>
                <a:lnTo>
                  <a:pt x="69410" y="23090"/>
                </a:lnTo>
                <a:lnTo>
                  <a:pt x="69400" y="23090"/>
                </a:lnTo>
                <a:lnTo>
                  <a:pt x="69400" y="23100"/>
                </a:lnTo>
                <a:lnTo>
                  <a:pt x="69390" y="23100"/>
                </a:lnTo>
                <a:lnTo>
                  <a:pt x="69390" y="23090"/>
                </a:lnTo>
                <a:lnTo>
                  <a:pt x="69380" y="23090"/>
                </a:lnTo>
                <a:lnTo>
                  <a:pt x="69380" y="23100"/>
                </a:lnTo>
                <a:lnTo>
                  <a:pt x="69380" y="23090"/>
                </a:lnTo>
                <a:lnTo>
                  <a:pt x="69370" y="23090"/>
                </a:lnTo>
                <a:lnTo>
                  <a:pt x="69360" y="23090"/>
                </a:lnTo>
                <a:lnTo>
                  <a:pt x="69360" y="23080"/>
                </a:lnTo>
                <a:lnTo>
                  <a:pt x="69350" y="23080"/>
                </a:lnTo>
                <a:lnTo>
                  <a:pt x="69340" y="23080"/>
                </a:lnTo>
                <a:lnTo>
                  <a:pt x="69340" y="23070"/>
                </a:lnTo>
                <a:lnTo>
                  <a:pt x="69330" y="23070"/>
                </a:lnTo>
                <a:lnTo>
                  <a:pt x="69330" y="23080"/>
                </a:lnTo>
                <a:lnTo>
                  <a:pt x="69330" y="23070"/>
                </a:lnTo>
                <a:lnTo>
                  <a:pt x="69310" y="23070"/>
                </a:lnTo>
                <a:lnTo>
                  <a:pt x="69270" y="23070"/>
                </a:lnTo>
                <a:lnTo>
                  <a:pt x="69270" y="23080"/>
                </a:lnTo>
                <a:lnTo>
                  <a:pt x="69260" y="23080"/>
                </a:lnTo>
                <a:lnTo>
                  <a:pt x="69260" y="23090"/>
                </a:lnTo>
                <a:lnTo>
                  <a:pt x="69240" y="23090"/>
                </a:lnTo>
                <a:lnTo>
                  <a:pt x="69240" y="23080"/>
                </a:lnTo>
                <a:lnTo>
                  <a:pt x="69230" y="23080"/>
                </a:lnTo>
                <a:lnTo>
                  <a:pt x="69220" y="23080"/>
                </a:lnTo>
                <a:lnTo>
                  <a:pt x="69220" y="23070"/>
                </a:lnTo>
                <a:lnTo>
                  <a:pt x="69200" y="23070"/>
                </a:lnTo>
                <a:lnTo>
                  <a:pt x="69200" y="23060"/>
                </a:lnTo>
                <a:lnTo>
                  <a:pt x="69190" y="23060"/>
                </a:lnTo>
                <a:lnTo>
                  <a:pt x="69190" y="23050"/>
                </a:lnTo>
                <a:lnTo>
                  <a:pt x="69180" y="23050"/>
                </a:lnTo>
                <a:lnTo>
                  <a:pt x="69180" y="23040"/>
                </a:lnTo>
                <a:lnTo>
                  <a:pt x="69180" y="23030"/>
                </a:lnTo>
                <a:lnTo>
                  <a:pt x="69170" y="23030"/>
                </a:lnTo>
                <a:lnTo>
                  <a:pt x="69170" y="23020"/>
                </a:lnTo>
                <a:lnTo>
                  <a:pt x="69170" y="23010"/>
                </a:lnTo>
                <a:lnTo>
                  <a:pt x="69150" y="23010"/>
                </a:lnTo>
                <a:lnTo>
                  <a:pt x="69140" y="23010"/>
                </a:lnTo>
                <a:lnTo>
                  <a:pt x="69140" y="23020"/>
                </a:lnTo>
                <a:lnTo>
                  <a:pt x="69130" y="23020"/>
                </a:lnTo>
                <a:lnTo>
                  <a:pt x="69130" y="23040"/>
                </a:lnTo>
                <a:lnTo>
                  <a:pt x="69120" y="23040"/>
                </a:lnTo>
                <a:lnTo>
                  <a:pt x="69120" y="23030"/>
                </a:lnTo>
                <a:lnTo>
                  <a:pt x="69110" y="23030"/>
                </a:lnTo>
                <a:lnTo>
                  <a:pt x="69110" y="23010"/>
                </a:lnTo>
                <a:lnTo>
                  <a:pt x="69100" y="23010"/>
                </a:lnTo>
                <a:lnTo>
                  <a:pt x="69100" y="23000"/>
                </a:lnTo>
                <a:lnTo>
                  <a:pt x="69090" y="23000"/>
                </a:lnTo>
                <a:lnTo>
                  <a:pt x="69080" y="23000"/>
                </a:lnTo>
                <a:lnTo>
                  <a:pt x="69070" y="23000"/>
                </a:lnTo>
                <a:lnTo>
                  <a:pt x="69070" y="23010"/>
                </a:lnTo>
                <a:lnTo>
                  <a:pt x="69060" y="23010"/>
                </a:lnTo>
                <a:lnTo>
                  <a:pt x="69060" y="23020"/>
                </a:lnTo>
                <a:lnTo>
                  <a:pt x="69060" y="23030"/>
                </a:lnTo>
                <a:lnTo>
                  <a:pt x="69030" y="23030"/>
                </a:lnTo>
                <a:lnTo>
                  <a:pt x="69020" y="23030"/>
                </a:lnTo>
                <a:lnTo>
                  <a:pt x="69020" y="23020"/>
                </a:lnTo>
                <a:lnTo>
                  <a:pt x="69010" y="23020"/>
                </a:lnTo>
                <a:lnTo>
                  <a:pt x="69010" y="23010"/>
                </a:lnTo>
                <a:lnTo>
                  <a:pt x="69000" y="23010"/>
                </a:lnTo>
                <a:lnTo>
                  <a:pt x="69000" y="23000"/>
                </a:lnTo>
                <a:lnTo>
                  <a:pt x="68990" y="23000"/>
                </a:lnTo>
                <a:lnTo>
                  <a:pt x="68960" y="23000"/>
                </a:lnTo>
                <a:lnTo>
                  <a:pt x="68960" y="23010"/>
                </a:lnTo>
                <a:lnTo>
                  <a:pt x="68950" y="23010"/>
                </a:lnTo>
                <a:lnTo>
                  <a:pt x="68950" y="23020"/>
                </a:lnTo>
                <a:lnTo>
                  <a:pt x="68940" y="23020"/>
                </a:lnTo>
                <a:lnTo>
                  <a:pt x="68940" y="23030"/>
                </a:lnTo>
                <a:lnTo>
                  <a:pt x="68930" y="23030"/>
                </a:lnTo>
                <a:lnTo>
                  <a:pt x="68930" y="23020"/>
                </a:lnTo>
                <a:lnTo>
                  <a:pt x="68930" y="23010"/>
                </a:lnTo>
                <a:lnTo>
                  <a:pt x="68920" y="23010"/>
                </a:lnTo>
                <a:lnTo>
                  <a:pt x="68920" y="23020"/>
                </a:lnTo>
                <a:lnTo>
                  <a:pt x="68910" y="23020"/>
                </a:lnTo>
                <a:lnTo>
                  <a:pt x="68910" y="23010"/>
                </a:lnTo>
                <a:lnTo>
                  <a:pt x="68900" y="23010"/>
                </a:lnTo>
                <a:lnTo>
                  <a:pt x="68900" y="23020"/>
                </a:lnTo>
                <a:lnTo>
                  <a:pt x="68880" y="23020"/>
                </a:lnTo>
                <a:lnTo>
                  <a:pt x="68870" y="23020"/>
                </a:lnTo>
                <a:lnTo>
                  <a:pt x="68870" y="23030"/>
                </a:lnTo>
                <a:lnTo>
                  <a:pt x="68850" y="23030"/>
                </a:lnTo>
                <a:lnTo>
                  <a:pt x="68840" y="23030"/>
                </a:lnTo>
                <a:lnTo>
                  <a:pt x="68840" y="23040"/>
                </a:lnTo>
                <a:lnTo>
                  <a:pt x="68830" y="23040"/>
                </a:lnTo>
                <a:lnTo>
                  <a:pt x="68820" y="23040"/>
                </a:lnTo>
                <a:lnTo>
                  <a:pt x="68820" y="23050"/>
                </a:lnTo>
                <a:lnTo>
                  <a:pt x="68820" y="23060"/>
                </a:lnTo>
                <a:lnTo>
                  <a:pt x="68810" y="23060"/>
                </a:lnTo>
                <a:lnTo>
                  <a:pt x="68810" y="23070"/>
                </a:lnTo>
                <a:lnTo>
                  <a:pt x="68800" y="23070"/>
                </a:lnTo>
                <a:lnTo>
                  <a:pt x="68790" y="23070"/>
                </a:lnTo>
                <a:lnTo>
                  <a:pt x="68790" y="23080"/>
                </a:lnTo>
                <a:lnTo>
                  <a:pt x="68780" y="23080"/>
                </a:lnTo>
                <a:lnTo>
                  <a:pt x="68770" y="23080"/>
                </a:lnTo>
                <a:lnTo>
                  <a:pt x="68770" y="23070"/>
                </a:lnTo>
                <a:lnTo>
                  <a:pt x="68770" y="23060"/>
                </a:lnTo>
                <a:lnTo>
                  <a:pt x="68760" y="23060"/>
                </a:lnTo>
                <a:lnTo>
                  <a:pt x="68760" y="23050"/>
                </a:lnTo>
                <a:lnTo>
                  <a:pt x="68750" y="23050"/>
                </a:lnTo>
                <a:lnTo>
                  <a:pt x="68750" y="23040"/>
                </a:lnTo>
                <a:lnTo>
                  <a:pt x="68740" y="23040"/>
                </a:lnTo>
                <a:lnTo>
                  <a:pt x="68740" y="23030"/>
                </a:lnTo>
                <a:lnTo>
                  <a:pt x="68730" y="23030"/>
                </a:lnTo>
                <a:lnTo>
                  <a:pt x="68730" y="23020"/>
                </a:lnTo>
                <a:lnTo>
                  <a:pt x="68740" y="23020"/>
                </a:lnTo>
                <a:lnTo>
                  <a:pt x="68740" y="23010"/>
                </a:lnTo>
                <a:lnTo>
                  <a:pt x="68750" y="23010"/>
                </a:lnTo>
                <a:lnTo>
                  <a:pt x="68750" y="23000"/>
                </a:lnTo>
                <a:lnTo>
                  <a:pt x="68750" y="22980"/>
                </a:lnTo>
                <a:lnTo>
                  <a:pt x="68760" y="22980"/>
                </a:lnTo>
                <a:lnTo>
                  <a:pt x="68760" y="22960"/>
                </a:lnTo>
                <a:lnTo>
                  <a:pt x="68770" y="22960"/>
                </a:lnTo>
                <a:lnTo>
                  <a:pt x="68770" y="22950"/>
                </a:lnTo>
                <a:lnTo>
                  <a:pt x="68780" y="22950"/>
                </a:lnTo>
                <a:lnTo>
                  <a:pt x="68780" y="22930"/>
                </a:lnTo>
                <a:lnTo>
                  <a:pt x="68770" y="22930"/>
                </a:lnTo>
                <a:lnTo>
                  <a:pt x="68770" y="22920"/>
                </a:lnTo>
                <a:lnTo>
                  <a:pt x="68760" y="22920"/>
                </a:lnTo>
                <a:lnTo>
                  <a:pt x="68760" y="22910"/>
                </a:lnTo>
                <a:lnTo>
                  <a:pt x="68750" y="22910"/>
                </a:lnTo>
                <a:lnTo>
                  <a:pt x="68750" y="22900"/>
                </a:lnTo>
                <a:lnTo>
                  <a:pt x="68740" y="22900"/>
                </a:lnTo>
                <a:lnTo>
                  <a:pt x="68730" y="22900"/>
                </a:lnTo>
                <a:lnTo>
                  <a:pt x="68730" y="22890"/>
                </a:lnTo>
                <a:lnTo>
                  <a:pt x="68720" y="22890"/>
                </a:lnTo>
                <a:lnTo>
                  <a:pt x="68720" y="22880"/>
                </a:lnTo>
                <a:lnTo>
                  <a:pt x="68720" y="22890"/>
                </a:lnTo>
                <a:lnTo>
                  <a:pt x="68690" y="22890"/>
                </a:lnTo>
                <a:lnTo>
                  <a:pt x="68690" y="22900"/>
                </a:lnTo>
                <a:lnTo>
                  <a:pt x="68690" y="22910"/>
                </a:lnTo>
                <a:lnTo>
                  <a:pt x="68680" y="22910"/>
                </a:lnTo>
                <a:lnTo>
                  <a:pt x="68670" y="22910"/>
                </a:lnTo>
                <a:lnTo>
                  <a:pt x="68670" y="22920"/>
                </a:lnTo>
                <a:lnTo>
                  <a:pt x="68670" y="22930"/>
                </a:lnTo>
                <a:lnTo>
                  <a:pt x="68660" y="22930"/>
                </a:lnTo>
                <a:lnTo>
                  <a:pt x="68660" y="22940"/>
                </a:lnTo>
                <a:lnTo>
                  <a:pt x="68650" y="22940"/>
                </a:lnTo>
                <a:lnTo>
                  <a:pt x="68650" y="22960"/>
                </a:lnTo>
                <a:lnTo>
                  <a:pt x="68650" y="22970"/>
                </a:lnTo>
                <a:lnTo>
                  <a:pt x="68640" y="22970"/>
                </a:lnTo>
                <a:lnTo>
                  <a:pt x="68640" y="22980"/>
                </a:lnTo>
                <a:lnTo>
                  <a:pt x="68630" y="22980"/>
                </a:lnTo>
                <a:lnTo>
                  <a:pt x="68630" y="22990"/>
                </a:lnTo>
                <a:lnTo>
                  <a:pt x="68630" y="23000"/>
                </a:lnTo>
                <a:lnTo>
                  <a:pt x="68620" y="23000"/>
                </a:lnTo>
                <a:lnTo>
                  <a:pt x="68620" y="23010"/>
                </a:lnTo>
                <a:lnTo>
                  <a:pt x="68620" y="23020"/>
                </a:lnTo>
                <a:lnTo>
                  <a:pt x="68610" y="23020"/>
                </a:lnTo>
                <a:lnTo>
                  <a:pt x="68610" y="23030"/>
                </a:lnTo>
                <a:lnTo>
                  <a:pt x="68600" y="23030"/>
                </a:lnTo>
                <a:lnTo>
                  <a:pt x="68600" y="23040"/>
                </a:lnTo>
                <a:lnTo>
                  <a:pt x="68590" y="23040"/>
                </a:lnTo>
                <a:lnTo>
                  <a:pt x="68590" y="23050"/>
                </a:lnTo>
                <a:lnTo>
                  <a:pt x="68580" y="23050"/>
                </a:lnTo>
                <a:lnTo>
                  <a:pt x="68580" y="23080"/>
                </a:lnTo>
                <a:lnTo>
                  <a:pt x="68590" y="23080"/>
                </a:lnTo>
                <a:lnTo>
                  <a:pt x="68600" y="23080"/>
                </a:lnTo>
                <a:lnTo>
                  <a:pt x="68600" y="23090"/>
                </a:lnTo>
                <a:lnTo>
                  <a:pt x="68600" y="23100"/>
                </a:lnTo>
                <a:lnTo>
                  <a:pt x="68590" y="23100"/>
                </a:lnTo>
                <a:lnTo>
                  <a:pt x="68590" y="23110"/>
                </a:lnTo>
                <a:lnTo>
                  <a:pt x="68580" y="23110"/>
                </a:lnTo>
                <a:lnTo>
                  <a:pt x="68570" y="23110"/>
                </a:lnTo>
                <a:lnTo>
                  <a:pt x="68570" y="23120"/>
                </a:lnTo>
                <a:lnTo>
                  <a:pt x="68560" y="23120"/>
                </a:lnTo>
                <a:lnTo>
                  <a:pt x="68560" y="23110"/>
                </a:lnTo>
                <a:lnTo>
                  <a:pt x="68550" y="23110"/>
                </a:lnTo>
                <a:lnTo>
                  <a:pt x="68550" y="23100"/>
                </a:lnTo>
                <a:lnTo>
                  <a:pt x="68560" y="23100"/>
                </a:lnTo>
                <a:lnTo>
                  <a:pt x="68560" y="23080"/>
                </a:lnTo>
                <a:lnTo>
                  <a:pt x="68550" y="23080"/>
                </a:lnTo>
                <a:lnTo>
                  <a:pt x="68550" y="23070"/>
                </a:lnTo>
                <a:lnTo>
                  <a:pt x="68550" y="23060"/>
                </a:lnTo>
                <a:lnTo>
                  <a:pt x="68540" y="23060"/>
                </a:lnTo>
                <a:lnTo>
                  <a:pt x="68540" y="23050"/>
                </a:lnTo>
                <a:lnTo>
                  <a:pt x="68540" y="23040"/>
                </a:lnTo>
                <a:lnTo>
                  <a:pt x="68530" y="23040"/>
                </a:lnTo>
                <a:lnTo>
                  <a:pt x="68530" y="23030"/>
                </a:lnTo>
                <a:lnTo>
                  <a:pt x="68510" y="23030"/>
                </a:lnTo>
                <a:lnTo>
                  <a:pt x="68510" y="23040"/>
                </a:lnTo>
                <a:lnTo>
                  <a:pt x="68500" y="23040"/>
                </a:lnTo>
                <a:lnTo>
                  <a:pt x="68500" y="23050"/>
                </a:lnTo>
                <a:lnTo>
                  <a:pt x="68490" y="23050"/>
                </a:lnTo>
                <a:lnTo>
                  <a:pt x="68490" y="23060"/>
                </a:lnTo>
                <a:lnTo>
                  <a:pt x="68480" y="23060"/>
                </a:lnTo>
                <a:lnTo>
                  <a:pt x="68480" y="23070"/>
                </a:lnTo>
                <a:lnTo>
                  <a:pt x="68480" y="23060"/>
                </a:lnTo>
                <a:lnTo>
                  <a:pt x="68460" y="23060"/>
                </a:lnTo>
                <a:lnTo>
                  <a:pt x="68440" y="23060"/>
                </a:lnTo>
                <a:lnTo>
                  <a:pt x="68440" y="23070"/>
                </a:lnTo>
                <a:lnTo>
                  <a:pt x="68440" y="23080"/>
                </a:lnTo>
                <a:lnTo>
                  <a:pt x="68440" y="23090"/>
                </a:lnTo>
                <a:lnTo>
                  <a:pt x="68440" y="23110"/>
                </a:lnTo>
                <a:lnTo>
                  <a:pt x="68450" y="23110"/>
                </a:lnTo>
                <a:lnTo>
                  <a:pt x="68450" y="23120"/>
                </a:lnTo>
                <a:lnTo>
                  <a:pt x="68460" y="23120"/>
                </a:lnTo>
                <a:lnTo>
                  <a:pt x="68460" y="23130"/>
                </a:lnTo>
                <a:lnTo>
                  <a:pt x="68470" y="23130"/>
                </a:lnTo>
                <a:lnTo>
                  <a:pt x="68470" y="23140"/>
                </a:lnTo>
                <a:lnTo>
                  <a:pt x="68480" y="23140"/>
                </a:lnTo>
                <a:lnTo>
                  <a:pt x="68480" y="23150"/>
                </a:lnTo>
                <a:lnTo>
                  <a:pt x="68480" y="23160"/>
                </a:lnTo>
                <a:lnTo>
                  <a:pt x="68470" y="23160"/>
                </a:lnTo>
                <a:lnTo>
                  <a:pt x="68470" y="23170"/>
                </a:lnTo>
                <a:lnTo>
                  <a:pt x="68470" y="23210"/>
                </a:lnTo>
                <a:lnTo>
                  <a:pt x="68460" y="23210"/>
                </a:lnTo>
                <a:lnTo>
                  <a:pt x="68460" y="23220"/>
                </a:lnTo>
                <a:lnTo>
                  <a:pt x="68450" y="23220"/>
                </a:lnTo>
                <a:lnTo>
                  <a:pt x="68450" y="23230"/>
                </a:lnTo>
                <a:lnTo>
                  <a:pt x="68450" y="23240"/>
                </a:lnTo>
                <a:lnTo>
                  <a:pt x="68440" y="23240"/>
                </a:lnTo>
                <a:lnTo>
                  <a:pt x="68430" y="23240"/>
                </a:lnTo>
                <a:lnTo>
                  <a:pt x="68430" y="23250"/>
                </a:lnTo>
                <a:lnTo>
                  <a:pt x="68420" y="23250"/>
                </a:lnTo>
                <a:lnTo>
                  <a:pt x="68420" y="23260"/>
                </a:lnTo>
                <a:lnTo>
                  <a:pt x="68410" y="23260"/>
                </a:lnTo>
                <a:lnTo>
                  <a:pt x="68410" y="23270"/>
                </a:lnTo>
                <a:lnTo>
                  <a:pt x="68410" y="23300"/>
                </a:lnTo>
                <a:lnTo>
                  <a:pt x="68410" y="23310"/>
                </a:lnTo>
                <a:lnTo>
                  <a:pt x="68410" y="23320"/>
                </a:lnTo>
                <a:lnTo>
                  <a:pt x="68410" y="23330"/>
                </a:lnTo>
                <a:lnTo>
                  <a:pt x="68420" y="23330"/>
                </a:lnTo>
                <a:lnTo>
                  <a:pt x="68420" y="23340"/>
                </a:lnTo>
                <a:lnTo>
                  <a:pt x="68420" y="23350"/>
                </a:lnTo>
                <a:lnTo>
                  <a:pt x="68430" y="23350"/>
                </a:lnTo>
                <a:lnTo>
                  <a:pt x="68430" y="23370"/>
                </a:lnTo>
                <a:lnTo>
                  <a:pt x="68440" y="23370"/>
                </a:lnTo>
                <a:lnTo>
                  <a:pt x="68440" y="23390"/>
                </a:lnTo>
                <a:lnTo>
                  <a:pt x="68440" y="23400"/>
                </a:lnTo>
                <a:lnTo>
                  <a:pt x="68440" y="23420"/>
                </a:lnTo>
                <a:lnTo>
                  <a:pt x="68430" y="23420"/>
                </a:lnTo>
                <a:lnTo>
                  <a:pt x="68430" y="23430"/>
                </a:lnTo>
                <a:lnTo>
                  <a:pt x="68430" y="23440"/>
                </a:lnTo>
                <a:lnTo>
                  <a:pt x="68420" y="23440"/>
                </a:lnTo>
                <a:lnTo>
                  <a:pt x="68420" y="23450"/>
                </a:lnTo>
                <a:lnTo>
                  <a:pt x="68420" y="23460"/>
                </a:lnTo>
                <a:lnTo>
                  <a:pt x="68410" y="23460"/>
                </a:lnTo>
                <a:lnTo>
                  <a:pt x="68410" y="23470"/>
                </a:lnTo>
                <a:lnTo>
                  <a:pt x="68410" y="23480"/>
                </a:lnTo>
                <a:lnTo>
                  <a:pt x="68400" y="23480"/>
                </a:lnTo>
                <a:lnTo>
                  <a:pt x="68400" y="23490"/>
                </a:lnTo>
                <a:lnTo>
                  <a:pt x="68400" y="23500"/>
                </a:lnTo>
                <a:lnTo>
                  <a:pt x="68390" y="23500"/>
                </a:lnTo>
                <a:lnTo>
                  <a:pt x="68390" y="23520"/>
                </a:lnTo>
                <a:lnTo>
                  <a:pt x="68390" y="23560"/>
                </a:lnTo>
                <a:lnTo>
                  <a:pt x="68400" y="23560"/>
                </a:lnTo>
                <a:lnTo>
                  <a:pt x="68400" y="23570"/>
                </a:lnTo>
                <a:lnTo>
                  <a:pt x="68410" y="23570"/>
                </a:lnTo>
                <a:lnTo>
                  <a:pt x="68430" y="23570"/>
                </a:lnTo>
                <a:lnTo>
                  <a:pt x="68430" y="23580"/>
                </a:lnTo>
                <a:lnTo>
                  <a:pt x="68440" y="23580"/>
                </a:lnTo>
                <a:lnTo>
                  <a:pt x="68450" y="23580"/>
                </a:lnTo>
                <a:lnTo>
                  <a:pt x="68450" y="23590"/>
                </a:lnTo>
                <a:lnTo>
                  <a:pt x="68450" y="23600"/>
                </a:lnTo>
                <a:lnTo>
                  <a:pt x="68460" y="23600"/>
                </a:lnTo>
                <a:lnTo>
                  <a:pt x="68460" y="23610"/>
                </a:lnTo>
                <a:lnTo>
                  <a:pt x="68470" y="23610"/>
                </a:lnTo>
                <a:lnTo>
                  <a:pt x="68470" y="23620"/>
                </a:lnTo>
                <a:lnTo>
                  <a:pt x="68480" y="23620"/>
                </a:lnTo>
                <a:lnTo>
                  <a:pt x="68480" y="23630"/>
                </a:lnTo>
                <a:lnTo>
                  <a:pt x="68490" y="23630"/>
                </a:lnTo>
                <a:lnTo>
                  <a:pt x="68490" y="23640"/>
                </a:lnTo>
                <a:lnTo>
                  <a:pt x="68500" y="23640"/>
                </a:lnTo>
                <a:lnTo>
                  <a:pt x="68500" y="23660"/>
                </a:lnTo>
                <a:lnTo>
                  <a:pt x="68510" y="23660"/>
                </a:lnTo>
                <a:lnTo>
                  <a:pt x="68510" y="23670"/>
                </a:lnTo>
                <a:lnTo>
                  <a:pt x="68510" y="23690"/>
                </a:lnTo>
                <a:lnTo>
                  <a:pt x="68520" y="23690"/>
                </a:lnTo>
                <a:lnTo>
                  <a:pt x="68520" y="23700"/>
                </a:lnTo>
                <a:lnTo>
                  <a:pt x="68530" y="23700"/>
                </a:lnTo>
                <a:lnTo>
                  <a:pt x="68540" y="23700"/>
                </a:lnTo>
                <a:lnTo>
                  <a:pt x="68540" y="23710"/>
                </a:lnTo>
                <a:lnTo>
                  <a:pt x="68540" y="23720"/>
                </a:lnTo>
                <a:lnTo>
                  <a:pt x="68550" y="23720"/>
                </a:lnTo>
                <a:lnTo>
                  <a:pt x="68550" y="23740"/>
                </a:lnTo>
                <a:lnTo>
                  <a:pt x="68550" y="23750"/>
                </a:lnTo>
                <a:lnTo>
                  <a:pt x="68560" y="23750"/>
                </a:lnTo>
                <a:lnTo>
                  <a:pt x="68560" y="23770"/>
                </a:lnTo>
                <a:lnTo>
                  <a:pt x="68560" y="23790"/>
                </a:lnTo>
                <a:lnTo>
                  <a:pt x="68570" y="23790"/>
                </a:lnTo>
                <a:lnTo>
                  <a:pt x="68570" y="23800"/>
                </a:lnTo>
                <a:lnTo>
                  <a:pt x="68570" y="23820"/>
                </a:lnTo>
                <a:lnTo>
                  <a:pt x="68570" y="23840"/>
                </a:lnTo>
                <a:lnTo>
                  <a:pt x="68560" y="23840"/>
                </a:lnTo>
                <a:lnTo>
                  <a:pt x="68560" y="23870"/>
                </a:lnTo>
                <a:lnTo>
                  <a:pt x="68570" y="23870"/>
                </a:lnTo>
                <a:lnTo>
                  <a:pt x="68570" y="23890"/>
                </a:lnTo>
                <a:lnTo>
                  <a:pt x="68570" y="23970"/>
                </a:lnTo>
                <a:lnTo>
                  <a:pt x="68570" y="23980"/>
                </a:lnTo>
                <a:lnTo>
                  <a:pt x="68560" y="23980"/>
                </a:lnTo>
                <a:lnTo>
                  <a:pt x="68550" y="23980"/>
                </a:lnTo>
                <a:lnTo>
                  <a:pt x="68550" y="23970"/>
                </a:lnTo>
                <a:lnTo>
                  <a:pt x="68550" y="24000"/>
                </a:lnTo>
                <a:lnTo>
                  <a:pt x="68560" y="24000"/>
                </a:lnTo>
                <a:lnTo>
                  <a:pt x="68570" y="24000"/>
                </a:lnTo>
                <a:lnTo>
                  <a:pt x="68570" y="24020"/>
                </a:lnTo>
                <a:lnTo>
                  <a:pt x="68580" y="24020"/>
                </a:lnTo>
                <a:lnTo>
                  <a:pt x="68580" y="24030"/>
                </a:lnTo>
                <a:lnTo>
                  <a:pt x="68580" y="24050"/>
                </a:lnTo>
                <a:lnTo>
                  <a:pt x="68590" y="24050"/>
                </a:lnTo>
                <a:lnTo>
                  <a:pt x="68590" y="24070"/>
                </a:lnTo>
                <a:lnTo>
                  <a:pt x="68600" y="24070"/>
                </a:lnTo>
                <a:lnTo>
                  <a:pt x="68600" y="24080"/>
                </a:lnTo>
                <a:lnTo>
                  <a:pt x="68600" y="24090"/>
                </a:lnTo>
                <a:lnTo>
                  <a:pt x="68610" y="24090"/>
                </a:lnTo>
                <a:lnTo>
                  <a:pt x="68610" y="24100"/>
                </a:lnTo>
                <a:lnTo>
                  <a:pt x="68610" y="24110"/>
                </a:lnTo>
                <a:lnTo>
                  <a:pt x="68620" y="24110"/>
                </a:lnTo>
                <a:lnTo>
                  <a:pt x="68620" y="24120"/>
                </a:lnTo>
                <a:lnTo>
                  <a:pt x="68630" y="24120"/>
                </a:lnTo>
                <a:lnTo>
                  <a:pt x="68630" y="24130"/>
                </a:lnTo>
                <a:lnTo>
                  <a:pt x="68640" y="24130"/>
                </a:lnTo>
                <a:lnTo>
                  <a:pt x="68640" y="24140"/>
                </a:lnTo>
                <a:lnTo>
                  <a:pt x="68650" y="24140"/>
                </a:lnTo>
                <a:lnTo>
                  <a:pt x="68710" y="24140"/>
                </a:lnTo>
                <a:lnTo>
                  <a:pt x="68710" y="24130"/>
                </a:lnTo>
                <a:lnTo>
                  <a:pt x="68720" y="24130"/>
                </a:lnTo>
                <a:lnTo>
                  <a:pt x="68720" y="24120"/>
                </a:lnTo>
                <a:lnTo>
                  <a:pt x="68720" y="24110"/>
                </a:lnTo>
                <a:lnTo>
                  <a:pt x="68730" y="24110"/>
                </a:lnTo>
                <a:lnTo>
                  <a:pt x="68730" y="24100"/>
                </a:lnTo>
                <a:lnTo>
                  <a:pt x="68740" y="24100"/>
                </a:lnTo>
                <a:lnTo>
                  <a:pt x="68770" y="24100"/>
                </a:lnTo>
                <a:lnTo>
                  <a:pt x="68780" y="24100"/>
                </a:lnTo>
                <a:lnTo>
                  <a:pt x="68790" y="24100"/>
                </a:lnTo>
                <a:lnTo>
                  <a:pt x="68790" y="24110"/>
                </a:lnTo>
                <a:lnTo>
                  <a:pt x="68800" y="24110"/>
                </a:lnTo>
                <a:lnTo>
                  <a:pt x="68800" y="24130"/>
                </a:lnTo>
                <a:lnTo>
                  <a:pt x="68800" y="24150"/>
                </a:lnTo>
                <a:lnTo>
                  <a:pt x="68800" y="24160"/>
                </a:lnTo>
                <a:lnTo>
                  <a:pt x="68790" y="24160"/>
                </a:lnTo>
                <a:lnTo>
                  <a:pt x="68780" y="24160"/>
                </a:lnTo>
                <a:lnTo>
                  <a:pt x="68780" y="24170"/>
                </a:lnTo>
                <a:lnTo>
                  <a:pt x="68770" y="24170"/>
                </a:lnTo>
                <a:lnTo>
                  <a:pt x="68770" y="24180"/>
                </a:lnTo>
                <a:lnTo>
                  <a:pt x="68780" y="24180"/>
                </a:lnTo>
                <a:lnTo>
                  <a:pt x="68780" y="24200"/>
                </a:lnTo>
                <a:lnTo>
                  <a:pt x="68780" y="24210"/>
                </a:lnTo>
                <a:lnTo>
                  <a:pt x="68790" y="24210"/>
                </a:lnTo>
                <a:lnTo>
                  <a:pt x="68790" y="24230"/>
                </a:lnTo>
                <a:lnTo>
                  <a:pt x="68780" y="24230"/>
                </a:lnTo>
                <a:lnTo>
                  <a:pt x="68780" y="24240"/>
                </a:lnTo>
                <a:lnTo>
                  <a:pt x="68770" y="24240"/>
                </a:lnTo>
                <a:lnTo>
                  <a:pt x="68750" y="24240"/>
                </a:lnTo>
                <a:lnTo>
                  <a:pt x="68740" y="24240"/>
                </a:lnTo>
                <a:lnTo>
                  <a:pt x="68740" y="24230"/>
                </a:lnTo>
                <a:lnTo>
                  <a:pt x="68720" y="24230"/>
                </a:lnTo>
                <a:lnTo>
                  <a:pt x="68710" y="24230"/>
                </a:lnTo>
                <a:lnTo>
                  <a:pt x="68710" y="24220"/>
                </a:lnTo>
                <a:lnTo>
                  <a:pt x="68700" y="24220"/>
                </a:lnTo>
                <a:lnTo>
                  <a:pt x="68700" y="24230"/>
                </a:lnTo>
                <a:lnTo>
                  <a:pt x="68690" y="24230"/>
                </a:lnTo>
                <a:lnTo>
                  <a:pt x="68670" y="24230"/>
                </a:lnTo>
                <a:lnTo>
                  <a:pt x="68670" y="24240"/>
                </a:lnTo>
                <a:lnTo>
                  <a:pt x="68660" y="24240"/>
                </a:lnTo>
                <a:lnTo>
                  <a:pt x="68660" y="24250"/>
                </a:lnTo>
                <a:lnTo>
                  <a:pt x="68660" y="24270"/>
                </a:lnTo>
                <a:lnTo>
                  <a:pt x="68660" y="24280"/>
                </a:lnTo>
                <a:lnTo>
                  <a:pt x="68640" y="24280"/>
                </a:lnTo>
                <a:lnTo>
                  <a:pt x="68630" y="24280"/>
                </a:lnTo>
                <a:lnTo>
                  <a:pt x="68630" y="24270"/>
                </a:lnTo>
                <a:lnTo>
                  <a:pt x="68630" y="24260"/>
                </a:lnTo>
                <a:lnTo>
                  <a:pt x="68620" y="24260"/>
                </a:lnTo>
                <a:lnTo>
                  <a:pt x="68620" y="24250"/>
                </a:lnTo>
                <a:lnTo>
                  <a:pt x="68610" y="24250"/>
                </a:lnTo>
                <a:lnTo>
                  <a:pt x="68610" y="24240"/>
                </a:lnTo>
                <a:lnTo>
                  <a:pt x="68600" y="24240"/>
                </a:lnTo>
                <a:lnTo>
                  <a:pt x="68600" y="24230"/>
                </a:lnTo>
                <a:lnTo>
                  <a:pt x="68590" y="24230"/>
                </a:lnTo>
                <a:lnTo>
                  <a:pt x="68580" y="24230"/>
                </a:lnTo>
                <a:lnTo>
                  <a:pt x="68580" y="24220"/>
                </a:lnTo>
                <a:lnTo>
                  <a:pt x="68570" y="24220"/>
                </a:lnTo>
                <a:lnTo>
                  <a:pt x="68570" y="24210"/>
                </a:lnTo>
                <a:lnTo>
                  <a:pt x="68570" y="24200"/>
                </a:lnTo>
                <a:lnTo>
                  <a:pt x="68560" y="24200"/>
                </a:lnTo>
                <a:lnTo>
                  <a:pt x="68550" y="24200"/>
                </a:lnTo>
                <a:lnTo>
                  <a:pt x="68550" y="24190"/>
                </a:lnTo>
                <a:lnTo>
                  <a:pt x="68540" y="24190"/>
                </a:lnTo>
                <a:lnTo>
                  <a:pt x="68540" y="24180"/>
                </a:lnTo>
                <a:lnTo>
                  <a:pt x="68530" y="24180"/>
                </a:lnTo>
                <a:lnTo>
                  <a:pt x="68520" y="24180"/>
                </a:lnTo>
                <a:lnTo>
                  <a:pt x="68520" y="24170"/>
                </a:lnTo>
                <a:lnTo>
                  <a:pt x="68510" y="24170"/>
                </a:lnTo>
                <a:lnTo>
                  <a:pt x="68510" y="24160"/>
                </a:lnTo>
                <a:lnTo>
                  <a:pt x="68490" y="24160"/>
                </a:lnTo>
                <a:lnTo>
                  <a:pt x="68490" y="24150"/>
                </a:lnTo>
                <a:lnTo>
                  <a:pt x="68480" y="24150"/>
                </a:lnTo>
                <a:lnTo>
                  <a:pt x="68480" y="24160"/>
                </a:lnTo>
                <a:lnTo>
                  <a:pt x="68480" y="24150"/>
                </a:lnTo>
                <a:lnTo>
                  <a:pt x="68470" y="24150"/>
                </a:lnTo>
                <a:lnTo>
                  <a:pt x="68460" y="24150"/>
                </a:lnTo>
                <a:lnTo>
                  <a:pt x="68460" y="24140"/>
                </a:lnTo>
                <a:lnTo>
                  <a:pt x="68450" y="24140"/>
                </a:lnTo>
                <a:lnTo>
                  <a:pt x="68450" y="24120"/>
                </a:lnTo>
                <a:lnTo>
                  <a:pt x="68440" y="24120"/>
                </a:lnTo>
                <a:lnTo>
                  <a:pt x="68440" y="24110"/>
                </a:lnTo>
                <a:lnTo>
                  <a:pt x="68440" y="24100"/>
                </a:lnTo>
                <a:lnTo>
                  <a:pt x="68430" y="24100"/>
                </a:lnTo>
                <a:lnTo>
                  <a:pt x="68420" y="24100"/>
                </a:lnTo>
                <a:lnTo>
                  <a:pt x="68420" y="24090"/>
                </a:lnTo>
                <a:lnTo>
                  <a:pt x="68410" y="24090"/>
                </a:lnTo>
                <a:lnTo>
                  <a:pt x="68410" y="24080"/>
                </a:lnTo>
                <a:lnTo>
                  <a:pt x="68400" y="24080"/>
                </a:lnTo>
                <a:lnTo>
                  <a:pt x="68400" y="24070"/>
                </a:lnTo>
                <a:lnTo>
                  <a:pt x="68390" y="24070"/>
                </a:lnTo>
                <a:lnTo>
                  <a:pt x="68380" y="24070"/>
                </a:lnTo>
                <a:lnTo>
                  <a:pt x="68380" y="24060"/>
                </a:lnTo>
                <a:lnTo>
                  <a:pt x="68360" y="24060"/>
                </a:lnTo>
                <a:lnTo>
                  <a:pt x="68340" y="24060"/>
                </a:lnTo>
                <a:lnTo>
                  <a:pt x="68340" y="24050"/>
                </a:lnTo>
                <a:lnTo>
                  <a:pt x="68330" y="24050"/>
                </a:lnTo>
                <a:lnTo>
                  <a:pt x="68330" y="24040"/>
                </a:lnTo>
                <a:lnTo>
                  <a:pt x="68320" y="24040"/>
                </a:lnTo>
                <a:lnTo>
                  <a:pt x="68320" y="24030"/>
                </a:lnTo>
                <a:lnTo>
                  <a:pt x="68310" y="24030"/>
                </a:lnTo>
                <a:lnTo>
                  <a:pt x="68310" y="24020"/>
                </a:lnTo>
                <a:lnTo>
                  <a:pt x="68300" y="24020"/>
                </a:lnTo>
                <a:lnTo>
                  <a:pt x="68300" y="24010"/>
                </a:lnTo>
                <a:lnTo>
                  <a:pt x="68290" y="24010"/>
                </a:lnTo>
                <a:lnTo>
                  <a:pt x="68290" y="24000"/>
                </a:lnTo>
                <a:lnTo>
                  <a:pt x="68310" y="24000"/>
                </a:lnTo>
                <a:lnTo>
                  <a:pt x="68310" y="23990"/>
                </a:lnTo>
                <a:lnTo>
                  <a:pt x="68330" y="23990"/>
                </a:lnTo>
                <a:lnTo>
                  <a:pt x="68330" y="24000"/>
                </a:lnTo>
                <a:lnTo>
                  <a:pt x="68340" y="24000"/>
                </a:lnTo>
                <a:lnTo>
                  <a:pt x="68350" y="24000"/>
                </a:lnTo>
                <a:lnTo>
                  <a:pt x="68350" y="24010"/>
                </a:lnTo>
                <a:lnTo>
                  <a:pt x="68370" y="24010"/>
                </a:lnTo>
                <a:lnTo>
                  <a:pt x="68380" y="24010"/>
                </a:lnTo>
                <a:lnTo>
                  <a:pt x="68380" y="23990"/>
                </a:lnTo>
                <a:lnTo>
                  <a:pt x="68380" y="23980"/>
                </a:lnTo>
                <a:lnTo>
                  <a:pt x="68380" y="23970"/>
                </a:lnTo>
                <a:lnTo>
                  <a:pt x="68370" y="23970"/>
                </a:lnTo>
                <a:lnTo>
                  <a:pt x="68350" y="23970"/>
                </a:lnTo>
                <a:lnTo>
                  <a:pt x="68340" y="23970"/>
                </a:lnTo>
                <a:lnTo>
                  <a:pt x="68340" y="23960"/>
                </a:lnTo>
                <a:lnTo>
                  <a:pt x="68330" y="23960"/>
                </a:lnTo>
                <a:lnTo>
                  <a:pt x="68320" y="23960"/>
                </a:lnTo>
                <a:lnTo>
                  <a:pt x="68320" y="23950"/>
                </a:lnTo>
                <a:lnTo>
                  <a:pt x="68320" y="23940"/>
                </a:lnTo>
                <a:lnTo>
                  <a:pt x="68310" y="23940"/>
                </a:lnTo>
                <a:lnTo>
                  <a:pt x="68310" y="23930"/>
                </a:lnTo>
                <a:lnTo>
                  <a:pt x="68310" y="23910"/>
                </a:lnTo>
                <a:lnTo>
                  <a:pt x="68310" y="23900"/>
                </a:lnTo>
                <a:lnTo>
                  <a:pt x="68320" y="23900"/>
                </a:lnTo>
                <a:lnTo>
                  <a:pt x="68320" y="23890"/>
                </a:lnTo>
                <a:lnTo>
                  <a:pt x="68330" y="23890"/>
                </a:lnTo>
                <a:lnTo>
                  <a:pt x="68330" y="23880"/>
                </a:lnTo>
                <a:lnTo>
                  <a:pt x="68340" y="23880"/>
                </a:lnTo>
                <a:lnTo>
                  <a:pt x="68340" y="23870"/>
                </a:lnTo>
                <a:lnTo>
                  <a:pt x="68350" y="23870"/>
                </a:lnTo>
                <a:lnTo>
                  <a:pt x="68350" y="23850"/>
                </a:lnTo>
                <a:lnTo>
                  <a:pt x="68350" y="23840"/>
                </a:lnTo>
                <a:lnTo>
                  <a:pt x="68360" y="23840"/>
                </a:lnTo>
                <a:lnTo>
                  <a:pt x="68360" y="23820"/>
                </a:lnTo>
                <a:lnTo>
                  <a:pt x="68360" y="23810"/>
                </a:lnTo>
                <a:lnTo>
                  <a:pt x="68370" y="23810"/>
                </a:lnTo>
                <a:lnTo>
                  <a:pt x="68370" y="23790"/>
                </a:lnTo>
                <a:lnTo>
                  <a:pt x="68360" y="23790"/>
                </a:lnTo>
                <a:lnTo>
                  <a:pt x="68360" y="23780"/>
                </a:lnTo>
                <a:lnTo>
                  <a:pt x="68360" y="23770"/>
                </a:lnTo>
                <a:lnTo>
                  <a:pt x="68350" y="23770"/>
                </a:lnTo>
                <a:lnTo>
                  <a:pt x="68340" y="23770"/>
                </a:lnTo>
                <a:lnTo>
                  <a:pt x="68340" y="23760"/>
                </a:lnTo>
                <a:lnTo>
                  <a:pt x="68320" y="23760"/>
                </a:lnTo>
                <a:lnTo>
                  <a:pt x="68300" y="23760"/>
                </a:lnTo>
                <a:lnTo>
                  <a:pt x="68300" y="23740"/>
                </a:lnTo>
                <a:lnTo>
                  <a:pt x="68310" y="23740"/>
                </a:lnTo>
                <a:lnTo>
                  <a:pt x="68310" y="23720"/>
                </a:lnTo>
                <a:lnTo>
                  <a:pt x="68300" y="23720"/>
                </a:lnTo>
                <a:lnTo>
                  <a:pt x="68300" y="23710"/>
                </a:lnTo>
                <a:lnTo>
                  <a:pt x="68300" y="23700"/>
                </a:lnTo>
                <a:lnTo>
                  <a:pt x="68290" y="23700"/>
                </a:lnTo>
                <a:lnTo>
                  <a:pt x="68280" y="23700"/>
                </a:lnTo>
                <a:lnTo>
                  <a:pt x="68280" y="23690"/>
                </a:lnTo>
                <a:lnTo>
                  <a:pt x="68270" y="23690"/>
                </a:lnTo>
                <a:lnTo>
                  <a:pt x="68270" y="23670"/>
                </a:lnTo>
                <a:lnTo>
                  <a:pt x="68260" y="23670"/>
                </a:lnTo>
                <a:lnTo>
                  <a:pt x="68260" y="23650"/>
                </a:lnTo>
                <a:lnTo>
                  <a:pt x="68260" y="23640"/>
                </a:lnTo>
                <a:lnTo>
                  <a:pt x="68260" y="23600"/>
                </a:lnTo>
                <a:lnTo>
                  <a:pt x="68260" y="23590"/>
                </a:lnTo>
                <a:lnTo>
                  <a:pt x="68250" y="23590"/>
                </a:lnTo>
                <a:lnTo>
                  <a:pt x="68250" y="23580"/>
                </a:lnTo>
                <a:lnTo>
                  <a:pt x="68230" y="23580"/>
                </a:lnTo>
                <a:lnTo>
                  <a:pt x="68230" y="23570"/>
                </a:lnTo>
                <a:lnTo>
                  <a:pt x="68230" y="23560"/>
                </a:lnTo>
                <a:lnTo>
                  <a:pt x="68230" y="23550"/>
                </a:lnTo>
                <a:lnTo>
                  <a:pt x="68240" y="23550"/>
                </a:lnTo>
                <a:lnTo>
                  <a:pt x="68240" y="23540"/>
                </a:lnTo>
                <a:lnTo>
                  <a:pt x="68250" y="23540"/>
                </a:lnTo>
                <a:lnTo>
                  <a:pt x="68250" y="23520"/>
                </a:lnTo>
                <a:lnTo>
                  <a:pt x="68250" y="23510"/>
                </a:lnTo>
                <a:lnTo>
                  <a:pt x="68240" y="23510"/>
                </a:lnTo>
                <a:lnTo>
                  <a:pt x="68230" y="23510"/>
                </a:lnTo>
                <a:lnTo>
                  <a:pt x="68230" y="23500"/>
                </a:lnTo>
                <a:lnTo>
                  <a:pt x="68240" y="23500"/>
                </a:lnTo>
                <a:lnTo>
                  <a:pt x="68240" y="23490"/>
                </a:lnTo>
                <a:lnTo>
                  <a:pt x="68260" y="23490"/>
                </a:lnTo>
                <a:lnTo>
                  <a:pt x="68270" y="23490"/>
                </a:lnTo>
                <a:lnTo>
                  <a:pt x="68270" y="23500"/>
                </a:lnTo>
                <a:lnTo>
                  <a:pt x="68290" y="23500"/>
                </a:lnTo>
                <a:lnTo>
                  <a:pt x="68290" y="23490"/>
                </a:lnTo>
                <a:lnTo>
                  <a:pt x="68300" y="23490"/>
                </a:lnTo>
                <a:lnTo>
                  <a:pt x="68300" y="23480"/>
                </a:lnTo>
                <a:lnTo>
                  <a:pt x="68300" y="23470"/>
                </a:lnTo>
                <a:lnTo>
                  <a:pt x="68310" y="23470"/>
                </a:lnTo>
                <a:lnTo>
                  <a:pt x="68310" y="23440"/>
                </a:lnTo>
                <a:lnTo>
                  <a:pt x="68300" y="23440"/>
                </a:lnTo>
                <a:lnTo>
                  <a:pt x="68300" y="23430"/>
                </a:lnTo>
                <a:lnTo>
                  <a:pt x="68300" y="23420"/>
                </a:lnTo>
                <a:lnTo>
                  <a:pt x="68290" y="23420"/>
                </a:lnTo>
                <a:lnTo>
                  <a:pt x="68280" y="23420"/>
                </a:lnTo>
                <a:lnTo>
                  <a:pt x="68280" y="23410"/>
                </a:lnTo>
                <a:lnTo>
                  <a:pt x="68270" y="23410"/>
                </a:lnTo>
                <a:lnTo>
                  <a:pt x="68250" y="23410"/>
                </a:lnTo>
                <a:lnTo>
                  <a:pt x="68250" y="23400"/>
                </a:lnTo>
                <a:lnTo>
                  <a:pt x="68240" y="23400"/>
                </a:lnTo>
                <a:lnTo>
                  <a:pt x="68230" y="23400"/>
                </a:lnTo>
                <a:lnTo>
                  <a:pt x="68230" y="23380"/>
                </a:lnTo>
                <a:lnTo>
                  <a:pt x="68230" y="23370"/>
                </a:lnTo>
                <a:lnTo>
                  <a:pt x="68220" y="23370"/>
                </a:lnTo>
                <a:lnTo>
                  <a:pt x="68220" y="23340"/>
                </a:lnTo>
                <a:lnTo>
                  <a:pt x="68230" y="23340"/>
                </a:lnTo>
                <a:lnTo>
                  <a:pt x="68230" y="23320"/>
                </a:lnTo>
                <a:lnTo>
                  <a:pt x="68220" y="23320"/>
                </a:lnTo>
                <a:lnTo>
                  <a:pt x="68220" y="23330"/>
                </a:lnTo>
                <a:lnTo>
                  <a:pt x="68200" y="23330"/>
                </a:lnTo>
                <a:lnTo>
                  <a:pt x="68200" y="23340"/>
                </a:lnTo>
                <a:lnTo>
                  <a:pt x="68200" y="23360"/>
                </a:lnTo>
                <a:lnTo>
                  <a:pt x="68200" y="23380"/>
                </a:lnTo>
                <a:lnTo>
                  <a:pt x="68200" y="23370"/>
                </a:lnTo>
                <a:lnTo>
                  <a:pt x="68190" y="23370"/>
                </a:lnTo>
                <a:lnTo>
                  <a:pt x="68180" y="23370"/>
                </a:lnTo>
                <a:lnTo>
                  <a:pt x="68180" y="23360"/>
                </a:lnTo>
                <a:lnTo>
                  <a:pt x="68180" y="23350"/>
                </a:lnTo>
                <a:lnTo>
                  <a:pt x="68170" y="23350"/>
                </a:lnTo>
                <a:lnTo>
                  <a:pt x="68170" y="23340"/>
                </a:lnTo>
                <a:lnTo>
                  <a:pt x="68160" y="23340"/>
                </a:lnTo>
                <a:lnTo>
                  <a:pt x="68160" y="23330"/>
                </a:lnTo>
                <a:lnTo>
                  <a:pt x="68160" y="23320"/>
                </a:lnTo>
                <a:lnTo>
                  <a:pt x="68150" y="23320"/>
                </a:lnTo>
                <a:lnTo>
                  <a:pt x="68150" y="23310"/>
                </a:lnTo>
                <a:lnTo>
                  <a:pt x="68140" y="23310"/>
                </a:lnTo>
                <a:lnTo>
                  <a:pt x="68140" y="23300"/>
                </a:lnTo>
                <a:lnTo>
                  <a:pt x="68130" y="23300"/>
                </a:lnTo>
                <a:lnTo>
                  <a:pt x="68130" y="23290"/>
                </a:lnTo>
                <a:lnTo>
                  <a:pt x="68120" y="23290"/>
                </a:lnTo>
                <a:lnTo>
                  <a:pt x="68120" y="23280"/>
                </a:lnTo>
                <a:lnTo>
                  <a:pt x="68110" y="23280"/>
                </a:lnTo>
                <a:lnTo>
                  <a:pt x="68110" y="23270"/>
                </a:lnTo>
                <a:lnTo>
                  <a:pt x="68100" y="23270"/>
                </a:lnTo>
                <a:lnTo>
                  <a:pt x="68100" y="23260"/>
                </a:lnTo>
                <a:lnTo>
                  <a:pt x="68090" y="23260"/>
                </a:lnTo>
                <a:lnTo>
                  <a:pt x="68090" y="23250"/>
                </a:lnTo>
                <a:lnTo>
                  <a:pt x="68080" y="23250"/>
                </a:lnTo>
                <a:lnTo>
                  <a:pt x="68080" y="23240"/>
                </a:lnTo>
                <a:lnTo>
                  <a:pt x="68070" y="23240"/>
                </a:lnTo>
                <a:lnTo>
                  <a:pt x="68060" y="23240"/>
                </a:lnTo>
                <a:lnTo>
                  <a:pt x="68060" y="23230"/>
                </a:lnTo>
                <a:lnTo>
                  <a:pt x="68050" y="23230"/>
                </a:lnTo>
                <a:lnTo>
                  <a:pt x="68040" y="23230"/>
                </a:lnTo>
                <a:lnTo>
                  <a:pt x="68040" y="23220"/>
                </a:lnTo>
                <a:lnTo>
                  <a:pt x="68030" y="23220"/>
                </a:lnTo>
                <a:lnTo>
                  <a:pt x="68030" y="23210"/>
                </a:lnTo>
                <a:lnTo>
                  <a:pt x="68020" y="23210"/>
                </a:lnTo>
                <a:lnTo>
                  <a:pt x="68010" y="23210"/>
                </a:lnTo>
                <a:lnTo>
                  <a:pt x="68000" y="23210"/>
                </a:lnTo>
                <a:lnTo>
                  <a:pt x="68000" y="23200"/>
                </a:lnTo>
                <a:lnTo>
                  <a:pt x="67990" y="23200"/>
                </a:lnTo>
                <a:lnTo>
                  <a:pt x="67990" y="23190"/>
                </a:lnTo>
                <a:lnTo>
                  <a:pt x="67980" y="23190"/>
                </a:lnTo>
                <a:lnTo>
                  <a:pt x="67970" y="23190"/>
                </a:lnTo>
                <a:lnTo>
                  <a:pt x="67970" y="23180"/>
                </a:lnTo>
                <a:lnTo>
                  <a:pt x="67960" y="23180"/>
                </a:lnTo>
                <a:lnTo>
                  <a:pt x="67960" y="23170"/>
                </a:lnTo>
                <a:lnTo>
                  <a:pt x="67950" y="23170"/>
                </a:lnTo>
                <a:lnTo>
                  <a:pt x="67940" y="23170"/>
                </a:lnTo>
                <a:lnTo>
                  <a:pt x="67930" y="23170"/>
                </a:lnTo>
                <a:lnTo>
                  <a:pt x="67930" y="23160"/>
                </a:lnTo>
                <a:lnTo>
                  <a:pt x="67920" y="23160"/>
                </a:lnTo>
                <a:lnTo>
                  <a:pt x="67890" y="23160"/>
                </a:lnTo>
                <a:lnTo>
                  <a:pt x="67880" y="23160"/>
                </a:lnTo>
                <a:lnTo>
                  <a:pt x="67880" y="23170"/>
                </a:lnTo>
                <a:lnTo>
                  <a:pt x="67870" y="23170"/>
                </a:lnTo>
                <a:lnTo>
                  <a:pt x="67860" y="23170"/>
                </a:lnTo>
                <a:lnTo>
                  <a:pt x="67860" y="23180"/>
                </a:lnTo>
                <a:lnTo>
                  <a:pt x="67850" y="23180"/>
                </a:lnTo>
                <a:lnTo>
                  <a:pt x="67850" y="23170"/>
                </a:lnTo>
                <a:lnTo>
                  <a:pt x="67840" y="23170"/>
                </a:lnTo>
                <a:lnTo>
                  <a:pt x="67840" y="23180"/>
                </a:lnTo>
                <a:lnTo>
                  <a:pt x="67830" y="23180"/>
                </a:lnTo>
                <a:lnTo>
                  <a:pt x="67830" y="23170"/>
                </a:lnTo>
                <a:lnTo>
                  <a:pt x="67820" y="23170"/>
                </a:lnTo>
                <a:lnTo>
                  <a:pt x="67810" y="23170"/>
                </a:lnTo>
                <a:lnTo>
                  <a:pt x="67810" y="23160"/>
                </a:lnTo>
                <a:lnTo>
                  <a:pt x="67800" y="23160"/>
                </a:lnTo>
                <a:lnTo>
                  <a:pt x="67800" y="23150"/>
                </a:lnTo>
                <a:lnTo>
                  <a:pt x="67790" y="23150"/>
                </a:lnTo>
                <a:lnTo>
                  <a:pt x="67790" y="23160"/>
                </a:lnTo>
                <a:lnTo>
                  <a:pt x="67780" y="23160"/>
                </a:lnTo>
                <a:lnTo>
                  <a:pt x="67780" y="23150"/>
                </a:lnTo>
                <a:lnTo>
                  <a:pt x="67770" y="23150"/>
                </a:lnTo>
                <a:lnTo>
                  <a:pt x="67770" y="23140"/>
                </a:lnTo>
                <a:lnTo>
                  <a:pt x="67760" y="23140"/>
                </a:lnTo>
                <a:lnTo>
                  <a:pt x="67760" y="23130"/>
                </a:lnTo>
                <a:lnTo>
                  <a:pt x="67750" y="23130"/>
                </a:lnTo>
                <a:lnTo>
                  <a:pt x="67750" y="23120"/>
                </a:lnTo>
                <a:lnTo>
                  <a:pt x="67760" y="23120"/>
                </a:lnTo>
                <a:lnTo>
                  <a:pt x="67770" y="23120"/>
                </a:lnTo>
                <a:lnTo>
                  <a:pt x="67770" y="23110"/>
                </a:lnTo>
                <a:lnTo>
                  <a:pt x="67780" y="23110"/>
                </a:lnTo>
                <a:lnTo>
                  <a:pt x="67770" y="23110"/>
                </a:lnTo>
                <a:lnTo>
                  <a:pt x="67760" y="23110"/>
                </a:lnTo>
                <a:lnTo>
                  <a:pt x="67750" y="23110"/>
                </a:lnTo>
                <a:lnTo>
                  <a:pt x="67750" y="23120"/>
                </a:lnTo>
                <a:lnTo>
                  <a:pt x="67730" y="23120"/>
                </a:lnTo>
                <a:lnTo>
                  <a:pt x="67730" y="23110"/>
                </a:lnTo>
                <a:lnTo>
                  <a:pt x="67720" y="23110"/>
                </a:lnTo>
                <a:lnTo>
                  <a:pt x="67720" y="23100"/>
                </a:lnTo>
                <a:lnTo>
                  <a:pt x="67730" y="23100"/>
                </a:lnTo>
                <a:lnTo>
                  <a:pt x="67730" y="23090"/>
                </a:lnTo>
                <a:lnTo>
                  <a:pt x="67740" y="23090"/>
                </a:lnTo>
                <a:lnTo>
                  <a:pt x="67740" y="23080"/>
                </a:lnTo>
                <a:lnTo>
                  <a:pt x="67730" y="23080"/>
                </a:lnTo>
                <a:lnTo>
                  <a:pt x="67730" y="23060"/>
                </a:lnTo>
                <a:lnTo>
                  <a:pt x="67720" y="23060"/>
                </a:lnTo>
                <a:lnTo>
                  <a:pt x="67720" y="23050"/>
                </a:lnTo>
                <a:lnTo>
                  <a:pt x="67720" y="23040"/>
                </a:lnTo>
                <a:lnTo>
                  <a:pt x="67710" y="23040"/>
                </a:lnTo>
                <a:lnTo>
                  <a:pt x="67710" y="23030"/>
                </a:lnTo>
                <a:lnTo>
                  <a:pt x="67710" y="23020"/>
                </a:lnTo>
                <a:lnTo>
                  <a:pt x="67710" y="23010"/>
                </a:lnTo>
                <a:lnTo>
                  <a:pt x="67700" y="23010"/>
                </a:lnTo>
                <a:lnTo>
                  <a:pt x="67700" y="23000"/>
                </a:lnTo>
                <a:lnTo>
                  <a:pt x="67700" y="22990"/>
                </a:lnTo>
                <a:lnTo>
                  <a:pt x="67690" y="22990"/>
                </a:lnTo>
                <a:lnTo>
                  <a:pt x="67690" y="22980"/>
                </a:lnTo>
                <a:lnTo>
                  <a:pt x="67690" y="22970"/>
                </a:lnTo>
                <a:lnTo>
                  <a:pt x="67680" y="22980"/>
                </a:lnTo>
                <a:lnTo>
                  <a:pt x="67680" y="22970"/>
                </a:lnTo>
                <a:lnTo>
                  <a:pt x="67680" y="22960"/>
                </a:lnTo>
                <a:lnTo>
                  <a:pt x="67680" y="22950"/>
                </a:lnTo>
                <a:lnTo>
                  <a:pt x="67670" y="22950"/>
                </a:lnTo>
                <a:lnTo>
                  <a:pt x="67670" y="22940"/>
                </a:lnTo>
                <a:lnTo>
                  <a:pt x="67660" y="22940"/>
                </a:lnTo>
                <a:lnTo>
                  <a:pt x="67650" y="22940"/>
                </a:lnTo>
                <a:lnTo>
                  <a:pt x="67640" y="22940"/>
                </a:lnTo>
                <a:lnTo>
                  <a:pt x="67630" y="22940"/>
                </a:lnTo>
                <a:lnTo>
                  <a:pt x="67630" y="22920"/>
                </a:lnTo>
                <a:lnTo>
                  <a:pt x="67640" y="22920"/>
                </a:lnTo>
                <a:lnTo>
                  <a:pt x="67640" y="22880"/>
                </a:lnTo>
                <a:lnTo>
                  <a:pt x="67630" y="22880"/>
                </a:lnTo>
                <a:lnTo>
                  <a:pt x="67630" y="22870"/>
                </a:lnTo>
                <a:lnTo>
                  <a:pt x="67640" y="22870"/>
                </a:lnTo>
                <a:lnTo>
                  <a:pt x="67640" y="22860"/>
                </a:lnTo>
                <a:lnTo>
                  <a:pt x="67670" y="22860"/>
                </a:lnTo>
                <a:lnTo>
                  <a:pt x="67680" y="22860"/>
                </a:lnTo>
                <a:lnTo>
                  <a:pt x="67680" y="22850"/>
                </a:lnTo>
                <a:lnTo>
                  <a:pt x="67690" y="22850"/>
                </a:lnTo>
                <a:lnTo>
                  <a:pt x="67700" y="22850"/>
                </a:lnTo>
                <a:lnTo>
                  <a:pt x="67700" y="22840"/>
                </a:lnTo>
                <a:lnTo>
                  <a:pt x="67710" y="22840"/>
                </a:lnTo>
                <a:lnTo>
                  <a:pt x="67720" y="22840"/>
                </a:lnTo>
                <a:lnTo>
                  <a:pt x="67720" y="22830"/>
                </a:lnTo>
                <a:lnTo>
                  <a:pt x="67730" y="22830"/>
                </a:lnTo>
                <a:lnTo>
                  <a:pt x="67740" y="22830"/>
                </a:lnTo>
                <a:lnTo>
                  <a:pt x="67740" y="22820"/>
                </a:lnTo>
                <a:lnTo>
                  <a:pt x="67740" y="22790"/>
                </a:lnTo>
                <a:lnTo>
                  <a:pt x="67740" y="22780"/>
                </a:lnTo>
                <a:lnTo>
                  <a:pt x="67740" y="22770"/>
                </a:lnTo>
                <a:lnTo>
                  <a:pt x="67740" y="22740"/>
                </a:lnTo>
                <a:lnTo>
                  <a:pt x="67730" y="22740"/>
                </a:lnTo>
                <a:lnTo>
                  <a:pt x="67730" y="22730"/>
                </a:lnTo>
                <a:lnTo>
                  <a:pt x="67730" y="22720"/>
                </a:lnTo>
                <a:lnTo>
                  <a:pt x="67720" y="22720"/>
                </a:lnTo>
                <a:lnTo>
                  <a:pt x="67720" y="22710"/>
                </a:lnTo>
                <a:lnTo>
                  <a:pt x="67710" y="22710"/>
                </a:lnTo>
                <a:lnTo>
                  <a:pt x="67710" y="22700"/>
                </a:lnTo>
                <a:lnTo>
                  <a:pt x="67720" y="22700"/>
                </a:lnTo>
                <a:lnTo>
                  <a:pt x="67720" y="22690"/>
                </a:lnTo>
                <a:lnTo>
                  <a:pt x="67720" y="22650"/>
                </a:lnTo>
                <a:lnTo>
                  <a:pt x="67730" y="22650"/>
                </a:lnTo>
                <a:lnTo>
                  <a:pt x="67740" y="22650"/>
                </a:lnTo>
                <a:lnTo>
                  <a:pt x="67740" y="22640"/>
                </a:lnTo>
                <a:lnTo>
                  <a:pt x="67740" y="22630"/>
                </a:lnTo>
                <a:lnTo>
                  <a:pt x="67740" y="22620"/>
                </a:lnTo>
                <a:lnTo>
                  <a:pt x="67750" y="22620"/>
                </a:lnTo>
                <a:lnTo>
                  <a:pt x="67750" y="22610"/>
                </a:lnTo>
                <a:lnTo>
                  <a:pt x="67740" y="22610"/>
                </a:lnTo>
                <a:lnTo>
                  <a:pt x="67740" y="22600"/>
                </a:lnTo>
                <a:lnTo>
                  <a:pt x="67730" y="22600"/>
                </a:lnTo>
                <a:lnTo>
                  <a:pt x="67730" y="22590"/>
                </a:lnTo>
                <a:lnTo>
                  <a:pt x="67720" y="22590"/>
                </a:lnTo>
                <a:lnTo>
                  <a:pt x="67720" y="22580"/>
                </a:lnTo>
                <a:lnTo>
                  <a:pt x="67730" y="22580"/>
                </a:lnTo>
                <a:lnTo>
                  <a:pt x="67740" y="22580"/>
                </a:lnTo>
                <a:lnTo>
                  <a:pt x="67780" y="22580"/>
                </a:lnTo>
                <a:lnTo>
                  <a:pt x="67780" y="22570"/>
                </a:lnTo>
                <a:lnTo>
                  <a:pt x="67780" y="22560"/>
                </a:lnTo>
                <a:lnTo>
                  <a:pt x="67780" y="22540"/>
                </a:lnTo>
                <a:lnTo>
                  <a:pt x="67770" y="22540"/>
                </a:lnTo>
                <a:lnTo>
                  <a:pt x="67770" y="22520"/>
                </a:lnTo>
                <a:lnTo>
                  <a:pt x="67790" y="22520"/>
                </a:lnTo>
                <a:lnTo>
                  <a:pt x="67790" y="22530"/>
                </a:lnTo>
                <a:lnTo>
                  <a:pt x="67800" y="22530"/>
                </a:lnTo>
                <a:lnTo>
                  <a:pt x="67800" y="22540"/>
                </a:lnTo>
                <a:lnTo>
                  <a:pt x="67800" y="22550"/>
                </a:lnTo>
                <a:lnTo>
                  <a:pt x="67810" y="22550"/>
                </a:lnTo>
                <a:lnTo>
                  <a:pt x="67810" y="22560"/>
                </a:lnTo>
                <a:lnTo>
                  <a:pt x="67810" y="22570"/>
                </a:lnTo>
                <a:lnTo>
                  <a:pt x="67800" y="22570"/>
                </a:lnTo>
                <a:lnTo>
                  <a:pt x="67800" y="22580"/>
                </a:lnTo>
                <a:lnTo>
                  <a:pt x="67790" y="22580"/>
                </a:lnTo>
                <a:lnTo>
                  <a:pt x="67790" y="22590"/>
                </a:lnTo>
                <a:lnTo>
                  <a:pt x="67790" y="22640"/>
                </a:lnTo>
                <a:lnTo>
                  <a:pt x="67790" y="22680"/>
                </a:lnTo>
                <a:lnTo>
                  <a:pt x="67800" y="22680"/>
                </a:lnTo>
                <a:lnTo>
                  <a:pt x="67800" y="22700"/>
                </a:lnTo>
                <a:lnTo>
                  <a:pt x="67790" y="22700"/>
                </a:lnTo>
                <a:lnTo>
                  <a:pt x="67790" y="22710"/>
                </a:lnTo>
                <a:lnTo>
                  <a:pt x="67780" y="22710"/>
                </a:lnTo>
                <a:lnTo>
                  <a:pt x="67780" y="22720"/>
                </a:lnTo>
                <a:lnTo>
                  <a:pt x="67790" y="22720"/>
                </a:lnTo>
                <a:lnTo>
                  <a:pt x="67790" y="22730"/>
                </a:lnTo>
                <a:lnTo>
                  <a:pt x="67800" y="22730"/>
                </a:lnTo>
                <a:lnTo>
                  <a:pt x="67800" y="22740"/>
                </a:lnTo>
                <a:lnTo>
                  <a:pt x="67810" y="22740"/>
                </a:lnTo>
                <a:lnTo>
                  <a:pt x="67820" y="22740"/>
                </a:lnTo>
                <a:lnTo>
                  <a:pt x="67820" y="22750"/>
                </a:lnTo>
                <a:lnTo>
                  <a:pt x="67810" y="22750"/>
                </a:lnTo>
                <a:lnTo>
                  <a:pt x="67810" y="22760"/>
                </a:lnTo>
                <a:lnTo>
                  <a:pt x="67830" y="22760"/>
                </a:lnTo>
                <a:lnTo>
                  <a:pt x="67830" y="22770"/>
                </a:lnTo>
                <a:lnTo>
                  <a:pt x="67840" y="22770"/>
                </a:lnTo>
                <a:lnTo>
                  <a:pt x="67850" y="22770"/>
                </a:lnTo>
                <a:lnTo>
                  <a:pt x="67850" y="22760"/>
                </a:lnTo>
                <a:lnTo>
                  <a:pt x="67870" y="22760"/>
                </a:lnTo>
                <a:lnTo>
                  <a:pt x="67870" y="22750"/>
                </a:lnTo>
                <a:lnTo>
                  <a:pt x="67880" y="22750"/>
                </a:lnTo>
                <a:lnTo>
                  <a:pt x="67880" y="22720"/>
                </a:lnTo>
                <a:lnTo>
                  <a:pt x="67890" y="22720"/>
                </a:lnTo>
                <a:lnTo>
                  <a:pt x="67890" y="22690"/>
                </a:lnTo>
                <a:lnTo>
                  <a:pt x="67880" y="22690"/>
                </a:lnTo>
                <a:lnTo>
                  <a:pt x="67880" y="22660"/>
                </a:lnTo>
                <a:lnTo>
                  <a:pt x="67890" y="22660"/>
                </a:lnTo>
                <a:lnTo>
                  <a:pt x="67890" y="22650"/>
                </a:lnTo>
                <a:lnTo>
                  <a:pt x="67900" y="22650"/>
                </a:lnTo>
                <a:lnTo>
                  <a:pt x="67900" y="22640"/>
                </a:lnTo>
                <a:lnTo>
                  <a:pt x="67910" y="22640"/>
                </a:lnTo>
                <a:lnTo>
                  <a:pt x="67920" y="22640"/>
                </a:lnTo>
                <a:lnTo>
                  <a:pt x="67920" y="22630"/>
                </a:lnTo>
                <a:lnTo>
                  <a:pt x="67920" y="22640"/>
                </a:lnTo>
                <a:lnTo>
                  <a:pt x="67930" y="22640"/>
                </a:lnTo>
                <a:lnTo>
                  <a:pt x="67930" y="22650"/>
                </a:lnTo>
                <a:lnTo>
                  <a:pt x="67940" y="22650"/>
                </a:lnTo>
                <a:lnTo>
                  <a:pt x="67940" y="22660"/>
                </a:lnTo>
                <a:lnTo>
                  <a:pt x="67950" y="22660"/>
                </a:lnTo>
                <a:lnTo>
                  <a:pt x="67950" y="22670"/>
                </a:lnTo>
                <a:lnTo>
                  <a:pt x="67960" y="22670"/>
                </a:lnTo>
                <a:lnTo>
                  <a:pt x="67960" y="22680"/>
                </a:lnTo>
                <a:lnTo>
                  <a:pt x="67970" y="22680"/>
                </a:lnTo>
                <a:lnTo>
                  <a:pt x="67980" y="22680"/>
                </a:lnTo>
                <a:lnTo>
                  <a:pt x="67990" y="22680"/>
                </a:lnTo>
                <a:lnTo>
                  <a:pt x="67990" y="22690"/>
                </a:lnTo>
                <a:lnTo>
                  <a:pt x="68000" y="22690"/>
                </a:lnTo>
                <a:lnTo>
                  <a:pt x="68000" y="22700"/>
                </a:lnTo>
                <a:lnTo>
                  <a:pt x="68030" y="22700"/>
                </a:lnTo>
                <a:lnTo>
                  <a:pt x="68030" y="22690"/>
                </a:lnTo>
                <a:lnTo>
                  <a:pt x="68040" y="22690"/>
                </a:lnTo>
                <a:lnTo>
                  <a:pt x="68030" y="22690"/>
                </a:lnTo>
                <a:lnTo>
                  <a:pt x="68030" y="22680"/>
                </a:lnTo>
                <a:lnTo>
                  <a:pt x="68020" y="22680"/>
                </a:lnTo>
                <a:lnTo>
                  <a:pt x="68010" y="22680"/>
                </a:lnTo>
                <a:lnTo>
                  <a:pt x="68000" y="22680"/>
                </a:lnTo>
                <a:lnTo>
                  <a:pt x="68000" y="22670"/>
                </a:lnTo>
                <a:lnTo>
                  <a:pt x="67990" y="22670"/>
                </a:lnTo>
                <a:lnTo>
                  <a:pt x="67990" y="22660"/>
                </a:lnTo>
                <a:lnTo>
                  <a:pt x="67980" y="22660"/>
                </a:lnTo>
                <a:lnTo>
                  <a:pt x="67980" y="22650"/>
                </a:lnTo>
                <a:lnTo>
                  <a:pt x="67970" y="22650"/>
                </a:lnTo>
                <a:lnTo>
                  <a:pt x="67970" y="22640"/>
                </a:lnTo>
                <a:lnTo>
                  <a:pt x="67960" y="22640"/>
                </a:lnTo>
                <a:lnTo>
                  <a:pt x="67960" y="22630"/>
                </a:lnTo>
                <a:lnTo>
                  <a:pt x="67960" y="22620"/>
                </a:lnTo>
                <a:lnTo>
                  <a:pt x="67940" y="22620"/>
                </a:lnTo>
                <a:lnTo>
                  <a:pt x="67940" y="22610"/>
                </a:lnTo>
                <a:lnTo>
                  <a:pt x="67930" y="22610"/>
                </a:lnTo>
                <a:lnTo>
                  <a:pt x="67930" y="22600"/>
                </a:lnTo>
                <a:lnTo>
                  <a:pt x="67920" y="22600"/>
                </a:lnTo>
                <a:lnTo>
                  <a:pt x="67920" y="22590"/>
                </a:lnTo>
                <a:lnTo>
                  <a:pt x="67900" y="22590"/>
                </a:lnTo>
                <a:lnTo>
                  <a:pt x="67900" y="22600"/>
                </a:lnTo>
                <a:lnTo>
                  <a:pt x="67890" y="22600"/>
                </a:lnTo>
                <a:lnTo>
                  <a:pt x="67890" y="22610"/>
                </a:lnTo>
                <a:lnTo>
                  <a:pt x="67870" y="22610"/>
                </a:lnTo>
                <a:lnTo>
                  <a:pt x="67870" y="22600"/>
                </a:lnTo>
                <a:lnTo>
                  <a:pt x="67870" y="22570"/>
                </a:lnTo>
                <a:lnTo>
                  <a:pt x="67860" y="22570"/>
                </a:lnTo>
                <a:lnTo>
                  <a:pt x="67860" y="22540"/>
                </a:lnTo>
                <a:lnTo>
                  <a:pt x="67860" y="22530"/>
                </a:lnTo>
                <a:lnTo>
                  <a:pt x="67860" y="22510"/>
                </a:lnTo>
                <a:lnTo>
                  <a:pt x="67860" y="22500"/>
                </a:lnTo>
                <a:lnTo>
                  <a:pt x="67860" y="22460"/>
                </a:lnTo>
                <a:lnTo>
                  <a:pt x="67860" y="22400"/>
                </a:lnTo>
                <a:lnTo>
                  <a:pt x="67870" y="22400"/>
                </a:lnTo>
                <a:lnTo>
                  <a:pt x="67870" y="22410"/>
                </a:lnTo>
                <a:lnTo>
                  <a:pt x="67900" y="22410"/>
                </a:lnTo>
                <a:lnTo>
                  <a:pt x="67910" y="22410"/>
                </a:lnTo>
                <a:lnTo>
                  <a:pt x="67910" y="22400"/>
                </a:lnTo>
                <a:lnTo>
                  <a:pt x="67920" y="22400"/>
                </a:lnTo>
                <a:lnTo>
                  <a:pt x="67920" y="22380"/>
                </a:lnTo>
                <a:lnTo>
                  <a:pt x="67930" y="22380"/>
                </a:lnTo>
                <a:lnTo>
                  <a:pt x="67950" y="22380"/>
                </a:lnTo>
                <a:lnTo>
                  <a:pt x="67950" y="22370"/>
                </a:lnTo>
                <a:lnTo>
                  <a:pt x="67960" y="22370"/>
                </a:lnTo>
                <a:lnTo>
                  <a:pt x="67960" y="22380"/>
                </a:lnTo>
                <a:lnTo>
                  <a:pt x="67960" y="22370"/>
                </a:lnTo>
                <a:lnTo>
                  <a:pt x="67980" y="22370"/>
                </a:lnTo>
                <a:lnTo>
                  <a:pt x="67980" y="22360"/>
                </a:lnTo>
                <a:lnTo>
                  <a:pt x="67990" y="22360"/>
                </a:lnTo>
                <a:lnTo>
                  <a:pt x="67990" y="22350"/>
                </a:lnTo>
                <a:lnTo>
                  <a:pt x="67970" y="22350"/>
                </a:lnTo>
                <a:lnTo>
                  <a:pt x="67970" y="22340"/>
                </a:lnTo>
                <a:lnTo>
                  <a:pt x="67960" y="22340"/>
                </a:lnTo>
                <a:lnTo>
                  <a:pt x="67950" y="22340"/>
                </a:lnTo>
                <a:lnTo>
                  <a:pt x="67930" y="22340"/>
                </a:lnTo>
                <a:lnTo>
                  <a:pt x="67930" y="22350"/>
                </a:lnTo>
                <a:lnTo>
                  <a:pt x="67920" y="22350"/>
                </a:lnTo>
                <a:lnTo>
                  <a:pt x="67920" y="22340"/>
                </a:lnTo>
                <a:lnTo>
                  <a:pt x="67910" y="22340"/>
                </a:lnTo>
                <a:lnTo>
                  <a:pt x="67910" y="22330"/>
                </a:lnTo>
                <a:lnTo>
                  <a:pt x="67910" y="22320"/>
                </a:lnTo>
                <a:lnTo>
                  <a:pt x="67900" y="22320"/>
                </a:lnTo>
                <a:lnTo>
                  <a:pt x="67900" y="22290"/>
                </a:lnTo>
                <a:lnTo>
                  <a:pt x="67900" y="22270"/>
                </a:lnTo>
                <a:lnTo>
                  <a:pt x="67890" y="22270"/>
                </a:lnTo>
                <a:lnTo>
                  <a:pt x="67890" y="22250"/>
                </a:lnTo>
                <a:lnTo>
                  <a:pt x="67890" y="22240"/>
                </a:lnTo>
                <a:lnTo>
                  <a:pt x="67880" y="22240"/>
                </a:lnTo>
                <a:lnTo>
                  <a:pt x="67880" y="22230"/>
                </a:lnTo>
                <a:lnTo>
                  <a:pt x="67880" y="22220"/>
                </a:lnTo>
                <a:lnTo>
                  <a:pt x="67870" y="22220"/>
                </a:lnTo>
                <a:lnTo>
                  <a:pt x="67860" y="22220"/>
                </a:lnTo>
                <a:lnTo>
                  <a:pt x="67860" y="22200"/>
                </a:lnTo>
                <a:lnTo>
                  <a:pt x="67860" y="22190"/>
                </a:lnTo>
                <a:lnTo>
                  <a:pt x="67850" y="22190"/>
                </a:lnTo>
                <a:lnTo>
                  <a:pt x="67850" y="22180"/>
                </a:lnTo>
                <a:lnTo>
                  <a:pt x="67840" y="22180"/>
                </a:lnTo>
                <a:lnTo>
                  <a:pt x="67830" y="22180"/>
                </a:lnTo>
                <a:lnTo>
                  <a:pt x="67830" y="22170"/>
                </a:lnTo>
                <a:lnTo>
                  <a:pt x="67830" y="22160"/>
                </a:lnTo>
                <a:lnTo>
                  <a:pt x="67820" y="22160"/>
                </a:lnTo>
                <a:lnTo>
                  <a:pt x="67820" y="22150"/>
                </a:lnTo>
                <a:lnTo>
                  <a:pt x="67810" y="22150"/>
                </a:lnTo>
                <a:lnTo>
                  <a:pt x="67810" y="22140"/>
                </a:lnTo>
                <a:lnTo>
                  <a:pt x="67800" y="22140"/>
                </a:lnTo>
                <a:lnTo>
                  <a:pt x="67800" y="22130"/>
                </a:lnTo>
                <a:lnTo>
                  <a:pt x="67800" y="22120"/>
                </a:lnTo>
                <a:lnTo>
                  <a:pt x="67790" y="22120"/>
                </a:lnTo>
                <a:lnTo>
                  <a:pt x="67790" y="22110"/>
                </a:lnTo>
                <a:lnTo>
                  <a:pt x="67780" y="22110"/>
                </a:lnTo>
                <a:lnTo>
                  <a:pt x="67780" y="22100"/>
                </a:lnTo>
                <a:lnTo>
                  <a:pt x="67770" y="22100"/>
                </a:lnTo>
                <a:lnTo>
                  <a:pt x="67760" y="22100"/>
                </a:lnTo>
                <a:lnTo>
                  <a:pt x="67760" y="22090"/>
                </a:lnTo>
                <a:lnTo>
                  <a:pt x="67760" y="22080"/>
                </a:lnTo>
                <a:lnTo>
                  <a:pt x="67750" y="22080"/>
                </a:lnTo>
                <a:lnTo>
                  <a:pt x="67750" y="22070"/>
                </a:lnTo>
                <a:lnTo>
                  <a:pt x="67740" y="22070"/>
                </a:lnTo>
                <a:lnTo>
                  <a:pt x="67740" y="22060"/>
                </a:lnTo>
                <a:lnTo>
                  <a:pt x="67730" y="22060"/>
                </a:lnTo>
                <a:lnTo>
                  <a:pt x="67730" y="22050"/>
                </a:lnTo>
                <a:lnTo>
                  <a:pt x="67720" y="22050"/>
                </a:lnTo>
                <a:lnTo>
                  <a:pt x="67720" y="22040"/>
                </a:lnTo>
                <a:lnTo>
                  <a:pt x="67710" y="22040"/>
                </a:lnTo>
                <a:lnTo>
                  <a:pt x="67700" y="22040"/>
                </a:lnTo>
                <a:lnTo>
                  <a:pt x="67700" y="22030"/>
                </a:lnTo>
                <a:lnTo>
                  <a:pt x="67690" y="22030"/>
                </a:lnTo>
                <a:lnTo>
                  <a:pt x="67690" y="22020"/>
                </a:lnTo>
                <a:lnTo>
                  <a:pt x="67680" y="22020"/>
                </a:lnTo>
                <a:lnTo>
                  <a:pt x="67680" y="22010"/>
                </a:lnTo>
                <a:lnTo>
                  <a:pt x="67680" y="22000"/>
                </a:lnTo>
                <a:lnTo>
                  <a:pt x="67670" y="22000"/>
                </a:lnTo>
                <a:lnTo>
                  <a:pt x="67660" y="22000"/>
                </a:lnTo>
                <a:lnTo>
                  <a:pt x="67660" y="21990"/>
                </a:lnTo>
                <a:lnTo>
                  <a:pt x="67650" y="21990"/>
                </a:lnTo>
                <a:lnTo>
                  <a:pt x="67650" y="21980"/>
                </a:lnTo>
                <a:lnTo>
                  <a:pt x="67640" y="21980"/>
                </a:lnTo>
                <a:lnTo>
                  <a:pt x="67640" y="21970"/>
                </a:lnTo>
                <a:lnTo>
                  <a:pt x="67630" y="21970"/>
                </a:lnTo>
                <a:lnTo>
                  <a:pt x="67630" y="21960"/>
                </a:lnTo>
                <a:lnTo>
                  <a:pt x="67610" y="21960"/>
                </a:lnTo>
                <a:lnTo>
                  <a:pt x="67610" y="21950"/>
                </a:lnTo>
                <a:lnTo>
                  <a:pt x="67620" y="21950"/>
                </a:lnTo>
                <a:lnTo>
                  <a:pt x="67620" y="21940"/>
                </a:lnTo>
                <a:lnTo>
                  <a:pt x="67620" y="21930"/>
                </a:lnTo>
                <a:lnTo>
                  <a:pt x="67630" y="21930"/>
                </a:lnTo>
                <a:lnTo>
                  <a:pt x="67650" y="21930"/>
                </a:lnTo>
                <a:lnTo>
                  <a:pt x="67650" y="21920"/>
                </a:lnTo>
                <a:lnTo>
                  <a:pt x="67660" y="21920"/>
                </a:lnTo>
                <a:lnTo>
                  <a:pt x="67660" y="21910"/>
                </a:lnTo>
                <a:lnTo>
                  <a:pt x="67650" y="21910"/>
                </a:lnTo>
                <a:lnTo>
                  <a:pt x="67650" y="21900"/>
                </a:lnTo>
                <a:lnTo>
                  <a:pt x="67660" y="21900"/>
                </a:lnTo>
                <a:lnTo>
                  <a:pt x="67660" y="21890"/>
                </a:lnTo>
                <a:lnTo>
                  <a:pt x="67670" y="21890"/>
                </a:lnTo>
                <a:lnTo>
                  <a:pt x="67680" y="21890"/>
                </a:lnTo>
                <a:lnTo>
                  <a:pt x="67680" y="21880"/>
                </a:lnTo>
                <a:lnTo>
                  <a:pt x="67680" y="21870"/>
                </a:lnTo>
                <a:lnTo>
                  <a:pt x="67680" y="21840"/>
                </a:lnTo>
                <a:lnTo>
                  <a:pt x="67680" y="21830"/>
                </a:lnTo>
                <a:lnTo>
                  <a:pt x="67670" y="21830"/>
                </a:lnTo>
                <a:lnTo>
                  <a:pt x="67670" y="21820"/>
                </a:lnTo>
                <a:lnTo>
                  <a:pt x="67670" y="21810"/>
                </a:lnTo>
                <a:lnTo>
                  <a:pt x="67680" y="21810"/>
                </a:lnTo>
                <a:lnTo>
                  <a:pt x="67680" y="21820"/>
                </a:lnTo>
                <a:lnTo>
                  <a:pt x="67690" y="21820"/>
                </a:lnTo>
                <a:lnTo>
                  <a:pt x="67690" y="21830"/>
                </a:lnTo>
                <a:lnTo>
                  <a:pt x="67700" y="21830"/>
                </a:lnTo>
                <a:lnTo>
                  <a:pt x="67700" y="21840"/>
                </a:lnTo>
                <a:lnTo>
                  <a:pt x="67710" y="21840"/>
                </a:lnTo>
                <a:lnTo>
                  <a:pt x="67730" y="21840"/>
                </a:lnTo>
                <a:lnTo>
                  <a:pt x="67740" y="21840"/>
                </a:lnTo>
                <a:lnTo>
                  <a:pt x="67740" y="21830"/>
                </a:lnTo>
                <a:lnTo>
                  <a:pt x="67750" y="21830"/>
                </a:lnTo>
                <a:lnTo>
                  <a:pt x="67750" y="21820"/>
                </a:lnTo>
                <a:lnTo>
                  <a:pt x="67750" y="21800"/>
                </a:lnTo>
                <a:lnTo>
                  <a:pt x="67760" y="21800"/>
                </a:lnTo>
                <a:lnTo>
                  <a:pt x="67760" y="21790"/>
                </a:lnTo>
                <a:lnTo>
                  <a:pt x="67770" y="21790"/>
                </a:lnTo>
                <a:lnTo>
                  <a:pt x="67770" y="21780"/>
                </a:lnTo>
                <a:lnTo>
                  <a:pt x="67780" y="21780"/>
                </a:lnTo>
                <a:lnTo>
                  <a:pt x="67780" y="21770"/>
                </a:lnTo>
                <a:lnTo>
                  <a:pt x="67780" y="21760"/>
                </a:lnTo>
                <a:lnTo>
                  <a:pt x="67790" y="21760"/>
                </a:lnTo>
                <a:lnTo>
                  <a:pt x="67790" y="21750"/>
                </a:lnTo>
                <a:lnTo>
                  <a:pt x="67800" y="21750"/>
                </a:lnTo>
                <a:lnTo>
                  <a:pt x="67800" y="21740"/>
                </a:lnTo>
                <a:lnTo>
                  <a:pt x="67810" y="21740"/>
                </a:lnTo>
                <a:lnTo>
                  <a:pt x="67810" y="21730"/>
                </a:lnTo>
                <a:lnTo>
                  <a:pt x="67810" y="21720"/>
                </a:lnTo>
                <a:lnTo>
                  <a:pt x="67800" y="21720"/>
                </a:lnTo>
                <a:lnTo>
                  <a:pt x="67800" y="21710"/>
                </a:lnTo>
                <a:lnTo>
                  <a:pt x="67800" y="21650"/>
                </a:lnTo>
                <a:lnTo>
                  <a:pt x="67810" y="21650"/>
                </a:lnTo>
                <a:lnTo>
                  <a:pt x="67810" y="21640"/>
                </a:lnTo>
                <a:lnTo>
                  <a:pt x="67810" y="21620"/>
                </a:lnTo>
                <a:lnTo>
                  <a:pt x="67810" y="21600"/>
                </a:lnTo>
                <a:lnTo>
                  <a:pt x="67820" y="21600"/>
                </a:lnTo>
                <a:lnTo>
                  <a:pt x="67820" y="21560"/>
                </a:lnTo>
                <a:lnTo>
                  <a:pt x="67810" y="21560"/>
                </a:lnTo>
                <a:lnTo>
                  <a:pt x="67810" y="21550"/>
                </a:lnTo>
                <a:lnTo>
                  <a:pt x="67800" y="21550"/>
                </a:lnTo>
                <a:lnTo>
                  <a:pt x="67800" y="21540"/>
                </a:lnTo>
                <a:lnTo>
                  <a:pt x="67790" y="21540"/>
                </a:lnTo>
                <a:lnTo>
                  <a:pt x="67790" y="21530"/>
                </a:lnTo>
                <a:lnTo>
                  <a:pt x="67790" y="21520"/>
                </a:lnTo>
                <a:lnTo>
                  <a:pt x="67790" y="21510"/>
                </a:lnTo>
                <a:lnTo>
                  <a:pt x="67790" y="21480"/>
                </a:lnTo>
                <a:lnTo>
                  <a:pt x="67780" y="21480"/>
                </a:lnTo>
                <a:lnTo>
                  <a:pt x="67780" y="21470"/>
                </a:lnTo>
                <a:lnTo>
                  <a:pt x="67780" y="21460"/>
                </a:lnTo>
                <a:lnTo>
                  <a:pt x="67770" y="21460"/>
                </a:lnTo>
                <a:lnTo>
                  <a:pt x="67770" y="21450"/>
                </a:lnTo>
                <a:lnTo>
                  <a:pt x="67770" y="21440"/>
                </a:lnTo>
                <a:lnTo>
                  <a:pt x="67760" y="21440"/>
                </a:lnTo>
                <a:lnTo>
                  <a:pt x="67760" y="21430"/>
                </a:lnTo>
                <a:lnTo>
                  <a:pt x="67760" y="21410"/>
                </a:lnTo>
                <a:lnTo>
                  <a:pt x="67750" y="21410"/>
                </a:lnTo>
                <a:lnTo>
                  <a:pt x="67750" y="21390"/>
                </a:lnTo>
                <a:lnTo>
                  <a:pt x="67740" y="21390"/>
                </a:lnTo>
                <a:lnTo>
                  <a:pt x="67740" y="21380"/>
                </a:lnTo>
                <a:lnTo>
                  <a:pt x="67740" y="21360"/>
                </a:lnTo>
                <a:lnTo>
                  <a:pt x="67730" y="21360"/>
                </a:lnTo>
                <a:lnTo>
                  <a:pt x="67730" y="21350"/>
                </a:lnTo>
                <a:lnTo>
                  <a:pt x="67730" y="21340"/>
                </a:lnTo>
                <a:lnTo>
                  <a:pt x="67720" y="21340"/>
                </a:lnTo>
                <a:lnTo>
                  <a:pt x="67710" y="21340"/>
                </a:lnTo>
                <a:lnTo>
                  <a:pt x="67710" y="21330"/>
                </a:lnTo>
                <a:lnTo>
                  <a:pt x="67700" y="21330"/>
                </a:lnTo>
                <a:lnTo>
                  <a:pt x="67700" y="21310"/>
                </a:lnTo>
                <a:lnTo>
                  <a:pt x="67700" y="21300"/>
                </a:lnTo>
                <a:lnTo>
                  <a:pt x="67710" y="21300"/>
                </a:lnTo>
                <a:lnTo>
                  <a:pt x="67710" y="21290"/>
                </a:lnTo>
                <a:lnTo>
                  <a:pt x="67700" y="21290"/>
                </a:lnTo>
                <a:lnTo>
                  <a:pt x="67690" y="21290"/>
                </a:lnTo>
                <a:lnTo>
                  <a:pt x="67690" y="21270"/>
                </a:lnTo>
                <a:lnTo>
                  <a:pt x="67690" y="21260"/>
                </a:lnTo>
                <a:lnTo>
                  <a:pt x="67700" y="21260"/>
                </a:lnTo>
                <a:lnTo>
                  <a:pt x="67710" y="21260"/>
                </a:lnTo>
                <a:lnTo>
                  <a:pt x="67720" y="21260"/>
                </a:lnTo>
                <a:lnTo>
                  <a:pt x="67720" y="21250"/>
                </a:lnTo>
                <a:lnTo>
                  <a:pt x="67730" y="21250"/>
                </a:lnTo>
                <a:lnTo>
                  <a:pt x="67730" y="21240"/>
                </a:lnTo>
                <a:lnTo>
                  <a:pt x="67740" y="21240"/>
                </a:lnTo>
                <a:lnTo>
                  <a:pt x="67730" y="21240"/>
                </a:lnTo>
                <a:lnTo>
                  <a:pt x="67730" y="21230"/>
                </a:lnTo>
                <a:lnTo>
                  <a:pt x="67740" y="21230"/>
                </a:lnTo>
                <a:lnTo>
                  <a:pt x="67740" y="21220"/>
                </a:lnTo>
                <a:lnTo>
                  <a:pt x="67730" y="21220"/>
                </a:lnTo>
                <a:lnTo>
                  <a:pt x="67720" y="21220"/>
                </a:lnTo>
                <a:lnTo>
                  <a:pt x="67720" y="21210"/>
                </a:lnTo>
                <a:lnTo>
                  <a:pt x="67710" y="21210"/>
                </a:lnTo>
                <a:lnTo>
                  <a:pt x="67710" y="21200"/>
                </a:lnTo>
                <a:lnTo>
                  <a:pt x="67710" y="21190"/>
                </a:lnTo>
                <a:lnTo>
                  <a:pt x="67720" y="21190"/>
                </a:lnTo>
                <a:lnTo>
                  <a:pt x="67730" y="21190"/>
                </a:lnTo>
                <a:lnTo>
                  <a:pt x="67730" y="21160"/>
                </a:lnTo>
                <a:lnTo>
                  <a:pt x="67720" y="21160"/>
                </a:lnTo>
                <a:lnTo>
                  <a:pt x="67720" y="21150"/>
                </a:lnTo>
                <a:lnTo>
                  <a:pt x="67710" y="21150"/>
                </a:lnTo>
                <a:lnTo>
                  <a:pt x="67710" y="21140"/>
                </a:lnTo>
                <a:lnTo>
                  <a:pt x="67710" y="21130"/>
                </a:lnTo>
                <a:lnTo>
                  <a:pt x="67720" y="21130"/>
                </a:lnTo>
                <a:lnTo>
                  <a:pt x="67730" y="21130"/>
                </a:lnTo>
                <a:lnTo>
                  <a:pt x="67740" y="21130"/>
                </a:lnTo>
                <a:lnTo>
                  <a:pt x="67740" y="21120"/>
                </a:lnTo>
                <a:lnTo>
                  <a:pt x="67730" y="21120"/>
                </a:lnTo>
                <a:lnTo>
                  <a:pt x="67720" y="21120"/>
                </a:lnTo>
                <a:lnTo>
                  <a:pt x="67710" y="21120"/>
                </a:lnTo>
                <a:lnTo>
                  <a:pt x="67690" y="21120"/>
                </a:lnTo>
                <a:lnTo>
                  <a:pt x="67680" y="21120"/>
                </a:lnTo>
                <a:lnTo>
                  <a:pt x="67680" y="21100"/>
                </a:lnTo>
                <a:lnTo>
                  <a:pt x="67680" y="21090"/>
                </a:lnTo>
                <a:lnTo>
                  <a:pt x="67650" y="21090"/>
                </a:lnTo>
                <a:lnTo>
                  <a:pt x="67650" y="21080"/>
                </a:lnTo>
                <a:lnTo>
                  <a:pt x="67650" y="21070"/>
                </a:lnTo>
                <a:lnTo>
                  <a:pt x="67650" y="21060"/>
                </a:lnTo>
                <a:lnTo>
                  <a:pt x="67650" y="21050"/>
                </a:lnTo>
                <a:lnTo>
                  <a:pt x="67640" y="21050"/>
                </a:lnTo>
                <a:lnTo>
                  <a:pt x="67640" y="21040"/>
                </a:lnTo>
                <a:lnTo>
                  <a:pt x="67650" y="21040"/>
                </a:lnTo>
                <a:lnTo>
                  <a:pt x="67660" y="21040"/>
                </a:lnTo>
                <a:lnTo>
                  <a:pt x="67660" y="21030"/>
                </a:lnTo>
                <a:lnTo>
                  <a:pt x="67680" y="21030"/>
                </a:lnTo>
                <a:lnTo>
                  <a:pt x="67680" y="21020"/>
                </a:lnTo>
                <a:lnTo>
                  <a:pt x="67690" y="21020"/>
                </a:lnTo>
                <a:lnTo>
                  <a:pt x="67690" y="21000"/>
                </a:lnTo>
                <a:lnTo>
                  <a:pt x="67700" y="21000"/>
                </a:lnTo>
                <a:lnTo>
                  <a:pt x="67700" y="20990"/>
                </a:lnTo>
                <a:lnTo>
                  <a:pt x="67710" y="20990"/>
                </a:lnTo>
                <a:lnTo>
                  <a:pt x="67710" y="20980"/>
                </a:lnTo>
                <a:lnTo>
                  <a:pt x="67710" y="20970"/>
                </a:lnTo>
                <a:lnTo>
                  <a:pt x="67700" y="20970"/>
                </a:lnTo>
                <a:lnTo>
                  <a:pt x="67700" y="20960"/>
                </a:lnTo>
                <a:lnTo>
                  <a:pt x="67690" y="20960"/>
                </a:lnTo>
                <a:lnTo>
                  <a:pt x="67670" y="20960"/>
                </a:lnTo>
                <a:lnTo>
                  <a:pt x="67670" y="20950"/>
                </a:lnTo>
                <a:lnTo>
                  <a:pt x="67660" y="20950"/>
                </a:lnTo>
                <a:lnTo>
                  <a:pt x="67640" y="20950"/>
                </a:lnTo>
                <a:lnTo>
                  <a:pt x="67640" y="20960"/>
                </a:lnTo>
                <a:lnTo>
                  <a:pt x="67630" y="20960"/>
                </a:lnTo>
                <a:lnTo>
                  <a:pt x="67620" y="20960"/>
                </a:lnTo>
                <a:lnTo>
                  <a:pt x="67620" y="20970"/>
                </a:lnTo>
                <a:lnTo>
                  <a:pt x="67620" y="20980"/>
                </a:lnTo>
                <a:lnTo>
                  <a:pt x="67610" y="20980"/>
                </a:lnTo>
                <a:lnTo>
                  <a:pt x="67600" y="20980"/>
                </a:lnTo>
                <a:lnTo>
                  <a:pt x="67600" y="20970"/>
                </a:lnTo>
                <a:lnTo>
                  <a:pt x="67610" y="20970"/>
                </a:lnTo>
                <a:lnTo>
                  <a:pt x="67610" y="20960"/>
                </a:lnTo>
                <a:lnTo>
                  <a:pt x="67620" y="20960"/>
                </a:lnTo>
                <a:lnTo>
                  <a:pt x="67620" y="20920"/>
                </a:lnTo>
                <a:lnTo>
                  <a:pt x="67610" y="20920"/>
                </a:lnTo>
                <a:lnTo>
                  <a:pt x="67610" y="20910"/>
                </a:lnTo>
                <a:lnTo>
                  <a:pt x="67620" y="20910"/>
                </a:lnTo>
                <a:lnTo>
                  <a:pt x="67620" y="20890"/>
                </a:lnTo>
                <a:lnTo>
                  <a:pt x="67620" y="20860"/>
                </a:lnTo>
                <a:lnTo>
                  <a:pt x="67620" y="20850"/>
                </a:lnTo>
                <a:lnTo>
                  <a:pt x="67620" y="20840"/>
                </a:lnTo>
                <a:lnTo>
                  <a:pt x="67620" y="20810"/>
                </a:lnTo>
                <a:lnTo>
                  <a:pt x="67620" y="20800"/>
                </a:lnTo>
                <a:lnTo>
                  <a:pt x="67610" y="20800"/>
                </a:lnTo>
                <a:lnTo>
                  <a:pt x="67610" y="20790"/>
                </a:lnTo>
                <a:lnTo>
                  <a:pt x="67600" y="20790"/>
                </a:lnTo>
                <a:lnTo>
                  <a:pt x="67590" y="20790"/>
                </a:lnTo>
                <a:lnTo>
                  <a:pt x="67590" y="20780"/>
                </a:lnTo>
                <a:lnTo>
                  <a:pt x="67590" y="20770"/>
                </a:lnTo>
                <a:lnTo>
                  <a:pt x="67580" y="20770"/>
                </a:lnTo>
                <a:lnTo>
                  <a:pt x="67580" y="20760"/>
                </a:lnTo>
                <a:lnTo>
                  <a:pt x="67570" y="20760"/>
                </a:lnTo>
                <a:lnTo>
                  <a:pt x="67570" y="20750"/>
                </a:lnTo>
                <a:lnTo>
                  <a:pt x="67580" y="20750"/>
                </a:lnTo>
                <a:lnTo>
                  <a:pt x="67580" y="20730"/>
                </a:lnTo>
                <a:lnTo>
                  <a:pt x="67580" y="20720"/>
                </a:lnTo>
                <a:lnTo>
                  <a:pt x="67590" y="20720"/>
                </a:lnTo>
                <a:lnTo>
                  <a:pt x="67590" y="20710"/>
                </a:lnTo>
                <a:lnTo>
                  <a:pt x="67600" y="20710"/>
                </a:lnTo>
                <a:lnTo>
                  <a:pt x="67600" y="20700"/>
                </a:lnTo>
                <a:lnTo>
                  <a:pt x="67610" y="20700"/>
                </a:lnTo>
                <a:lnTo>
                  <a:pt x="67610" y="20660"/>
                </a:lnTo>
                <a:lnTo>
                  <a:pt x="67610" y="20650"/>
                </a:lnTo>
                <a:lnTo>
                  <a:pt x="67600" y="20650"/>
                </a:lnTo>
                <a:lnTo>
                  <a:pt x="67600" y="20640"/>
                </a:lnTo>
                <a:lnTo>
                  <a:pt x="67610" y="20640"/>
                </a:lnTo>
                <a:lnTo>
                  <a:pt x="67610" y="20590"/>
                </a:lnTo>
                <a:lnTo>
                  <a:pt x="67610" y="20570"/>
                </a:lnTo>
                <a:lnTo>
                  <a:pt x="67620" y="20570"/>
                </a:lnTo>
                <a:lnTo>
                  <a:pt x="67620" y="20560"/>
                </a:lnTo>
                <a:lnTo>
                  <a:pt x="67630" y="20560"/>
                </a:lnTo>
                <a:lnTo>
                  <a:pt x="67640" y="20560"/>
                </a:lnTo>
                <a:lnTo>
                  <a:pt x="67640" y="20550"/>
                </a:lnTo>
                <a:lnTo>
                  <a:pt x="67650" y="20550"/>
                </a:lnTo>
                <a:lnTo>
                  <a:pt x="67650" y="20540"/>
                </a:lnTo>
                <a:lnTo>
                  <a:pt x="67660" y="20540"/>
                </a:lnTo>
                <a:lnTo>
                  <a:pt x="67670" y="20540"/>
                </a:lnTo>
                <a:lnTo>
                  <a:pt x="67670" y="20530"/>
                </a:lnTo>
                <a:lnTo>
                  <a:pt x="67680" y="20530"/>
                </a:lnTo>
                <a:lnTo>
                  <a:pt x="67690" y="20530"/>
                </a:lnTo>
                <a:lnTo>
                  <a:pt x="67690" y="20520"/>
                </a:lnTo>
                <a:lnTo>
                  <a:pt x="67700" y="20520"/>
                </a:lnTo>
                <a:lnTo>
                  <a:pt x="67700" y="20510"/>
                </a:lnTo>
                <a:lnTo>
                  <a:pt x="67710" y="20510"/>
                </a:lnTo>
                <a:lnTo>
                  <a:pt x="67710" y="20500"/>
                </a:lnTo>
                <a:lnTo>
                  <a:pt x="67710" y="20510"/>
                </a:lnTo>
                <a:lnTo>
                  <a:pt x="67710" y="20530"/>
                </a:lnTo>
                <a:lnTo>
                  <a:pt x="67710" y="20540"/>
                </a:lnTo>
                <a:lnTo>
                  <a:pt x="67720" y="20540"/>
                </a:lnTo>
                <a:lnTo>
                  <a:pt x="67720" y="20550"/>
                </a:lnTo>
                <a:lnTo>
                  <a:pt x="67720" y="20560"/>
                </a:lnTo>
                <a:lnTo>
                  <a:pt x="67730" y="20560"/>
                </a:lnTo>
                <a:lnTo>
                  <a:pt x="67740" y="20560"/>
                </a:lnTo>
                <a:lnTo>
                  <a:pt x="67740" y="20570"/>
                </a:lnTo>
                <a:lnTo>
                  <a:pt x="67780" y="20570"/>
                </a:lnTo>
                <a:lnTo>
                  <a:pt x="67780" y="20560"/>
                </a:lnTo>
                <a:lnTo>
                  <a:pt x="67790" y="20560"/>
                </a:lnTo>
                <a:lnTo>
                  <a:pt x="67800" y="20560"/>
                </a:lnTo>
                <a:lnTo>
                  <a:pt x="67800" y="20550"/>
                </a:lnTo>
                <a:lnTo>
                  <a:pt x="67820" y="20550"/>
                </a:lnTo>
                <a:lnTo>
                  <a:pt x="67820" y="20540"/>
                </a:lnTo>
                <a:lnTo>
                  <a:pt x="67820" y="20530"/>
                </a:lnTo>
                <a:lnTo>
                  <a:pt x="67830" y="20530"/>
                </a:lnTo>
                <a:lnTo>
                  <a:pt x="67830" y="20520"/>
                </a:lnTo>
                <a:lnTo>
                  <a:pt x="67870" y="20520"/>
                </a:lnTo>
                <a:lnTo>
                  <a:pt x="67870" y="20530"/>
                </a:lnTo>
                <a:lnTo>
                  <a:pt x="67870" y="20540"/>
                </a:lnTo>
                <a:lnTo>
                  <a:pt x="67900" y="20540"/>
                </a:lnTo>
                <a:lnTo>
                  <a:pt x="67920" y="20540"/>
                </a:lnTo>
                <a:lnTo>
                  <a:pt x="67920" y="20530"/>
                </a:lnTo>
                <a:lnTo>
                  <a:pt x="67950" y="20530"/>
                </a:lnTo>
                <a:lnTo>
                  <a:pt x="67950" y="20540"/>
                </a:lnTo>
                <a:lnTo>
                  <a:pt x="67940" y="20540"/>
                </a:lnTo>
                <a:lnTo>
                  <a:pt x="67940" y="20570"/>
                </a:lnTo>
                <a:lnTo>
                  <a:pt x="67940" y="20580"/>
                </a:lnTo>
                <a:lnTo>
                  <a:pt x="67950" y="20580"/>
                </a:lnTo>
                <a:lnTo>
                  <a:pt x="67950" y="20590"/>
                </a:lnTo>
                <a:lnTo>
                  <a:pt x="67950" y="20600"/>
                </a:lnTo>
                <a:lnTo>
                  <a:pt x="67960" y="20600"/>
                </a:lnTo>
                <a:lnTo>
                  <a:pt x="67960" y="20610"/>
                </a:lnTo>
                <a:lnTo>
                  <a:pt x="67970" y="20610"/>
                </a:lnTo>
                <a:lnTo>
                  <a:pt x="67970" y="20620"/>
                </a:lnTo>
                <a:lnTo>
                  <a:pt x="67980" y="20620"/>
                </a:lnTo>
                <a:lnTo>
                  <a:pt x="67990" y="20620"/>
                </a:lnTo>
                <a:lnTo>
                  <a:pt x="67990" y="20630"/>
                </a:lnTo>
                <a:lnTo>
                  <a:pt x="68050" y="20630"/>
                </a:lnTo>
                <a:lnTo>
                  <a:pt x="68050" y="20620"/>
                </a:lnTo>
                <a:lnTo>
                  <a:pt x="68060" y="20620"/>
                </a:lnTo>
                <a:lnTo>
                  <a:pt x="68060" y="20610"/>
                </a:lnTo>
                <a:lnTo>
                  <a:pt x="68070" y="20610"/>
                </a:lnTo>
                <a:lnTo>
                  <a:pt x="68080" y="20610"/>
                </a:lnTo>
                <a:lnTo>
                  <a:pt x="68080" y="20590"/>
                </a:lnTo>
                <a:lnTo>
                  <a:pt x="68080" y="20580"/>
                </a:lnTo>
                <a:lnTo>
                  <a:pt x="68080" y="20570"/>
                </a:lnTo>
                <a:lnTo>
                  <a:pt x="68100" y="20570"/>
                </a:lnTo>
                <a:lnTo>
                  <a:pt x="68100" y="20560"/>
                </a:lnTo>
                <a:lnTo>
                  <a:pt x="68110" y="20560"/>
                </a:lnTo>
                <a:lnTo>
                  <a:pt x="68110" y="20550"/>
                </a:lnTo>
                <a:lnTo>
                  <a:pt x="68110" y="20540"/>
                </a:lnTo>
                <a:lnTo>
                  <a:pt x="68120" y="20540"/>
                </a:lnTo>
                <a:lnTo>
                  <a:pt x="68170" y="20540"/>
                </a:lnTo>
                <a:lnTo>
                  <a:pt x="68190" y="20540"/>
                </a:lnTo>
                <a:lnTo>
                  <a:pt x="68190" y="20550"/>
                </a:lnTo>
                <a:lnTo>
                  <a:pt x="68200" y="20550"/>
                </a:lnTo>
                <a:lnTo>
                  <a:pt x="68200" y="20540"/>
                </a:lnTo>
                <a:lnTo>
                  <a:pt x="68200" y="20530"/>
                </a:lnTo>
                <a:lnTo>
                  <a:pt x="68200" y="20520"/>
                </a:lnTo>
                <a:lnTo>
                  <a:pt x="68210" y="20520"/>
                </a:lnTo>
                <a:lnTo>
                  <a:pt x="68210" y="20510"/>
                </a:lnTo>
                <a:lnTo>
                  <a:pt x="68230" y="20510"/>
                </a:lnTo>
                <a:lnTo>
                  <a:pt x="68230" y="20520"/>
                </a:lnTo>
                <a:lnTo>
                  <a:pt x="68240" y="20520"/>
                </a:lnTo>
                <a:lnTo>
                  <a:pt x="68240" y="20530"/>
                </a:lnTo>
                <a:lnTo>
                  <a:pt x="68250" y="20530"/>
                </a:lnTo>
                <a:lnTo>
                  <a:pt x="68250" y="20540"/>
                </a:lnTo>
                <a:lnTo>
                  <a:pt x="68240" y="20540"/>
                </a:lnTo>
                <a:lnTo>
                  <a:pt x="68240" y="20550"/>
                </a:lnTo>
                <a:lnTo>
                  <a:pt x="68250" y="20550"/>
                </a:lnTo>
                <a:lnTo>
                  <a:pt x="68250" y="20560"/>
                </a:lnTo>
                <a:lnTo>
                  <a:pt x="68240" y="20560"/>
                </a:lnTo>
                <a:lnTo>
                  <a:pt x="68240" y="20570"/>
                </a:lnTo>
                <a:lnTo>
                  <a:pt x="68280" y="20570"/>
                </a:lnTo>
                <a:lnTo>
                  <a:pt x="68280" y="20560"/>
                </a:lnTo>
                <a:lnTo>
                  <a:pt x="68290" y="20560"/>
                </a:lnTo>
                <a:lnTo>
                  <a:pt x="68290" y="20570"/>
                </a:lnTo>
                <a:lnTo>
                  <a:pt x="68320" y="20570"/>
                </a:lnTo>
                <a:lnTo>
                  <a:pt x="68330" y="20570"/>
                </a:lnTo>
                <a:lnTo>
                  <a:pt x="68330" y="20560"/>
                </a:lnTo>
                <a:lnTo>
                  <a:pt x="68340" y="20560"/>
                </a:lnTo>
                <a:lnTo>
                  <a:pt x="68350" y="20560"/>
                </a:lnTo>
                <a:lnTo>
                  <a:pt x="68350" y="20550"/>
                </a:lnTo>
                <a:lnTo>
                  <a:pt x="68350" y="20540"/>
                </a:lnTo>
                <a:lnTo>
                  <a:pt x="68340" y="20540"/>
                </a:lnTo>
                <a:lnTo>
                  <a:pt x="68340" y="20530"/>
                </a:lnTo>
                <a:lnTo>
                  <a:pt x="68330" y="20530"/>
                </a:lnTo>
                <a:lnTo>
                  <a:pt x="68320" y="20530"/>
                </a:lnTo>
                <a:lnTo>
                  <a:pt x="68320" y="20520"/>
                </a:lnTo>
                <a:lnTo>
                  <a:pt x="68310" y="20520"/>
                </a:lnTo>
                <a:lnTo>
                  <a:pt x="68290" y="20520"/>
                </a:lnTo>
                <a:lnTo>
                  <a:pt x="68290" y="20510"/>
                </a:lnTo>
                <a:lnTo>
                  <a:pt x="68290" y="20500"/>
                </a:lnTo>
                <a:lnTo>
                  <a:pt x="68290" y="20490"/>
                </a:lnTo>
                <a:lnTo>
                  <a:pt x="68280" y="20490"/>
                </a:lnTo>
                <a:lnTo>
                  <a:pt x="68280" y="20480"/>
                </a:lnTo>
                <a:lnTo>
                  <a:pt x="68280" y="20460"/>
                </a:lnTo>
                <a:lnTo>
                  <a:pt x="68270" y="20460"/>
                </a:lnTo>
                <a:lnTo>
                  <a:pt x="68270" y="20450"/>
                </a:lnTo>
                <a:lnTo>
                  <a:pt x="68280" y="20450"/>
                </a:lnTo>
                <a:lnTo>
                  <a:pt x="68280" y="20440"/>
                </a:lnTo>
                <a:lnTo>
                  <a:pt x="68280" y="20430"/>
                </a:lnTo>
                <a:lnTo>
                  <a:pt x="68300" y="20430"/>
                </a:lnTo>
                <a:lnTo>
                  <a:pt x="68300" y="20440"/>
                </a:lnTo>
                <a:lnTo>
                  <a:pt x="68310" y="20440"/>
                </a:lnTo>
                <a:lnTo>
                  <a:pt x="68310" y="20450"/>
                </a:lnTo>
                <a:lnTo>
                  <a:pt x="68320" y="20450"/>
                </a:lnTo>
                <a:lnTo>
                  <a:pt x="68320" y="20460"/>
                </a:lnTo>
                <a:lnTo>
                  <a:pt x="68350" y="20460"/>
                </a:lnTo>
                <a:lnTo>
                  <a:pt x="68350" y="20450"/>
                </a:lnTo>
                <a:lnTo>
                  <a:pt x="68350" y="20440"/>
                </a:lnTo>
                <a:lnTo>
                  <a:pt x="68360" y="20440"/>
                </a:lnTo>
                <a:lnTo>
                  <a:pt x="68360" y="20430"/>
                </a:lnTo>
                <a:lnTo>
                  <a:pt x="68370" y="20430"/>
                </a:lnTo>
                <a:lnTo>
                  <a:pt x="68380" y="20430"/>
                </a:lnTo>
                <a:lnTo>
                  <a:pt x="68390" y="20430"/>
                </a:lnTo>
                <a:lnTo>
                  <a:pt x="68390" y="20420"/>
                </a:lnTo>
                <a:lnTo>
                  <a:pt x="68400" y="20420"/>
                </a:lnTo>
                <a:lnTo>
                  <a:pt x="68410" y="20420"/>
                </a:lnTo>
                <a:lnTo>
                  <a:pt x="68410" y="20410"/>
                </a:lnTo>
                <a:lnTo>
                  <a:pt x="68420" y="20410"/>
                </a:lnTo>
                <a:lnTo>
                  <a:pt x="68420" y="20400"/>
                </a:lnTo>
                <a:lnTo>
                  <a:pt x="68430" y="20400"/>
                </a:lnTo>
                <a:lnTo>
                  <a:pt x="68430" y="20440"/>
                </a:lnTo>
                <a:lnTo>
                  <a:pt x="68430" y="20460"/>
                </a:lnTo>
                <a:lnTo>
                  <a:pt x="68420" y="20460"/>
                </a:lnTo>
                <a:lnTo>
                  <a:pt x="68420" y="20470"/>
                </a:lnTo>
                <a:lnTo>
                  <a:pt x="68420" y="20480"/>
                </a:lnTo>
                <a:lnTo>
                  <a:pt x="68430" y="20480"/>
                </a:lnTo>
                <a:lnTo>
                  <a:pt x="68430" y="20490"/>
                </a:lnTo>
                <a:lnTo>
                  <a:pt x="68440" y="20490"/>
                </a:lnTo>
                <a:lnTo>
                  <a:pt x="68440" y="20480"/>
                </a:lnTo>
                <a:lnTo>
                  <a:pt x="68460" y="20480"/>
                </a:lnTo>
                <a:lnTo>
                  <a:pt x="68460" y="20470"/>
                </a:lnTo>
                <a:lnTo>
                  <a:pt x="68470" y="20470"/>
                </a:lnTo>
                <a:lnTo>
                  <a:pt x="68480" y="20470"/>
                </a:lnTo>
                <a:lnTo>
                  <a:pt x="68480" y="20460"/>
                </a:lnTo>
                <a:lnTo>
                  <a:pt x="68490" y="20460"/>
                </a:lnTo>
                <a:lnTo>
                  <a:pt x="68490" y="20450"/>
                </a:lnTo>
                <a:lnTo>
                  <a:pt x="68500" y="20450"/>
                </a:lnTo>
                <a:lnTo>
                  <a:pt x="68500" y="20430"/>
                </a:lnTo>
                <a:lnTo>
                  <a:pt x="68500" y="20420"/>
                </a:lnTo>
                <a:lnTo>
                  <a:pt x="68490" y="20420"/>
                </a:lnTo>
                <a:lnTo>
                  <a:pt x="68490" y="20410"/>
                </a:lnTo>
                <a:lnTo>
                  <a:pt x="68480" y="20410"/>
                </a:lnTo>
                <a:lnTo>
                  <a:pt x="68480" y="20400"/>
                </a:lnTo>
                <a:lnTo>
                  <a:pt x="68480" y="20390"/>
                </a:lnTo>
                <a:lnTo>
                  <a:pt x="68490" y="20390"/>
                </a:lnTo>
                <a:lnTo>
                  <a:pt x="68510" y="20390"/>
                </a:lnTo>
                <a:lnTo>
                  <a:pt x="68510" y="20380"/>
                </a:lnTo>
                <a:lnTo>
                  <a:pt x="68530" y="20380"/>
                </a:lnTo>
                <a:lnTo>
                  <a:pt x="68530" y="20370"/>
                </a:lnTo>
                <a:lnTo>
                  <a:pt x="68530" y="20360"/>
                </a:lnTo>
                <a:lnTo>
                  <a:pt x="68540" y="20360"/>
                </a:lnTo>
                <a:lnTo>
                  <a:pt x="68540" y="20340"/>
                </a:lnTo>
                <a:close/>
                <a:moveTo>
                  <a:pt x="68750" y="20270"/>
                </a:moveTo>
                <a:lnTo>
                  <a:pt x="68750" y="20280"/>
                </a:lnTo>
                <a:lnTo>
                  <a:pt x="68740" y="20280"/>
                </a:lnTo>
                <a:lnTo>
                  <a:pt x="68740" y="20290"/>
                </a:lnTo>
                <a:lnTo>
                  <a:pt x="68740" y="20310"/>
                </a:lnTo>
                <a:lnTo>
                  <a:pt x="68730" y="20310"/>
                </a:lnTo>
                <a:lnTo>
                  <a:pt x="68720" y="20310"/>
                </a:lnTo>
                <a:lnTo>
                  <a:pt x="68720" y="20320"/>
                </a:lnTo>
                <a:lnTo>
                  <a:pt x="68720" y="20330"/>
                </a:lnTo>
                <a:lnTo>
                  <a:pt x="68710" y="20330"/>
                </a:lnTo>
                <a:lnTo>
                  <a:pt x="68710" y="20320"/>
                </a:lnTo>
                <a:lnTo>
                  <a:pt x="68700" y="20320"/>
                </a:lnTo>
                <a:lnTo>
                  <a:pt x="68710" y="20320"/>
                </a:lnTo>
                <a:lnTo>
                  <a:pt x="68710" y="20310"/>
                </a:lnTo>
                <a:lnTo>
                  <a:pt x="68710" y="20290"/>
                </a:lnTo>
                <a:lnTo>
                  <a:pt x="68720" y="20290"/>
                </a:lnTo>
                <a:lnTo>
                  <a:pt x="68730" y="20290"/>
                </a:lnTo>
                <a:lnTo>
                  <a:pt x="68730" y="20280"/>
                </a:lnTo>
                <a:lnTo>
                  <a:pt x="68740" y="20280"/>
                </a:lnTo>
                <a:lnTo>
                  <a:pt x="68740" y="20270"/>
                </a:lnTo>
                <a:lnTo>
                  <a:pt x="68750" y="20270"/>
                </a:lnTo>
                <a:close/>
                <a:moveTo>
                  <a:pt x="68590" y="20260"/>
                </a:moveTo>
                <a:lnTo>
                  <a:pt x="68590" y="20270"/>
                </a:lnTo>
                <a:lnTo>
                  <a:pt x="68590" y="20280"/>
                </a:lnTo>
                <a:lnTo>
                  <a:pt x="68590" y="20290"/>
                </a:lnTo>
                <a:lnTo>
                  <a:pt x="68590" y="20300"/>
                </a:lnTo>
                <a:lnTo>
                  <a:pt x="68570" y="20300"/>
                </a:lnTo>
                <a:lnTo>
                  <a:pt x="68560" y="20300"/>
                </a:lnTo>
                <a:lnTo>
                  <a:pt x="68560" y="20290"/>
                </a:lnTo>
                <a:lnTo>
                  <a:pt x="68560" y="20280"/>
                </a:lnTo>
                <a:lnTo>
                  <a:pt x="68560" y="20270"/>
                </a:lnTo>
                <a:lnTo>
                  <a:pt x="68570" y="20270"/>
                </a:lnTo>
                <a:lnTo>
                  <a:pt x="68580" y="20270"/>
                </a:lnTo>
                <a:lnTo>
                  <a:pt x="68580" y="20260"/>
                </a:lnTo>
                <a:lnTo>
                  <a:pt x="68590" y="20260"/>
                </a:lnTo>
                <a:close/>
                <a:moveTo>
                  <a:pt x="68690" y="20190"/>
                </a:moveTo>
                <a:lnTo>
                  <a:pt x="68690" y="20210"/>
                </a:lnTo>
                <a:lnTo>
                  <a:pt x="68700" y="20210"/>
                </a:lnTo>
                <a:lnTo>
                  <a:pt x="68700" y="20240"/>
                </a:lnTo>
                <a:lnTo>
                  <a:pt x="68700" y="20270"/>
                </a:lnTo>
                <a:lnTo>
                  <a:pt x="68710" y="20270"/>
                </a:lnTo>
                <a:lnTo>
                  <a:pt x="68710" y="20290"/>
                </a:lnTo>
                <a:lnTo>
                  <a:pt x="68700" y="20290"/>
                </a:lnTo>
                <a:lnTo>
                  <a:pt x="68700" y="20280"/>
                </a:lnTo>
                <a:lnTo>
                  <a:pt x="68690" y="20280"/>
                </a:lnTo>
                <a:lnTo>
                  <a:pt x="68690" y="20270"/>
                </a:lnTo>
                <a:lnTo>
                  <a:pt x="68660" y="20270"/>
                </a:lnTo>
                <a:lnTo>
                  <a:pt x="68660" y="20260"/>
                </a:lnTo>
                <a:lnTo>
                  <a:pt x="68660" y="20230"/>
                </a:lnTo>
                <a:lnTo>
                  <a:pt x="68670" y="20230"/>
                </a:lnTo>
                <a:lnTo>
                  <a:pt x="68670" y="20220"/>
                </a:lnTo>
                <a:lnTo>
                  <a:pt x="68660" y="20220"/>
                </a:lnTo>
                <a:lnTo>
                  <a:pt x="68670" y="20220"/>
                </a:lnTo>
                <a:lnTo>
                  <a:pt x="68670" y="20210"/>
                </a:lnTo>
                <a:lnTo>
                  <a:pt x="68660" y="20210"/>
                </a:lnTo>
                <a:lnTo>
                  <a:pt x="68670" y="20210"/>
                </a:lnTo>
                <a:lnTo>
                  <a:pt x="68670" y="20200"/>
                </a:lnTo>
                <a:lnTo>
                  <a:pt x="68670" y="20190"/>
                </a:lnTo>
                <a:lnTo>
                  <a:pt x="68680" y="20190"/>
                </a:lnTo>
                <a:lnTo>
                  <a:pt x="68690" y="20190"/>
                </a:lnTo>
                <a:close/>
                <a:moveTo>
                  <a:pt x="66530" y="20150"/>
                </a:moveTo>
                <a:lnTo>
                  <a:pt x="66540" y="20150"/>
                </a:lnTo>
                <a:lnTo>
                  <a:pt x="66540" y="20160"/>
                </a:lnTo>
                <a:lnTo>
                  <a:pt x="66540" y="20170"/>
                </a:lnTo>
                <a:lnTo>
                  <a:pt x="66540" y="20180"/>
                </a:lnTo>
                <a:lnTo>
                  <a:pt x="66530" y="20180"/>
                </a:lnTo>
                <a:lnTo>
                  <a:pt x="66530" y="20190"/>
                </a:lnTo>
                <a:lnTo>
                  <a:pt x="66510" y="20190"/>
                </a:lnTo>
                <a:lnTo>
                  <a:pt x="66510" y="20180"/>
                </a:lnTo>
                <a:lnTo>
                  <a:pt x="66510" y="20160"/>
                </a:lnTo>
                <a:lnTo>
                  <a:pt x="66520" y="20160"/>
                </a:lnTo>
                <a:lnTo>
                  <a:pt x="66520" y="20150"/>
                </a:lnTo>
                <a:lnTo>
                  <a:pt x="66530" y="20150"/>
                </a:lnTo>
                <a:close/>
                <a:moveTo>
                  <a:pt x="66440" y="20050"/>
                </a:moveTo>
                <a:lnTo>
                  <a:pt x="66440" y="20060"/>
                </a:lnTo>
                <a:lnTo>
                  <a:pt x="66430" y="20060"/>
                </a:lnTo>
                <a:lnTo>
                  <a:pt x="66430" y="20070"/>
                </a:lnTo>
                <a:lnTo>
                  <a:pt x="66430" y="20080"/>
                </a:lnTo>
                <a:lnTo>
                  <a:pt x="66430" y="20090"/>
                </a:lnTo>
                <a:lnTo>
                  <a:pt x="66430" y="20100"/>
                </a:lnTo>
                <a:lnTo>
                  <a:pt x="66440" y="20100"/>
                </a:lnTo>
                <a:lnTo>
                  <a:pt x="66440" y="20110"/>
                </a:lnTo>
                <a:lnTo>
                  <a:pt x="66450" y="20110"/>
                </a:lnTo>
                <a:lnTo>
                  <a:pt x="66450" y="20150"/>
                </a:lnTo>
                <a:lnTo>
                  <a:pt x="66440" y="20150"/>
                </a:lnTo>
                <a:lnTo>
                  <a:pt x="66440" y="20160"/>
                </a:lnTo>
                <a:lnTo>
                  <a:pt x="66430" y="20160"/>
                </a:lnTo>
                <a:lnTo>
                  <a:pt x="66430" y="20170"/>
                </a:lnTo>
                <a:lnTo>
                  <a:pt x="66420" y="20170"/>
                </a:lnTo>
                <a:lnTo>
                  <a:pt x="66420" y="20180"/>
                </a:lnTo>
                <a:lnTo>
                  <a:pt x="66410" y="20180"/>
                </a:lnTo>
                <a:lnTo>
                  <a:pt x="66400" y="20180"/>
                </a:lnTo>
                <a:lnTo>
                  <a:pt x="66390" y="20180"/>
                </a:lnTo>
                <a:lnTo>
                  <a:pt x="66390" y="20160"/>
                </a:lnTo>
                <a:lnTo>
                  <a:pt x="66390" y="20150"/>
                </a:lnTo>
                <a:lnTo>
                  <a:pt x="66380" y="20150"/>
                </a:lnTo>
                <a:lnTo>
                  <a:pt x="66380" y="20140"/>
                </a:lnTo>
                <a:lnTo>
                  <a:pt x="66380" y="20130"/>
                </a:lnTo>
                <a:lnTo>
                  <a:pt x="66370" y="20130"/>
                </a:lnTo>
                <a:lnTo>
                  <a:pt x="66370" y="20120"/>
                </a:lnTo>
                <a:lnTo>
                  <a:pt x="66370" y="20110"/>
                </a:lnTo>
                <a:lnTo>
                  <a:pt x="66380" y="20110"/>
                </a:lnTo>
                <a:lnTo>
                  <a:pt x="66380" y="20100"/>
                </a:lnTo>
                <a:lnTo>
                  <a:pt x="66390" y="20100"/>
                </a:lnTo>
                <a:lnTo>
                  <a:pt x="66390" y="20090"/>
                </a:lnTo>
                <a:lnTo>
                  <a:pt x="66400" y="20090"/>
                </a:lnTo>
                <a:lnTo>
                  <a:pt x="66400" y="20080"/>
                </a:lnTo>
                <a:lnTo>
                  <a:pt x="66410" y="20080"/>
                </a:lnTo>
                <a:lnTo>
                  <a:pt x="66410" y="20070"/>
                </a:lnTo>
                <a:lnTo>
                  <a:pt x="66420" y="20070"/>
                </a:lnTo>
                <a:lnTo>
                  <a:pt x="66420" y="20060"/>
                </a:lnTo>
                <a:lnTo>
                  <a:pt x="66430" y="20060"/>
                </a:lnTo>
                <a:lnTo>
                  <a:pt x="66430" y="20050"/>
                </a:lnTo>
                <a:lnTo>
                  <a:pt x="66440" y="20050"/>
                </a:lnTo>
                <a:close/>
                <a:moveTo>
                  <a:pt x="67200" y="20010"/>
                </a:moveTo>
                <a:lnTo>
                  <a:pt x="67200" y="20020"/>
                </a:lnTo>
                <a:lnTo>
                  <a:pt x="67190" y="20020"/>
                </a:lnTo>
                <a:lnTo>
                  <a:pt x="67190" y="20060"/>
                </a:lnTo>
                <a:lnTo>
                  <a:pt x="67200" y="20060"/>
                </a:lnTo>
                <a:lnTo>
                  <a:pt x="67210" y="20060"/>
                </a:lnTo>
                <a:lnTo>
                  <a:pt x="67210" y="20070"/>
                </a:lnTo>
                <a:lnTo>
                  <a:pt x="67230" y="20070"/>
                </a:lnTo>
                <a:lnTo>
                  <a:pt x="67230" y="20080"/>
                </a:lnTo>
                <a:lnTo>
                  <a:pt x="67220" y="20080"/>
                </a:lnTo>
                <a:lnTo>
                  <a:pt x="67220" y="20100"/>
                </a:lnTo>
                <a:lnTo>
                  <a:pt x="67220" y="20110"/>
                </a:lnTo>
                <a:lnTo>
                  <a:pt x="67210" y="20110"/>
                </a:lnTo>
                <a:lnTo>
                  <a:pt x="67200" y="20110"/>
                </a:lnTo>
                <a:lnTo>
                  <a:pt x="67200" y="20120"/>
                </a:lnTo>
                <a:lnTo>
                  <a:pt x="67190" y="20120"/>
                </a:lnTo>
                <a:lnTo>
                  <a:pt x="67190" y="20260"/>
                </a:lnTo>
                <a:lnTo>
                  <a:pt x="67210" y="20260"/>
                </a:lnTo>
                <a:lnTo>
                  <a:pt x="67220" y="20260"/>
                </a:lnTo>
                <a:lnTo>
                  <a:pt x="67220" y="20250"/>
                </a:lnTo>
                <a:lnTo>
                  <a:pt x="67230" y="20250"/>
                </a:lnTo>
                <a:lnTo>
                  <a:pt x="67230" y="20240"/>
                </a:lnTo>
                <a:lnTo>
                  <a:pt x="67240" y="20240"/>
                </a:lnTo>
                <a:lnTo>
                  <a:pt x="67250" y="20240"/>
                </a:lnTo>
                <a:lnTo>
                  <a:pt x="67250" y="20270"/>
                </a:lnTo>
                <a:lnTo>
                  <a:pt x="67250" y="20290"/>
                </a:lnTo>
                <a:lnTo>
                  <a:pt x="67260" y="20290"/>
                </a:lnTo>
                <a:lnTo>
                  <a:pt x="67260" y="20280"/>
                </a:lnTo>
                <a:lnTo>
                  <a:pt x="67270" y="20280"/>
                </a:lnTo>
                <a:lnTo>
                  <a:pt x="67270" y="20260"/>
                </a:lnTo>
                <a:lnTo>
                  <a:pt x="67280" y="20260"/>
                </a:lnTo>
                <a:lnTo>
                  <a:pt x="67280" y="20250"/>
                </a:lnTo>
                <a:lnTo>
                  <a:pt x="67280" y="20220"/>
                </a:lnTo>
                <a:lnTo>
                  <a:pt x="67290" y="20220"/>
                </a:lnTo>
                <a:lnTo>
                  <a:pt x="67290" y="20210"/>
                </a:lnTo>
                <a:lnTo>
                  <a:pt x="67300" y="20210"/>
                </a:lnTo>
                <a:lnTo>
                  <a:pt x="67310" y="20210"/>
                </a:lnTo>
                <a:lnTo>
                  <a:pt x="67310" y="20220"/>
                </a:lnTo>
                <a:lnTo>
                  <a:pt x="67310" y="20230"/>
                </a:lnTo>
                <a:lnTo>
                  <a:pt x="67330" y="20230"/>
                </a:lnTo>
                <a:lnTo>
                  <a:pt x="67330" y="20220"/>
                </a:lnTo>
                <a:lnTo>
                  <a:pt x="67340" y="20220"/>
                </a:lnTo>
                <a:lnTo>
                  <a:pt x="67340" y="20210"/>
                </a:lnTo>
                <a:lnTo>
                  <a:pt x="67350" y="20210"/>
                </a:lnTo>
                <a:lnTo>
                  <a:pt x="67350" y="20200"/>
                </a:lnTo>
                <a:lnTo>
                  <a:pt x="67370" y="20200"/>
                </a:lnTo>
                <a:lnTo>
                  <a:pt x="67370" y="20190"/>
                </a:lnTo>
                <a:lnTo>
                  <a:pt x="67390" y="20190"/>
                </a:lnTo>
                <a:lnTo>
                  <a:pt x="67400" y="20190"/>
                </a:lnTo>
                <a:lnTo>
                  <a:pt x="67400" y="20180"/>
                </a:lnTo>
                <a:lnTo>
                  <a:pt x="67410" y="20180"/>
                </a:lnTo>
                <a:lnTo>
                  <a:pt x="67410" y="20170"/>
                </a:lnTo>
                <a:lnTo>
                  <a:pt x="67420" y="20170"/>
                </a:lnTo>
                <a:lnTo>
                  <a:pt x="67420" y="20160"/>
                </a:lnTo>
                <a:lnTo>
                  <a:pt x="67430" y="20160"/>
                </a:lnTo>
                <a:lnTo>
                  <a:pt x="67440" y="20160"/>
                </a:lnTo>
                <a:lnTo>
                  <a:pt x="67440" y="20150"/>
                </a:lnTo>
                <a:lnTo>
                  <a:pt x="67440" y="20140"/>
                </a:lnTo>
                <a:lnTo>
                  <a:pt x="67450" y="20140"/>
                </a:lnTo>
                <a:lnTo>
                  <a:pt x="67450" y="20120"/>
                </a:lnTo>
                <a:lnTo>
                  <a:pt x="67460" y="20120"/>
                </a:lnTo>
                <a:lnTo>
                  <a:pt x="67460" y="20110"/>
                </a:lnTo>
                <a:lnTo>
                  <a:pt x="67470" y="20110"/>
                </a:lnTo>
                <a:lnTo>
                  <a:pt x="67470" y="20100"/>
                </a:lnTo>
                <a:lnTo>
                  <a:pt x="67470" y="20080"/>
                </a:lnTo>
                <a:lnTo>
                  <a:pt x="67470" y="20060"/>
                </a:lnTo>
                <a:lnTo>
                  <a:pt x="67480" y="20060"/>
                </a:lnTo>
                <a:lnTo>
                  <a:pt x="67540" y="20060"/>
                </a:lnTo>
                <a:lnTo>
                  <a:pt x="67570" y="20060"/>
                </a:lnTo>
                <a:lnTo>
                  <a:pt x="67590" y="20060"/>
                </a:lnTo>
                <a:lnTo>
                  <a:pt x="67590" y="20070"/>
                </a:lnTo>
                <a:lnTo>
                  <a:pt x="67590" y="20080"/>
                </a:lnTo>
                <a:lnTo>
                  <a:pt x="67580" y="20080"/>
                </a:lnTo>
                <a:lnTo>
                  <a:pt x="67580" y="20090"/>
                </a:lnTo>
                <a:lnTo>
                  <a:pt x="67570" y="20090"/>
                </a:lnTo>
                <a:lnTo>
                  <a:pt x="67570" y="20100"/>
                </a:lnTo>
                <a:lnTo>
                  <a:pt x="67560" y="20100"/>
                </a:lnTo>
                <a:lnTo>
                  <a:pt x="67560" y="20110"/>
                </a:lnTo>
                <a:lnTo>
                  <a:pt x="67550" y="20110"/>
                </a:lnTo>
                <a:lnTo>
                  <a:pt x="67550" y="20120"/>
                </a:lnTo>
                <a:lnTo>
                  <a:pt x="67540" y="20120"/>
                </a:lnTo>
                <a:lnTo>
                  <a:pt x="67540" y="20130"/>
                </a:lnTo>
                <a:lnTo>
                  <a:pt x="67530" y="20130"/>
                </a:lnTo>
                <a:lnTo>
                  <a:pt x="67520" y="20130"/>
                </a:lnTo>
                <a:lnTo>
                  <a:pt x="67510" y="20130"/>
                </a:lnTo>
                <a:lnTo>
                  <a:pt x="67510" y="20140"/>
                </a:lnTo>
                <a:lnTo>
                  <a:pt x="67500" y="20140"/>
                </a:lnTo>
                <a:lnTo>
                  <a:pt x="67500" y="20150"/>
                </a:lnTo>
                <a:lnTo>
                  <a:pt x="67510" y="20150"/>
                </a:lnTo>
                <a:lnTo>
                  <a:pt x="67510" y="20160"/>
                </a:lnTo>
                <a:lnTo>
                  <a:pt x="67520" y="20160"/>
                </a:lnTo>
                <a:lnTo>
                  <a:pt x="67520" y="20170"/>
                </a:lnTo>
                <a:lnTo>
                  <a:pt x="67520" y="20180"/>
                </a:lnTo>
                <a:lnTo>
                  <a:pt x="67520" y="20190"/>
                </a:lnTo>
                <a:lnTo>
                  <a:pt x="67510" y="20190"/>
                </a:lnTo>
                <a:lnTo>
                  <a:pt x="67510" y="20200"/>
                </a:lnTo>
                <a:lnTo>
                  <a:pt x="67500" y="20200"/>
                </a:lnTo>
                <a:lnTo>
                  <a:pt x="67500" y="20210"/>
                </a:lnTo>
                <a:lnTo>
                  <a:pt x="67500" y="20230"/>
                </a:lnTo>
                <a:lnTo>
                  <a:pt x="67490" y="20230"/>
                </a:lnTo>
                <a:lnTo>
                  <a:pt x="67490" y="20240"/>
                </a:lnTo>
                <a:lnTo>
                  <a:pt x="67470" y="20240"/>
                </a:lnTo>
                <a:lnTo>
                  <a:pt x="67470" y="20230"/>
                </a:lnTo>
                <a:lnTo>
                  <a:pt x="67450" y="20230"/>
                </a:lnTo>
                <a:lnTo>
                  <a:pt x="67430" y="20230"/>
                </a:lnTo>
                <a:lnTo>
                  <a:pt x="67430" y="20240"/>
                </a:lnTo>
                <a:lnTo>
                  <a:pt x="67420" y="20240"/>
                </a:lnTo>
                <a:lnTo>
                  <a:pt x="67420" y="20250"/>
                </a:lnTo>
                <a:lnTo>
                  <a:pt x="67410" y="20250"/>
                </a:lnTo>
                <a:lnTo>
                  <a:pt x="67410" y="20260"/>
                </a:lnTo>
                <a:lnTo>
                  <a:pt x="67400" y="20260"/>
                </a:lnTo>
                <a:lnTo>
                  <a:pt x="67400" y="20270"/>
                </a:lnTo>
                <a:lnTo>
                  <a:pt x="67400" y="20280"/>
                </a:lnTo>
                <a:lnTo>
                  <a:pt x="67390" y="20280"/>
                </a:lnTo>
                <a:lnTo>
                  <a:pt x="67390" y="20270"/>
                </a:lnTo>
                <a:lnTo>
                  <a:pt x="67350" y="20270"/>
                </a:lnTo>
                <a:lnTo>
                  <a:pt x="67350" y="20280"/>
                </a:lnTo>
                <a:lnTo>
                  <a:pt x="67340" y="20280"/>
                </a:lnTo>
                <a:lnTo>
                  <a:pt x="67340" y="20290"/>
                </a:lnTo>
                <a:lnTo>
                  <a:pt x="67330" y="20290"/>
                </a:lnTo>
                <a:lnTo>
                  <a:pt x="67330" y="20300"/>
                </a:lnTo>
                <a:lnTo>
                  <a:pt x="67310" y="20300"/>
                </a:lnTo>
                <a:lnTo>
                  <a:pt x="67310" y="20310"/>
                </a:lnTo>
                <a:lnTo>
                  <a:pt x="67300" y="20310"/>
                </a:lnTo>
                <a:lnTo>
                  <a:pt x="67290" y="20310"/>
                </a:lnTo>
                <a:lnTo>
                  <a:pt x="67290" y="20330"/>
                </a:lnTo>
                <a:lnTo>
                  <a:pt x="67290" y="20340"/>
                </a:lnTo>
                <a:lnTo>
                  <a:pt x="67280" y="20340"/>
                </a:lnTo>
                <a:lnTo>
                  <a:pt x="67280" y="20350"/>
                </a:lnTo>
                <a:lnTo>
                  <a:pt x="67280" y="20360"/>
                </a:lnTo>
                <a:lnTo>
                  <a:pt x="67290" y="20360"/>
                </a:lnTo>
                <a:lnTo>
                  <a:pt x="67290" y="20370"/>
                </a:lnTo>
                <a:lnTo>
                  <a:pt x="67310" y="20370"/>
                </a:lnTo>
                <a:lnTo>
                  <a:pt x="67310" y="20360"/>
                </a:lnTo>
                <a:lnTo>
                  <a:pt x="67320" y="20360"/>
                </a:lnTo>
                <a:lnTo>
                  <a:pt x="67340" y="20360"/>
                </a:lnTo>
                <a:lnTo>
                  <a:pt x="67350" y="20360"/>
                </a:lnTo>
                <a:lnTo>
                  <a:pt x="67350" y="20350"/>
                </a:lnTo>
                <a:lnTo>
                  <a:pt x="67360" y="20350"/>
                </a:lnTo>
                <a:lnTo>
                  <a:pt x="67360" y="20360"/>
                </a:lnTo>
                <a:lnTo>
                  <a:pt x="67370" y="20360"/>
                </a:lnTo>
                <a:lnTo>
                  <a:pt x="67380" y="20360"/>
                </a:lnTo>
                <a:lnTo>
                  <a:pt x="67380" y="20380"/>
                </a:lnTo>
                <a:lnTo>
                  <a:pt x="67370" y="20380"/>
                </a:lnTo>
                <a:lnTo>
                  <a:pt x="67370" y="20390"/>
                </a:lnTo>
                <a:lnTo>
                  <a:pt x="67370" y="20400"/>
                </a:lnTo>
                <a:lnTo>
                  <a:pt x="67360" y="20400"/>
                </a:lnTo>
                <a:lnTo>
                  <a:pt x="67370" y="20400"/>
                </a:lnTo>
                <a:lnTo>
                  <a:pt x="67370" y="20410"/>
                </a:lnTo>
                <a:lnTo>
                  <a:pt x="67390" y="20410"/>
                </a:lnTo>
                <a:lnTo>
                  <a:pt x="67390" y="20420"/>
                </a:lnTo>
                <a:lnTo>
                  <a:pt x="67400" y="20420"/>
                </a:lnTo>
                <a:lnTo>
                  <a:pt x="67400" y="20430"/>
                </a:lnTo>
                <a:lnTo>
                  <a:pt x="67400" y="20440"/>
                </a:lnTo>
                <a:lnTo>
                  <a:pt x="67400" y="20470"/>
                </a:lnTo>
                <a:lnTo>
                  <a:pt x="67400" y="20480"/>
                </a:lnTo>
                <a:lnTo>
                  <a:pt x="67400" y="20490"/>
                </a:lnTo>
                <a:lnTo>
                  <a:pt x="67410" y="20490"/>
                </a:lnTo>
                <a:lnTo>
                  <a:pt x="67420" y="20490"/>
                </a:lnTo>
                <a:lnTo>
                  <a:pt x="67420" y="20500"/>
                </a:lnTo>
                <a:lnTo>
                  <a:pt x="67500" y="20500"/>
                </a:lnTo>
                <a:lnTo>
                  <a:pt x="67500" y="20490"/>
                </a:lnTo>
                <a:lnTo>
                  <a:pt x="67510" y="20490"/>
                </a:lnTo>
                <a:lnTo>
                  <a:pt x="67520" y="20490"/>
                </a:lnTo>
                <a:lnTo>
                  <a:pt x="67530" y="20490"/>
                </a:lnTo>
                <a:lnTo>
                  <a:pt x="67530" y="20480"/>
                </a:lnTo>
                <a:lnTo>
                  <a:pt x="67540" y="20480"/>
                </a:lnTo>
                <a:lnTo>
                  <a:pt x="67540" y="20470"/>
                </a:lnTo>
                <a:lnTo>
                  <a:pt x="67550" y="20470"/>
                </a:lnTo>
                <a:lnTo>
                  <a:pt x="67560" y="20470"/>
                </a:lnTo>
                <a:lnTo>
                  <a:pt x="67560" y="20460"/>
                </a:lnTo>
                <a:lnTo>
                  <a:pt x="67570" y="20460"/>
                </a:lnTo>
                <a:lnTo>
                  <a:pt x="67610" y="20460"/>
                </a:lnTo>
                <a:lnTo>
                  <a:pt x="67610" y="20480"/>
                </a:lnTo>
                <a:lnTo>
                  <a:pt x="67600" y="20480"/>
                </a:lnTo>
                <a:lnTo>
                  <a:pt x="67600" y="20490"/>
                </a:lnTo>
                <a:lnTo>
                  <a:pt x="67600" y="20500"/>
                </a:lnTo>
                <a:lnTo>
                  <a:pt x="67590" y="20500"/>
                </a:lnTo>
                <a:lnTo>
                  <a:pt x="67590" y="20510"/>
                </a:lnTo>
                <a:lnTo>
                  <a:pt x="67580" y="20510"/>
                </a:lnTo>
                <a:lnTo>
                  <a:pt x="67580" y="20520"/>
                </a:lnTo>
                <a:lnTo>
                  <a:pt x="67570" y="20520"/>
                </a:lnTo>
                <a:lnTo>
                  <a:pt x="67570" y="20530"/>
                </a:lnTo>
                <a:lnTo>
                  <a:pt x="67560" y="20530"/>
                </a:lnTo>
                <a:lnTo>
                  <a:pt x="67560" y="20540"/>
                </a:lnTo>
                <a:lnTo>
                  <a:pt x="67550" y="20540"/>
                </a:lnTo>
                <a:lnTo>
                  <a:pt x="67550" y="20550"/>
                </a:lnTo>
                <a:lnTo>
                  <a:pt x="67540" y="20550"/>
                </a:lnTo>
                <a:lnTo>
                  <a:pt x="67530" y="20550"/>
                </a:lnTo>
                <a:lnTo>
                  <a:pt x="67530" y="20560"/>
                </a:lnTo>
                <a:lnTo>
                  <a:pt x="67520" y="20560"/>
                </a:lnTo>
                <a:lnTo>
                  <a:pt x="67510" y="20560"/>
                </a:lnTo>
                <a:lnTo>
                  <a:pt x="67510" y="20590"/>
                </a:lnTo>
                <a:lnTo>
                  <a:pt x="67520" y="20590"/>
                </a:lnTo>
                <a:lnTo>
                  <a:pt x="67530" y="20590"/>
                </a:lnTo>
                <a:lnTo>
                  <a:pt x="67530" y="20600"/>
                </a:lnTo>
                <a:lnTo>
                  <a:pt x="67530" y="20620"/>
                </a:lnTo>
                <a:lnTo>
                  <a:pt x="67540" y="20620"/>
                </a:lnTo>
                <a:lnTo>
                  <a:pt x="67540" y="20630"/>
                </a:lnTo>
                <a:lnTo>
                  <a:pt x="67540" y="20650"/>
                </a:lnTo>
                <a:lnTo>
                  <a:pt x="67530" y="20650"/>
                </a:lnTo>
                <a:lnTo>
                  <a:pt x="67530" y="20660"/>
                </a:lnTo>
                <a:lnTo>
                  <a:pt x="67540" y="20660"/>
                </a:lnTo>
                <a:lnTo>
                  <a:pt x="67540" y="20670"/>
                </a:lnTo>
                <a:lnTo>
                  <a:pt x="67550" y="20670"/>
                </a:lnTo>
                <a:lnTo>
                  <a:pt x="67550" y="20680"/>
                </a:lnTo>
                <a:lnTo>
                  <a:pt x="67560" y="20680"/>
                </a:lnTo>
                <a:lnTo>
                  <a:pt x="67560" y="20700"/>
                </a:lnTo>
                <a:lnTo>
                  <a:pt x="67560" y="20730"/>
                </a:lnTo>
                <a:lnTo>
                  <a:pt x="67550" y="20730"/>
                </a:lnTo>
                <a:lnTo>
                  <a:pt x="67550" y="20740"/>
                </a:lnTo>
                <a:lnTo>
                  <a:pt x="67550" y="20750"/>
                </a:lnTo>
                <a:lnTo>
                  <a:pt x="67540" y="20750"/>
                </a:lnTo>
                <a:lnTo>
                  <a:pt x="67530" y="20750"/>
                </a:lnTo>
                <a:lnTo>
                  <a:pt x="67530" y="20760"/>
                </a:lnTo>
                <a:lnTo>
                  <a:pt x="67520" y="20760"/>
                </a:lnTo>
                <a:lnTo>
                  <a:pt x="67510" y="20760"/>
                </a:lnTo>
                <a:lnTo>
                  <a:pt x="67510" y="20770"/>
                </a:lnTo>
                <a:lnTo>
                  <a:pt x="67500" y="20770"/>
                </a:lnTo>
                <a:lnTo>
                  <a:pt x="67500" y="20790"/>
                </a:lnTo>
                <a:lnTo>
                  <a:pt x="67500" y="20810"/>
                </a:lnTo>
                <a:lnTo>
                  <a:pt x="67490" y="20810"/>
                </a:lnTo>
                <a:lnTo>
                  <a:pt x="67490" y="20800"/>
                </a:lnTo>
                <a:lnTo>
                  <a:pt x="67480" y="20800"/>
                </a:lnTo>
                <a:lnTo>
                  <a:pt x="67480" y="20790"/>
                </a:lnTo>
                <a:lnTo>
                  <a:pt x="67470" y="20790"/>
                </a:lnTo>
                <a:lnTo>
                  <a:pt x="67470" y="20780"/>
                </a:lnTo>
                <a:lnTo>
                  <a:pt x="67470" y="20760"/>
                </a:lnTo>
                <a:lnTo>
                  <a:pt x="67470" y="20750"/>
                </a:lnTo>
                <a:lnTo>
                  <a:pt x="67470" y="20730"/>
                </a:lnTo>
                <a:lnTo>
                  <a:pt x="67470" y="20720"/>
                </a:lnTo>
                <a:lnTo>
                  <a:pt x="67480" y="20720"/>
                </a:lnTo>
                <a:lnTo>
                  <a:pt x="67480" y="20700"/>
                </a:lnTo>
                <a:lnTo>
                  <a:pt x="67480" y="20690"/>
                </a:lnTo>
                <a:lnTo>
                  <a:pt x="67500" y="20690"/>
                </a:lnTo>
                <a:lnTo>
                  <a:pt x="67500" y="20680"/>
                </a:lnTo>
                <a:lnTo>
                  <a:pt x="67510" y="20680"/>
                </a:lnTo>
                <a:lnTo>
                  <a:pt x="67510" y="20670"/>
                </a:lnTo>
                <a:lnTo>
                  <a:pt x="67500" y="20670"/>
                </a:lnTo>
                <a:lnTo>
                  <a:pt x="67500" y="20660"/>
                </a:lnTo>
                <a:lnTo>
                  <a:pt x="67490" y="20660"/>
                </a:lnTo>
                <a:lnTo>
                  <a:pt x="67490" y="20670"/>
                </a:lnTo>
                <a:lnTo>
                  <a:pt x="67460" y="20670"/>
                </a:lnTo>
                <a:lnTo>
                  <a:pt x="67460" y="20660"/>
                </a:lnTo>
                <a:lnTo>
                  <a:pt x="67440" y="20660"/>
                </a:lnTo>
                <a:lnTo>
                  <a:pt x="67430" y="20660"/>
                </a:lnTo>
                <a:lnTo>
                  <a:pt x="67430" y="20670"/>
                </a:lnTo>
                <a:lnTo>
                  <a:pt x="67410" y="20670"/>
                </a:lnTo>
                <a:lnTo>
                  <a:pt x="67410" y="20680"/>
                </a:lnTo>
                <a:lnTo>
                  <a:pt x="67400" y="20680"/>
                </a:lnTo>
                <a:lnTo>
                  <a:pt x="67400" y="20670"/>
                </a:lnTo>
                <a:lnTo>
                  <a:pt x="67400" y="20660"/>
                </a:lnTo>
                <a:lnTo>
                  <a:pt x="67390" y="20660"/>
                </a:lnTo>
                <a:lnTo>
                  <a:pt x="67390" y="20630"/>
                </a:lnTo>
                <a:lnTo>
                  <a:pt x="67380" y="20630"/>
                </a:lnTo>
                <a:lnTo>
                  <a:pt x="67380" y="20620"/>
                </a:lnTo>
                <a:lnTo>
                  <a:pt x="67390" y="20620"/>
                </a:lnTo>
                <a:lnTo>
                  <a:pt x="67390" y="20600"/>
                </a:lnTo>
                <a:lnTo>
                  <a:pt x="67380" y="20600"/>
                </a:lnTo>
                <a:lnTo>
                  <a:pt x="67380" y="20590"/>
                </a:lnTo>
                <a:lnTo>
                  <a:pt x="67370" y="20590"/>
                </a:lnTo>
                <a:lnTo>
                  <a:pt x="67370" y="20570"/>
                </a:lnTo>
                <a:lnTo>
                  <a:pt x="67370" y="20560"/>
                </a:lnTo>
                <a:lnTo>
                  <a:pt x="67360" y="20560"/>
                </a:lnTo>
                <a:lnTo>
                  <a:pt x="67360" y="20540"/>
                </a:lnTo>
                <a:lnTo>
                  <a:pt x="67370" y="20540"/>
                </a:lnTo>
                <a:lnTo>
                  <a:pt x="67370" y="20530"/>
                </a:lnTo>
                <a:lnTo>
                  <a:pt x="67370" y="20520"/>
                </a:lnTo>
                <a:lnTo>
                  <a:pt x="67360" y="20520"/>
                </a:lnTo>
                <a:lnTo>
                  <a:pt x="67360" y="20510"/>
                </a:lnTo>
                <a:lnTo>
                  <a:pt x="67340" y="20510"/>
                </a:lnTo>
                <a:lnTo>
                  <a:pt x="67330" y="20510"/>
                </a:lnTo>
                <a:lnTo>
                  <a:pt x="67330" y="20500"/>
                </a:lnTo>
                <a:lnTo>
                  <a:pt x="67310" y="20500"/>
                </a:lnTo>
                <a:lnTo>
                  <a:pt x="67310" y="20510"/>
                </a:lnTo>
                <a:lnTo>
                  <a:pt x="67300" y="20510"/>
                </a:lnTo>
                <a:lnTo>
                  <a:pt x="67300" y="20520"/>
                </a:lnTo>
                <a:lnTo>
                  <a:pt x="67300" y="20510"/>
                </a:lnTo>
                <a:lnTo>
                  <a:pt x="67290" y="20510"/>
                </a:lnTo>
                <a:lnTo>
                  <a:pt x="67280" y="20510"/>
                </a:lnTo>
                <a:lnTo>
                  <a:pt x="67280" y="20500"/>
                </a:lnTo>
                <a:lnTo>
                  <a:pt x="67270" y="20500"/>
                </a:lnTo>
                <a:lnTo>
                  <a:pt x="67270" y="20490"/>
                </a:lnTo>
                <a:lnTo>
                  <a:pt x="67260" y="20490"/>
                </a:lnTo>
                <a:lnTo>
                  <a:pt x="67250" y="20490"/>
                </a:lnTo>
                <a:lnTo>
                  <a:pt x="67240" y="20490"/>
                </a:lnTo>
                <a:lnTo>
                  <a:pt x="67230" y="20490"/>
                </a:lnTo>
                <a:lnTo>
                  <a:pt x="67220" y="20490"/>
                </a:lnTo>
                <a:lnTo>
                  <a:pt x="67220" y="20480"/>
                </a:lnTo>
                <a:lnTo>
                  <a:pt x="67210" y="20480"/>
                </a:lnTo>
                <a:lnTo>
                  <a:pt x="67200" y="20480"/>
                </a:lnTo>
                <a:lnTo>
                  <a:pt x="67190" y="20480"/>
                </a:lnTo>
                <a:lnTo>
                  <a:pt x="67190" y="20470"/>
                </a:lnTo>
                <a:lnTo>
                  <a:pt x="67150" y="20470"/>
                </a:lnTo>
                <a:lnTo>
                  <a:pt x="67150" y="20480"/>
                </a:lnTo>
                <a:lnTo>
                  <a:pt x="67110" y="20480"/>
                </a:lnTo>
                <a:lnTo>
                  <a:pt x="67110" y="20490"/>
                </a:lnTo>
                <a:lnTo>
                  <a:pt x="67110" y="20500"/>
                </a:lnTo>
                <a:lnTo>
                  <a:pt x="67100" y="20500"/>
                </a:lnTo>
                <a:lnTo>
                  <a:pt x="67100" y="20520"/>
                </a:lnTo>
                <a:lnTo>
                  <a:pt x="67100" y="20530"/>
                </a:lnTo>
                <a:lnTo>
                  <a:pt x="67090" y="20530"/>
                </a:lnTo>
                <a:lnTo>
                  <a:pt x="67090" y="20540"/>
                </a:lnTo>
                <a:lnTo>
                  <a:pt x="67070" y="20540"/>
                </a:lnTo>
                <a:lnTo>
                  <a:pt x="67070" y="20530"/>
                </a:lnTo>
                <a:lnTo>
                  <a:pt x="67060" y="20530"/>
                </a:lnTo>
                <a:lnTo>
                  <a:pt x="67060" y="20520"/>
                </a:lnTo>
                <a:lnTo>
                  <a:pt x="67070" y="20520"/>
                </a:lnTo>
                <a:lnTo>
                  <a:pt x="67070" y="20500"/>
                </a:lnTo>
                <a:lnTo>
                  <a:pt x="67060" y="20500"/>
                </a:lnTo>
                <a:lnTo>
                  <a:pt x="67060" y="20490"/>
                </a:lnTo>
                <a:lnTo>
                  <a:pt x="67050" y="20490"/>
                </a:lnTo>
                <a:lnTo>
                  <a:pt x="67050" y="20480"/>
                </a:lnTo>
                <a:lnTo>
                  <a:pt x="67040" y="20480"/>
                </a:lnTo>
                <a:lnTo>
                  <a:pt x="67040" y="20470"/>
                </a:lnTo>
                <a:lnTo>
                  <a:pt x="67040" y="20460"/>
                </a:lnTo>
                <a:lnTo>
                  <a:pt x="67030" y="20460"/>
                </a:lnTo>
                <a:lnTo>
                  <a:pt x="67020" y="20460"/>
                </a:lnTo>
                <a:lnTo>
                  <a:pt x="67010" y="20460"/>
                </a:lnTo>
                <a:lnTo>
                  <a:pt x="67010" y="20450"/>
                </a:lnTo>
                <a:lnTo>
                  <a:pt x="67000" y="20450"/>
                </a:lnTo>
                <a:lnTo>
                  <a:pt x="67000" y="20440"/>
                </a:lnTo>
                <a:lnTo>
                  <a:pt x="66990" y="20440"/>
                </a:lnTo>
                <a:lnTo>
                  <a:pt x="66990" y="20430"/>
                </a:lnTo>
                <a:lnTo>
                  <a:pt x="66980" y="20430"/>
                </a:lnTo>
                <a:lnTo>
                  <a:pt x="66980" y="20420"/>
                </a:lnTo>
                <a:lnTo>
                  <a:pt x="66960" y="20420"/>
                </a:lnTo>
                <a:lnTo>
                  <a:pt x="66960" y="20410"/>
                </a:lnTo>
                <a:lnTo>
                  <a:pt x="66950" y="20410"/>
                </a:lnTo>
                <a:lnTo>
                  <a:pt x="66940" y="20410"/>
                </a:lnTo>
                <a:lnTo>
                  <a:pt x="66940" y="20400"/>
                </a:lnTo>
                <a:lnTo>
                  <a:pt x="66930" y="20400"/>
                </a:lnTo>
                <a:lnTo>
                  <a:pt x="66930" y="20410"/>
                </a:lnTo>
                <a:lnTo>
                  <a:pt x="66920" y="20410"/>
                </a:lnTo>
                <a:lnTo>
                  <a:pt x="66910" y="20410"/>
                </a:lnTo>
                <a:lnTo>
                  <a:pt x="66900" y="20410"/>
                </a:lnTo>
                <a:lnTo>
                  <a:pt x="66890" y="20410"/>
                </a:lnTo>
                <a:lnTo>
                  <a:pt x="66890" y="20420"/>
                </a:lnTo>
                <a:lnTo>
                  <a:pt x="66880" y="20420"/>
                </a:lnTo>
                <a:lnTo>
                  <a:pt x="66880" y="20430"/>
                </a:lnTo>
                <a:lnTo>
                  <a:pt x="66870" y="20430"/>
                </a:lnTo>
                <a:lnTo>
                  <a:pt x="66860" y="20430"/>
                </a:lnTo>
                <a:lnTo>
                  <a:pt x="66840" y="20430"/>
                </a:lnTo>
                <a:lnTo>
                  <a:pt x="66840" y="20420"/>
                </a:lnTo>
                <a:lnTo>
                  <a:pt x="66830" y="20420"/>
                </a:lnTo>
                <a:lnTo>
                  <a:pt x="66830" y="20410"/>
                </a:lnTo>
                <a:lnTo>
                  <a:pt x="66850" y="20410"/>
                </a:lnTo>
                <a:lnTo>
                  <a:pt x="66850" y="20400"/>
                </a:lnTo>
                <a:lnTo>
                  <a:pt x="66860" y="20400"/>
                </a:lnTo>
                <a:lnTo>
                  <a:pt x="66860" y="20390"/>
                </a:lnTo>
                <a:lnTo>
                  <a:pt x="66860" y="20380"/>
                </a:lnTo>
                <a:lnTo>
                  <a:pt x="66870" y="20380"/>
                </a:lnTo>
                <a:lnTo>
                  <a:pt x="66870" y="20350"/>
                </a:lnTo>
                <a:lnTo>
                  <a:pt x="66880" y="20350"/>
                </a:lnTo>
                <a:lnTo>
                  <a:pt x="66880" y="20340"/>
                </a:lnTo>
                <a:lnTo>
                  <a:pt x="66880" y="20330"/>
                </a:lnTo>
                <a:lnTo>
                  <a:pt x="66910" y="20330"/>
                </a:lnTo>
                <a:lnTo>
                  <a:pt x="66910" y="20340"/>
                </a:lnTo>
                <a:lnTo>
                  <a:pt x="66910" y="20360"/>
                </a:lnTo>
                <a:lnTo>
                  <a:pt x="66920" y="20360"/>
                </a:lnTo>
                <a:lnTo>
                  <a:pt x="66930" y="20360"/>
                </a:lnTo>
                <a:lnTo>
                  <a:pt x="66930" y="20340"/>
                </a:lnTo>
                <a:lnTo>
                  <a:pt x="66940" y="20340"/>
                </a:lnTo>
                <a:lnTo>
                  <a:pt x="66960" y="20340"/>
                </a:lnTo>
                <a:lnTo>
                  <a:pt x="66970" y="20340"/>
                </a:lnTo>
                <a:lnTo>
                  <a:pt x="66970" y="20330"/>
                </a:lnTo>
                <a:lnTo>
                  <a:pt x="66980" y="20330"/>
                </a:lnTo>
                <a:lnTo>
                  <a:pt x="66980" y="20320"/>
                </a:lnTo>
                <a:lnTo>
                  <a:pt x="66990" y="20320"/>
                </a:lnTo>
                <a:lnTo>
                  <a:pt x="67000" y="20320"/>
                </a:lnTo>
                <a:lnTo>
                  <a:pt x="67000" y="20310"/>
                </a:lnTo>
                <a:lnTo>
                  <a:pt x="67010" y="20310"/>
                </a:lnTo>
                <a:lnTo>
                  <a:pt x="67020" y="20310"/>
                </a:lnTo>
                <a:lnTo>
                  <a:pt x="67020" y="20320"/>
                </a:lnTo>
                <a:lnTo>
                  <a:pt x="67030" y="20320"/>
                </a:lnTo>
                <a:lnTo>
                  <a:pt x="67030" y="20360"/>
                </a:lnTo>
                <a:lnTo>
                  <a:pt x="67040" y="20360"/>
                </a:lnTo>
                <a:lnTo>
                  <a:pt x="67040" y="20370"/>
                </a:lnTo>
                <a:lnTo>
                  <a:pt x="67040" y="20390"/>
                </a:lnTo>
                <a:lnTo>
                  <a:pt x="67050" y="20390"/>
                </a:lnTo>
                <a:lnTo>
                  <a:pt x="67050" y="20380"/>
                </a:lnTo>
                <a:lnTo>
                  <a:pt x="67060" y="20380"/>
                </a:lnTo>
                <a:lnTo>
                  <a:pt x="67060" y="20360"/>
                </a:lnTo>
                <a:lnTo>
                  <a:pt x="67060" y="20350"/>
                </a:lnTo>
                <a:lnTo>
                  <a:pt x="67060" y="20340"/>
                </a:lnTo>
                <a:lnTo>
                  <a:pt x="67080" y="20340"/>
                </a:lnTo>
                <a:lnTo>
                  <a:pt x="67090" y="20340"/>
                </a:lnTo>
                <a:lnTo>
                  <a:pt x="67100" y="20340"/>
                </a:lnTo>
                <a:lnTo>
                  <a:pt x="67100" y="20350"/>
                </a:lnTo>
                <a:lnTo>
                  <a:pt x="67100" y="20360"/>
                </a:lnTo>
                <a:lnTo>
                  <a:pt x="67110" y="20360"/>
                </a:lnTo>
                <a:lnTo>
                  <a:pt x="67120" y="20360"/>
                </a:lnTo>
                <a:lnTo>
                  <a:pt x="67120" y="20350"/>
                </a:lnTo>
                <a:lnTo>
                  <a:pt x="67120" y="20340"/>
                </a:lnTo>
                <a:lnTo>
                  <a:pt x="67130" y="20340"/>
                </a:lnTo>
                <a:lnTo>
                  <a:pt x="67130" y="20330"/>
                </a:lnTo>
                <a:lnTo>
                  <a:pt x="67140" y="20330"/>
                </a:lnTo>
                <a:lnTo>
                  <a:pt x="67150" y="20330"/>
                </a:lnTo>
                <a:lnTo>
                  <a:pt x="67150" y="20310"/>
                </a:lnTo>
                <a:lnTo>
                  <a:pt x="67140" y="20310"/>
                </a:lnTo>
                <a:lnTo>
                  <a:pt x="67140" y="20300"/>
                </a:lnTo>
                <a:lnTo>
                  <a:pt x="67130" y="20300"/>
                </a:lnTo>
                <a:lnTo>
                  <a:pt x="67130" y="20290"/>
                </a:lnTo>
                <a:lnTo>
                  <a:pt x="67130" y="20280"/>
                </a:lnTo>
                <a:lnTo>
                  <a:pt x="67140" y="20280"/>
                </a:lnTo>
                <a:lnTo>
                  <a:pt x="67140" y="20270"/>
                </a:lnTo>
                <a:lnTo>
                  <a:pt x="67150" y="20270"/>
                </a:lnTo>
                <a:lnTo>
                  <a:pt x="67150" y="20280"/>
                </a:lnTo>
                <a:lnTo>
                  <a:pt x="67160" y="20280"/>
                </a:lnTo>
                <a:lnTo>
                  <a:pt x="67160" y="20270"/>
                </a:lnTo>
                <a:lnTo>
                  <a:pt x="67170" y="20270"/>
                </a:lnTo>
                <a:lnTo>
                  <a:pt x="67170" y="20260"/>
                </a:lnTo>
                <a:lnTo>
                  <a:pt x="67160" y="20260"/>
                </a:lnTo>
                <a:lnTo>
                  <a:pt x="67160" y="20250"/>
                </a:lnTo>
                <a:lnTo>
                  <a:pt x="67170" y="20250"/>
                </a:lnTo>
                <a:lnTo>
                  <a:pt x="67170" y="20240"/>
                </a:lnTo>
                <a:lnTo>
                  <a:pt x="67180" y="20240"/>
                </a:lnTo>
                <a:lnTo>
                  <a:pt x="67180" y="20250"/>
                </a:lnTo>
                <a:lnTo>
                  <a:pt x="67190" y="20250"/>
                </a:lnTo>
                <a:lnTo>
                  <a:pt x="67190" y="20140"/>
                </a:lnTo>
                <a:lnTo>
                  <a:pt x="67190" y="20150"/>
                </a:lnTo>
                <a:lnTo>
                  <a:pt x="67180" y="20150"/>
                </a:lnTo>
                <a:lnTo>
                  <a:pt x="67180" y="20140"/>
                </a:lnTo>
                <a:lnTo>
                  <a:pt x="67170" y="20140"/>
                </a:lnTo>
                <a:lnTo>
                  <a:pt x="67160" y="20140"/>
                </a:lnTo>
                <a:lnTo>
                  <a:pt x="67160" y="20130"/>
                </a:lnTo>
                <a:lnTo>
                  <a:pt x="67150" y="20130"/>
                </a:lnTo>
                <a:lnTo>
                  <a:pt x="67150" y="20140"/>
                </a:lnTo>
                <a:lnTo>
                  <a:pt x="67150" y="20150"/>
                </a:lnTo>
                <a:lnTo>
                  <a:pt x="67140" y="20150"/>
                </a:lnTo>
                <a:lnTo>
                  <a:pt x="67140" y="20160"/>
                </a:lnTo>
                <a:lnTo>
                  <a:pt x="67150" y="20160"/>
                </a:lnTo>
                <a:lnTo>
                  <a:pt x="67140" y="20160"/>
                </a:lnTo>
                <a:lnTo>
                  <a:pt x="67140" y="20170"/>
                </a:lnTo>
                <a:lnTo>
                  <a:pt x="67140" y="20180"/>
                </a:lnTo>
                <a:lnTo>
                  <a:pt x="67130" y="20180"/>
                </a:lnTo>
                <a:lnTo>
                  <a:pt x="67130" y="20190"/>
                </a:lnTo>
                <a:lnTo>
                  <a:pt x="67120" y="20190"/>
                </a:lnTo>
                <a:lnTo>
                  <a:pt x="67120" y="20200"/>
                </a:lnTo>
                <a:lnTo>
                  <a:pt x="67110" y="20200"/>
                </a:lnTo>
                <a:lnTo>
                  <a:pt x="67110" y="20210"/>
                </a:lnTo>
                <a:lnTo>
                  <a:pt x="67100" y="20210"/>
                </a:lnTo>
                <a:lnTo>
                  <a:pt x="67090" y="20210"/>
                </a:lnTo>
                <a:lnTo>
                  <a:pt x="67090" y="20220"/>
                </a:lnTo>
                <a:lnTo>
                  <a:pt x="67090" y="20210"/>
                </a:lnTo>
                <a:lnTo>
                  <a:pt x="67080" y="20210"/>
                </a:lnTo>
                <a:lnTo>
                  <a:pt x="67080" y="20220"/>
                </a:lnTo>
                <a:lnTo>
                  <a:pt x="67070" y="20220"/>
                </a:lnTo>
                <a:lnTo>
                  <a:pt x="67070" y="20190"/>
                </a:lnTo>
                <a:lnTo>
                  <a:pt x="67060" y="20190"/>
                </a:lnTo>
                <a:lnTo>
                  <a:pt x="67060" y="20180"/>
                </a:lnTo>
                <a:lnTo>
                  <a:pt x="67050" y="20180"/>
                </a:lnTo>
                <a:lnTo>
                  <a:pt x="67050" y="20170"/>
                </a:lnTo>
                <a:lnTo>
                  <a:pt x="67040" y="20170"/>
                </a:lnTo>
                <a:lnTo>
                  <a:pt x="67040" y="20160"/>
                </a:lnTo>
                <a:lnTo>
                  <a:pt x="67040" y="20170"/>
                </a:lnTo>
                <a:lnTo>
                  <a:pt x="67030" y="20170"/>
                </a:lnTo>
                <a:lnTo>
                  <a:pt x="67020" y="20170"/>
                </a:lnTo>
                <a:lnTo>
                  <a:pt x="67020" y="20180"/>
                </a:lnTo>
                <a:lnTo>
                  <a:pt x="67010" y="20180"/>
                </a:lnTo>
                <a:lnTo>
                  <a:pt x="67010" y="20190"/>
                </a:lnTo>
                <a:lnTo>
                  <a:pt x="67000" y="20190"/>
                </a:lnTo>
                <a:lnTo>
                  <a:pt x="67000" y="20180"/>
                </a:lnTo>
                <a:lnTo>
                  <a:pt x="67000" y="20160"/>
                </a:lnTo>
                <a:lnTo>
                  <a:pt x="67000" y="20150"/>
                </a:lnTo>
                <a:lnTo>
                  <a:pt x="67010" y="20150"/>
                </a:lnTo>
                <a:lnTo>
                  <a:pt x="67010" y="20130"/>
                </a:lnTo>
                <a:lnTo>
                  <a:pt x="67020" y="20130"/>
                </a:lnTo>
                <a:lnTo>
                  <a:pt x="67030" y="20130"/>
                </a:lnTo>
                <a:lnTo>
                  <a:pt x="67060" y="20130"/>
                </a:lnTo>
                <a:lnTo>
                  <a:pt x="67070" y="20130"/>
                </a:lnTo>
                <a:lnTo>
                  <a:pt x="67070" y="20110"/>
                </a:lnTo>
                <a:lnTo>
                  <a:pt x="67050" y="20110"/>
                </a:lnTo>
                <a:lnTo>
                  <a:pt x="67040" y="20110"/>
                </a:lnTo>
                <a:lnTo>
                  <a:pt x="67040" y="20080"/>
                </a:lnTo>
                <a:lnTo>
                  <a:pt x="67040" y="20070"/>
                </a:lnTo>
                <a:lnTo>
                  <a:pt x="67050" y="20070"/>
                </a:lnTo>
                <a:lnTo>
                  <a:pt x="67070" y="20070"/>
                </a:lnTo>
                <a:lnTo>
                  <a:pt x="67070" y="20060"/>
                </a:lnTo>
                <a:lnTo>
                  <a:pt x="67080" y="20060"/>
                </a:lnTo>
                <a:lnTo>
                  <a:pt x="67080" y="20040"/>
                </a:lnTo>
                <a:lnTo>
                  <a:pt x="67080" y="20030"/>
                </a:lnTo>
                <a:lnTo>
                  <a:pt x="67090" y="20030"/>
                </a:lnTo>
                <a:lnTo>
                  <a:pt x="67100" y="20030"/>
                </a:lnTo>
                <a:lnTo>
                  <a:pt x="67100" y="20020"/>
                </a:lnTo>
                <a:lnTo>
                  <a:pt x="67120" y="20020"/>
                </a:lnTo>
                <a:lnTo>
                  <a:pt x="67120" y="20030"/>
                </a:lnTo>
                <a:lnTo>
                  <a:pt x="67130" y="20030"/>
                </a:lnTo>
                <a:lnTo>
                  <a:pt x="67130" y="20040"/>
                </a:lnTo>
                <a:lnTo>
                  <a:pt x="67140" y="20040"/>
                </a:lnTo>
                <a:lnTo>
                  <a:pt x="67140" y="20030"/>
                </a:lnTo>
                <a:lnTo>
                  <a:pt x="67150" y="20030"/>
                </a:lnTo>
                <a:lnTo>
                  <a:pt x="67150" y="20020"/>
                </a:lnTo>
                <a:lnTo>
                  <a:pt x="67160" y="20020"/>
                </a:lnTo>
                <a:lnTo>
                  <a:pt x="67160" y="20010"/>
                </a:lnTo>
                <a:lnTo>
                  <a:pt x="67160" y="20000"/>
                </a:lnTo>
                <a:lnTo>
                  <a:pt x="67190" y="20000"/>
                </a:lnTo>
                <a:lnTo>
                  <a:pt x="67210" y="20000"/>
                </a:lnTo>
                <a:lnTo>
                  <a:pt x="67210" y="20010"/>
                </a:lnTo>
                <a:lnTo>
                  <a:pt x="67200" y="20010"/>
                </a:lnTo>
                <a:close/>
                <a:moveTo>
                  <a:pt x="67070" y="19970"/>
                </a:moveTo>
                <a:lnTo>
                  <a:pt x="67070" y="19980"/>
                </a:lnTo>
                <a:lnTo>
                  <a:pt x="67070" y="19990"/>
                </a:lnTo>
                <a:lnTo>
                  <a:pt x="67070" y="20000"/>
                </a:lnTo>
                <a:lnTo>
                  <a:pt x="67060" y="20000"/>
                </a:lnTo>
                <a:lnTo>
                  <a:pt x="67050" y="20000"/>
                </a:lnTo>
                <a:lnTo>
                  <a:pt x="67030" y="20000"/>
                </a:lnTo>
                <a:lnTo>
                  <a:pt x="67020" y="20000"/>
                </a:lnTo>
                <a:lnTo>
                  <a:pt x="67020" y="19990"/>
                </a:lnTo>
                <a:lnTo>
                  <a:pt x="67020" y="19980"/>
                </a:lnTo>
                <a:lnTo>
                  <a:pt x="67030" y="19980"/>
                </a:lnTo>
                <a:lnTo>
                  <a:pt x="67040" y="19980"/>
                </a:lnTo>
                <a:lnTo>
                  <a:pt x="67040" y="19970"/>
                </a:lnTo>
                <a:lnTo>
                  <a:pt x="67070" y="19970"/>
                </a:lnTo>
                <a:close/>
                <a:moveTo>
                  <a:pt x="66460" y="19960"/>
                </a:moveTo>
                <a:lnTo>
                  <a:pt x="66460" y="20000"/>
                </a:lnTo>
                <a:lnTo>
                  <a:pt x="66450" y="20000"/>
                </a:lnTo>
                <a:lnTo>
                  <a:pt x="66450" y="20010"/>
                </a:lnTo>
                <a:lnTo>
                  <a:pt x="66440" y="20010"/>
                </a:lnTo>
                <a:lnTo>
                  <a:pt x="66440" y="20000"/>
                </a:lnTo>
                <a:lnTo>
                  <a:pt x="66430" y="20000"/>
                </a:lnTo>
                <a:lnTo>
                  <a:pt x="66430" y="19990"/>
                </a:lnTo>
                <a:lnTo>
                  <a:pt x="66410" y="19990"/>
                </a:lnTo>
                <a:lnTo>
                  <a:pt x="66410" y="20030"/>
                </a:lnTo>
                <a:lnTo>
                  <a:pt x="66400" y="20030"/>
                </a:lnTo>
                <a:lnTo>
                  <a:pt x="66370" y="20030"/>
                </a:lnTo>
                <a:lnTo>
                  <a:pt x="66370" y="20020"/>
                </a:lnTo>
                <a:lnTo>
                  <a:pt x="66370" y="20010"/>
                </a:lnTo>
                <a:lnTo>
                  <a:pt x="66380" y="20010"/>
                </a:lnTo>
                <a:lnTo>
                  <a:pt x="66380" y="20000"/>
                </a:lnTo>
                <a:lnTo>
                  <a:pt x="66390" y="20000"/>
                </a:lnTo>
                <a:lnTo>
                  <a:pt x="66390" y="19990"/>
                </a:lnTo>
                <a:lnTo>
                  <a:pt x="66390" y="19980"/>
                </a:lnTo>
                <a:lnTo>
                  <a:pt x="66400" y="19980"/>
                </a:lnTo>
                <a:lnTo>
                  <a:pt x="66400" y="19970"/>
                </a:lnTo>
                <a:lnTo>
                  <a:pt x="66410" y="19970"/>
                </a:lnTo>
                <a:lnTo>
                  <a:pt x="66420" y="19970"/>
                </a:lnTo>
                <a:lnTo>
                  <a:pt x="66420" y="19960"/>
                </a:lnTo>
                <a:lnTo>
                  <a:pt x="66450" y="19960"/>
                </a:lnTo>
                <a:lnTo>
                  <a:pt x="66460" y="19960"/>
                </a:lnTo>
                <a:close/>
                <a:moveTo>
                  <a:pt x="67910" y="19890"/>
                </a:moveTo>
                <a:lnTo>
                  <a:pt x="67910" y="19900"/>
                </a:lnTo>
                <a:lnTo>
                  <a:pt x="67910" y="19910"/>
                </a:lnTo>
                <a:lnTo>
                  <a:pt x="67900" y="19910"/>
                </a:lnTo>
                <a:lnTo>
                  <a:pt x="67900" y="19920"/>
                </a:lnTo>
                <a:lnTo>
                  <a:pt x="67890" y="19920"/>
                </a:lnTo>
                <a:lnTo>
                  <a:pt x="67890" y="19930"/>
                </a:lnTo>
                <a:lnTo>
                  <a:pt x="67880" y="19930"/>
                </a:lnTo>
                <a:lnTo>
                  <a:pt x="67880" y="19920"/>
                </a:lnTo>
                <a:lnTo>
                  <a:pt x="67890" y="19920"/>
                </a:lnTo>
                <a:lnTo>
                  <a:pt x="67890" y="19910"/>
                </a:lnTo>
                <a:lnTo>
                  <a:pt x="67890" y="19900"/>
                </a:lnTo>
                <a:lnTo>
                  <a:pt x="67900" y="19900"/>
                </a:lnTo>
                <a:lnTo>
                  <a:pt x="67900" y="19890"/>
                </a:lnTo>
                <a:lnTo>
                  <a:pt x="67910" y="19890"/>
                </a:lnTo>
                <a:close/>
                <a:moveTo>
                  <a:pt x="66310" y="19810"/>
                </a:moveTo>
                <a:lnTo>
                  <a:pt x="66320" y="19810"/>
                </a:lnTo>
                <a:lnTo>
                  <a:pt x="66320" y="19820"/>
                </a:lnTo>
                <a:lnTo>
                  <a:pt x="66330" y="19820"/>
                </a:lnTo>
                <a:lnTo>
                  <a:pt x="66330" y="19830"/>
                </a:lnTo>
                <a:lnTo>
                  <a:pt x="66340" y="19830"/>
                </a:lnTo>
                <a:lnTo>
                  <a:pt x="66340" y="19850"/>
                </a:lnTo>
                <a:lnTo>
                  <a:pt x="66330" y="19850"/>
                </a:lnTo>
                <a:lnTo>
                  <a:pt x="66330" y="19860"/>
                </a:lnTo>
                <a:lnTo>
                  <a:pt x="66340" y="19860"/>
                </a:lnTo>
                <a:lnTo>
                  <a:pt x="66340" y="19870"/>
                </a:lnTo>
                <a:lnTo>
                  <a:pt x="66330" y="19870"/>
                </a:lnTo>
                <a:lnTo>
                  <a:pt x="66330" y="19880"/>
                </a:lnTo>
                <a:lnTo>
                  <a:pt x="66340" y="19880"/>
                </a:lnTo>
                <a:lnTo>
                  <a:pt x="66330" y="19880"/>
                </a:lnTo>
                <a:lnTo>
                  <a:pt x="66330" y="19890"/>
                </a:lnTo>
                <a:lnTo>
                  <a:pt x="66330" y="19900"/>
                </a:lnTo>
                <a:lnTo>
                  <a:pt x="66330" y="19910"/>
                </a:lnTo>
                <a:lnTo>
                  <a:pt x="66320" y="19910"/>
                </a:lnTo>
                <a:lnTo>
                  <a:pt x="66320" y="19920"/>
                </a:lnTo>
                <a:lnTo>
                  <a:pt x="66320" y="19930"/>
                </a:lnTo>
                <a:lnTo>
                  <a:pt x="66310" y="19930"/>
                </a:lnTo>
                <a:lnTo>
                  <a:pt x="66310" y="19940"/>
                </a:lnTo>
                <a:lnTo>
                  <a:pt x="66310" y="19950"/>
                </a:lnTo>
                <a:lnTo>
                  <a:pt x="66300" y="19950"/>
                </a:lnTo>
                <a:lnTo>
                  <a:pt x="66300" y="19960"/>
                </a:lnTo>
                <a:lnTo>
                  <a:pt x="66290" y="19960"/>
                </a:lnTo>
                <a:lnTo>
                  <a:pt x="66290" y="19970"/>
                </a:lnTo>
                <a:lnTo>
                  <a:pt x="66300" y="19970"/>
                </a:lnTo>
                <a:lnTo>
                  <a:pt x="66300" y="19980"/>
                </a:lnTo>
                <a:lnTo>
                  <a:pt x="66300" y="19990"/>
                </a:lnTo>
                <a:lnTo>
                  <a:pt x="66310" y="19990"/>
                </a:lnTo>
                <a:lnTo>
                  <a:pt x="66310" y="19980"/>
                </a:lnTo>
                <a:lnTo>
                  <a:pt x="66320" y="19980"/>
                </a:lnTo>
                <a:lnTo>
                  <a:pt x="66330" y="19980"/>
                </a:lnTo>
                <a:lnTo>
                  <a:pt x="66330" y="19970"/>
                </a:lnTo>
                <a:lnTo>
                  <a:pt x="66330" y="19960"/>
                </a:lnTo>
                <a:lnTo>
                  <a:pt x="66330" y="19950"/>
                </a:lnTo>
                <a:lnTo>
                  <a:pt x="66340" y="19950"/>
                </a:lnTo>
                <a:lnTo>
                  <a:pt x="66340" y="19940"/>
                </a:lnTo>
                <a:lnTo>
                  <a:pt x="66340" y="19930"/>
                </a:lnTo>
                <a:lnTo>
                  <a:pt x="66350" y="19930"/>
                </a:lnTo>
                <a:lnTo>
                  <a:pt x="66350" y="19920"/>
                </a:lnTo>
                <a:lnTo>
                  <a:pt x="66360" y="19920"/>
                </a:lnTo>
                <a:lnTo>
                  <a:pt x="66360" y="19910"/>
                </a:lnTo>
                <a:lnTo>
                  <a:pt x="66360" y="19900"/>
                </a:lnTo>
                <a:lnTo>
                  <a:pt x="66370" y="19900"/>
                </a:lnTo>
                <a:lnTo>
                  <a:pt x="66370" y="19890"/>
                </a:lnTo>
                <a:lnTo>
                  <a:pt x="66380" y="19890"/>
                </a:lnTo>
                <a:lnTo>
                  <a:pt x="66390" y="19890"/>
                </a:lnTo>
                <a:lnTo>
                  <a:pt x="66390" y="19880"/>
                </a:lnTo>
                <a:lnTo>
                  <a:pt x="66400" y="19880"/>
                </a:lnTo>
                <a:lnTo>
                  <a:pt x="66420" y="19880"/>
                </a:lnTo>
                <a:lnTo>
                  <a:pt x="66420" y="19870"/>
                </a:lnTo>
                <a:lnTo>
                  <a:pt x="66430" y="19870"/>
                </a:lnTo>
                <a:lnTo>
                  <a:pt x="66430" y="19880"/>
                </a:lnTo>
                <a:lnTo>
                  <a:pt x="66430" y="19900"/>
                </a:lnTo>
                <a:lnTo>
                  <a:pt x="66420" y="19900"/>
                </a:lnTo>
                <a:lnTo>
                  <a:pt x="66420" y="19910"/>
                </a:lnTo>
                <a:lnTo>
                  <a:pt x="66410" y="19910"/>
                </a:lnTo>
                <a:lnTo>
                  <a:pt x="66410" y="19920"/>
                </a:lnTo>
                <a:lnTo>
                  <a:pt x="66400" y="19920"/>
                </a:lnTo>
                <a:lnTo>
                  <a:pt x="66400" y="19930"/>
                </a:lnTo>
                <a:lnTo>
                  <a:pt x="66400" y="19950"/>
                </a:lnTo>
                <a:lnTo>
                  <a:pt x="66390" y="19950"/>
                </a:lnTo>
                <a:lnTo>
                  <a:pt x="66390" y="19960"/>
                </a:lnTo>
                <a:lnTo>
                  <a:pt x="66380" y="19960"/>
                </a:lnTo>
                <a:lnTo>
                  <a:pt x="66380" y="19970"/>
                </a:lnTo>
                <a:lnTo>
                  <a:pt x="66370" y="19970"/>
                </a:lnTo>
                <a:lnTo>
                  <a:pt x="66370" y="19980"/>
                </a:lnTo>
                <a:lnTo>
                  <a:pt x="66360" y="19980"/>
                </a:lnTo>
                <a:lnTo>
                  <a:pt x="66360" y="19990"/>
                </a:lnTo>
                <a:lnTo>
                  <a:pt x="66350" y="19990"/>
                </a:lnTo>
                <a:lnTo>
                  <a:pt x="66350" y="20000"/>
                </a:lnTo>
                <a:lnTo>
                  <a:pt x="66340" y="20000"/>
                </a:lnTo>
                <a:lnTo>
                  <a:pt x="66340" y="20010"/>
                </a:lnTo>
                <a:lnTo>
                  <a:pt x="66340" y="20030"/>
                </a:lnTo>
                <a:lnTo>
                  <a:pt x="66330" y="20030"/>
                </a:lnTo>
                <a:lnTo>
                  <a:pt x="66340" y="20030"/>
                </a:lnTo>
                <a:lnTo>
                  <a:pt x="66340" y="20040"/>
                </a:lnTo>
                <a:lnTo>
                  <a:pt x="66340" y="20050"/>
                </a:lnTo>
                <a:lnTo>
                  <a:pt x="66360" y="20050"/>
                </a:lnTo>
                <a:lnTo>
                  <a:pt x="66360" y="20040"/>
                </a:lnTo>
                <a:lnTo>
                  <a:pt x="66360" y="20050"/>
                </a:lnTo>
                <a:lnTo>
                  <a:pt x="66370" y="20050"/>
                </a:lnTo>
                <a:lnTo>
                  <a:pt x="66370" y="20060"/>
                </a:lnTo>
                <a:lnTo>
                  <a:pt x="66380" y="20060"/>
                </a:lnTo>
                <a:lnTo>
                  <a:pt x="66380" y="20080"/>
                </a:lnTo>
                <a:lnTo>
                  <a:pt x="66370" y="20080"/>
                </a:lnTo>
                <a:lnTo>
                  <a:pt x="66370" y="20090"/>
                </a:lnTo>
                <a:lnTo>
                  <a:pt x="66360" y="20090"/>
                </a:lnTo>
                <a:lnTo>
                  <a:pt x="66360" y="20100"/>
                </a:lnTo>
                <a:lnTo>
                  <a:pt x="66360" y="20110"/>
                </a:lnTo>
                <a:lnTo>
                  <a:pt x="66350" y="20110"/>
                </a:lnTo>
                <a:lnTo>
                  <a:pt x="66340" y="20110"/>
                </a:lnTo>
                <a:lnTo>
                  <a:pt x="66340" y="20100"/>
                </a:lnTo>
                <a:lnTo>
                  <a:pt x="66330" y="20100"/>
                </a:lnTo>
                <a:lnTo>
                  <a:pt x="66330" y="20110"/>
                </a:lnTo>
                <a:lnTo>
                  <a:pt x="66320" y="20110"/>
                </a:lnTo>
                <a:lnTo>
                  <a:pt x="66320" y="20120"/>
                </a:lnTo>
                <a:lnTo>
                  <a:pt x="66310" y="20120"/>
                </a:lnTo>
                <a:lnTo>
                  <a:pt x="66310" y="20130"/>
                </a:lnTo>
                <a:lnTo>
                  <a:pt x="66310" y="20150"/>
                </a:lnTo>
                <a:lnTo>
                  <a:pt x="66300" y="20150"/>
                </a:lnTo>
                <a:lnTo>
                  <a:pt x="66300" y="20160"/>
                </a:lnTo>
                <a:lnTo>
                  <a:pt x="66290" y="20160"/>
                </a:lnTo>
                <a:lnTo>
                  <a:pt x="66290" y="20170"/>
                </a:lnTo>
                <a:lnTo>
                  <a:pt x="66280" y="20170"/>
                </a:lnTo>
                <a:lnTo>
                  <a:pt x="66270" y="20170"/>
                </a:lnTo>
                <a:lnTo>
                  <a:pt x="66270" y="20160"/>
                </a:lnTo>
                <a:lnTo>
                  <a:pt x="66250" y="20160"/>
                </a:lnTo>
                <a:lnTo>
                  <a:pt x="66250" y="20150"/>
                </a:lnTo>
                <a:lnTo>
                  <a:pt x="66240" y="20150"/>
                </a:lnTo>
                <a:lnTo>
                  <a:pt x="66240" y="20130"/>
                </a:lnTo>
                <a:lnTo>
                  <a:pt x="66210" y="20130"/>
                </a:lnTo>
                <a:lnTo>
                  <a:pt x="66200" y="20130"/>
                </a:lnTo>
                <a:lnTo>
                  <a:pt x="66200" y="20140"/>
                </a:lnTo>
                <a:lnTo>
                  <a:pt x="66190" y="20140"/>
                </a:lnTo>
                <a:lnTo>
                  <a:pt x="66180" y="20140"/>
                </a:lnTo>
                <a:lnTo>
                  <a:pt x="66180" y="20150"/>
                </a:lnTo>
                <a:lnTo>
                  <a:pt x="66170" y="20150"/>
                </a:lnTo>
                <a:lnTo>
                  <a:pt x="66170" y="20160"/>
                </a:lnTo>
                <a:lnTo>
                  <a:pt x="66160" y="20160"/>
                </a:lnTo>
                <a:lnTo>
                  <a:pt x="66160" y="20170"/>
                </a:lnTo>
                <a:lnTo>
                  <a:pt x="66150" y="20170"/>
                </a:lnTo>
                <a:lnTo>
                  <a:pt x="66150" y="20180"/>
                </a:lnTo>
                <a:lnTo>
                  <a:pt x="66140" y="20180"/>
                </a:lnTo>
                <a:lnTo>
                  <a:pt x="66140" y="20170"/>
                </a:lnTo>
                <a:lnTo>
                  <a:pt x="66130" y="20170"/>
                </a:lnTo>
                <a:lnTo>
                  <a:pt x="66130" y="20160"/>
                </a:lnTo>
                <a:lnTo>
                  <a:pt x="66130" y="20150"/>
                </a:lnTo>
                <a:lnTo>
                  <a:pt x="66140" y="20150"/>
                </a:lnTo>
                <a:lnTo>
                  <a:pt x="66140" y="20140"/>
                </a:lnTo>
                <a:lnTo>
                  <a:pt x="66140" y="20130"/>
                </a:lnTo>
                <a:lnTo>
                  <a:pt x="66150" y="20130"/>
                </a:lnTo>
                <a:lnTo>
                  <a:pt x="66150" y="20120"/>
                </a:lnTo>
                <a:lnTo>
                  <a:pt x="66160" y="20120"/>
                </a:lnTo>
                <a:lnTo>
                  <a:pt x="66160" y="20100"/>
                </a:lnTo>
                <a:lnTo>
                  <a:pt x="66160" y="20090"/>
                </a:lnTo>
                <a:lnTo>
                  <a:pt x="66170" y="20090"/>
                </a:lnTo>
                <a:lnTo>
                  <a:pt x="66170" y="20070"/>
                </a:lnTo>
                <a:lnTo>
                  <a:pt x="66170" y="20060"/>
                </a:lnTo>
                <a:lnTo>
                  <a:pt x="66170" y="20040"/>
                </a:lnTo>
                <a:lnTo>
                  <a:pt x="66160" y="20040"/>
                </a:lnTo>
                <a:lnTo>
                  <a:pt x="66160" y="20030"/>
                </a:lnTo>
                <a:lnTo>
                  <a:pt x="66160" y="20020"/>
                </a:lnTo>
                <a:lnTo>
                  <a:pt x="66160" y="20010"/>
                </a:lnTo>
                <a:lnTo>
                  <a:pt x="66150" y="20010"/>
                </a:lnTo>
                <a:lnTo>
                  <a:pt x="66150" y="20000"/>
                </a:lnTo>
                <a:lnTo>
                  <a:pt x="66140" y="20000"/>
                </a:lnTo>
                <a:lnTo>
                  <a:pt x="66140" y="19990"/>
                </a:lnTo>
                <a:lnTo>
                  <a:pt x="66140" y="19980"/>
                </a:lnTo>
                <a:lnTo>
                  <a:pt x="66130" y="19980"/>
                </a:lnTo>
                <a:lnTo>
                  <a:pt x="66130" y="19970"/>
                </a:lnTo>
                <a:lnTo>
                  <a:pt x="66140" y="19970"/>
                </a:lnTo>
                <a:lnTo>
                  <a:pt x="66140" y="19960"/>
                </a:lnTo>
                <a:lnTo>
                  <a:pt x="66150" y="19960"/>
                </a:lnTo>
                <a:lnTo>
                  <a:pt x="66150" y="19950"/>
                </a:lnTo>
                <a:lnTo>
                  <a:pt x="66150" y="19940"/>
                </a:lnTo>
                <a:lnTo>
                  <a:pt x="66160" y="19940"/>
                </a:lnTo>
                <a:lnTo>
                  <a:pt x="66160" y="19930"/>
                </a:lnTo>
                <a:lnTo>
                  <a:pt x="66190" y="19930"/>
                </a:lnTo>
                <a:lnTo>
                  <a:pt x="66200" y="19930"/>
                </a:lnTo>
                <a:lnTo>
                  <a:pt x="66200" y="19900"/>
                </a:lnTo>
                <a:lnTo>
                  <a:pt x="66210" y="19900"/>
                </a:lnTo>
                <a:lnTo>
                  <a:pt x="66210" y="19890"/>
                </a:lnTo>
                <a:lnTo>
                  <a:pt x="66220" y="19890"/>
                </a:lnTo>
                <a:lnTo>
                  <a:pt x="66220" y="19870"/>
                </a:lnTo>
                <a:lnTo>
                  <a:pt x="66240" y="19870"/>
                </a:lnTo>
                <a:lnTo>
                  <a:pt x="66240" y="19860"/>
                </a:lnTo>
                <a:lnTo>
                  <a:pt x="66250" y="19860"/>
                </a:lnTo>
                <a:lnTo>
                  <a:pt x="66250" y="19850"/>
                </a:lnTo>
                <a:lnTo>
                  <a:pt x="66270" y="19850"/>
                </a:lnTo>
                <a:lnTo>
                  <a:pt x="66270" y="19840"/>
                </a:lnTo>
                <a:lnTo>
                  <a:pt x="66280" y="19840"/>
                </a:lnTo>
                <a:lnTo>
                  <a:pt x="66280" y="19830"/>
                </a:lnTo>
                <a:lnTo>
                  <a:pt x="66280" y="19820"/>
                </a:lnTo>
                <a:lnTo>
                  <a:pt x="66290" y="19820"/>
                </a:lnTo>
                <a:lnTo>
                  <a:pt x="66290" y="19810"/>
                </a:lnTo>
                <a:lnTo>
                  <a:pt x="66310" y="19810"/>
                </a:lnTo>
                <a:close/>
                <a:moveTo>
                  <a:pt x="66330" y="19740"/>
                </a:moveTo>
                <a:lnTo>
                  <a:pt x="66330" y="19760"/>
                </a:lnTo>
                <a:lnTo>
                  <a:pt x="66340" y="19760"/>
                </a:lnTo>
                <a:lnTo>
                  <a:pt x="66330" y="19760"/>
                </a:lnTo>
                <a:lnTo>
                  <a:pt x="66330" y="19770"/>
                </a:lnTo>
                <a:lnTo>
                  <a:pt x="66320" y="19770"/>
                </a:lnTo>
                <a:lnTo>
                  <a:pt x="66320" y="19760"/>
                </a:lnTo>
                <a:lnTo>
                  <a:pt x="66320" y="19770"/>
                </a:lnTo>
                <a:lnTo>
                  <a:pt x="66310" y="19770"/>
                </a:lnTo>
                <a:lnTo>
                  <a:pt x="66310" y="19760"/>
                </a:lnTo>
                <a:lnTo>
                  <a:pt x="66300" y="19760"/>
                </a:lnTo>
                <a:lnTo>
                  <a:pt x="66290" y="19760"/>
                </a:lnTo>
                <a:lnTo>
                  <a:pt x="66290" y="19750"/>
                </a:lnTo>
                <a:lnTo>
                  <a:pt x="66290" y="19740"/>
                </a:lnTo>
                <a:lnTo>
                  <a:pt x="66300" y="19740"/>
                </a:lnTo>
                <a:lnTo>
                  <a:pt x="66300" y="19750"/>
                </a:lnTo>
                <a:lnTo>
                  <a:pt x="66310" y="19750"/>
                </a:lnTo>
                <a:lnTo>
                  <a:pt x="66310" y="19740"/>
                </a:lnTo>
                <a:lnTo>
                  <a:pt x="66330" y="19740"/>
                </a:lnTo>
                <a:close/>
                <a:moveTo>
                  <a:pt x="66780" y="19630"/>
                </a:moveTo>
                <a:lnTo>
                  <a:pt x="66780" y="19640"/>
                </a:lnTo>
                <a:lnTo>
                  <a:pt x="66790" y="19640"/>
                </a:lnTo>
                <a:lnTo>
                  <a:pt x="66800" y="19640"/>
                </a:lnTo>
                <a:lnTo>
                  <a:pt x="66800" y="19650"/>
                </a:lnTo>
                <a:lnTo>
                  <a:pt x="66810" y="19650"/>
                </a:lnTo>
                <a:lnTo>
                  <a:pt x="66810" y="19660"/>
                </a:lnTo>
                <a:lnTo>
                  <a:pt x="66820" y="19660"/>
                </a:lnTo>
                <a:lnTo>
                  <a:pt x="66820" y="19670"/>
                </a:lnTo>
                <a:lnTo>
                  <a:pt x="66830" y="19670"/>
                </a:lnTo>
                <a:lnTo>
                  <a:pt x="66850" y="19670"/>
                </a:lnTo>
                <a:lnTo>
                  <a:pt x="66850" y="19680"/>
                </a:lnTo>
                <a:lnTo>
                  <a:pt x="66850" y="19700"/>
                </a:lnTo>
                <a:lnTo>
                  <a:pt x="66850" y="19710"/>
                </a:lnTo>
                <a:lnTo>
                  <a:pt x="66860" y="19710"/>
                </a:lnTo>
                <a:lnTo>
                  <a:pt x="66860" y="19730"/>
                </a:lnTo>
                <a:lnTo>
                  <a:pt x="66850" y="19730"/>
                </a:lnTo>
                <a:lnTo>
                  <a:pt x="66850" y="19720"/>
                </a:lnTo>
                <a:lnTo>
                  <a:pt x="66840" y="19720"/>
                </a:lnTo>
                <a:lnTo>
                  <a:pt x="66810" y="19720"/>
                </a:lnTo>
                <a:lnTo>
                  <a:pt x="66800" y="19720"/>
                </a:lnTo>
                <a:lnTo>
                  <a:pt x="66800" y="19710"/>
                </a:lnTo>
                <a:lnTo>
                  <a:pt x="66790" y="19710"/>
                </a:lnTo>
                <a:lnTo>
                  <a:pt x="66790" y="19700"/>
                </a:lnTo>
                <a:lnTo>
                  <a:pt x="66780" y="19700"/>
                </a:lnTo>
                <a:lnTo>
                  <a:pt x="66780" y="19690"/>
                </a:lnTo>
                <a:lnTo>
                  <a:pt x="66780" y="19680"/>
                </a:lnTo>
                <a:lnTo>
                  <a:pt x="66790" y="19680"/>
                </a:lnTo>
                <a:lnTo>
                  <a:pt x="66790" y="19650"/>
                </a:lnTo>
                <a:lnTo>
                  <a:pt x="66760" y="19650"/>
                </a:lnTo>
                <a:lnTo>
                  <a:pt x="66760" y="19640"/>
                </a:lnTo>
                <a:lnTo>
                  <a:pt x="66760" y="19630"/>
                </a:lnTo>
                <a:lnTo>
                  <a:pt x="66780" y="19630"/>
                </a:lnTo>
                <a:close/>
                <a:moveTo>
                  <a:pt x="66880" y="19520"/>
                </a:moveTo>
                <a:lnTo>
                  <a:pt x="66880" y="19530"/>
                </a:lnTo>
                <a:lnTo>
                  <a:pt x="66890" y="19530"/>
                </a:lnTo>
                <a:lnTo>
                  <a:pt x="66900" y="19530"/>
                </a:lnTo>
                <a:lnTo>
                  <a:pt x="66900" y="19540"/>
                </a:lnTo>
                <a:lnTo>
                  <a:pt x="66910" y="19540"/>
                </a:lnTo>
                <a:lnTo>
                  <a:pt x="66910" y="19550"/>
                </a:lnTo>
                <a:lnTo>
                  <a:pt x="66920" y="19550"/>
                </a:lnTo>
                <a:lnTo>
                  <a:pt x="66920" y="19560"/>
                </a:lnTo>
                <a:lnTo>
                  <a:pt x="66930" y="19560"/>
                </a:lnTo>
                <a:lnTo>
                  <a:pt x="66940" y="19560"/>
                </a:lnTo>
                <a:lnTo>
                  <a:pt x="66940" y="19540"/>
                </a:lnTo>
                <a:lnTo>
                  <a:pt x="66950" y="19540"/>
                </a:lnTo>
                <a:lnTo>
                  <a:pt x="66950" y="19530"/>
                </a:lnTo>
                <a:lnTo>
                  <a:pt x="66960" y="19530"/>
                </a:lnTo>
                <a:lnTo>
                  <a:pt x="66960" y="19550"/>
                </a:lnTo>
                <a:lnTo>
                  <a:pt x="66970" y="19550"/>
                </a:lnTo>
                <a:lnTo>
                  <a:pt x="66970" y="19570"/>
                </a:lnTo>
                <a:lnTo>
                  <a:pt x="66960" y="19570"/>
                </a:lnTo>
                <a:lnTo>
                  <a:pt x="66960" y="19580"/>
                </a:lnTo>
                <a:lnTo>
                  <a:pt x="66930" y="19580"/>
                </a:lnTo>
                <a:lnTo>
                  <a:pt x="66930" y="19590"/>
                </a:lnTo>
                <a:lnTo>
                  <a:pt x="66920" y="19590"/>
                </a:lnTo>
                <a:lnTo>
                  <a:pt x="66920" y="19600"/>
                </a:lnTo>
                <a:lnTo>
                  <a:pt x="66900" y="19600"/>
                </a:lnTo>
                <a:lnTo>
                  <a:pt x="66900" y="19610"/>
                </a:lnTo>
                <a:lnTo>
                  <a:pt x="66870" y="19610"/>
                </a:lnTo>
                <a:lnTo>
                  <a:pt x="66870" y="19600"/>
                </a:lnTo>
                <a:lnTo>
                  <a:pt x="66860" y="19600"/>
                </a:lnTo>
                <a:lnTo>
                  <a:pt x="66850" y="19600"/>
                </a:lnTo>
                <a:lnTo>
                  <a:pt x="66850" y="19590"/>
                </a:lnTo>
                <a:lnTo>
                  <a:pt x="66840" y="19590"/>
                </a:lnTo>
                <a:lnTo>
                  <a:pt x="66840" y="19580"/>
                </a:lnTo>
                <a:lnTo>
                  <a:pt x="66830" y="19580"/>
                </a:lnTo>
                <a:lnTo>
                  <a:pt x="66830" y="19560"/>
                </a:lnTo>
                <a:lnTo>
                  <a:pt x="66820" y="19560"/>
                </a:lnTo>
                <a:lnTo>
                  <a:pt x="66810" y="19560"/>
                </a:lnTo>
                <a:lnTo>
                  <a:pt x="66810" y="19570"/>
                </a:lnTo>
                <a:lnTo>
                  <a:pt x="66800" y="19570"/>
                </a:lnTo>
                <a:lnTo>
                  <a:pt x="66790" y="19570"/>
                </a:lnTo>
                <a:lnTo>
                  <a:pt x="66790" y="19560"/>
                </a:lnTo>
                <a:lnTo>
                  <a:pt x="66790" y="19550"/>
                </a:lnTo>
                <a:lnTo>
                  <a:pt x="66800" y="19550"/>
                </a:lnTo>
                <a:lnTo>
                  <a:pt x="66800" y="19540"/>
                </a:lnTo>
                <a:lnTo>
                  <a:pt x="66820" y="19540"/>
                </a:lnTo>
                <a:lnTo>
                  <a:pt x="66820" y="19530"/>
                </a:lnTo>
                <a:lnTo>
                  <a:pt x="66830" y="19530"/>
                </a:lnTo>
                <a:lnTo>
                  <a:pt x="66840" y="19530"/>
                </a:lnTo>
                <a:lnTo>
                  <a:pt x="66850" y="19530"/>
                </a:lnTo>
                <a:lnTo>
                  <a:pt x="66850" y="19540"/>
                </a:lnTo>
                <a:lnTo>
                  <a:pt x="66860" y="19540"/>
                </a:lnTo>
                <a:lnTo>
                  <a:pt x="66870" y="19540"/>
                </a:lnTo>
                <a:lnTo>
                  <a:pt x="66870" y="19530"/>
                </a:lnTo>
                <a:lnTo>
                  <a:pt x="66880" y="19530"/>
                </a:lnTo>
                <a:lnTo>
                  <a:pt x="66880" y="19520"/>
                </a:lnTo>
                <a:close/>
                <a:moveTo>
                  <a:pt x="66730" y="19520"/>
                </a:moveTo>
                <a:lnTo>
                  <a:pt x="66750" y="19520"/>
                </a:lnTo>
                <a:lnTo>
                  <a:pt x="66750" y="19530"/>
                </a:lnTo>
                <a:lnTo>
                  <a:pt x="66760" y="19530"/>
                </a:lnTo>
                <a:lnTo>
                  <a:pt x="66760" y="19550"/>
                </a:lnTo>
                <a:lnTo>
                  <a:pt x="66760" y="19560"/>
                </a:lnTo>
                <a:lnTo>
                  <a:pt x="66770" y="19560"/>
                </a:lnTo>
                <a:lnTo>
                  <a:pt x="66780" y="19560"/>
                </a:lnTo>
                <a:lnTo>
                  <a:pt x="66780" y="19570"/>
                </a:lnTo>
                <a:lnTo>
                  <a:pt x="66790" y="19570"/>
                </a:lnTo>
                <a:lnTo>
                  <a:pt x="66780" y="19570"/>
                </a:lnTo>
                <a:lnTo>
                  <a:pt x="66780" y="19580"/>
                </a:lnTo>
                <a:lnTo>
                  <a:pt x="66770" y="19580"/>
                </a:lnTo>
                <a:lnTo>
                  <a:pt x="66770" y="19590"/>
                </a:lnTo>
                <a:lnTo>
                  <a:pt x="66770" y="19600"/>
                </a:lnTo>
                <a:lnTo>
                  <a:pt x="66760" y="19600"/>
                </a:lnTo>
                <a:lnTo>
                  <a:pt x="66750" y="19600"/>
                </a:lnTo>
                <a:lnTo>
                  <a:pt x="66750" y="19610"/>
                </a:lnTo>
                <a:lnTo>
                  <a:pt x="66750" y="19630"/>
                </a:lnTo>
                <a:lnTo>
                  <a:pt x="66750" y="19640"/>
                </a:lnTo>
                <a:lnTo>
                  <a:pt x="66730" y="19640"/>
                </a:lnTo>
                <a:lnTo>
                  <a:pt x="66730" y="19650"/>
                </a:lnTo>
                <a:lnTo>
                  <a:pt x="66730" y="19670"/>
                </a:lnTo>
                <a:lnTo>
                  <a:pt x="66720" y="19670"/>
                </a:lnTo>
                <a:lnTo>
                  <a:pt x="66720" y="19680"/>
                </a:lnTo>
                <a:lnTo>
                  <a:pt x="66710" y="19680"/>
                </a:lnTo>
                <a:lnTo>
                  <a:pt x="66700" y="19680"/>
                </a:lnTo>
                <a:lnTo>
                  <a:pt x="66700" y="19690"/>
                </a:lnTo>
                <a:lnTo>
                  <a:pt x="66700" y="19700"/>
                </a:lnTo>
                <a:lnTo>
                  <a:pt x="66690" y="19700"/>
                </a:lnTo>
                <a:lnTo>
                  <a:pt x="66690" y="19720"/>
                </a:lnTo>
                <a:lnTo>
                  <a:pt x="66700" y="19720"/>
                </a:lnTo>
                <a:lnTo>
                  <a:pt x="66700" y="19730"/>
                </a:lnTo>
                <a:lnTo>
                  <a:pt x="66690" y="19730"/>
                </a:lnTo>
                <a:lnTo>
                  <a:pt x="66690" y="19750"/>
                </a:lnTo>
                <a:lnTo>
                  <a:pt x="66700" y="19750"/>
                </a:lnTo>
                <a:lnTo>
                  <a:pt x="66700" y="19760"/>
                </a:lnTo>
                <a:lnTo>
                  <a:pt x="66690" y="19760"/>
                </a:lnTo>
                <a:lnTo>
                  <a:pt x="66690" y="19790"/>
                </a:lnTo>
                <a:lnTo>
                  <a:pt x="66700" y="19790"/>
                </a:lnTo>
                <a:lnTo>
                  <a:pt x="66700" y="19800"/>
                </a:lnTo>
                <a:lnTo>
                  <a:pt x="66710" y="19800"/>
                </a:lnTo>
                <a:lnTo>
                  <a:pt x="66720" y="19800"/>
                </a:lnTo>
                <a:lnTo>
                  <a:pt x="66720" y="19820"/>
                </a:lnTo>
                <a:lnTo>
                  <a:pt x="66710" y="19820"/>
                </a:lnTo>
                <a:lnTo>
                  <a:pt x="66710" y="19830"/>
                </a:lnTo>
                <a:lnTo>
                  <a:pt x="66700" y="19830"/>
                </a:lnTo>
                <a:lnTo>
                  <a:pt x="66700" y="19840"/>
                </a:lnTo>
                <a:lnTo>
                  <a:pt x="66700" y="19850"/>
                </a:lnTo>
                <a:lnTo>
                  <a:pt x="66710" y="19850"/>
                </a:lnTo>
                <a:lnTo>
                  <a:pt x="66710" y="19840"/>
                </a:lnTo>
                <a:lnTo>
                  <a:pt x="66720" y="19840"/>
                </a:lnTo>
                <a:lnTo>
                  <a:pt x="66730" y="19840"/>
                </a:lnTo>
                <a:lnTo>
                  <a:pt x="66730" y="19860"/>
                </a:lnTo>
                <a:lnTo>
                  <a:pt x="66730" y="19870"/>
                </a:lnTo>
                <a:lnTo>
                  <a:pt x="66740" y="19870"/>
                </a:lnTo>
                <a:lnTo>
                  <a:pt x="66760" y="19870"/>
                </a:lnTo>
                <a:lnTo>
                  <a:pt x="66770" y="19870"/>
                </a:lnTo>
                <a:lnTo>
                  <a:pt x="66770" y="19860"/>
                </a:lnTo>
                <a:lnTo>
                  <a:pt x="66820" y="19860"/>
                </a:lnTo>
                <a:lnTo>
                  <a:pt x="66820" y="19880"/>
                </a:lnTo>
                <a:lnTo>
                  <a:pt x="66810" y="19880"/>
                </a:lnTo>
                <a:lnTo>
                  <a:pt x="66810" y="19890"/>
                </a:lnTo>
                <a:lnTo>
                  <a:pt x="66810" y="19900"/>
                </a:lnTo>
                <a:lnTo>
                  <a:pt x="66810" y="19910"/>
                </a:lnTo>
                <a:lnTo>
                  <a:pt x="66820" y="19910"/>
                </a:lnTo>
                <a:lnTo>
                  <a:pt x="66820" y="19920"/>
                </a:lnTo>
                <a:lnTo>
                  <a:pt x="66820" y="19930"/>
                </a:lnTo>
                <a:lnTo>
                  <a:pt x="66830" y="19930"/>
                </a:lnTo>
                <a:lnTo>
                  <a:pt x="66830" y="19940"/>
                </a:lnTo>
                <a:lnTo>
                  <a:pt x="66830" y="19950"/>
                </a:lnTo>
                <a:lnTo>
                  <a:pt x="66840" y="19950"/>
                </a:lnTo>
                <a:lnTo>
                  <a:pt x="66840" y="19960"/>
                </a:lnTo>
                <a:lnTo>
                  <a:pt x="66850" y="19960"/>
                </a:lnTo>
                <a:lnTo>
                  <a:pt x="66850" y="19970"/>
                </a:lnTo>
                <a:lnTo>
                  <a:pt x="66830" y="19970"/>
                </a:lnTo>
                <a:lnTo>
                  <a:pt x="66830" y="19960"/>
                </a:lnTo>
                <a:lnTo>
                  <a:pt x="66820" y="19960"/>
                </a:lnTo>
                <a:lnTo>
                  <a:pt x="66810" y="19960"/>
                </a:lnTo>
                <a:lnTo>
                  <a:pt x="66800" y="19960"/>
                </a:lnTo>
                <a:lnTo>
                  <a:pt x="66800" y="19970"/>
                </a:lnTo>
                <a:lnTo>
                  <a:pt x="66790" y="19970"/>
                </a:lnTo>
                <a:lnTo>
                  <a:pt x="66790" y="19980"/>
                </a:lnTo>
                <a:lnTo>
                  <a:pt x="66790" y="20010"/>
                </a:lnTo>
                <a:lnTo>
                  <a:pt x="66780" y="20010"/>
                </a:lnTo>
                <a:lnTo>
                  <a:pt x="66770" y="20010"/>
                </a:lnTo>
                <a:lnTo>
                  <a:pt x="66770" y="20020"/>
                </a:lnTo>
                <a:lnTo>
                  <a:pt x="66760" y="20020"/>
                </a:lnTo>
                <a:lnTo>
                  <a:pt x="66750" y="20020"/>
                </a:lnTo>
                <a:lnTo>
                  <a:pt x="66750" y="20010"/>
                </a:lnTo>
                <a:lnTo>
                  <a:pt x="66750" y="20000"/>
                </a:lnTo>
                <a:lnTo>
                  <a:pt x="66760" y="20000"/>
                </a:lnTo>
                <a:lnTo>
                  <a:pt x="66760" y="19990"/>
                </a:lnTo>
                <a:lnTo>
                  <a:pt x="66760" y="19980"/>
                </a:lnTo>
                <a:lnTo>
                  <a:pt x="66760" y="19970"/>
                </a:lnTo>
                <a:lnTo>
                  <a:pt x="66750" y="19970"/>
                </a:lnTo>
                <a:lnTo>
                  <a:pt x="66750" y="19960"/>
                </a:lnTo>
                <a:lnTo>
                  <a:pt x="66740" y="19960"/>
                </a:lnTo>
                <a:lnTo>
                  <a:pt x="66710" y="19960"/>
                </a:lnTo>
                <a:lnTo>
                  <a:pt x="66700" y="19960"/>
                </a:lnTo>
                <a:lnTo>
                  <a:pt x="66700" y="19970"/>
                </a:lnTo>
                <a:lnTo>
                  <a:pt x="66690" y="19970"/>
                </a:lnTo>
                <a:lnTo>
                  <a:pt x="66690" y="19980"/>
                </a:lnTo>
                <a:lnTo>
                  <a:pt x="66680" y="19980"/>
                </a:lnTo>
                <a:lnTo>
                  <a:pt x="66670" y="19980"/>
                </a:lnTo>
                <a:lnTo>
                  <a:pt x="66670" y="19970"/>
                </a:lnTo>
                <a:lnTo>
                  <a:pt x="66670" y="19960"/>
                </a:lnTo>
                <a:lnTo>
                  <a:pt x="66680" y="19960"/>
                </a:lnTo>
                <a:lnTo>
                  <a:pt x="66680" y="19940"/>
                </a:lnTo>
                <a:lnTo>
                  <a:pt x="66690" y="19940"/>
                </a:lnTo>
                <a:lnTo>
                  <a:pt x="66700" y="19940"/>
                </a:lnTo>
                <a:lnTo>
                  <a:pt x="66700" y="19930"/>
                </a:lnTo>
                <a:lnTo>
                  <a:pt x="66710" y="19930"/>
                </a:lnTo>
                <a:lnTo>
                  <a:pt x="66720" y="19930"/>
                </a:lnTo>
                <a:lnTo>
                  <a:pt x="66720" y="19920"/>
                </a:lnTo>
                <a:lnTo>
                  <a:pt x="66720" y="19910"/>
                </a:lnTo>
                <a:lnTo>
                  <a:pt x="66720" y="19900"/>
                </a:lnTo>
                <a:lnTo>
                  <a:pt x="66710" y="19900"/>
                </a:lnTo>
                <a:lnTo>
                  <a:pt x="66700" y="19900"/>
                </a:lnTo>
                <a:lnTo>
                  <a:pt x="66700" y="19880"/>
                </a:lnTo>
                <a:lnTo>
                  <a:pt x="66700" y="19870"/>
                </a:lnTo>
                <a:lnTo>
                  <a:pt x="66680" y="19870"/>
                </a:lnTo>
                <a:lnTo>
                  <a:pt x="66670" y="19870"/>
                </a:lnTo>
                <a:lnTo>
                  <a:pt x="66670" y="19860"/>
                </a:lnTo>
                <a:lnTo>
                  <a:pt x="66650" y="19860"/>
                </a:lnTo>
                <a:lnTo>
                  <a:pt x="66650" y="19870"/>
                </a:lnTo>
                <a:lnTo>
                  <a:pt x="66640" y="19870"/>
                </a:lnTo>
                <a:lnTo>
                  <a:pt x="66640" y="19890"/>
                </a:lnTo>
                <a:lnTo>
                  <a:pt x="66630" y="19890"/>
                </a:lnTo>
                <a:lnTo>
                  <a:pt x="66630" y="19900"/>
                </a:lnTo>
                <a:lnTo>
                  <a:pt x="66620" y="19900"/>
                </a:lnTo>
                <a:lnTo>
                  <a:pt x="66620" y="19890"/>
                </a:lnTo>
                <a:lnTo>
                  <a:pt x="66580" y="19890"/>
                </a:lnTo>
                <a:lnTo>
                  <a:pt x="66580" y="19900"/>
                </a:lnTo>
                <a:lnTo>
                  <a:pt x="66580" y="19890"/>
                </a:lnTo>
                <a:lnTo>
                  <a:pt x="66580" y="19880"/>
                </a:lnTo>
                <a:lnTo>
                  <a:pt x="66570" y="19880"/>
                </a:lnTo>
                <a:lnTo>
                  <a:pt x="66560" y="19880"/>
                </a:lnTo>
                <a:lnTo>
                  <a:pt x="66560" y="19870"/>
                </a:lnTo>
                <a:lnTo>
                  <a:pt x="66550" y="19870"/>
                </a:lnTo>
                <a:lnTo>
                  <a:pt x="66540" y="19870"/>
                </a:lnTo>
                <a:lnTo>
                  <a:pt x="66530" y="19870"/>
                </a:lnTo>
                <a:lnTo>
                  <a:pt x="66530" y="19860"/>
                </a:lnTo>
                <a:lnTo>
                  <a:pt x="66520" y="19860"/>
                </a:lnTo>
                <a:lnTo>
                  <a:pt x="66520" y="19850"/>
                </a:lnTo>
                <a:lnTo>
                  <a:pt x="66520" y="19840"/>
                </a:lnTo>
                <a:lnTo>
                  <a:pt x="66520" y="19830"/>
                </a:lnTo>
                <a:lnTo>
                  <a:pt x="66530" y="19830"/>
                </a:lnTo>
                <a:lnTo>
                  <a:pt x="66530" y="19800"/>
                </a:lnTo>
                <a:lnTo>
                  <a:pt x="66530" y="19790"/>
                </a:lnTo>
                <a:lnTo>
                  <a:pt x="66540" y="19790"/>
                </a:lnTo>
                <a:lnTo>
                  <a:pt x="66540" y="19780"/>
                </a:lnTo>
                <a:lnTo>
                  <a:pt x="66550" y="19780"/>
                </a:lnTo>
                <a:lnTo>
                  <a:pt x="66560" y="19780"/>
                </a:lnTo>
                <a:lnTo>
                  <a:pt x="66560" y="19770"/>
                </a:lnTo>
                <a:lnTo>
                  <a:pt x="66570" y="19770"/>
                </a:lnTo>
                <a:lnTo>
                  <a:pt x="66570" y="19760"/>
                </a:lnTo>
                <a:lnTo>
                  <a:pt x="66570" y="19750"/>
                </a:lnTo>
                <a:lnTo>
                  <a:pt x="66580" y="19750"/>
                </a:lnTo>
                <a:lnTo>
                  <a:pt x="66580" y="19740"/>
                </a:lnTo>
                <a:lnTo>
                  <a:pt x="66590" y="19740"/>
                </a:lnTo>
                <a:lnTo>
                  <a:pt x="66590" y="19720"/>
                </a:lnTo>
                <a:lnTo>
                  <a:pt x="66590" y="19700"/>
                </a:lnTo>
                <a:lnTo>
                  <a:pt x="66600" y="19700"/>
                </a:lnTo>
                <a:lnTo>
                  <a:pt x="66600" y="19680"/>
                </a:lnTo>
                <a:lnTo>
                  <a:pt x="66610" y="19680"/>
                </a:lnTo>
                <a:lnTo>
                  <a:pt x="66610" y="19670"/>
                </a:lnTo>
                <a:lnTo>
                  <a:pt x="66610" y="19660"/>
                </a:lnTo>
                <a:lnTo>
                  <a:pt x="66610" y="19650"/>
                </a:lnTo>
                <a:lnTo>
                  <a:pt x="66620" y="19650"/>
                </a:lnTo>
                <a:lnTo>
                  <a:pt x="66620" y="19640"/>
                </a:lnTo>
                <a:lnTo>
                  <a:pt x="66620" y="19630"/>
                </a:lnTo>
                <a:lnTo>
                  <a:pt x="66630" y="19630"/>
                </a:lnTo>
                <a:lnTo>
                  <a:pt x="66630" y="19620"/>
                </a:lnTo>
                <a:lnTo>
                  <a:pt x="66640" y="19620"/>
                </a:lnTo>
                <a:lnTo>
                  <a:pt x="66640" y="19610"/>
                </a:lnTo>
                <a:lnTo>
                  <a:pt x="66640" y="19600"/>
                </a:lnTo>
                <a:lnTo>
                  <a:pt x="66650" y="19600"/>
                </a:lnTo>
                <a:lnTo>
                  <a:pt x="66660" y="19600"/>
                </a:lnTo>
                <a:lnTo>
                  <a:pt x="66660" y="19590"/>
                </a:lnTo>
                <a:lnTo>
                  <a:pt x="66670" y="19590"/>
                </a:lnTo>
                <a:lnTo>
                  <a:pt x="66670" y="19580"/>
                </a:lnTo>
                <a:lnTo>
                  <a:pt x="66670" y="19550"/>
                </a:lnTo>
                <a:lnTo>
                  <a:pt x="66670" y="19540"/>
                </a:lnTo>
                <a:lnTo>
                  <a:pt x="66680" y="19540"/>
                </a:lnTo>
                <a:lnTo>
                  <a:pt x="66690" y="19540"/>
                </a:lnTo>
                <a:lnTo>
                  <a:pt x="66690" y="19530"/>
                </a:lnTo>
                <a:lnTo>
                  <a:pt x="66700" y="19530"/>
                </a:lnTo>
                <a:lnTo>
                  <a:pt x="66710" y="19530"/>
                </a:lnTo>
                <a:lnTo>
                  <a:pt x="66710" y="19520"/>
                </a:lnTo>
                <a:lnTo>
                  <a:pt x="66720" y="19520"/>
                </a:lnTo>
                <a:lnTo>
                  <a:pt x="66730" y="19520"/>
                </a:lnTo>
                <a:close/>
                <a:moveTo>
                  <a:pt x="66580" y="19490"/>
                </a:moveTo>
                <a:lnTo>
                  <a:pt x="66580" y="19500"/>
                </a:lnTo>
                <a:lnTo>
                  <a:pt x="66580" y="19510"/>
                </a:lnTo>
                <a:lnTo>
                  <a:pt x="66560" y="19510"/>
                </a:lnTo>
                <a:lnTo>
                  <a:pt x="66550" y="19510"/>
                </a:lnTo>
                <a:lnTo>
                  <a:pt x="66550" y="19520"/>
                </a:lnTo>
                <a:lnTo>
                  <a:pt x="66530" y="19520"/>
                </a:lnTo>
                <a:lnTo>
                  <a:pt x="66520" y="19520"/>
                </a:lnTo>
                <a:lnTo>
                  <a:pt x="66520" y="19540"/>
                </a:lnTo>
                <a:lnTo>
                  <a:pt x="66520" y="19550"/>
                </a:lnTo>
                <a:lnTo>
                  <a:pt x="66530" y="19550"/>
                </a:lnTo>
                <a:lnTo>
                  <a:pt x="66530" y="19560"/>
                </a:lnTo>
                <a:lnTo>
                  <a:pt x="66540" y="19560"/>
                </a:lnTo>
                <a:lnTo>
                  <a:pt x="66550" y="19560"/>
                </a:lnTo>
                <a:lnTo>
                  <a:pt x="66550" y="19550"/>
                </a:lnTo>
                <a:lnTo>
                  <a:pt x="66550" y="19560"/>
                </a:lnTo>
                <a:lnTo>
                  <a:pt x="66570" y="19560"/>
                </a:lnTo>
                <a:lnTo>
                  <a:pt x="66570" y="19550"/>
                </a:lnTo>
                <a:lnTo>
                  <a:pt x="66580" y="19550"/>
                </a:lnTo>
                <a:lnTo>
                  <a:pt x="66590" y="19550"/>
                </a:lnTo>
                <a:lnTo>
                  <a:pt x="66590" y="19540"/>
                </a:lnTo>
                <a:lnTo>
                  <a:pt x="66610" y="19540"/>
                </a:lnTo>
                <a:lnTo>
                  <a:pt x="66610" y="19550"/>
                </a:lnTo>
                <a:lnTo>
                  <a:pt x="66610" y="19570"/>
                </a:lnTo>
                <a:lnTo>
                  <a:pt x="66610" y="19580"/>
                </a:lnTo>
                <a:lnTo>
                  <a:pt x="66600" y="19580"/>
                </a:lnTo>
                <a:lnTo>
                  <a:pt x="66600" y="19590"/>
                </a:lnTo>
                <a:lnTo>
                  <a:pt x="66590" y="19590"/>
                </a:lnTo>
                <a:lnTo>
                  <a:pt x="66590" y="19600"/>
                </a:lnTo>
                <a:lnTo>
                  <a:pt x="66580" y="19600"/>
                </a:lnTo>
                <a:lnTo>
                  <a:pt x="66570" y="19600"/>
                </a:lnTo>
                <a:lnTo>
                  <a:pt x="66570" y="19610"/>
                </a:lnTo>
                <a:lnTo>
                  <a:pt x="66570" y="19620"/>
                </a:lnTo>
                <a:lnTo>
                  <a:pt x="66560" y="19620"/>
                </a:lnTo>
                <a:lnTo>
                  <a:pt x="66560" y="19630"/>
                </a:lnTo>
                <a:lnTo>
                  <a:pt x="66550" y="19630"/>
                </a:lnTo>
                <a:lnTo>
                  <a:pt x="66550" y="19640"/>
                </a:lnTo>
                <a:lnTo>
                  <a:pt x="66550" y="19650"/>
                </a:lnTo>
                <a:lnTo>
                  <a:pt x="66550" y="19660"/>
                </a:lnTo>
                <a:lnTo>
                  <a:pt x="66540" y="19660"/>
                </a:lnTo>
                <a:lnTo>
                  <a:pt x="66540" y="19670"/>
                </a:lnTo>
                <a:lnTo>
                  <a:pt x="66530" y="19670"/>
                </a:lnTo>
                <a:lnTo>
                  <a:pt x="66530" y="19680"/>
                </a:lnTo>
                <a:lnTo>
                  <a:pt x="66520" y="19680"/>
                </a:lnTo>
                <a:lnTo>
                  <a:pt x="66520" y="19690"/>
                </a:lnTo>
                <a:lnTo>
                  <a:pt x="66510" y="19690"/>
                </a:lnTo>
                <a:lnTo>
                  <a:pt x="66510" y="19700"/>
                </a:lnTo>
                <a:lnTo>
                  <a:pt x="66500" y="19700"/>
                </a:lnTo>
                <a:lnTo>
                  <a:pt x="66500" y="19710"/>
                </a:lnTo>
                <a:lnTo>
                  <a:pt x="66490" y="19710"/>
                </a:lnTo>
                <a:lnTo>
                  <a:pt x="66490" y="19700"/>
                </a:lnTo>
                <a:lnTo>
                  <a:pt x="66490" y="19710"/>
                </a:lnTo>
                <a:lnTo>
                  <a:pt x="66480" y="19710"/>
                </a:lnTo>
                <a:lnTo>
                  <a:pt x="66470" y="19710"/>
                </a:lnTo>
                <a:lnTo>
                  <a:pt x="66470" y="19720"/>
                </a:lnTo>
                <a:lnTo>
                  <a:pt x="66450" y="19720"/>
                </a:lnTo>
                <a:lnTo>
                  <a:pt x="66450" y="19730"/>
                </a:lnTo>
                <a:lnTo>
                  <a:pt x="66430" y="19730"/>
                </a:lnTo>
                <a:lnTo>
                  <a:pt x="66420" y="19730"/>
                </a:lnTo>
                <a:lnTo>
                  <a:pt x="66400" y="19730"/>
                </a:lnTo>
                <a:lnTo>
                  <a:pt x="66390" y="19730"/>
                </a:lnTo>
                <a:lnTo>
                  <a:pt x="66390" y="19710"/>
                </a:lnTo>
                <a:lnTo>
                  <a:pt x="66400" y="19710"/>
                </a:lnTo>
                <a:lnTo>
                  <a:pt x="66400" y="19700"/>
                </a:lnTo>
                <a:lnTo>
                  <a:pt x="66410" y="19700"/>
                </a:lnTo>
                <a:lnTo>
                  <a:pt x="66410" y="19690"/>
                </a:lnTo>
                <a:lnTo>
                  <a:pt x="66410" y="19680"/>
                </a:lnTo>
                <a:lnTo>
                  <a:pt x="66420" y="19680"/>
                </a:lnTo>
                <a:lnTo>
                  <a:pt x="66420" y="19670"/>
                </a:lnTo>
                <a:lnTo>
                  <a:pt x="66430" y="19670"/>
                </a:lnTo>
                <a:lnTo>
                  <a:pt x="66440" y="19670"/>
                </a:lnTo>
                <a:lnTo>
                  <a:pt x="66440" y="19660"/>
                </a:lnTo>
                <a:lnTo>
                  <a:pt x="66450" y="19660"/>
                </a:lnTo>
                <a:lnTo>
                  <a:pt x="66450" y="19640"/>
                </a:lnTo>
                <a:lnTo>
                  <a:pt x="66450" y="19630"/>
                </a:lnTo>
                <a:lnTo>
                  <a:pt x="66460" y="19630"/>
                </a:lnTo>
                <a:lnTo>
                  <a:pt x="66460" y="19610"/>
                </a:lnTo>
                <a:lnTo>
                  <a:pt x="66460" y="19600"/>
                </a:lnTo>
                <a:lnTo>
                  <a:pt x="66460" y="19590"/>
                </a:lnTo>
                <a:lnTo>
                  <a:pt x="66460" y="19580"/>
                </a:lnTo>
                <a:lnTo>
                  <a:pt x="66450" y="19580"/>
                </a:lnTo>
                <a:lnTo>
                  <a:pt x="66440" y="19580"/>
                </a:lnTo>
                <a:lnTo>
                  <a:pt x="66440" y="19570"/>
                </a:lnTo>
                <a:lnTo>
                  <a:pt x="66430" y="19570"/>
                </a:lnTo>
                <a:lnTo>
                  <a:pt x="66430" y="19560"/>
                </a:lnTo>
                <a:lnTo>
                  <a:pt x="66420" y="19560"/>
                </a:lnTo>
                <a:lnTo>
                  <a:pt x="66410" y="19560"/>
                </a:lnTo>
                <a:lnTo>
                  <a:pt x="66410" y="19550"/>
                </a:lnTo>
                <a:lnTo>
                  <a:pt x="66410" y="19540"/>
                </a:lnTo>
                <a:lnTo>
                  <a:pt x="66410" y="19530"/>
                </a:lnTo>
                <a:lnTo>
                  <a:pt x="66420" y="19530"/>
                </a:lnTo>
                <a:lnTo>
                  <a:pt x="66430" y="19530"/>
                </a:lnTo>
                <a:lnTo>
                  <a:pt x="66430" y="19520"/>
                </a:lnTo>
                <a:lnTo>
                  <a:pt x="66440" y="19520"/>
                </a:lnTo>
                <a:lnTo>
                  <a:pt x="66440" y="19510"/>
                </a:lnTo>
                <a:lnTo>
                  <a:pt x="66450" y="19510"/>
                </a:lnTo>
                <a:lnTo>
                  <a:pt x="66450" y="19520"/>
                </a:lnTo>
                <a:lnTo>
                  <a:pt x="66470" y="19520"/>
                </a:lnTo>
                <a:lnTo>
                  <a:pt x="66470" y="19510"/>
                </a:lnTo>
                <a:lnTo>
                  <a:pt x="66480" y="19510"/>
                </a:lnTo>
                <a:lnTo>
                  <a:pt x="66480" y="19500"/>
                </a:lnTo>
                <a:lnTo>
                  <a:pt x="66500" y="19500"/>
                </a:lnTo>
                <a:lnTo>
                  <a:pt x="66510" y="19500"/>
                </a:lnTo>
                <a:lnTo>
                  <a:pt x="66530" y="19500"/>
                </a:lnTo>
                <a:lnTo>
                  <a:pt x="66540" y="19500"/>
                </a:lnTo>
                <a:lnTo>
                  <a:pt x="66550" y="19500"/>
                </a:lnTo>
                <a:lnTo>
                  <a:pt x="66560" y="19500"/>
                </a:lnTo>
                <a:lnTo>
                  <a:pt x="66560" y="19490"/>
                </a:lnTo>
                <a:lnTo>
                  <a:pt x="66570" y="19490"/>
                </a:lnTo>
                <a:lnTo>
                  <a:pt x="66580" y="19490"/>
                </a:lnTo>
                <a:close/>
                <a:moveTo>
                  <a:pt x="67070" y="19410"/>
                </a:moveTo>
                <a:lnTo>
                  <a:pt x="67070" y="19400"/>
                </a:lnTo>
                <a:lnTo>
                  <a:pt x="67100" y="19400"/>
                </a:lnTo>
                <a:lnTo>
                  <a:pt x="67100" y="19410"/>
                </a:lnTo>
                <a:lnTo>
                  <a:pt x="67110" y="19410"/>
                </a:lnTo>
                <a:lnTo>
                  <a:pt x="67110" y="19420"/>
                </a:lnTo>
                <a:lnTo>
                  <a:pt x="67100" y="19420"/>
                </a:lnTo>
                <a:lnTo>
                  <a:pt x="67100" y="19430"/>
                </a:lnTo>
                <a:lnTo>
                  <a:pt x="67090" y="19430"/>
                </a:lnTo>
                <a:lnTo>
                  <a:pt x="67090" y="19440"/>
                </a:lnTo>
                <a:lnTo>
                  <a:pt x="67080" y="19440"/>
                </a:lnTo>
                <a:lnTo>
                  <a:pt x="67080" y="19450"/>
                </a:lnTo>
                <a:lnTo>
                  <a:pt x="67070" y="19450"/>
                </a:lnTo>
                <a:lnTo>
                  <a:pt x="67070" y="19410"/>
                </a:lnTo>
                <a:close/>
                <a:lnTo>
                  <a:pt x="67060" y="19410"/>
                </a:lnTo>
                <a:lnTo>
                  <a:pt x="67060" y="19420"/>
                </a:lnTo>
                <a:lnTo>
                  <a:pt x="67030" y="19420"/>
                </a:lnTo>
                <a:lnTo>
                  <a:pt x="67030" y="19400"/>
                </a:lnTo>
                <a:lnTo>
                  <a:pt x="67040" y="19400"/>
                </a:lnTo>
                <a:lnTo>
                  <a:pt x="67040" y="19390"/>
                </a:lnTo>
                <a:lnTo>
                  <a:pt x="67040" y="19380"/>
                </a:lnTo>
                <a:lnTo>
                  <a:pt x="67070" y="19380"/>
                </a:lnTo>
                <a:lnTo>
                  <a:pt x="67070" y="19390"/>
                </a:lnTo>
                <a:lnTo>
                  <a:pt x="67070" y="19400"/>
                </a:lnTo>
                <a:lnTo>
                  <a:pt x="67070" y="19410"/>
                </a:lnTo>
                <a:close/>
                <a:moveTo>
                  <a:pt x="74340" y="19340"/>
                </a:moveTo>
                <a:lnTo>
                  <a:pt x="74340" y="19350"/>
                </a:lnTo>
                <a:lnTo>
                  <a:pt x="74350" y="19350"/>
                </a:lnTo>
                <a:lnTo>
                  <a:pt x="74350" y="19360"/>
                </a:lnTo>
                <a:lnTo>
                  <a:pt x="74360" y="19360"/>
                </a:lnTo>
                <a:lnTo>
                  <a:pt x="74360" y="19370"/>
                </a:lnTo>
                <a:lnTo>
                  <a:pt x="74370" y="19370"/>
                </a:lnTo>
                <a:lnTo>
                  <a:pt x="74370" y="19380"/>
                </a:lnTo>
                <a:lnTo>
                  <a:pt x="74360" y="19380"/>
                </a:lnTo>
                <a:lnTo>
                  <a:pt x="74350" y="19380"/>
                </a:lnTo>
                <a:lnTo>
                  <a:pt x="74350" y="19390"/>
                </a:lnTo>
                <a:lnTo>
                  <a:pt x="74350" y="19400"/>
                </a:lnTo>
                <a:lnTo>
                  <a:pt x="74360" y="19400"/>
                </a:lnTo>
                <a:lnTo>
                  <a:pt x="74360" y="19410"/>
                </a:lnTo>
                <a:lnTo>
                  <a:pt x="74360" y="19420"/>
                </a:lnTo>
                <a:lnTo>
                  <a:pt x="74340" y="19420"/>
                </a:lnTo>
                <a:lnTo>
                  <a:pt x="74330" y="19420"/>
                </a:lnTo>
                <a:lnTo>
                  <a:pt x="74330" y="19410"/>
                </a:lnTo>
                <a:lnTo>
                  <a:pt x="74320" y="19410"/>
                </a:lnTo>
                <a:lnTo>
                  <a:pt x="74320" y="19390"/>
                </a:lnTo>
                <a:lnTo>
                  <a:pt x="74320" y="19380"/>
                </a:lnTo>
                <a:lnTo>
                  <a:pt x="74330" y="19380"/>
                </a:lnTo>
                <a:lnTo>
                  <a:pt x="74330" y="19350"/>
                </a:lnTo>
                <a:lnTo>
                  <a:pt x="74330" y="19340"/>
                </a:lnTo>
                <a:lnTo>
                  <a:pt x="74340" y="19340"/>
                </a:lnTo>
                <a:close/>
                <a:moveTo>
                  <a:pt x="66680" y="19270"/>
                </a:moveTo>
                <a:lnTo>
                  <a:pt x="66720" y="19270"/>
                </a:lnTo>
                <a:lnTo>
                  <a:pt x="66720" y="19300"/>
                </a:lnTo>
                <a:lnTo>
                  <a:pt x="66710" y="19300"/>
                </a:lnTo>
                <a:lnTo>
                  <a:pt x="66700" y="19300"/>
                </a:lnTo>
                <a:lnTo>
                  <a:pt x="66700" y="19310"/>
                </a:lnTo>
                <a:lnTo>
                  <a:pt x="66690" y="19310"/>
                </a:lnTo>
                <a:lnTo>
                  <a:pt x="66690" y="19320"/>
                </a:lnTo>
                <a:lnTo>
                  <a:pt x="66690" y="19330"/>
                </a:lnTo>
                <a:lnTo>
                  <a:pt x="66680" y="19330"/>
                </a:lnTo>
                <a:lnTo>
                  <a:pt x="66680" y="19340"/>
                </a:lnTo>
                <a:lnTo>
                  <a:pt x="66670" y="19340"/>
                </a:lnTo>
                <a:lnTo>
                  <a:pt x="66670" y="19350"/>
                </a:lnTo>
                <a:lnTo>
                  <a:pt x="66670" y="19360"/>
                </a:lnTo>
                <a:lnTo>
                  <a:pt x="66660" y="19360"/>
                </a:lnTo>
                <a:lnTo>
                  <a:pt x="66640" y="19370"/>
                </a:lnTo>
                <a:lnTo>
                  <a:pt x="66640" y="19360"/>
                </a:lnTo>
                <a:lnTo>
                  <a:pt x="66640" y="19350"/>
                </a:lnTo>
                <a:lnTo>
                  <a:pt x="66640" y="19320"/>
                </a:lnTo>
                <a:lnTo>
                  <a:pt x="66640" y="19310"/>
                </a:lnTo>
                <a:lnTo>
                  <a:pt x="66640" y="19300"/>
                </a:lnTo>
                <a:lnTo>
                  <a:pt x="66630" y="19300"/>
                </a:lnTo>
                <a:lnTo>
                  <a:pt x="66620" y="19300"/>
                </a:lnTo>
                <a:lnTo>
                  <a:pt x="66630" y="19300"/>
                </a:lnTo>
                <a:lnTo>
                  <a:pt x="66630" y="19290"/>
                </a:lnTo>
                <a:lnTo>
                  <a:pt x="66640" y="19290"/>
                </a:lnTo>
                <a:lnTo>
                  <a:pt x="66640" y="19280"/>
                </a:lnTo>
                <a:lnTo>
                  <a:pt x="66650" y="19280"/>
                </a:lnTo>
                <a:lnTo>
                  <a:pt x="66650" y="19270"/>
                </a:lnTo>
                <a:lnTo>
                  <a:pt x="66660" y="19270"/>
                </a:lnTo>
                <a:lnTo>
                  <a:pt x="66680" y="19270"/>
                </a:lnTo>
                <a:close/>
                <a:moveTo>
                  <a:pt x="74240" y="19170"/>
                </a:moveTo>
                <a:lnTo>
                  <a:pt x="74240" y="19180"/>
                </a:lnTo>
                <a:lnTo>
                  <a:pt x="74250" y="19180"/>
                </a:lnTo>
                <a:lnTo>
                  <a:pt x="74250" y="19190"/>
                </a:lnTo>
                <a:lnTo>
                  <a:pt x="74240" y="19190"/>
                </a:lnTo>
                <a:lnTo>
                  <a:pt x="74240" y="19200"/>
                </a:lnTo>
                <a:lnTo>
                  <a:pt x="74230" y="19200"/>
                </a:lnTo>
                <a:lnTo>
                  <a:pt x="74220" y="19200"/>
                </a:lnTo>
                <a:lnTo>
                  <a:pt x="74220" y="19210"/>
                </a:lnTo>
                <a:lnTo>
                  <a:pt x="74220" y="19220"/>
                </a:lnTo>
                <a:lnTo>
                  <a:pt x="74230" y="19220"/>
                </a:lnTo>
                <a:lnTo>
                  <a:pt x="74230" y="19230"/>
                </a:lnTo>
                <a:lnTo>
                  <a:pt x="74210" y="19230"/>
                </a:lnTo>
                <a:lnTo>
                  <a:pt x="74210" y="19220"/>
                </a:lnTo>
                <a:lnTo>
                  <a:pt x="74200" y="19220"/>
                </a:lnTo>
                <a:lnTo>
                  <a:pt x="74200" y="19210"/>
                </a:lnTo>
                <a:lnTo>
                  <a:pt x="74200" y="19200"/>
                </a:lnTo>
                <a:lnTo>
                  <a:pt x="74200" y="19190"/>
                </a:lnTo>
                <a:lnTo>
                  <a:pt x="74210" y="19190"/>
                </a:lnTo>
                <a:lnTo>
                  <a:pt x="74210" y="19180"/>
                </a:lnTo>
                <a:lnTo>
                  <a:pt x="74230" y="19180"/>
                </a:lnTo>
                <a:lnTo>
                  <a:pt x="74230" y="19170"/>
                </a:lnTo>
                <a:lnTo>
                  <a:pt x="74240" y="19170"/>
                </a:lnTo>
                <a:close/>
                <a:moveTo>
                  <a:pt x="66690" y="19090"/>
                </a:moveTo>
                <a:lnTo>
                  <a:pt x="66690" y="19100"/>
                </a:lnTo>
                <a:lnTo>
                  <a:pt x="66700" y="19100"/>
                </a:lnTo>
                <a:lnTo>
                  <a:pt x="66700" y="19120"/>
                </a:lnTo>
                <a:lnTo>
                  <a:pt x="66690" y="19120"/>
                </a:lnTo>
                <a:lnTo>
                  <a:pt x="66690" y="19130"/>
                </a:lnTo>
                <a:lnTo>
                  <a:pt x="66680" y="19130"/>
                </a:lnTo>
                <a:lnTo>
                  <a:pt x="66670" y="19130"/>
                </a:lnTo>
                <a:lnTo>
                  <a:pt x="66670" y="19140"/>
                </a:lnTo>
                <a:lnTo>
                  <a:pt x="66660" y="19140"/>
                </a:lnTo>
                <a:lnTo>
                  <a:pt x="66660" y="19150"/>
                </a:lnTo>
                <a:lnTo>
                  <a:pt x="66650" y="19150"/>
                </a:lnTo>
                <a:lnTo>
                  <a:pt x="66650" y="19160"/>
                </a:lnTo>
                <a:lnTo>
                  <a:pt x="66640" y="19160"/>
                </a:lnTo>
                <a:lnTo>
                  <a:pt x="66640" y="19150"/>
                </a:lnTo>
                <a:lnTo>
                  <a:pt x="66630" y="19150"/>
                </a:lnTo>
                <a:lnTo>
                  <a:pt x="66630" y="19140"/>
                </a:lnTo>
                <a:lnTo>
                  <a:pt x="66640" y="19140"/>
                </a:lnTo>
                <a:lnTo>
                  <a:pt x="66640" y="19130"/>
                </a:lnTo>
                <a:lnTo>
                  <a:pt x="66640" y="19120"/>
                </a:lnTo>
                <a:lnTo>
                  <a:pt x="66650" y="19120"/>
                </a:lnTo>
                <a:lnTo>
                  <a:pt x="66650" y="19110"/>
                </a:lnTo>
                <a:lnTo>
                  <a:pt x="66660" y="19110"/>
                </a:lnTo>
                <a:lnTo>
                  <a:pt x="66660" y="19100"/>
                </a:lnTo>
                <a:lnTo>
                  <a:pt x="66670" y="19100"/>
                </a:lnTo>
                <a:lnTo>
                  <a:pt x="66670" y="19090"/>
                </a:lnTo>
                <a:lnTo>
                  <a:pt x="66680" y="19090"/>
                </a:lnTo>
                <a:lnTo>
                  <a:pt x="66680" y="19080"/>
                </a:lnTo>
                <a:lnTo>
                  <a:pt x="66700" y="19080"/>
                </a:lnTo>
                <a:lnTo>
                  <a:pt x="66700" y="19090"/>
                </a:lnTo>
                <a:lnTo>
                  <a:pt x="66690" y="19090"/>
                </a:lnTo>
                <a:close/>
                <a:moveTo>
                  <a:pt x="66820" y="18650"/>
                </a:moveTo>
                <a:lnTo>
                  <a:pt x="66820" y="18660"/>
                </a:lnTo>
                <a:lnTo>
                  <a:pt x="66830" y="18660"/>
                </a:lnTo>
                <a:lnTo>
                  <a:pt x="66830" y="18670"/>
                </a:lnTo>
                <a:lnTo>
                  <a:pt x="66820" y="18670"/>
                </a:lnTo>
                <a:lnTo>
                  <a:pt x="66820" y="18680"/>
                </a:lnTo>
                <a:lnTo>
                  <a:pt x="66810" y="18680"/>
                </a:lnTo>
                <a:lnTo>
                  <a:pt x="66810" y="18690"/>
                </a:lnTo>
                <a:lnTo>
                  <a:pt x="66800" y="18690"/>
                </a:lnTo>
                <a:lnTo>
                  <a:pt x="66800" y="18720"/>
                </a:lnTo>
                <a:lnTo>
                  <a:pt x="66810" y="18720"/>
                </a:lnTo>
                <a:lnTo>
                  <a:pt x="66810" y="18730"/>
                </a:lnTo>
                <a:lnTo>
                  <a:pt x="66820" y="18730"/>
                </a:lnTo>
                <a:lnTo>
                  <a:pt x="66830" y="18730"/>
                </a:lnTo>
                <a:lnTo>
                  <a:pt x="66850" y="18730"/>
                </a:lnTo>
                <a:lnTo>
                  <a:pt x="66870" y="18730"/>
                </a:lnTo>
                <a:lnTo>
                  <a:pt x="66880" y="18730"/>
                </a:lnTo>
                <a:lnTo>
                  <a:pt x="66890" y="18730"/>
                </a:lnTo>
                <a:lnTo>
                  <a:pt x="66890" y="18720"/>
                </a:lnTo>
                <a:lnTo>
                  <a:pt x="66900" y="18720"/>
                </a:lnTo>
                <a:lnTo>
                  <a:pt x="66910" y="18720"/>
                </a:lnTo>
                <a:lnTo>
                  <a:pt x="66910" y="18710"/>
                </a:lnTo>
                <a:lnTo>
                  <a:pt x="66920" y="18710"/>
                </a:lnTo>
                <a:lnTo>
                  <a:pt x="66930" y="18710"/>
                </a:lnTo>
                <a:lnTo>
                  <a:pt x="66930" y="18720"/>
                </a:lnTo>
                <a:lnTo>
                  <a:pt x="66920" y="18720"/>
                </a:lnTo>
                <a:lnTo>
                  <a:pt x="66920" y="18730"/>
                </a:lnTo>
                <a:lnTo>
                  <a:pt x="66920" y="18760"/>
                </a:lnTo>
                <a:lnTo>
                  <a:pt x="66900" y="18760"/>
                </a:lnTo>
                <a:lnTo>
                  <a:pt x="66890" y="18760"/>
                </a:lnTo>
                <a:lnTo>
                  <a:pt x="66880" y="18760"/>
                </a:lnTo>
                <a:lnTo>
                  <a:pt x="66880" y="18770"/>
                </a:lnTo>
                <a:lnTo>
                  <a:pt x="66870" y="18770"/>
                </a:lnTo>
                <a:lnTo>
                  <a:pt x="66870" y="18780"/>
                </a:lnTo>
                <a:lnTo>
                  <a:pt x="66870" y="18800"/>
                </a:lnTo>
                <a:lnTo>
                  <a:pt x="66880" y="18800"/>
                </a:lnTo>
                <a:lnTo>
                  <a:pt x="66890" y="18800"/>
                </a:lnTo>
                <a:lnTo>
                  <a:pt x="66900" y="18800"/>
                </a:lnTo>
                <a:lnTo>
                  <a:pt x="66920" y="18800"/>
                </a:lnTo>
                <a:lnTo>
                  <a:pt x="66920" y="18830"/>
                </a:lnTo>
                <a:lnTo>
                  <a:pt x="66910" y="18830"/>
                </a:lnTo>
                <a:lnTo>
                  <a:pt x="66910" y="18840"/>
                </a:lnTo>
                <a:lnTo>
                  <a:pt x="66900" y="18840"/>
                </a:lnTo>
                <a:lnTo>
                  <a:pt x="66900" y="18850"/>
                </a:lnTo>
                <a:lnTo>
                  <a:pt x="66890" y="18850"/>
                </a:lnTo>
                <a:lnTo>
                  <a:pt x="66890" y="18860"/>
                </a:lnTo>
                <a:lnTo>
                  <a:pt x="66880" y="18860"/>
                </a:lnTo>
                <a:lnTo>
                  <a:pt x="66880" y="18870"/>
                </a:lnTo>
                <a:lnTo>
                  <a:pt x="66870" y="18870"/>
                </a:lnTo>
                <a:lnTo>
                  <a:pt x="66860" y="18870"/>
                </a:lnTo>
                <a:lnTo>
                  <a:pt x="66860" y="18880"/>
                </a:lnTo>
                <a:lnTo>
                  <a:pt x="66850" y="18880"/>
                </a:lnTo>
                <a:lnTo>
                  <a:pt x="66850" y="18890"/>
                </a:lnTo>
                <a:lnTo>
                  <a:pt x="66820" y="18890"/>
                </a:lnTo>
                <a:lnTo>
                  <a:pt x="66820" y="18880"/>
                </a:lnTo>
                <a:lnTo>
                  <a:pt x="66810" y="18880"/>
                </a:lnTo>
                <a:lnTo>
                  <a:pt x="66800" y="18880"/>
                </a:lnTo>
                <a:lnTo>
                  <a:pt x="66780" y="18880"/>
                </a:lnTo>
                <a:lnTo>
                  <a:pt x="66760" y="18880"/>
                </a:lnTo>
                <a:lnTo>
                  <a:pt x="66760" y="18870"/>
                </a:lnTo>
                <a:lnTo>
                  <a:pt x="66750" y="18870"/>
                </a:lnTo>
                <a:lnTo>
                  <a:pt x="66750" y="18850"/>
                </a:lnTo>
                <a:lnTo>
                  <a:pt x="66750" y="18830"/>
                </a:lnTo>
                <a:lnTo>
                  <a:pt x="66760" y="18830"/>
                </a:lnTo>
                <a:lnTo>
                  <a:pt x="66760" y="18810"/>
                </a:lnTo>
                <a:lnTo>
                  <a:pt x="66760" y="18820"/>
                </a:lnTo>
                <a:lnTo>
                  <a:pt x="66770" y="18820"/>
                </a:lnTo>
                <a:lnTo>
                  <a:pt x="66770" y="18810"/>
                </a:lnTo>
                <a:lnTo>
                  <a:pt x="66780" y="18810"/>
                </a:lnTo>
                <a:lnTo>
                  <a:pt x="66780" y="18800"/>
                </a:lnTo>
                <a:lnTo>
                  <a:pt x="66790" y="18800"/>
                </a:lnTo>
                <a:lnTo>
                  <a:pt x="66790" y="18790"/>
                </a:lnTo>
                <a:lnTo>
                  <a:pt x="66790" y="18780"/>
                </a:lnTo>
                <a:lnTo>
                  <a:pt x="66800" y="18780"/>
                </a:lnTo>
                <a:lnTo>
                  <a:pt x="66800" y="18770"/>
                </a:lnTo>
                <a:lnTo>
                  <a:pt x="66810" y="18770"/>
                </a:lnTo>
                <a:lnTo>
                  <a:pt x="66810" y="18750"/>
                </a:lnTo>
                <a:lnTo>
                  <a:pt x="66810" y="18740"/>
                </a:lnTo>
                <a:lnTo>
                  <a:pt x="66800" y="18740"/>
                </a:lnTo>
                <a:lnTo>
                  <a:pt x="66800" y="18730"/>
                </a:lnTo>
                <a:lnTo>
                  <a:pt x="66790" y="18730"/>
                </a:lnTo>
                <a:lnTo>
                  <a:pt x="66790" y="18720"/>
                </a:lnTo>
                <a:lnTo>
                  <a:pt x="66780" y="18720"/>
                </a:lnTo>
                <a:lnTo>
                  <a:pt x="66780" y="18710"/>
                </a:lnTo>
                <a:lnTo>
                  <a:pt x="66760" y="18710"/>
                </a:lnTo>
                <a:lnTo>
                  <a:pt x="66760" y="18730"/>
                </a:lnTo>
                <a:lnTo>
                  <a:pt x="66740" y="18730"/>
                </a:lnTo>
                <a:lnTo>
                  <a:pt x="66740" y="18740"/>
                </a:lnTo>
                <a:lnTo>
                  <a:pt x="66730" y="18740"/>
                </a:lnTo>
                <a:lnTo>
                  <a:pt x="66730" y="18750"/>
                </a:lnTo>
                <a:lnTo>
                  <a:pt x="66710" y="18750"/>
                </a:lnTo>
                <a:lnTo>
                  <a:pt x="66710" y="18760"/>
                </a:lnTo>
                <a:lnTo>
                  <a:pt x="66700" y="18760"/>
                </a:lnTo>
                <a:lnTo>
                  <a:pt x="66700" y="18750"/>
                </a:lnTo>
                <a:lnTo>
                  <a:pt x="66690" y="18750"/>
                </a:lnTo>
                <a:lnTo>
                  <a:pt x="66690" y="18740"/>
                </a:lnTo>
                <a:lnTo>
                  <a:pt x="66690" y="18730"/>
                </a:lnTo>
                <a:lnTo>
                  <a:pt x="66700" y="18730"/>
                </a:lnTo>
                <a:lnTo>
                  <a:pt x="66700" y="18720"/>
                </a:lnTo>
                <a:lnTo>
                  <a:pt x="66700" y="18710"/>
                </a:lnTo>
                <a:lnTo>
                  <a:pt x="66700" y="18700"/>
                </a:lnTo>
                <a:lnTo>
                  <a:pt x="66710" y="18700"/>
                </a:lnTo>
                <a:lnTo>
                  <a:pt x="66710" y="18690"/>
                </a:lnTo>
                <a:lnTo>
                  <a:pt x="66720" y="18690"/>
                </a:lnTo>
                <a:lnTo>
                  <a:pt x="66720" y="18680"/>
                </a:lnTo>
                <a:lnTo>
                  <a:pt x="66750" y="18680"/>
                </a:lnTo>
                <a:lnTo>
                  <a:pt x="66760" y="18680"/>
                </a:lnTo>
                <a:lnTo>
                  <a:pt x="66760" y="18670"/>
                </a:lnTo>
                <a:lnTo>
                  <a:pt x="66780" y="18670"/>
                </a:lnTo>
                <a:lnTo>
                  <a:pt x="66790" y="18670"/>
                </a:lnTo>
                <a:lnTo>
                  <a:pt x="66800" y="18670"/>
                </a:lnTo>
                <a:lnTo>
                  <a:pt x="66800" y="18660"/>
                </a:lnTo>
                <a:lnTo>
                  <a:pt x="66810" y="18660"/>
                </a:lnTo>
                <a:lnTo>
                  <a:pt x="66810" y="18650"/>
                </a:lnTo>
                <a:lnTo>
                  <a:pt x="66820" y="18650"/>
                </a:lnTo>
                <a:close/>
                <a:moveTo>
                  <a:pt x="58020" y="18630"/>
                </a:moveTo>
                <a:lnTo>
                  <a:pt x="58030" y="18630"/>
                </a:lnTo>
                <a:lnTo>
                  <a:pt x="58040" y="18630"/>
                </a:lnTo>
                <a:lnTo>
                  <a:pt x="58040" y="18640"/>
                </a:lnTo>
                <a:lnTo>
                  <a:pt x="58070" y="18640"/>
                </a:lnTo>
                <a:lnTo>
                  <a:pt x="58070" y="18650"/>
                </a:lnTo>
                <a:lnTo>
                  <a:pt x="58100" y="18650"/>
                </a:lnTo>
                <a:lnTo>
                  <a:pt x="58110" y="18650"/>
                </a:lnTo>
                <a:lnTo>
                  <a:pt x="58110" y="18670"/>
                </a:lnTo>
                <a:lnTo>
                  <a:pt x="58120" y="18670"/>
                </a:lnTo>
                <a:lnTo>
                  <a:pt x="58120" y="18700"/>
                </a:lnTo>
                <a:lnTo>
                  <a:pt x="58130" y="18700"/>
                </a:lnTo>
                <a:lnTo>
                  <a:pt x="58130" y="18710"/>
                </a:lnTo>
                <a:lnTo>
                  <a:pt x="58130" y="18720"/>
                </a:lnTo>
                <a:lnTo>
                  <a:pt x="58130" y="18730"/>
                </a:lnTo>
                <a:lnTo>
                  <a:pt x="58130" y="18750"/>
                </a:lnTo>
                <a:lnTo>
                  <a:pt x="58120" y="18750"/>
                </a:lnTo>
                <a:lnTo>
                  <a:pt x="58120" y="18760"/>
                </a:lnTo>
                <a:lnTo>
                  <a:pt x="58110" y="18760"/>
                </a:lnTo>
                <a:lnTo>
                  <a:pt x="58110" y="18770"/>
                </a:lnTo>
                <a:lnTo>
                  <a:pt x="58110" y="18780"/>
                </a:lnTo>
                <a:lnTo>
                  <a:pt x="58100" y="18780"/>
                </a:lnTo>
                <a:lnTo>
                  <a:pt x="58100" y="18790"/>
                </a:lnTo>
                <a:lnTo>
                  <a:pt x="58090" y="18790"/>
                </a:lnTo>
                <a:lnTo>
                  <a:pt x="58090" y="18800"/>
                </a:lnTo>
                <a:lnTo>
                  <a:pt x="58090" y="18810"/>
                </a:lnTo>
                <a:lnTo>
                  <a:pt x="58080" y="18810"/>
                </a:lnTo>
                <a:lnTo>
                  <a:pt x="58080" y="18820"/>
                </a:lnTo>
                <a:lnTo>
                  <a:pt x="58070" y="18820"/>
                </a:lnTo>
                <a:lnTo>
                  <a:pt x="58070" y="18830"/>
                </a:lnTo>
                <a:lnTo>
                  <a:pt x="58060" y="18830"/>
                </a:lnTo>
                <a:lnTo>
                  <a:pt x="58060" y="18820"/>
                </a:lnTo>
                <a:lnTo>
                  <a:pt x="58050" y="18820"/>
                </a:lnTo>
                <a:lnTo>
                  <a:pt x="58050" y="18810"/>
                </a:lnTo>
                <a:lnTo>
                  <a:pt x="58040" y="18810"/>
                </a:lnTo>
                <a:lnTo>
                  <a:pt x="58040" y="18800"/>
                </a:lnTo>
                <a:lnTo>
                  <a:pt x="58030" y="18800"/>
                </a:lnTo>
                <a:lnTo>
                  <a:pt x="58010" y="18800"/>
                </a:lnTo>
                <a:lnTo>
                  <a:pt x="58010" y="18790"/>
                </a:lnTo>
                <a:lnTo>
                  <a:pt x="58010" y="18770"/>
                </a:lnTo>
                <a:lnTo>
                  <a:pt x="58000" y="18770"/>
                </a:lnTo>
                <a:lnTo>
                  <a:pt x="58000" y="18760"/>
                </a:lnTo>
                <a:lnTo>
                  <a:pt x="57990" y="18760"/>
                </a:lnTo>
                <a:lnTo>
                  <a:pt x="57980" y="18760"/>
                </a:lnTo>
                <a:lnTo>
                  <a:pt x="57980" y="18770"/>
                </a:lnTo>
                <a:lnTo>
                  <a:pt x="57970" y="18770"/>
                </a:lnTo>
                <a:lnTo>
                  <a:pt x="57970" y="18760"/>
                </a:lnTo>
                <a:lnTo>
                  <a:pt x="57960" y="18760"/>
                </a:lnTo>
                <a:lnTo>
                  <a:pt x="57960" y="18750"/>
                </a:lnTo>
                <a:lnTo>
                  <a:pt x="57970" y="18750"/>
                </a:lnTo>
                <a:lnTo>
                  <a:pt x="57970" y="18740"/>
                </a:lnTo>
                <a:lnTo>
                  <a:pt x="57970" y="18730"/>
                </a:lnTo>
                <a:lnTo>
                  <a:pt x="57980" y="18730"/>
                </a:lnTo>
                <a:lnTo>
                  <a:pt x="57980" y="18720"/>
                </a:lnTo>
                <a:lnTo>
                  <a:pt x="57990" y="18720"/>
                </a:lnTo>
                <a:lnTo>
                  <a:pt x="57990" y="18710"/>
                </a:lnTo>
                <a:lnTo>
                  <a:pt x="57990" y="18700"/>
                </a:lnTo>
                <a:lnTo>
                  <a:pt x="58000" y="18700"/>
                </a:lnTo>
                <a:lnTo>
                  <a:pt x="58000" y="18690"/>
                </a:lnTo>
                <a:lnTo>
                  <a:pt x="58010" y="18690"/>
                </a:lnTo>
                <a:lnTo>
                  <a:pt x="58010" y="18680"/>
                </a:lnTo>
                <a:lnTo>
                  <a:pt x="58020" y="18680"/>
                </a:lnTo>
                <a:lnTo>
                  <a:pt x="58020" y="18670"/>
                </a:lnTo>
                <a:lnTo>
                  <a:pt x="58030" y="18670"/>
                </a:lnTo>
                <a:lnTo>
                  <a:pt x="58030" y="18660"/>
                </a:lnTo>
                <a:lnTo>
                  <a:pt x="58040" y="18660"/>
                </a:lnTo>
                <a:lnTo>
                  <a:pt x="58040" y="18650"/>
                </a:lnTo>
                <a:lnTo>
                  <a:pt x="58030" y="18650"/>
                </a:lnTo>
                <a:lnTo>
                  <a:pt x="58030" y="18640"/>
                </a:lnTo>
                <a:lnTo>
                  <a:pt x="58020" y="18640"/>
                </a:lnTo>
                <a:lnTo>
                  <a:pt x="58020" y="18650"/>
                </a:lnTo>
                <a:lnTo>
                  <a:pt x="58010" y="18650"/>
                </a:lnTo>
                <a:lnTo>
                  <a:pt x="58000" y="18650"/>
                </a:lnTo>
                <a:lnTo>
                  <a:pt x="57980" y="18650"/>
                </a:lnTo>
                <a:lnTo>
                  <a:pt x="57980" y="18640"/>
                </a:lnTo>
                <a:lnTo>
                  <a:pt x="57990" y="18640"/>
                </a:lnTo>
                <a:lnTo>
                  <a:pt x="57990" y="18630"/>
                </a:lnTo>
                <a:lnTo>
                  <a:pt x="58020" y="18630"/>
                </a:lnTo>
                <a:close/>
                <a:moveTo>
                  <a:pt x="57710" y="18530"/>
                </a:moveTo>
                <a:lnTo>
                  <a:pt x="57710" y="18540"/>
                </a:lnTo>
                <a:lnTo>
                  <a:pt x="57720" y="18540"/>
                </a:lnTo>
                <a:lnTo>
                  <a:pt x="57720" y="18550"/>
                </a:lnTo>
                <a:lnTo>
                  <a:pt x="57720" y="18560"/>
                </a:lnTo>
                <a:lnTo>
                  <a:pt x="57740" y="18560"/>
                </a:lnTo>
                <a:lnTo>
                  <a:pt x="57740" y="18570"/>
                </a:lnTo>
                <a:lnTo>
                  <a:pt x="57740" y="18580"/>
                </a:lnTo>
                <a:lnTo>
                  <a:pt x="57740" y="18590"/>
                </a:lnTo>
                <a:lnTo>
                  <a:pt x="57730" y="18590"/>
                </a:lnTo>
                <a:lnTo>
                  <a:pt x="57720" y="18590"/>
                </a:lnTo>
                <a:lnTo>
                  <a:pt x="57720" y="18600"/>
                </a:lnTo>
                <a:lnTo>
                  <a:pt x="57710" y="18600"/>
                </a:lnTo>
                <a:lnTo>
                  <a:pt x="57710" y="18590"/>
                </a:lnTo>
                <a:lnTo>
                  <a:pt x="57710" y="18580"/>
                </a:lnTo>
                <a:lnTo>
                  <a:pt x="57710" y="18570"/>
                </a:lnTo>
                <a:lnTo>
                  <a:pt x="57710" y="18560"/>
                </a:lnTo>
                <a:lnTo>
                  <a:pt x="57710" y="18550"/>
                </a:lnTo>
                <a:lnTo>
                  <a:pt x="57710" y="18540"/>
                </a:lnTo>
                <a:lnTo>
                  <a:pt x="57710" y="18530"/>
                </a:lnTo>
                <a:close/>
                <a:moveTo>
                  <a:pt x="66810" y="18370"/>
                </a:moveTo>
                <a:lnTo>
                  <a:pt x="66810" y="18380"/>
                </a:lnTo>
                <a:lnTo>
                  <a:pt x="66800" y="18380"/>
                </a:lnTo>
                <a:lnTo>
                  <a:pt x="66800" y="18390"/>
                </a:lnTo>
                <a:lnTo>
                  <a:pt x="66800" y="18400"/>
                </a:lnTo>
                <a:lnTo>
                  <a:pt x="66810" y="18400"/>
                </a:lnTo>
                <a:lnTo>
                  <a:pt x="66820" y="18400"/>
                </a:lnTo>
                <a:lnTo>
                  <a:pt x="66820" y="18410"/>
                </a:lnTo>
                <a:lnTo>
                  <a:pt x="66820" y="18420"/>
                </a:lnTo>
                <a:lnTo>
                  <a:pt x="66810" y="18420"/>
                </a:lnTo>
                <a:lnTo>
                  <a:pt x="66810" y="18440"/>
                </a:lnTo>
                <a:lnTo>
                  <a:pt x="66830" y="18440"/>
                </a:lnTo>
                <a:lnTo>
                  <a:pt x="66830" y="18430"/>
                </a:lnTo>
                <a:lnTo>
                  <a:pt x="66840" y="18430"/>
                </a:lnTo>
                <a:lnTo>
                  <a:pt x="66840" y="18440"/>
                </a:lnTo>
                <a:lnTo>
                  <a:pt x="66850" y="18440"/>
                </a:lnTo>
                <a:lnTo>
                  <a:pt x="66850" y="18450"/>
                </a:lnTo>
                <a:lnTo>
                  <a:pt x="66860" y="18450"/>
                </a:lnTo>
                <a:lnTo>
                  <a:pt x="66860" y="18460"/>
                </a:lnTo>
                <a:lnTo>
                  <a:pt x="66870" y="18460"/>
                </a:lnTo>
                <a:lnTo>
                  <a:pt x="66890" y="18460"/>
                </a:lnTo>
                <a:lnTo>
                  <a:pt x="66890" y="18470"/>
                </a:lnTo>
                <a:lnTo>
                  <a:pt x="66900" y="18470"/>
                </a:lnTo>
                <a:lnTo>
                  <a:pt x="66920" y="18470"/>
                </a:lnTo>
                <a:lnTo>
                  <a:pt x="66920" y="18480"/>
                </a:lnTo>
                <a:lnTo>
                  <a:pt x="66920" y="18490"/>
                </a:lnTo>
                <a:lnTo>
                  <a:pt x="66920" y="18500"/>
                </a:lnTo>
                <a:lnTo>
                  <a:pt x="66910" y="18500"/>
                </a:lnTo>
                <a:lnTo>
                  <a:pt x="66910" y="18510"/>
                </a:lnTo>
                <a:lnTo>
                  <a:pt x="66900" y="18510"/>
                </a:lnTo>
                <a:lnTo>
                  <a:pt x="66900" y="18520"/>
                </a:lnTo>
                <a:lnTo>
                  <a:pt x="66900" y="18530"/>
                </a:lnTo>
                <a:lnTo>
                  <a:pt x="66880" y="18530"/>
                </a:lnTo>
                <a:lnTo>
                  <a:pt x="66870" y="18530"/>
                </a:lnTo>
                <a:lnTo>
                  <a:pt x="66870" y="18540"/>
                </a:lnTo>
                <a:lnTo>
                  <a:pt x="66860" y="18540"/>
                </a:lnTo>
                <a:lnTo>
                  <a:pt x="66860" y="18550"/>
                </a:lnTo>
                <a:lnTo>
                  <a:pt x="66860" y="18560"/>
                </a:lnTo>
                <a:lnTo>
                  <a:pt x="66850" y="18560"/>
                </a:lnTo>
                <a:lnTo>
                  <a:pt x="66850" y="18570"/>
                </a:lnTo>
                <a:lnTo>
                  <a:pt x="66840" y="18570"/>
                </a:lnTo>
                <a:lnTo>
                  <a:pt x="66820" y="18570"/>
                </a:lnTo>
                <a:lnTo>
                  <a:pt x="66810" y="18570"/>
                </a:lnTo>
                <a:lnTo>
                  <a:pt x="66810" y="18580"/>
                </a:lnTo>
                <a:lnTo>
                  <a:pt x="66800" y="18580"/>
                </a:lnTo>
                <a:lnTo>
                  <a:pt x="66800" y="18590"/>
                </a:lnTo>
                <a:lnTo>
                  <a:pt x="66790" y="18590"/>
                </a:lnTo>
                <a:lnTo>
                  <a:pt x="66790" y="18580"/>
                </a:lnTo>
                <a:lnTo>
                  <a:pt x="66780" y="18580"/>
                </a:lnTo>
                <a:lnTo>
                  <a:pt x="66780" y="18590"/>
                </a:lnTo>
                <a:lnTo>
                  <a:pt x="66750" y="18590"/>
                </a:lnTo>
                <a:lnTo>
                  <a:pt x="66750" y="18580"/>
                </a:lnTo>
                <a:lnTo>
                  <a:pt x="66730" y="18580"/>
                </a:lnTo>
                <a:lnTo>
                  <a:pt x="66730" y="18610"/>
                </a:lnTo>
                <a:lnTo>
                  <a:pt x="66720" y="18610"/>
                </a:lnTo>
                <a:lnTo>
                  <a:pt x="66710" y="18610"/>
                </a:lnTo>
                <a:lnTo>
                  <a:pt x="66710" y="18600"/>
                </a:lnTo>
                <a:lnTo>
                  <a:pt x="66710" y="18580"/>
                </a:lnTo>
                <a:lnTo>
                  <a:pt x="66710" y="18570"/>
                </a:lnTo>
                <a:lnTo>
                  <a:pt x="66700" y="18570"/>
                </a:lnTo>
                <a:lnTo>
                  <a:pt x="66690" y="18570"/>
                </a:lnTo>
                <a:lnTo>
                  <a:pt x="66690" y="18580"/>
                </a:lnTo>
                <a:lnTo>
                  <a:pt x="66670" y="18580"/>
                </a:lnTo>
                <a:lnTo>
                  <a:pt x="66660" y="18580"/>
                </a:lnTo>
                <a:lnTo>
                  <a:pt x="66660" y="18570"/>
                </a:lnTo>
                <a:lnTo>
                  <a:pt x="66650" y="18570"/>
                </a:lnTo>
                <a:lnTo>
                  <a:pt x="66650" y="18560"/>
                </a:lnTo>
                <a:lnTo>
                  <a:pt x="66660" y="18560"/>
                </a:lnTo>
                <a:lnTo>
                  <a:pt x="66660" y="18550"/>
                </a:lnTo>
                <a:lnTo>
                  <a:pt x="66670" y="18550"/>
                </a:lnTo>
                <a:lnTo>
                  <a:pt x="66670" y="18540"/>
                </a:lnTo>
                <a:lnTo>
                  <a:pt x="66670" y="18530"/>
                </a:lnTo>
                <a:lnTo>
                  <a:pt x="66670" y="18520"/>
                </a:lnTo>
                <a:lnTo>
                  <a:pt x="66660" y="18520"/>
                </a:lnTo>
                <a:lnTo>
                  <a:pt x="66660" y="18510"/>
                </a:lnTo>
                <a:lnTo>
                  <a:pt x="66650" y="18510"/>
                </a:lnTo>
                <a:lnTo>
                  <a:pt x="66650" y="18500"/>
                </a:lnTo>
                <a:lnTo>
                  <a:pt x="66640" y="18500"/>
                </a:lnTo>
                <a:lnTo>
                  <a:pt x="66640" y="18490"/>
                </a:lnTo>
                <a:lnTo>
                  <a:pt x="66640" y="18480"/>
                </a:lnTo>
                <a:lnTo>
                  <a:pt x="66640" y="18470"/>
                </a:lnTo>
                <a:lnTo>
                  <a:pt x="66640" y="18460"/>
                </a:lnTo>
                <a:lnTo>
                  <a:pt x="66640" y="18450"/>
                </a:lnTo>
                <a:lnTo>
                  <a:pt x="66630" y="18450"/>
                </a:lnTo>
                <a:lnTo>
                  <a:pt x="66630" y="18440"/>
                </a:lnTo>
                <a:lnTo>
                  <a:pt x="66630" y="18430"/>
                </a:lnTo>
                <a:lnTo>
                  <a:pt x="66640" y="18430"/>
                </a:lnTo>
                <a:lnTo>
                  <a:pt x="66640" y="18420"/>
                </a:lnTo>
                <a:lnTo>
                  <a:pt x="66670" y="18420"/>
                </a:lnTo>
                <a:lnTo>
                  <a:pt x="66670" y="18410"/>
                </a:lnTo>
                <a:lnTo>
                  <a:pt x="66680" y="18410"/>
                </a:lnTo>
                <a:lnTo>
                  <a:pt x="66680" y="18400"/>
                </a:lnTo>
                <a:lnTo>
                  <a:pt x="66710" y="18400"/>
                </a:lnTo>
                <a:lnTo>
                  <a:pt x="66710" y="18410"/>
                </a:lnTo>
                <a:lnTo>
                  <a:pt x="66710" y="18420"/>
                </a:lnTo>
                <a:lnTo>
                  <a:pt x="66700" y="18420"/>
                </a:lnTo>
                <a:lnTo>
                  <a:pt x="66710" y="18420"/>
                </a:lnTo>
                <a:lnTo>
                  <a:pt x="66710" y="18430"/>
                </a:lnTo>
                <a:lnTo>
                  <a:pt x="66720" y="18430"/>
                </a:lnTo>
                <a:lnTo>
                  <a:pt x="66720" y="18420"/>
                </a:lnTo>
                <a:lnTo>
                  <a:pt x="66730" y="18420"/>
                </a:lnTo>
                <a:lnTo>
                  <a:pt x="66730" y="18410"/>
                </a:lnTo>
                <a:lnTo>
                  <a:pt x="66730" y="18400"/>
                </a:lnTo>
                <a:lnTo>
                  <a:pt x="66740" y="18400"/>
                </a:lnTo>
                <a:lnTo>
                  <a:pt x="66740" y="18390"/>
                </a:lnTo>
                <a:lnTo>
                  <a:pt x="66750" y="18390"/>
                </a:lnTo>
                <a:lnTo>
                  <a:pt x="66750" y="18380"/>
                </a:lnTo>
                <a:lnTo>
                  <a:pt x="66760" y="18380"/>
                </a:lnTo>
                <a:lnTo>
                  <a:pt x="66780" y="18380"/>
                </a:lnTo>
                <a:lnTo>
                  <a:pt x="66780" y="18370"/>
                </a:lnTo>
                <a:lnTo>
                  <a:pt x="66790" y="18370"/>
                </a:lnTo>
                <a:lnTo>
                  <a:pt x="66800" y="18370"/>
                </a:lnTo>
                <a:lnTo>
                  <a:pt x="66810" y="18370"/>
                </a:lnTo>
                <a:close/>
                <a:moveTo>
                  <a:pt x="66260" y="18280"/>
                </a:moveTo>
                <a:lnTo>
                  <a:pt x="66260" y="18300"/>
                </a:lnTo>
                <a:lnTo>
                  <a:pt x="66250" y="18300"/>
                </a:lnTo>
                <a:lnTo>
                  <a:pt x="66250" y="18310"/>
                </a:lnTo>
                <a:lnTo>
                  <a:pt x="66250" y="18330"/>
                </a:lnTo>
                <a:lnTo>
                  <a:pt x="66260" y="18330"/>
                </a:lnTo>
                <a:lnTo>
                  <a:pt x="66260" y="18340"/>
                </a:lnTo>
                <a:lnTo>
                  <a:pt x="66250" y="18340"/>
                </a:lnTo>
                <a:lnTo>
                  <a:pt x="66250" y="18350"/>
                </a:lnTo>
                <a:lnTo>
                  <a:pt x="66220" y="18350"/>
                </a:lnTo>
                <a:lnTo>
                  <a:pt x="66220" y="18360"/>
                </a:lnTo>
                <a:lnTo>
                  <a:pt x="66200" y="18360"/>
                </a:lnTo>
                <a:lnTo>
                  <a:pt x="66200" y="18350"/>
                </a:lnTo>
                <a:lnTo>
                  <a:pt x="66200" y="18340"/>
                </a:lnTo>
                <a:lnTo>
                  <a:pt x="66190" y="18340"/>
                </a:lnTo>
                <a:lnTo>
                  <a:pt x="66190" y="18330"/>
                </a:lnTo>
                <a:lnTo>
                  <a:pt x="66200" y="18330"/>
                </a:lnTo>
                <a:lnTo>
                  <a:pt x="66200" y="18320"/>
                </a:lnTo>
                <a:lnTo>
                  <a:pt x="66200" y="18310"/>
                </a:lnTo>
                <a:lnTo>
                  <a:pt x="66210" y="18310"/>
                </a:lnTo>
                <a:lnTo>
                  <a:pt x="66210" y="18300"/>
                </a:lnTo>
                <a:lnTo>
                  <a:pt x="66200" y="18300"/>
                </a:lnTo>
                <a:lnTo>
                  <a:pt x="66200" y="18290"/>
                </a:lnTo>
                <a:lnTo>
                  <a:pt x="66210" y="18290"/>
                </a:lnTo>
                <a:lnTo>
                  <a:pt x="66210" y="18280"/>
                </a:lnTo>
                <a:lnTo>
                  <a:pt x="66230" y="18280"/>
                </a:lnTo>
                <a:lnTo>
                  <a:pt x="66260" y="18280"/>
                </a:lnTo>
                <a:close/>
                <a:moveTo>
                  <a:pt x="57820" y="18140"/>
                </a:moveTo>
                <a:lnTo>
                  <a:pt x="57820" y="18150"/>
                </a:lnTo>
                <a:lnTo>
                  <a:pt x="57830" y="18150"/>
                </a:lnTo>
                <a:lnTo>
                  <a:pt x="57830" y="18170"/>
                </a:lnTo>
                <a:lnTo>
                  <a:pt x="57840" y="18170"/>
                </a:lnTo>
                <a:lnTo>
                  <a:pt x="57870" y="18170"/>
                </a:lnTo>
                <a:lnTo>
                  <a:pt x="57880" y="18170"/>
                </a:lnTo>
                <a:lnTo>
                  <a:pt x="57900" y="18170"/>
                </a:lnTo>
                <a:lnTo>
                  <a:pt x="57910" y="18170"/>
                </a:lnTo>
                <a:lnTo>
                  <a:pt x="57920" y="18170"/>
                </a:lnTo>
                <a:lnTo>
                  <a:pt x="57920" y="18180"/>
                </a:lnTo>
                <a:lnTo>
                  <a:pt x="57920" y="18190"/>
                </a:lnTo>
                <a:lnTo>
                  <a:pt x="57930" y="18190"/>
                </a:lnTo>
                <a:lnTo>
                  <a:pt x="57930" y="18200"/>
                </a:lnTo>
                <a:lnTo>
                  <a:pt x="57940" y="18200"/>
                </a:lnTo>
                <a:lnTo>
                  <a:pt x="57940" y="18210"/>
                </a:lnTo>
                <a:lnTo>
                  <a:pt x="57950" y="18210"/>
                </a:lnTo>
                <a:lnTo>
                  <a:pt x="57950" y="18220"/>
                </a:lnTo>
                <a:lnTo>
                  <a:pt x="57950" y="18210"/>
                </a:lnTo>
                <a:lnTo>
                  <a:pt x="57960" y="18210"/>
                </a:lnTo>
                <a:lnTo>
                  <a:pt x="57960" y="18220"/>
                </a:lnTo>
                <a:lnTo>
                  <a:pt x="57970" y="18220"/>
                </a:lnTo>
                <a:lnTo>
                  <a:pt x="57970" y="18230"/>
                </a:lnTo>
                <a:lnTo>
                  <a:pt x="57960" y="18230"/>
                </a:lnTo>
                <a:lnTo>
                  <a:pt x="57970" y="18230"/>
                </a:lnTo>
                <a:lnTo>
                  <a:pt x="57970" y="18240"/>
                </a:lnTo>
                <a:lnTo>
                  <a:pt x="57970" y="18250"/>
                </a:lnTo>
                <a:lnTo>
                  <a:pt x="57970" y="18260"/>
                </a:lnTo>
                <a:lnTo>
                  <a:pt x="57970" y="18270"/>
                </a:lnTo>
                <a:lnTo>
                  <a:pt x="57980" y="18270"/>
                </a:lnTo>
                <a:lnTo>
                  <a:pt x="57990" y="18270"/>
                </a:lnTo>
                <a:lnTo>
                  <a:pt x="58000" y="18270"/>
                </a:lnTo>
                <a:lnTo>
                  <a:pt x="58000" y="18280"/>
                </a:lnTo>
                <a:lnTo>
                  <a:pt x="58010" y="18280"/>
                </a:lnTo>
                <a:lnTo>
                  <a:pt x="58010" y="18290"/>
                </a:lnTo>
                <a:lnTo>
                  <a:pt x="58020" y="18290"/>
                </a:lnTo>
                <a:lnTo>
                  <a:pt x="58020" y="18300"/>
                </a:lnTo>
                <a:lnTo>
                  <a:pt x="58030" y="18300"/>
                </a:lnTo>
                <a:lnTo>
                  <a:pt x="58040" y="18300"/>
                </a:lnTo>
                <a:lnTo>
                  <a:pt x="58040" y="18310"/>
                </a:lnTo>
                <a:lnTo>
                  <a:pt x="58030" y="18310"/>
                </a:lnTo>
                <a:lnTo>
                  <a:pt x="58030" y="18330"/>
                </a:lnTo>
                <a:lnTo>
                  <a:pt x="58030" y="18340"/>
                </a:lnTo>
                <a:lnTo>
                  <a:pt x="58020" y="18340"/>
                </a:lnTo>
                <a:lnTo>
                  <a:pt x="58020" y="18350"/>
                </a:lnTo>
                <a:lnTo>
                  <a:pt x="58010" y="18350"/>
                </a:lnTo>
                <a:lnTo>
                  <a:pt x="58010" y="18380"/>
                </a:lnTo>
                <a:lnTo>
                  <a:pt x="58020" y="18380"/>
                </a:lnTo>
                <a:lnTo>
                  <a:pt x="58010" y="18380"/>
                </a:lnTo>
                <a:lnTo>
                  <a:pt x="58010" y="18400"/>
                </a:lnTo>
                <a:lnTo>
                  <a:pt x="58020" y="18400"/>
                </a:lnTo>
                <a:lnTo>
                  <a:pt x="58020" y="18420"/>
                </a:lnTo>
                <a:lnTo>
                  <a:pt x="58030" y="18420"/>
                </a:lnTo>
                <a:lnTo>
                  <a:pt x="58030" y="18430"/>
                </a:lnTo>
                <a:lnTo>
                  <a:pt x="58040" y="18430"/>
                </a:lnTo>
                <a:lnTo>
                  <a:pt x="58040" y="18440"/>
                </a:lnTo>
                <a:lnTo>
                  <a:pt x="58040" y="18450"/>
                </a:lnTo>
                <a:lnTo>
                  <a:pt x="58040" y="18460"/>
                </a:lnTo>
                <a:lnTo>
                  <a:pt x="58030" y="18460"/>
                </a:lnTo>
                <a:lnTo>
                  <a:pt x="58010" y="18460"/>
                </a:lnTo>
                <a:lnTo>
                  <a:pt x="58010" y="18450"/>
                </a:lnTo>
                <a:lnTo>
                  <a:pt x="58010" y="18440"/>
                </a:lnTo>
                <a:lnTo>
                  <a:pt x="58000" y="18440"/>
                </a:lnTo>
                <a:lnTo>
                  <a:pt x="58000" y="18430"/>
                </a:lnTo>
                <a:lnTo>
                  <a:pt x="57990" y="18430"/>
                </a:lnTo>
                <a:lnTo>
                  <a:pt x="57990" y="18420"/>
                </a:lnTo>
                <a:lnTo>
                  <a:pt x="57980" y="18420"/>
                </a:lnTo>
                <a:lnTo>
                  <a:pt x="57970" y="18420"/>
                </a:lnTo>
                <a:lnTo>
                  <a:pt x="57970" y="18410"/>
                </a:lnTo>
                <a:lnTo>
                  <a:pt x="57960" y="18410"/>
                </a:lnTo>
                <a:lnTo>
                  <a:pt x="57960" y="18400"/>
                </a:lnTo>
                <a:lnTo>
                  <a:pt x="57950" y="18400"/>
                </a:lnTo>
                <a:lnTo>
                  <a:pt x="57940" y="18400"/>
                </a:lnTo>
                <a:lnTo>
                  <a:pt x="57930" y="18400"/>
                </a:lnTo>
                <a:lnTo>
                  <a:pt x="57930" y="18410"/>
                </a:lnTo>
                <a:lnTo>
                  <a:pt x="57920" y="18410"/>
                </a:lnTo>
                <a:lnTo>
                  <a:pt x="57920" y="18400"/>
                </a:lnTo>
                <a:lnTo>
                  <a:pt x="57920" y="18390"/>
                </a:lnTo>
                <a:lnTo>
                  <a:pt x="57920" y="18380"/>
                </a:lnTo>
                <a:lnTo>
                  <a:pt x="57910" y="18380"/>
                </a:lnTo>
                <a:lnTo>
                  <a:pt x="57910" y="18370"/>
                </a:lnTo>
                <a:lnTo>
                  <a:pt x="57900" y="18370"/>
                </a:lnTo>
                <a:lnTo>
                  <a:pt x="57890" y="18370"/>
                </a:lnTo>
                <a:lnTo>
                  <a:pt x="57880" y="18370"/>
                </a:lnTo>
                <a:lnTo>
                  <a:pt x="57870" y="18370"/>
                </a:lnTo>
                <a:lnTo>
                  <a:pt x="57870" y="18360"/>
                </a:lnTo>
                <a:lnTo>
                  <a:pt x="57860" y="18360"/>
                </a:lnTo>
                <a:lnTo>
                  <a:pt x="57860" y="18370"/>
                </a:lnTo>
                <a:lnTo>
                  <a:pt x="57840" y="18370"/>
                </a:lnTo>
                <a:lnTo>
                  <a:pt x="57830" y="18370"/>
                </a:lnTo>
                <a:lnTo>
                  <a:pt x="57830" y="18380"/>
                </a:lnTo>
                <a:lnTo>
                  <a:pt x="57830" y="18390"/>
                </a:lnTo>
                <a:lnTo>
                  <a:pt x="57820" y="18390"/>
                </a:lnTo>
                <a:lnTo>
                  <a:pt x="57810" y="18390"/>
                </a:lnTo>
                <a:lnTo>
                  <a:pt x="57810" y="18400"/>
                </a:lnTo>
                <a:lnTo>
                  <a:pt x="57800" y="18400"/>
                </a:lnTo>
                <a:lnTo>
                  <a:pt x="57800" y="18410"/>
                </a:lnTo>
                <a:lnTo>
                  <a:pt x="57800" y="18430"/>
                </a:lnTo>
                <a:lnTo>
                  <a:pt x="57790" y="18430"/>
                </a:lnTo>
                <a:lnTo>
                  <a:pt x="57790" y="18440"/>
                </a:lnTo>
                <a:lnTo>
                  <a:pt x="57780" y="18440"/>
                </a:lnTo>
                <a:lnTo>
                  <a:pt x="57780" y="18450"/>
                </a:lnTo>
                <a:lnTo>
                  <a:pt x="57770" y="18450"/>
                </a:lnTo>
                <a:lnTo>
                  <a:pt x="57770" y="18460"/>
                </a:lnTo>
                <a:lnTo>
                  <a:pt x="57760" y="18460"/>
                </a:lnTo>
                <a:lnTo>
                  <a:pt x="57750" y="18460"/>
                </a:lnTo>
                <a:lnTo>
                  <a:pt x="57750" y="18450"/>
                </a:lnTo>
                <a:lnTo>
                  <a:pt x="57750" y="18440"/>
                </a:lnTo>
                <a:lnTo>
                  <a:pt x="57740" y="18440"/>
                </a:lnTo>
                <a:lnTo>
                  <a:pt x="57740" y="18430"/>
                </a:lnTo>
                <a:lnTo>
                  <a:pt x="57730" y="18430"/>
                </a:lnTo>
                <a:lnTo>
                  <a:pt x="57740" y="18430"/>
                </a:lnTo>
                <a:lnTo>
                  <a:pt x="57740" y="18420"/>
                </a:lnTo>
                <a:lnTo>
                  <a:pt x="57730" y="18420"/>
                </a:lnTo>
                <a:lnTo>
                  <a:pt x="57730" y="18410"/>
                </a:lnTo>
                <a:lnTo>
                  <a:pt x="57720" y="18410"/>
                </a:lnTo>
                <a:lnTo>
                  <a:pt x="57730" y="18410"/>
                </a:lnTo>
                <a:lnTo>
                  <a:pt x="57730" y="18380"/>
                </a:lnTo>
                <a:lnTo>
                  <a:pt x="57740" y="18380"/>
                </a:lnTo>
                <a:lnTo>
                  <a:pt x="57730" y="18380"/>
                </a:lnTo>
                <a:lnTo>
                  <a:pt x="57730" y="18370"/>
                </a:lnTo>
                <a:lnTo>
                  <a:pt x="57720" y="18370"/>
                </a:lnTo>
                <a:lnTo>
                  <a:pt x="57720" y="18350"/>
                </a:lnTo>
                <a:lnTo>
                  <a:pt x="57730" y="18350"/>
                </a:lnTo>
                <a:lnTo>
                  <a:pt x="57730" y="18340"/>
                </a:lnTo>
                <a:lnTo>
                  <a:pt x="57740" y="18340"/>
                </a:lnTo>
                <a:lnTo>
                  <a:pt x="57740" y="18330"/>
                </a:lnTo>
                <a:lnTo>
                  <a:pt x="57730" y="18330"/>
                </a:lnTo>
                <a:lnTo>
                  <a:pt x="57730" y="18310"/>
                </a:lnTo>
                <a:lnTo>
                  <a:pt x="57730" y="18290"/>
                </a:lnTo>
                <a:lnTo>
                  <a:pt x="57730" y="18300"/>
                </a:lnTo>
                <a:lnTo>
                  <a:pt x="57740" y="18300"/>
                </a:lnTo>
                <a:lnTo>
                  <a:pt x="57740" y="18290"/>
                </a:lnTo>
                <a:lnTo>
                  <a:pt x="57740" y="18300"/>
                </a:lnTo>
                <a:lnTo>
                  <a:pt x="57750" y="18300"/>
                </a:lnTo>
                <a:lnTo>
                  <a:pt x="57750" y="18290"/>
                </a:lnTo>
                <a:lnTo>
                  <a:pt x="57760" y="18290"/>
                </a:lnTo>
                <a:lnTo>
                  <a:pt x="57760" y="18300"/>
                </a:lnTo>
                <a:lnTo>
                  <a:pt x="57770" y="18300"/>
                </a:lnTo>
                <a:lnTo>
                  <a:pt x="57770" y="18290"/>
                </a:lnTo>
                <a:lnTo>
                  <a:pt x="57780" y="18290"/>
                </a:lnTo>
                <a:lnTo>
                  <a:pt x="57780" y="18300"/>
                </a:lnTo>
                <a:lnTo>
                  <a:pt x="57800" y="18300"/>
                </a:lnTo>
                <a:lnTo>
                  <a:pt x="57800" y="18290"/>
                </a:lnTo>
                <a:lnTo>
                  <a:pt x="57800" y="18300"/>
                </a:lnTo>
                <a:lnTo>
                  <a:pt x="57800" y="18270"/>
                </a:lnTo>
                <a:lnTo>
                  <a:pt x="57810" y="18270"/>
                </a:lnTo>
                <a:lnTo>
                  <a:pt x="57810" y="18260"/>
                </a:lnTo>
                <a:lnTo>
                  <a:pt x="57800" y="18260"/>
                </a:lnTo>
                <a:lnTo>
                  <a:pt x="57800" y="18250"/>
                </a:lnTo>
                <a:lnTo>
                  <a:pt x="57800" y="18240"/>
                </a:lnTo>
                <a:lnTo>
                  <a:pt x="57800" y="18220"/>
                </a:lnTo>
                <a:lnTo>
                  <a:pt x="57810" y="18220"/>
                </a:lnTo>
                <a:lnTo>
                  <a:pt x="57810" y="18210"/>
                </a:lnTo>
                <a:lnTo>
                  <a:pt x="57820" y="18210"/>
                </a:lnTo>
                <a:lnTo>
                  <a:pt x="57820" y="18200"/>
                </a:lnTo>
                <a:lnTo>
                  <a:pt x="57830" y="18200"/>
                </a:lnTo>
                <a:lnTo>
                  <a:pt x="57820" y="18200"/>
                </a:lnTo>
                <a:lnTo>
                  <a:pt x="57820" y="18190"/>
                </a:lnTo>
                <a:lnTo>
                  <a:pt x="57820" y="18180"/>
                </a:lnTo>
                <a:lnTo>
                  <a:pt x="57810" y="18180"/>
                </a:lnTo>
                <a:lnTo>
                  <a:pt x="57810" y="18170"/>
                </a:lnTo>
                <a:lnTo>
                  <a:pt x="57810" y="18150"/>
                </a:lnTo>
                <a:lnTo>
                  <a:pt x="57810" y="18140"/>
                </a:lnTo>
                <a:lnTo>
                  <a:pt x="57820" y="18140"/>
                </a:lnTo>
                <a:close/>
                <a:moveTo>
                  <a:pt x="71750" y="17780"/>
                </a:moveTo>
                <a:lnTo>
                  <a:pt x="71750" y="17790"/>
                </a:lnTo>
                <a:lnTo>
                  <a:pt x="71780" y="17790"/>
                </a:lnTo>
                <a:lnTo>
                  <a:pt x="71780" y="17800"/>
                </a:lnTo>
                <a:lnTo>
                  <a:pt x="71780" y="17810"/>
                </a:lnTo>
                <a:lnTo>
                  <a:pt x="71770" y="17810"/>
                </a:lnTo>
                <a:lnTo>
                  <a:pt x="71760" y="17810"/>
                </a:lnTo>
                <a:lnTo>
                  <a:pt x="71760" y="17820"/>
                </a:lnTo>
                <a:lnTo>
                  <a:pt x="71750" y="17820"/>
                </a:lnTo>
                <a:lnTo>
                  <a:pt x="71750" y="17810"/>
                </a:lnTo>
                <a:lnTo>
                  <a:pt x="71740" y="17810"/>
                </a:lnTo>
                <a:lnTo>
                  <a:pt x="71740" y="17800"/>
                </a:lnTo>
                <a:lnTo>
                  <a:pt x="71750" y="17800"/>
                </a:lnTo>
                <a:lnTo>
                  <a:pt x="71740" y="17800"/>
                </a:lnTo>
                <a:lnTo>
                  <a:pt x="71740" y="17790"/>
                </a:lnTo>
                <a:lnTo>
                  <a:pt x="71730" y="17790"/>
                </a:lnTo>
                <a:lnTo>
                  <a:pt x="71730" y="17780"/>
                </a:lnTo>
                <a:lnTo>
                  <a:pt x="71750" y="17780"/>
                </a:lnTo>
                <a:close/>
                <a:moveTo>
                  <a:pt x="66690" y="17770"/>
                </a:moveTo>
                <a:lnTo>
                  <a:pt x="66690" y="17780"/>
                </a:lnTo>
                <a:lnTo>
                  <a:pt x="66700" y="17780"/>
                </a:lnTo>
                <a:lnTo>
                  <a:pt x="66700" y="17790"/>
                </a:lnTo>
                <a:lnTo>
                  <a:pt x="66710" y="17790"/>
                </a:lnTo>
                <a:lnTo>
                  <a:pt x="66710" y="17800"/>
                </a:lnTo>
                <a:lnTo>
                  <a:pt x="66700" y="17800"/>
                </a:lnTo>
                <a:lnTo>
                  <a:pt x="66700" y="17810"/>
                </a:lnTo>
                <a:lnTo>
                  <a:pt x="66700" y="17820"/>
                </a:lnTo>
                <a:lnTo>
                  <a:pt x="66690" y="17820"/>
                </a:lnTo>
                <a:lnTo>
                  <a:pt x="66690" y="17830"/>
                </a:lnTo>
                <a:lnTo>
                  <a:pt x="66680" y="17830"/>
                </a:lnTo>
                <a:lnTo>
                  <a:pt x="66680" y="17840"/>
                </a:lnTo>
                <a:lnTo>
                  <a:pt x="66690" y="17840"/>
                </a:lnTo>
                <a:lnTo>
                  <a:pt x="66690" y="17850"/>
                </a:lnTo>
                <a:lnTo>
                  <a:pt x="66700" y="17850"/>
                </a:lnTo>
                <a:lnTo>
                  <a:pt x="66700" y="17860"/>
                </a:lnTo>
                <a:lnTo>
                  <a:pt x="66710" y="17860"/>
                </a:lnTo>
                <a:lnTo>
                  <a:pt x="66710" y="17870"/>
                </a:lnTo>
                <a:lnTo>
                  <a:pt x="66740" y="17870"/>
                </a:lnTo>
                <a:lnTo>
                  <a:pt x="66760" y="17870"/>
                </a:lnTo>
                <a:lnTo>
                  <a:pt x="66760" y="17880"/>
                </a:lnTo>
                <a:lnTo>
                  <a:pt x="66770" y="17880"/>
                </a:lnTo>
                <a:lnTo>
                  <a:pt x="66770" y="17900"/>
                </a:lnTo>
                <a:lnTo>
                  <a:pt x="66760" y="17900"/>
                </a:lnTo>
                <a:lnTo>
                  <a:pt x="66740" y="17900"/>
                </a:lnTo>
                <a:lnTo>
                  <a:pt x="66710" y="17900"/>
                </a:lnTo>
                <a:lnTo>
                  <a:pt x="66710" y="17910"/>
                </a:lnTo>
                <a:lnTo>
                  <a:pt x="66700" y="17910"/>
                </a:lnTo>
                <a:lnTo>
                  <a:pt x="66700" y="17920"/>
                </a:lnTo>
                <a:lnTo>
                  <a:pt x="66700" y="17930"/>
                </a:lnTo>
                <a:lnTo>
                  <a:pt x="66690" y="17930"/>
                </a:lnTo>
                <a:lnTo>
                  <a:pt x="66690" y="17940"/>
                </a:lnTo>
                <a:lnTo>
                  <a:pt x="66680" y="17940"/>
                </a:lnTo>
                <a:lnTo>
                  <a:pt x="66670" y="17940"/>
                </a:lnTo>
                <a:lnTo>
                  <a:pt x="66660" y="17940"/>
                </a:lnTo>
                <a:lnTo>
                  <a:pt x="66660" y="17930"/>
                </a:lnTo>
                <a:lnTo>
                  <a:pt x="66640" y="17930"/>
                </a:lnTo>
                <a:lnTo>
                  <a:pt x="66640" y="17940"/>
                </a:lnTo>
                <a:lnTo>
                  <a:pt x="66620" y="17940"/>
                </a:lnTo>
                <a:lnTo>
                  <a:pt x="66610" y="17940"/>
                </a:lnTo>
                <a:lnTo>
                  <a:pt x="66610" y="17950"/>
                </a:lnTo>
                <a:lnTo>
                  <a:pt x="66600" y="17950"/>
                </a:lnTo>
                <a:lnTo>
                  <a:pt x="66600" y="17960"/>
                </a:lnTo>
                <a:lnTo>
                  <a:pt x="66590" y="17960"/>
                </a:lnTo>
                <a:lnTo>
                  <a:pt x="66590" y="17970"/>
                </a:lnTo>
                <a:lnTo>
                  <a:pt x="66580" y="17970"/>
                </a:lnTo>
                <a:lnTo>
                  <a:pt x="66560" y="17970"/>
                </a:lnTo>
                <a:lnTo>
                  <a:pt x="66560" y="17980"/>
                </a:lnTo>
                <a:lnTo>
                  <a:pt x="66550" y="17980"/>
                </a:lnTo>
                <a:lnTo>
                  <a:pt x="66550" y="18020"/>
                </a:lnTo>
                <a:lnTo>
                  <a:pt x="66540" y="18020"/>
                </a:lnTo>
                <a:lnTo>
                  <a:pt x="66540" y="18030"/>
                </a:lnTo>
                <a:lnTo>
                  <a:pt x="66530" y="18030"/>
                </a:lnTo>
                <a:lnTo>
                  <a:pt x="66520" y="18030"/>
                </a:lnTo>
                <a:lnTo>
                  <a:pt x="66500" y="18030"/>
                </a:lnTo>
                <a:lnTo>
                  <a:pt x="66480" y="18030"/>
                </a:lnTo>
                <a:lnTo>
                  <a:pt x="66480" y="18020"/>
                </a:lnTo>
                <a:lnTo>
                  <a:pt x="66480" y="18010"/>
                </a:lnTo>
                <a:lnTo>
                  <a:pt x="66480" y="18000"/>
                </a:lnTo>
                <a:lnTo>
                  <a:pt x="66490" y="18000"/>
                </a:lnTo>
                <a:lnTo>
                  <a:pt x="66490" y="17970"/>
                </a:lnTo>
                <a:lnTo>
                  <a:pt x="66490" y="17960"/>
                </a:lnTo>
                <a:lnTo>
                  <a:pt x="66490" y="17950"/>
                </a:lnTo>
                <a:lnTo>
                  <a:pt x="66490" y="17940"/>
                </a:lnTo>
                <a:lnTo>
                  <a:pt x="66500" y="17940"/>
                </a:lnTo>
                <a:lnTo>
                  <a:pt x="66500" y="17920"/>
                </a:lnTo>
                <a:lnTo>
                  <a:pt x="66520" y="17920"/>
                </a:lnTo>
                <a:lnTo>
                  <a:pt x="66520" y="17910"/>
                </a:lnTo>
                <a:lnTo>
                  <a:pt x="66530" y="17910"/>
                </a:lnTo>
                <a:lnTo>
                  <a:pt x="66530" y="17900"/>
                </a:lnTo>
                <a:lnTo>
                  <a:pt x="66540" y="17900"/>
                </a:lnTo>
                <a:lnTo>
                  <a:pt x="66540" y="17890"/>
                </a:lnTo>
                <a:lnTo>
                  <a:pt x="66550" y="17890"/>
                </a:lnTo>
                <a:lnTo>
                  <a:pt x="66550" y="17880"/>
                </a:lnTo>
                <a:lnTo>
                  <a:pt x="66550" y="17870"/>
                </a:lnTo>
                <a:lnTo>
                  <a:pt x="66550" y="17860"/>
                </a:lnTo>
                <a:lnTo>
                  <a:pt x="66570" y="17860"/>
                </a:lnTo>
                <a:lnTo>
                  <a:pt x="66580" y="17860"/>
                </a:lnTo>
                <a:lnTo>
                  <a:pt x="66580" y="17870"/>
                </a:lnTo>
                <a:lnTo>
                  <a:pt x="66590" y="17870"/>
                </a:lnTo>
                <a:lnTo>
                  <a:pt x="66590" y="17860"/>
                </a:lnTo>
                <a:lnTo>
                  <a:pt x="66600" y="17860"/>
                </a:lnTo>
                <a:lnTo>
                  <a:pt x="66600" y="17850"/>
                </a:lnTo>
                <a:lnTo>
                  <a:pt x="66610" y="17850"/>
                </a:lnTo>
                <a:lnTo>
                  <a:pt x="66620" y="17850"/>
                </a:lnTo>
                <a:lnTo>
                  <a:pt x="66620" y="17840"/>
                </a:lnTo>
                <a:lnTo>
                  <a:pt x="66630" y="17840"/>
                </a:lnTo>
                <a:lnTo>
                  <a:pt x="66630" y="17820"/>
                </a:lnTo>
                <a:lnTo>
                  <a:pt x="66630" y="17800"/>
                </a:lnTo>
                <a:lnTo>
                  <a:pt x="66640" y="17800"/>
                </a:lnTo>
                <a:lnTo>
                  <a:pt x="66640" y="17810"/>
                </a:lnTo>
                <a:lnTo>
                  <a:pt x="66660" y="17810"/>
                </a:lnTo>
                <a:lnTo>
                  <a:pt x="66660" y="17800"/>
                </a:lnTo>
                <a:lnTo>
                  <a:pt x="66670" y="17800"/>
                </a:lnTo>
                <a:lnTo>
                  <a:pt x="66670" y="17780"/>
                </a:lnTo>
                <a:lnTo>
                  <a:pt x="66680" y="17780"/>
                </a:lnTo>
                <a:lnTo>
                  <a:pt x="66680" y="17770"/>
                </a:lnTo>
                <a:lnTo>
                  <a:pt x="66690" y="17770"/>
                </a:lnTo>
                <a:close/>
                <a:moveTo>
                  <a:pt x="66200" y="17750"/>
                </a:moveTo>
                <a:lnTo>
                  <a:pt x="66200" y="17760"/>
                </a:lnTo>
                <a:lnTo>
                  <a:pt x="66220" y="17760"/>
                </a:lnTo>
                <a:lnTo>
                  <a:pt x="66230" y="17760"/>
                </a:lnTo>
                <a:lnTo>
                  <a:pt x="66230" y="17770"/>
                </a:lnTo>
                <a:lnTo>
                  <a:pt x="66240" y="17770"/>
                </a:lnTo>
                <a:lnTo>
                  <a:pt x="66240" y="17780"/>
                </a:lnTo>
                <a:lnTo>
                  <a:pt x="66240" y="17790"/>
                </a:lnTo>
                <a:lnTo>
                  <a:pt x="66250" y="17790"/>
                </a:lnTo>
                <a:lnTo>
                  <a:pt x="66250" y="17780"/>
                </a:lnTo>
                <a:lnTo>
                  <a:pt x="66260" y="17780"/>
                </a:lnTo>
                <a:lnTo>
                  <a:pt x="66270" y="17780"/>
                </a:lnTo>
                <a:lnTo>
                  <a:pt x="66270" y="17770"/>
                </a:lnTo>
                <a:lnTo>
                  <a:pt x="66280" y="17770"/>
                </a:lnTo>
                <a:lnTo>
                  <a:pt x="66280" y="17780"/>
                </a:lnTo>
                <a:lnTo>
                  <a:pt x="66290" y="17780"/>
                </a:lnTo>
                <a:lnTo>
                  <a:pt x="66290" y="17800"/>
                </a:lnTo>
                <a:lnTo>
                  <a:pt x="66280" y="17800"/>
                </a:lnTo>
                <a:lnTo>
                  <a:pt x="66280" y="17820"/>
                </a:lnTo>
                <a:lnTo>
                  <a:pt x="66290" y="17820"/>
                </a:lnTo>
                <a:lnTo>
                  <a:pt x="66290" y="17830"/>
                </a:lnTo>
                <a:lnTo>
                  <a:pt x="66300" y="17830"/>
                </a:lnTo>
                <a:lnTo>
                  <a:pt x="66300" y="17840"/>
                </a:lnTo>
                <a:lnTo>
                  <a:pt x="66290" y="17840"/>
                </a:lnTo>
                <a:lnTo>
                  <a:pt x="66290" y="17850"/>
                </a:lnTo>
                <a:lnTo>
                  <a:pt x="66280" y="17850"/>
                </a:lnTo>
                <a:lnTo>
                  <a:pt x="66280" y="17860"/>
                </a:lnTo>
                <a:lnTo>
                  <a:pt x="66270" y="17860"/>
                </a:lnTo>
                <a:lnTo>
                  <a:pt x="66270" y="17870"/>
                </a:lnTo>
                <a:lnTo>
                  <a:pt x="66270" y="17880"/>
                </a:lnTo>
                <a:lnTo>
                  <a:pt x="66270" y="17900"/>
                </a:lnTo>
                <a:lnTo>
                  <a:pt x="66280" y="17900"/>
                </a:lnTo>
                <a:lnTo>
                  <a:pt x="66280" y="17910"/>
                </a:lnTo>
                <a:lnTo>
                  <a:pt x="66290" y="17910"/>
                </a:lnTo>
                <a:lnTo>
                  <a:pt x="66290" y="17920"/>
                </a:lnTo>
                <a:lnTo>
                  <a:pt x="66290" y="17930"/>
                </a:lnTo>
                <a:lnTo>
                  <a:pt x="66300" y="17930"/>
                </a:lnTo>
                <a:lnTo>
                  <a:pt x="66300" y="17940"/>
                </a:lnTo>
                <a:lnTo>
                  <a:pt x="66330" y="17940"/>
                </a:lnTo>
                <a:lnTo>
                  <a:pt x="66340" y="17940"/>
                </a:lnTo>
                <a:lnTo>
                  <a:pt x="66340" y="17950"/>
                </a:lnTo>
                <a:lnTo>
                  <a:pt x="66340" y="17940"/>
                </a:lnTo>
                <a:lnTo>
                  <a:pt x="66350" y="17940"/>
                </a:lnTo>
                <a:lnTo>
                  <a:pt x="66360" y="17940"/>
                </a:lnTo>
                <a:lnTo>
                  <a:pt x="66360" y="17930"/>
                </a:lnTo>
                <a:lnTo>
                  <a:pt x="66370" y="17930"/>
                </a:lnTo>
                <a:lnTo>
                  <a:pt x="66380" y="17930"/>
                </a:lnTo>
                <a:lnTo>
                  <a:pt x="66390" y="17930"/>
                </a:lnTo>
                <a:lnTo>
                  <a:pt x="66390" y="17940"/>
                </a:lnTo>
                <a:lnTo>
                  <a:pt x="66390" y="17950"/>
                </a:lnTo>
                <a:lnTo>
                  <a:pt x="66390" y="17960"/>
                </a:lnTo>
                <a:lnTo>
                  <a:pt x="66390" y="17970"/>
                </a:lnTo>
                <a:lnTo>
                  <a:pt x="66380" y="17970"/>
                </a:lnTo>
                <a:lnTo>
                  <a:pt x="66380" y="17980"/>
                </a:lnTo>
                <a:lnTo>
                  <a:pt x="66380" y="17990"/>
                </a:lnTo>
                <a:lnTo>
                  <a:pt x="66370" y="17990"/>
                </a:lnTo>
                <a:lnTo>
                  <a:pt x="66370" y="18000"/>
                </a:lnTo>
                <a:lnTo>
                  <a:pt x="66360" y="18000"/>
                </a:lnTo>
                <a:lnTo>
                  <a:pt x="66360" y="18010"/>
                </a:lnTo>
                <a:lnTo>
                  <a:pt x="66350" y="18010"/>
                </a:lnTo>
                <a:lnTo>
                  <a:pt x="66340" y="18010"/>
                </a:lnTo>
                <a:lnTo>
                  <a:pt x="66340" y="18020"/>
                </a:lnTo>
                <a:lnTo>
                  <a:pt x="66340" y="18030"/>
                </a:lnTo>
                <a:lnTo>
                  <a:pt x="66330" y="18030"/>
                </a:lnTo>
                <a:lnTo>
                  <a:pt x="66330" y="18040"/>
                </a:lnTo>
                <a:lnTo>
                  <a:pt x="66320" y="18040"/>
                </a:lnTo>
                <a:lnTo>
                  <a:pt x="66310" y="18040"/>
                </a:lnTo>
                <a:lnTo>
                  <a:pt x="66310" y="18050"/>
                </a:lnTo>
                <a:lnTo>
                  <a:pt x="66300" y="18050"/>
                </a:lnTo>
                <a:lnTo>
                  <a:pt x="66300" y="18060"/>
                </a:lnTo>
                <a:lnTo>
                  <a:pt x="66300" y="18070"/>
                </a:lnTo>
                <a:lnTo>
                  <a:pt x="66290" y="18070"/>
                </a:lnTo>
                <a:lnTo>
                  <a:pt x="66290" y="18090"/>
                </a:lnTo>
                <a:lnTo>
                  <a:pt x="66280" y="18090"/>
                </a:lnTo>
                <a:lnTo>
                  <a:pt x="66280" y="18100"/>
                </a:lnTo>
                <a:lnTo>
                  <a:pt x="66260" y="18100"/>
                </a:lnTo>
                <a:lnTo>
                  <a:pt x="66250" y="18100"/>
                </a:lnTo>
                <a:lnTo>
                  <a:pt x="66250" y="18110"/>
                </a:lnTo>
                <a:lnTo>
                  <a:pt x="66250" y="18130"/>
                </a:lnTo>
                <a:lnTo>
                  <a:pt x="66240" y="18130"/>
                </a:lnTo>
                <a:lnTo>
                  <a:pt x="66240" y="18150"/>
                </a:lnTo>
                <a:lnTo>
                  <a:pt x="66250" y="18150"/>
                </a:lnTo>
                <a:lnTo>
                  <a:pt x="66250" y="18170"/>
                </a:lnTo>
                <a:lnTo>
                  <a:pt x="66250" y="18180"/>
                </a:lnTo>
                <a:lnTo>
                  <a:pt x="66240" y="18180"/>
                </a:lnTo>
                <a:lnTo>
                  <a:pt x="66240" y="18190"/>
                </a:lnTo>
                <a:lnTo>
                  <a:pt x="66240" y="18200"/>
                </a:lnTo>
                <a:lnTo>
                  <a:pt x="66230" y="18200"/>
                </a:lnTo>
                <a:lnTo>
                  <a:pt x="66220" y="18200"/>
                </a:lnTo>
                <a:lnTo>
                  <a:pt x="66200" y="18200"/>
                </a:lnTo>
                <a:lnTo>
                  <a:pt x="66200" y="18190"/>
                </a:lnTo>
                <a:lnTo>
                  <a:pt x="66210" y="18190"/>
                </a:lnTo>
                <a:lnTo>
                  <a:pt x="66210" y="18180"/>
                </a:lnTo>
                <a:lnTo>
                  <a:pt x="66200" y="18180"/>
                </a:lnTo>
                <a:lnTo>
                  <a:pt x="66200" y="18160"/>
                </a:lnTo>
                <a:lnTo>
                  <a:pt x="66200" y="18150"/>
                </a:lnTo>
                <a:lnTo>
                  <a:pt x="66190" y="18150"/>
                </a:lnTo>
                <a:lnTo>
                  <a:pt x="66190" y="18140"/>
                </a:lnTo>
                <a:lnTo>
                  <a:pt x="66180" y="18140"/>
                </a:lnTo>
                <a:lnTo>
                  <a:pt x="66180" y="18130"/>
                </a:lnTo>
                <a:lnTo>
                  <a:pt x="66190" y="18130"/>
                </a:lnTo>
                <a:lnTo>
                  <a:pt x="66190" y="18100"/>
                </a:lnTo>
                <a:lnTo>
                  <a:pt x="66180" y="18100"/>
                </a:lnTo>
                <a:lnTo>
                  <a:pt x="66180" y="18090"/>
                </a:lnTo>
                <a:lnTo>
                  <a:pt x="66170" y="18090"/>
                </a:lnTo>
                <a:lnTo>
                  <a:pt x="66170" y="18070"/>
                </a:lnTo>
                <a:lnTo>
                  <a:pt x="66160" y="18070"/>
                </a:lnTo>
                <a:lnTo>
                  <a:pt x="66160" y="18060"/>
                </a:lnTo>
                <a:lnTo>
                  <a:pt x="66150" y="18060"/>
                </a:lnTo>
                <a:lnTo>
                  <a:pt x="66150" y="18050"/>
                </a:lnTo>
                <a:lnTo>
                  <a:pt x="66140" y="18050"/>
                </a:lnTo>
                <a:lnTo>
                  <a:pt x="66130" y="18050"/>
                </a:lnTo>
                <a:lnTo>
                  <a:pt x="66130" y="18040"/>
                </a:lnTo>
                <a:lnTo>
                  <a:pt x="66120" y="18040"/>
                </a:lnTo>
                <a:lnTo>
                  <a:pt x="66110" y="18040"/>
                </a:lnTo>
                <a:lnTo>
                  <a:pt x="66090" y="18040"/>
                </a:lnTo>
                <a:lnTo>
                  <a:pt x="66090" y="18030"/>
                </a:lnTo>
                <a:lnTo>
                  <a:pt x="66090" y="18020"/>
                </a:lnTo>
                <a:lnTo>
                  <a:pt x="66080" y="18020"/>
                </a:lnTo>
                <a:lnTo>
                  <a:pt x="66070" y="18020"/>
                </a:lnTo>
                <a:lnTo>
                  <a:pt x="66070" y="18000"/>
                </a:lnTo>
                <a:lnTo>
                  <a:pt x="66080" y="18000"/>
                </a:lnTo>
                <a:lnTo>
                  <a:pt x="66080" y="17980"/>
                </a:lnTo>
                <a:lnTo>
                  <a:pt x="66080" y="17970"/>
                </a:lnTo>
                <a:lnTo>
                  <a:pt x="66090" y="17970"/>
                </a:lnTo>
                <a:lnTo>
                  <a:pt x="66080" y="17970"/>
                </a:lnTo>
                <a:lnTo>
                  <a:pt x="66080" y="17960"/>
                </a:lnTo>
                <a:lnTo>
                  <a:pt x="66070" y="17960"/>
                </a:lnTo>
                <a:lnTo>
                  <a:pt x="66070" y="17950"/>
                </a:lnTo>
                <a:lnTo>
                  <a:pt x="66080" y="17950"/>
                </a:lnTo>
                <a:lnTo>
                  <a:pt x="66080" y="17940"/>
                </a:lnTo>
                <a:lnTo>
                  <a:pt x="66090" y="17940"/>
                </a:lnTo>
                <a:lnTo>
                  <a:pt x="66090" y="17930"/>
                </a:lnTo>
                <a:lnTo>
                  <a:pt x="66090" y="17920"/>
                </a:lnTo>
                <a:lnTo>
                  <a:pt x="66100" y="17920"/>
                </a:lnTo>
                <a:lnTo>
                  <a:pt x="66110" y="17920"/>
                </a:lnTo>
                <a:lnTo>
                  <a:pt x="66110" y="17930"/>
                </a:lnTo>
                <a:lnTo>
                  <a:pt x="66120" y="17930"/>
                </a:lnTo>
                <a:lnTo>
                  <a:pt x="66130" y="17930"/>
                </a:lnTo>
                <a:lnTo>
                  <a:pt x="66130" y="17920"/>
                </a:lnTo>
                <a:lnTo>
                  <a:pt x="66140" y="17920"/>
                </a:lnTo>
                <a:lnTo>
                  <a:pt x="66140" y="17890"/>
                </a:lnTo>
                <a:lnTo>
                  <a:pt x="66130" y="17890"/>
                </a:lnTo>
                <a:lnTo>
                  <a:pt x="66130" y="17880"/>
                </a:lnTo>
                <a:lnTo>
                  <a:pt x="66130" y="17870"/>
                </a:lnTo>
                <a:lnTo>
                  <a:pt x="66130" y="17860"/>
                </a:lnTo>
                <a:lnTo>
                  <a:pt x="66140" y="17860"/>
                </a:lnTo>
                <a:lnTo>
                  <a:pt x="66140" y="17850"/>
                </a:lnTo>
                <a:lnTo>
                  <a:pt x="66140" y="17840"/>
                </a:lnTo>
                <a:lnTo>
                  <a:pt x="66150" y="17840"/>
                </a:lnTo>
                <a:lnTo>
                  <a:pt x="66150" y="17830"/>
                </a:lnTo>
                <a:lnTo>
                  <a:pt x="66150" y="17820"/>
                </a:lnTo>
                <a:lnTo>
                  <a:pt x="66160" y="17820"/>
                </a:lnTo>
                <a:lnTo>
                  <a:pt x="66160" y="17800"/>
                </a:lnTo>
                <a:lnTo>
                  <a:pt x="66160" y="17790"/>
                </a:lnTo>
                <a:lnTo>
                  <a:pt x="66150" y="17790"/>
                </a:lnTo>
                <a:lnTo>
                  <a:pt x="66150" y="17770"/>
                </a:lnTo>
                <a:lnTo>
                  <a:pt x="66160" y="17770"/>
                </a:lnTo>
                <a:lnTo>
                  <a:pt x="66160" y="17760"/>
                </a:lnTo>
                <a:lnTo>
                  <a:pt x="66170" y="17760"/>
                </a:lnTo>
                <a:lnTo>
                  <a:pt x="66180" y="17760"/>
                </a:lnTo>
                <a:lnTo>
                  <a:pt x="66180" y="17750"/>
                </a:lnTo>
                <a:lnTo>
                  <a:pt x="66200" y="17750"/>
                </a:lnTo>
                <a:close/>
                <a:moveTo>
                  <a:pt x="72970" y="17660"/>
                </a:moveTo>
                <a:lnTo>
                  <a:pt x="72970" y="17670"/>
                </a:lnTo>
                <a:lnTo>
                  <a:pt x="72990" y="17670"/>
                </a:lnTo>
                <a:lnTo>
                  <a:pt x="72990" y="17680"/>
                </a:lnTo>
                <a:lnTo>
                  <a:pt x="73000" y="17680"/>
                </a:lnTo>
                <a:lnTo>
                  <a:pt x="73000" y="17700"/>
                </a:lnTo>
                <a:lnTo>
                  <a:pt x="73000" y="17710"/>
                </a:lnTo>
                <a:lnTo>
                  <a:pt x="73000" y="17720"/>
                </a:lnTo>
                <a:lnTo>
                  <a:pt x="72990" y="17720"/>
                </a:lnTo>
                <a:lnTo>
                  <a:pt x="72990" y="17710"/>
                </a:lnTo>
                <a:lnTo>
                  <a:pt x="72980" y="17710"/>
                </a:lnTo>
                <a:lnTo>
                  <a:pt x="72970" y="17710"/>
                </a:lnTo>
                <a:lnTo>
                  <a:pt x="72960" y="17710"/>
                </a:lnTo>
                <a:lnTo>
                  <a:pt x="72960" y="17720"/>
                </a:lnTo>
                <a:lnTo>
                  <a:pt x="72960" y="17740"/>
                </a:lnTo>
                <a:lnTo>
                  <a:pt x="72960" y="17750"/>
                </a:lnTo>
                <a:lnTo>
                  <a:pt x="72970" y="17750"/>
                </a:lnTo>
                <a:lnTo>
                  <a:pt x="72970" y="17760"/>
                </a:lnTo>
                <a:lnTo>
                  <a:pt x="72960" y="17760"/>
                </a:lnTo>
                <a:lnTo>
                  <a:pt x="72960" y="17770"/>
                </a:lnTo>
                <a:lnTo>
                  <a:pt x="72950" y="17770"/>
                </a:lnTo>
                <a:lnTo>
                  <a:pt x="72940" y="17770"/>
                </a:lnTo>
                <a:lnTo>
                  <a:pt x="72940" y="17780"/>
                </a:lnTo>
                <a:lnTo>
                  <a:pt x="72930" y="17780"/>
                </a:lnTo>
                <a:lnTo>
                  <a:pt x="72930" y="17790"/>
                </a:lnTo>
                <a:lnTo>
                  <a:pt x="72920" y="17790"/>
                </a:lnTo>
                <a:lnTo>
                  <a:pt x="72920" y="17800"/>
                </a:lnTo>
                <a:lnTo>
                  <a:pt x="72910" y="17800"/>
                </a:lnTo>
                <a:lnTo>
                  <a:pt x="72910" y="17810"/>
                </a:lnTo>
                <a:lnTo>
                  <a:pt x="72900" y="17810"/>
                </a:lnTo>
                <a:lnTo>
                  <a:pt x="72900" y="17820"/>
                </a:lnTo>
                <a:lnTo>
                  <a:pt x="72890" y="17820"/>
                </a:lnTo>
                <a:lnTo>
                  <a:pt x="72890" y="17830"/>
                </a:lnTo>
                <a:lnTo>
                  <a:pt x="72870" y="17830"/>
                </a:lnTo>
                <a:lnTo>
                  <a:pt x="72870" y="17820"/>
                </a:lnTo>
                <a:lnTo>
                  <a:pt x="72850" y="17820"/>
                </a:lnTo>
                <a:lnTo>
                  <a:pt x="72850" y="17810"/>
                </a:lnTo>
                <a:lnTo>
                  <a:pt x="72850" y="17800"/>
                </a:lnTo>
                <a:lnTo>
                  <a:pt x="72850" y="17790"/>
                </a:lnTo>
                <a:lnTo>
                  <a:pt x="72840" y="17790"/>
                </a:lnTo>
                <a:lnTo>
                  <a:pt x="72840" y="17780"/>
                </a:lnTo>
                <a:lnTo>
                  <a:pt x="72850" y="17780"/>
                </a:lnTo>
                <a:lnTo>
                  <a:pt x="72850" y="17770"/>
                </a:lnTo>
                <a:lnTo>
                  <a:pt x="72840" y="17770"/>
                </a:lnTo>
                <a:lnTo>
                  <a:pt x="72840" y="17750"/>
                </a:lnTo>
                <a:lnTo>
                  <a:pt x="72850" y="17750"/>
                </a:lnTo>
                <a:lnTo>
                  <a:pt x="72850" y="17740"/>
                </a:lnTo>
                <a:lnTo>
                  <a:pt x="72850" y="17730"/>
                </a:lnTo>
                <a:lnTo>
                  <a:pt x="72850" y="17720"/>
                </a:lnTo>
                <a:lnTo>
                  <a:pt x="72860" y="17720"/>
                </a:lnTo>
                <a:lnTo>
                  <a:pt x="72860" y="17690"/>
                </a:lnTo>
                <a:lnTo>
                  <a:pt x="72870" y="17690"/>
                </a:lnTo>
                <a:lnTo>
                  <a:pt x="72880" y="17690"/>
                </a:lnTo>
                <a:lnTo>
                  <a:pt x="72880" y="17680"/>
                </a:lnTo>
                <a:lnTo>
                  <a:pt x="72890" y="17680"/>
                </a:lnTo>
                <a:lnTo>
                  <a:pt x="72890" y="17670"/>
                </a:lnTo>
                <a:lnTo>
                  <a:pt x="72910" y="17670"/>
                </a:lnTo>
                <a:lnTo>
                  <a:pt x="72940" y="17670"/>
                </a:lnTo>
                <a:lnTo>
                  <a:pt x="72940" y="17660"/>
                </a:lnTo>
                <a:lnTo>
                  <a:pt x="72950" y="17660"/>
                </a:lnTo>
                <a:lnTo>
                  <a:pt x="72970" y="17660"/>
                </a:lnTo>
                <a:close/>
                <a:moveTo>
                  <a:pt x="66660" y="17520"/>
                </a:moveTo>
                <a:lnTo>
                  <a:pt x="66660" y="17530"/>
                </a:lnTo>
                <a:lnTo>
                  <a:pt x="66670" y="17530"/>
                </a:lnTo>
                <a:lnTo>
                  <a:pt x="66670" y="17540"/>
                </a:lnTo>
                <a:lnTo>
                  <a:pt x="66660" y="17540"/>
                </a:lnTo>
                <a:lnTo>
                  <a:pt x="66660" y="17560"/>
                </a:lnTo>
                <a:lnTo>
                  <a:pt x="66650" y="17560"/>
                </a:lnTo>
                <a:lnTo>
                  <a:pt x="66640" y="17560"/>
                </a:lnTo>
                <a:lnTo>
                  <a:pt x="66640" y="17570"/>
                </a:lnTo>
                <a:lnTo>
                  <a:pt x="66630" y="17570"/>
                </a:lnTo>
                <a:lnTo>
                  <a:pt x="66610" y="17570"/>
                </a:lnTo>
                <a:lnTo>
                  <a:pt x="66610" y="17550"/>
                </a:lnTo>
                <a:lnTo>
                  <a:pt x="66620" y="17550"/>
                </a:lnTo>
                <a:lnTo>
                  <a:pt x="66620" y="17540"/>
                </a:lnTo>
                <a:lnTo>
                  <a:pt x="66630" y="17540"/>
                </a:lnTo>
                <a:lnTo>
                  <a:pt x="66630" y="17530"/>
                </a:lnTo>
                <a:lnTo>
                  <a:pt x="66640" y="17530"/>
                </a:lnTo>
                <a:lnTo>
                  <a:pt x="66640" y="17520"/>
                </a:lnTo>
                <a:lnTo>
                  <a:pt x="66660" y="17520"/>
                </a:lnTo>
                <a:close/>
                <a:moveTo>
                  <a:pt x="72890" y="17340"/>
                </a:moveTo>
                <a:lnTo>
                  <a:pt x="72890" y="17360"/>
                </a:lnTo>
                <a:lnTo>
                  <a:pt x="72890" y="17370"/>
                </a:lnTo>
                <a:lnTo>
                  <a:pt x="72890" y="17380"/>
                </a:lnTo>
                <a:lnTo>
                  <a:pt x="72910" y="17380"/>
                </a:lnTo>
                <a:lnTo>
                  <a:pt x="72910" y="17370"/>
                </a:lnTo>
                <a:lnTo>
                  <a:pt x="72910" y="17380"/>
                </a:lnTo>
                <a:lnTo>
                  <a:pt x="72920" y="17380"/>
                </a:lnTo>
                <a:lnTo>
                  <a:pt x="72920" y="17400"/>
                </a:lnTo>
                <a:lnTo>
                  <a:pt x="72920" y="17410"/>
                </a:lnTo>
                <a:lnTo>
                  <a:pt x="72920" y="17420"/>
                </a:lnTo>
                <a:lnTo>
                  <a:pt x="72910" y="17420"/>
                </a:lnTo>
                <a:lnTo>
                  <a:pt x="72910" y="17410"/>
                </a:lnTo>
                <a:lnTo>
                  <a:pt x="72900" y="17410"/>
                </a:lnTo>
                <a:lnTo>
                  <a:pt x="72900" y="17400"/>
                </a:lnTo>
                <a:lnTo>
                  <a:pt x="72890" y="17400"/>
                </a:lnTo>
                <a:lnTo>
                  <a:pt x="72890" y="17410"/>
                </a:lnTo>
                <a:lnTo>
                  <a:pt x="72890" y="17420"/>
                </a:lnTo>
                <a:lnTo>
                  <a:pt x="72900" y="17420"/>
                </a:lnTo>
                <a:lnTo>
                  <a:pt x="72900" y="17430"/>
                </a:lnTo>
                <a:lnTo>
                  <a:pt x="72910" y="17430"/>
                </a:lnTo>
                <a:lnTo>
                  <a:pt x="72910" y="17450"/>
                </a:lnTo>
                <a:lnTo>
                  <a:pt x="72900" y="17450"/>
                </a:lnTo>
                <a:lnTo>
                  <a:pt x="72910" y="17450"/>
                </a:lnTo>
                <a:lnTo>
                  <a:pt x="72910" y="17460"/>
                </a:lnTo>
                <a:lnTo>
                  <a:pt x="72900" y="17460"/>
                </a:lnTo>
                <a:lnTo>
                  <a:pt x="72900" y="17470"/>
                </a:lnTo>
                <a:lnTo>
                  <a:pt x="72890" y="17470"/>
                </a:lnTo>
                <a:lnTo>
                  <a:pt x="72870" y="17470"/>
                </a:lnTo>
                <a:lnTo>
                  <a:pt x="72870" y="17460"/>
                </a:lnTo>
                <a:lnTo>
                  <a:pt x="72860" y="17460"/>
                </a:lnTo>
                <a:lnTo>
                  <a:pt x="72860" y="17450"/>
                </a:lnTo>
                <a:lnTo>
                  <a:pt x="72850" y="17450"/>
                </a:lnTo>
                <a:lnTo>
                  <a:pt x="72850" y="17440"/>
                </a:lnTo>
                <a:lnTo>
                  <a:pt x="72860" y="17440"/>
                </a:lnTo>
                <a:lnTo>
                  <a:pt x="72860" y="17430"/>
                </a:lnTo>
                <a:lnTo>
                  <a:pt x="72870" y="17430"/>
                </a:lnTo>
                <a:lnTo>
                  <a:pt x="72870" y="17420"/>
                </a:lnTo>
                <a:lnTo>
                  <a:pt x="72870" y="17410"/>
                </a:lnTo>
                <a:lnTo>
                  <a:pt x="72850" y="17410"/>
                </a:lnTo>
                <a:lnTo>
                  <a:pt x="72850" y="17420"/>
                </a:lnTo>
                <a:lnTo>
                  <a:pt x="72840" y="17420"/>
                </a:lnTo>
                <a:lnTo>
                  <a:pt x="72840" y="17430"/>
                </a:lnTo>
                <a:lnTo>
                  <a:pt x="72830" y="17430"/>
                </a:lnTo>
                <a:lnTo>
                  <a:pt x="72820" y="17430"/>
                </a:lnTo>
                <a:lnTo>
                  <a:pt x="72820" y="17440"/>
                </a:lnTo>
                <a:lnTo>
                  <a:pt x="72810" y="17440"/>
                </a:lnTo>
                <a:lnTo>
                  <a:pt x="72810" y="17430"/>
                </a:lnTo>
                <a:lnTo>
                  <a:pt x="72800" y="17430"/>
                </a:lnTo>
                <a:lnTo>
                  <a:pt x="72800" y="17420"/>
                </a:lnTo>
                <a:lnTo>
                  <a:pt x="72800" y="17410"/>
                </a:lnTo>
                <a:lnTo>
                  <a:pt x="72790" y="17410"/>
                </a:lnTo>
                <a:lnTo>
                  <a:pt x="72790" y="17400"/>
                </a:lnTo>
                <a:lnTo>
                  <a:pt x="72790" y="17390"/>
                </a:lnTo>
                <a:lnTo>
                  <a:pt x="72810" y="17390"/>
                </a:lnTo>
                <a:lnTo>
                  <a:pt x="72810" y="17380"/>
                </a:lnTo>
                <a:lnTo>
                  <a:pt x="72820" y="17380"/>
                </a:lnTo>
                <a:lnTo>
                  <a:pt x="72820" y="17370"/>
                </a:lnTo>
                <a:lnTo>
                  <a:pt x="72820" y="17360"/>
                </a:lnTo>
                <a:lnTo>
                  <a:pt x="72830" y="17360"/>
                </a:lnTo>
                <a:lnTo>
                  <a:pt x="72860" y="17360"/>
                </a:lnTo>
                <a:lnTo>
                  <a:pt x="72860" y="17350"/>
                </a:lnTo>
                <a:lnTo>
                  <a:pt x="72870" y="17350"/>
                </a:lnTo>
                <a:lnTo>
                  <a:pt x="72870" y="17340"/>
                </a:lnTo>
                <a:lnTo>
                  <a:pt x="72890" y="17340"/>
                </a:lnTo>
                <a:close/>
                <a:moveTo>
                  <a:pt x="66400" y="17230"/>
                </a:moveTo>
                <a:lnTo>
                  <a:pt x="66400" y="17250"/>
                </a:lnTo>
                <a:lnTo>
                  <a:pt x="66400" y="17260"/>
                </a:lnTo>
                <a:lnTo>
                  <a:pt x="66390" y="17260"/>
                </a:lnTo>
                <a:lnTo>
                  <a:pt x="66390" y="17280"/>
                </a:lnTo>
                <a:lnTo>
                  <a:pt x="66400" y="17280"/>
                </a:lnTo>
                <a:lnTo>
                  <a:pt x="66400" y="17290"/>
                </a:lnTo>
                <a:lnTo>
                  <a:pt x="66410" y="17290"/>
                </a:lnTo>
                <a:lnTo>
                  <a:pt x="66410" y="17300"/>
                </a:lnTo>
                <a:lnTo>
                  <a:pt x="66420" y="17300"/>
                </a:lnTo>
                <a:lnTo>
                  <a:pt x="66430" y="17300"/>
                </a:lnTo>
                <a:lnTo>
                  <a:pt x="66430" y="17310"/>
                </a:lnTo>
                <a:lnTo>
                  <a:pt x="66440" y="17310"/>
                </a:lnTo>
                <a:lnTo>
                  <a:pt x="66450" y="17310"/>
                </a:lnTo>
                <a:lnTo>
                  <a:pt x="66450" y="17320"/>
                </a:lnTo>
                <a:lnTo>
                  <a:pt x="66450" y="17340"/>
                </a:lnTo>
                <a:lnTo>
                  <a:pt x="66440" y="17340"/>
                </a:lnTo>
                <a:lnTo>
                  <a:pt x="66440" y="17350"/>
                </a:lnTo>
                <a:lnTo>
                  <a:pt x="66430" y="17350"/>
                </a:lnTo>
                <a:lnTo>
                  <a:pt x="66420" y="17350"/>
                </a:lnTo>
                <a:lnTo>
                  <a:pt x="66420" y="17360"/>
                </a:lnTo>
                <a:lnTo>
                  <a:pt x="66420" y="17350"/>
                </a:lnTo>
                <a:lnTo>
                  <a:pt x="66410" y="17350"/>
                </a:lnTo>
                <a:lnTo>
                  <a:pt x="66390" y="17350"/>
                </a:lnTo>
                <a:lnTo>
                  <a:pt x="66380" y="17350"/>
                </a:lnTo>
                <a:lnTo>
                  <a:pt x="66350" y="17350"/>
                </a:lnTo>
                <a:lnTo>
                  <a:pt x="66350" y="17340"/>
                </a:lnTo>
                <a:lnTo>
                  <a:pt x="66340" y="17340"/>
                </a:lnTo>
                <a:lnTo>
                  <a:pt x="66310" y="17340"/>
                </a:lnTo>
                <a:lnTo>
                  <a:pt x="66300" y="17340"/>
                </a:lnTo>
                <a:lnTo>
                  <a:pt x="66300" y="17320"/>
                </a:lnTo>
                <a:lnTo>
                  <a:pt x="66300" y="17310"/>
                </a:lnTo>
                <a:lnTo>
                  <a:pt x="66290" y="17310"/>
                </a:lnTo>
                <a:lnTo>
                  <a:pt x="66290" y="17300"/>
                </a:lnTo>
                <a:lnTo>
                  <a:pt x="66280" y="17300"/>
                </a:lnTo>
                <a:lnTo>
                  <a:pt x="66270" y="17300"/>
                </a:lnTo>
                <a:lnTo>
                  <a:pt x="66270" y="17280"/>
                </a:lnTo>
                <a:lnTo>
                  <a:pt x="66270" y="17270"/>
                </a:lnTo>
                <a:lnTo>
                  <a:pt x="66280" y="17270"/>
                </a:lnTo>
                <a:lnTo>
                  <a:pt x="66280" y="17260"/>
                </a:lnTo>
                <a:lnTo>
                  <a:pt x="66270" y="17260"/>
                </a:lnTo>
                <a:lnTo>
                  <a:pt x="66270" y="17240"/>
                </a:lnTo>
                <a:lnTo>
                  <a:pt x="66290" y="17240"/>
                </a:lnTo>
                <a:lnTo>
                  <a:pt x="66300" y="17240"/>
                </a:lnTo>
                <a:lnTo>
                  <a:pt x="66300" y="17230"/>
                </a:lnTo>
                <a:lnTo>
                  <a:pt x="66320" y="17230"/>
                </a:lnTo>
                <a:lnTo>
                  <a:pt x="66360" y="17230"/>
                </a:lnTo>
                <a:lnTo>
                  <a:pt x="66360" y="17240"/>
                </a:lnTo>
                <a:lnTo>
                  <a:pt x="66370" y="17240"/>
                </a:lnTo>
                <a:lnTo>
                  <a:pt x="66370" y="17230"/>
                </a:lnTo>
                <a:lnTo>
                  <a:pt x="66390" y="17230"/>
                </a:lnTo>
                <a:lnTo>
                  <a:pt x="66400" y="17230"/>
                </a:lnTo>
                <a:close/>
                <a:moveTo>
                  <a:pt x="66220" y="17180"/>
                </a:moveTo>
                <a:lnTo>
                  <a:pt x="66220" y="17190"/>
                </a:lnTo>
                <a:lnTo>
                  <a:pt x="66240" y="17190"/>
                </a:lnTo>
                <a:lnTo>
                  <a:pt x="66240" y="17200"/>
                </a:lnTo>
                <a:lnTo>
                  <a:pt x="66250" y="17200"/>
                </a:lnTo>
                <a:lnTo>
                  <a:pt x="66240" y="17200"/>
                </a:lnTo>
                <a:lnTo>
                  <a:pt x="66240" y="17210"/>
                </a:lnTo>
                <a:lnTo>
                  <a:pt x="66210" y="17210"/>
                </a:lnTo>
                <a:lnTo>
                  <a:pt x="66210" y="17200"/>
                </a:lnTo>
                <a:lnTo>
                  <a:pt x="66200" y="17200"/>
                </a:lnTo>
                <a:lnTo>
                  <a:pt x="66200" y="17210"/>
                </a:lnTo>
                <a:lnTo>
                  <a:pt x="66190" y="17210"/>
                </a:lnTo>
                <a:lnTo>
                  <a:pt x="66190" y="17200"/>
                </a:lnTo>
                <a:lnTo>
                  <a:pt x="66180" y="17200"/>
                </a:lnTo>
                <a:lnTo>
                  <a:pt x="66190" y="17200"/>
                </a:lnTo>
                <a:lnTo>
                  <a:pt x="66190" y="17190"/>
                </a:lnTo>
                <a:lnTo>
                  <a:pt x="66200" y="17190"/>
                </a:lnTo>
                <a:lnTo>
                  <a:pt x="66210" y="17190"/>
                </a:lnTo>
                <a:lnTo>
                  <a:pt x="66210" y="17180"/>
                </a:lnTo>
                <a:lnTo>
                  <a:pt x="66220" y="17180"/>
                </a:lnTo>
                <a:close/>
                <a:moveTo>
                  <a:pt x="58250" y="16100"/>
                </a:moveTo>
                <a:lnTo>
                  <a:pt x="58260" y="16100"/>
                </a:lnTo>
                <a:lnTo>
                  <a:pt x="58260" y="16110"/>
                </a:lnTo>
                <a:lnTo>
                  <a:pt x="58300" y="16110"/>
                </a:lnTo>
                <a:lnTo>
                  <a:pt x="58300" y="16240"/>
                </a:lnTo>
                <a:lnTo>
                  <a:pt x="58270" y="16240"/>
                </a:lnTo>
                <a:lnTo>
                  <a:pt x="58260" y="16240"/>
                </a:lnTo>
                <a:lnTo>
                  <a:pt x="58260" y="16230"/>
                </a:lnTo>
                <a:lnTo>
                  <a:pt x="58250" y="16230"/>
                </a:lnTo>
                <a:lnTo>
                  <a:pt x="58250" y="16220"/>
                </a:lnTo>
                <a:lnTo>
                  <a:pt x="58240" y="16220"/>
                </a:lnTo>
                <a:lnTo>
                  <a:pt x="58240" y="16200"/>
                </a:lnTo>
                <a:lnTo>
                  <a:pt x="58230" y="16200"/>
                </a:lnTo>
                <a:lnTo>
                  <a:pt x="58230" y="16180"/>
                </a:lnTo>
                <a:lnTo>
                  <a:pt x="58230" y="16170"/>
                </a:lnTo>
                <a:lnTo>
                  <a:pt x="58230" y="16160"/>
                </a:lnTo>
                <a:lnTo>
                  <a:pt x="58220" y="16160"/>
                </a:lnTo>
                <a:lnTo>
                  <a:pt x="58220" y="16140"/>
                </a:lnTo>
                <a:lnTo>
                  <a:pt x="58220" y="16110"/>
                </a:lnTo>
                <a:lnTo>
                  <a:pt x="58230" y="16110"/>
                </a:lnTo>
                <a:lnTo>
                  <a:pt x="58230" y="16100"/>
                </a:lnTo>
                <a:lnTo>
                  <a:pt x="58240" y="16100"/>
                </a:lnTo>
                <a:lnTo>
                  <a:pt x="58250" y="16100"/>
                </a:lnTo>
                <a:close/>
                <a:moveTo>
                  <a:pt x="58930" y="15490"/>
                </a:moveTo>
                <a:lnTo>
                  <a:pt x="58930" y="15500"/>
                </a:lnTo>
                <a:lnTo>
                  <a:pt x="58930" y="15510"/>
                </a:lnTo>
                <a:lnTo>
                  <a:pt x="58950" y="15510"/>
                </a:lnTo>
                <a:lnTo>
                  <a:pt x="58950" y="15540"/>
                </a:lnTo>
                <a:lnTo>
                  <a:pt x="58960" y="15540"/>
                </a:lnTo>
                <a:lnTo>
                  <a:pt x="58960" y="15550"/>
                </a:lnTo>
                <a:lnTo>
                  <a:pt x="58970" y="15550"/>
                </a:lnTo>
                <a:lnTo>
                  <a:pt x="58970" y="15560"/>
                </a:lnTo>
                <a:lnTo>
                  <a:pt x="58960" y="15560"/>
                </a:lnTo>
                <a:lnTo>
                  <a:pt x="58970" y="15560"/>
                </a:lnTo>
                <a:lnTo>
                  <a:pt x="58970" y="15570"/>
                </a:lnTo>
                <a:lnTo>
                  <a:pt x="58970" y="15590"/>
                </a:lnTo>
                <a:lnTo>
                  <a:pt x="58980" y="15590"/>
                </a:lnTo>
                <a:lnTo>
                  <a:pt x="58970" y="15590"/>
                </a:lnTo>
                <a:lnTo>
                  <a:pt x="58970" y="15600"/>
                </a:lnTo>
                <a:lnTo>
                  <a:pt x="58970" y="15610"/>
                </a:lnTo>
                <a:lnTo>
                  <a:pt x="58950" y="15610"/>
                </a:lnTo>
                <a:lnTo>
                  <a:pt x="58950" y="15620"/>
                </a:lnTo>
                <a:lnTo>
                  <a:pt x="58940" y="15620"/>
                </a:lnTo>
                <a:lnTo>
                  <a:pt x="58940" y="15630"/>
                </a:lnTo>
                <a:lnTo>
                  <a:pt x="58930" y="15630"/>
                </a:lnTo>
                <a:lnTo>
                  <a:pt x="58930" y="15640"/>
                </a:lnTo>
                <a:lnTo>
                  <a:pt x="58920" y="15640"/>
                </a:lnTo>
                <a:lnTo>
                  <a:pt x="58920" y="15650"/>
                </a:lnTo>
                <a:lnTo>
                  <a:pt x="58920" y="15660"/>
                </a:lnTo>
                <a:lnTo>
                  <a:pt x="58910" y="15660"/>
                </a:lnTo>
                <a:lnTo>
                  <a:pt x="58910" y="15670"/>
                </a:lnTo>
                <a:lnTo>
                  <a:pt x="58900" y="15670"/>
                </a:lnTo>
                <a:lnTo>
                  <a:pt x="58900" y="15680"/>
                </a:lnTo>
                <a:lnTo>
                  <a:pt x="58890" y="15680"/>
                </a:lnTo>
                <a:lnTo>
                  <a:pt x="58890" y="15670"/>
                </a:lnTo>
                <a:lnTo>
                  <a:pt x="58900" y="15670"/>
                </a:lnTo>
                <a:lnTo>
                  <a:pt x="58900" y="15660"/>
                </a:lnTo>
                <a:lnTo>
                  <a:pt x="58900" y="15650"/>
                </a:lnTo>
                <a:lnTo>
                  <a:pt x="58900" y="15640"/>
                </a:lnTo>
                <a:lnTo>
                  <a:pt x="58890" y="15640"/>
                </a:lnTo>
                <a:lnTo>
                  <a:pt x="58890" y="15630"/>
                </a:lnTo>
                <a:lnTo>
                  <a:pt x="58880" y="15630"/>
                </a:lnTo>
                <a:lnTo>
                  <a:pt x="58880" y="15620"/>
                </a:lnTo>
                <a:lnTo>
                  <a:pt x="58870" y="15620"/>
                </a:lnTo>
                <a:lnTo>
                  <a:pt x="58870" y="15600"/>
                </a:lnTo>
                <a:lnTo>
                  <a:pt x="58870" y="15590"/>
                </a:lnTo>
                <a:lnTo>
                  <a:pt x="58870" y="15580"/>
                </a:lnTo>
                <a:lnTo>
                  <a:pt x="58870" y="15570"/>
                </a:lnTo>
                <a:lnTo>
                  <a:pt x="58870" y="15560"/>
                </a:lnTo>
                <a:lnTo>
                  <a:pt x="58870" y="15550"/>
                </a:lnTo>
                <a:lnTo>
                  <a:pt x="58870" y="15540"/>
                </a:lnTo>
                <a:lnTo>
                  <a:pt x="58870" y="15530"/>
                </a:lnTo>
                <a:lnTo>
                  <a:pt x="58870" y="15520"/>
                </a:lnTo>
                <a:lnTo>
                  <a:pt x="58870" y="15510"/>
                </a:lnTo>
                <a:lnTo>
                  <a:pt x="58880" y="15510"/>
                </a:lnTo>
                <a:lnTo>
                  <a:pt x="58880" y="15500"/>
                </a:lnTo>
                <a:lnTo>
                  <a:pt x="58890" y="15500"/>
                </a:lnTo>
                <a:lnTo>
                  <a:pt x="58890" y="15490"/>
                </a:lnTo>
                <a:lnTo>
                  <a:pt x="58890" y="15500"/>
                </a:lnTo>
                <a:lnTo>
                  <a:pt x="58900" y="15500"/>
                </a:lnTo>
                <a:lnTo>
                  <a:pt x="58900" y="15490"/>
                </a:lnTo>
                <a:lnTo>
                  <a:pt x="58920" y="15490"/>
                </a:lnTo>
                <a:lnTo>
                  <a:pt x="58930" y="15490"/>
                </a:lnTo>
                <a:close/>
                <a:moveTo>
                  <a:pt x="58650" y="15140"/>
                </a:moveTo>
                <a:lnTo>
                  <a:pt x="58660" y="15140"/>
                </a:lnTo>
                <a:lnTo>
                  <a:pt x="58660" y="15150"/>
                </a:lnTo>
                <a:lnTo>
                  <a:pt x="58660" y="15160"/>
                </a:lnTo>
                <a:lnTo>
                  <a:pt x="58660" y="15170"/>
                </a:lnTo>
                <a:lnTo>
                  <a:pt x="58660" y="15180"/>
                </a:lnTo>
                <a:lnTo>
                  <a:pt x="58660" y="15190"/>
                </a:lnTo>
                <a:lnTo>
                  <a:pt x="58660" y="15200"/>
                </a:lnTo>
                <a:lnTo>
                  <a:pt x="58640" y="15200"/>
                </a:lnTo>
                <a:lnTo>
                  <a:pt x="58630" y="15200"/>
                </a:lnTo>
                <a:lnTo>
                  <a:pt x="58610" y="15200"/>
                </a:lnTo>
                <a:lnTo>
                  <a:pt x="58610" y="15220"/>
                </a:lnTo>
                <a:lnTo>
                  <a:pt x="58600" y="15220"/>
                </a:lnTo>
                <a:lnTo>
                  <a:pt x="58600" y="15230"/>
                </a:lnTo>
                <a:lnTo>
                  <a:pt x="58610" y="15230"/>
                </a:lnTo>
                <a:lnTo>
                  <a:pt x="58610" y="15240"/>
                </a:lnTo>
                <a:lnTo>
                  <a:pt x="58600" y="15240"/>
                </a:lnTo>
                <a:lnTo>
                  <a:pt x="58600" y="15250"/>
                </a:lnTo>
                <a:lnTo>
                  <a:pt x="58600" y="15270"/>
                </a:lnTo>
                <a:lnTo>
                  <a:pt x="58610" y="15270"/>
                </a:lnTo>
                <a:lnTo>
                  <a:pt x="58610" y="15280"/>
                </a:lnTo>
                <a:lnTo>
                  <a:pt x="58620" y="15280"/>
                </a:lnTo>
                <a:lnTo>
                  <a:pt x="58620" y="15290"/>
                </a:lnTo>
                <a:lnTo>
                  <a:pt x="58620" y="15300"/>
                </a:lnTo>
                <a:lnTo>
                  <a:pt x="58630" y="15300"/>
                </a:lnTo>
                <a:lnTo>
                  <a:pt x="58620" y="15300"/>
                </a:lnTo>
                <a:lnTo>
                  <a:pt x="58620" y="15310"/>
                </a:lnTo>
                <a:lnTo>
                  <a:pt x="58640" y="15310"/>
                </a:lnTo>
                <a:lnTo>
                  <a:pt x="58640" y="15320"/>
                </a:lnTo>
                <a:lnTo>
                  <a:pt x="58650" y="15320"/>
                </a:lnTo>
                <a:lnTo>
                  <a:pt x="58650" y="15330"/>
                </a:lnTo>
                <a:lnTo>
                  <a:pt x="58660" y="15330"/>
                </a:lnTo>
                <a:lnTo>
                  <a:pt x="58660" y="15340"/>
                </a:lnTo>
                <a:lnTo>
                  <a:pt x="58670" y="15340"/>
                </a:lnTo>
                <a:lnTo>
                  <a:pt x="58670" y="15350"/>
                </a:lnTo>
                <a:lnTo>
                  <a:pt x="58680" y="15350"/>
                </a:lnTo>
                <a:lnTo>
                  <a:pt x="58680" y="15360"/>
                </a:lnTo>
                <a:lnTo>
                  <a:pt x="58680" y="15380"/>
                </a:lnTo>
                <a:lnTo>
                  <a:pt x="58690" y="15380"/>
                </a:lnTo>
                <a:lnTo>
                  <a:pt x="58690" y="15390"/>
                </a:lnTo>
                <a:lnTo>
                  <a:pt x="58690" y="15400"/>
                </a:lnTo>
                <a:lnTo>
                  <a:pt x="58700" y="15400"/>
                </a:lnTo>
                <a:lnTo>
                  <a:pt x="58720" y="15400"/>
                </a:lnTo>
                <a:lnTo>
                  <a:pt x="58720" y="15390"/>
                </a:lnTo>
                <a:lnTo>
                  <a:pt x="58720" y="15380"/>
                </a:lnTo>
                <a:lnTo>
                  <a:pt x="58730" y="15380"/>
                </a:lnTo>
                <a:lnTo>
                  <a:pt x="58750" y="15380"/>
                </a:lnTo>
                <a:lnTo>
                  <a:pt x="58760" y="15380"/>
                </a:lnTo>
                <a:lnTo>
                  <a:pt x="58760" y="15390"/>
                </a:lnTo>
                <a:lnTo>
                  <a:pt x="58770" y="15390"/>
                </a:lnTo>
                <a:lnTo>
                  <a:pt x="58770" y="15400"/>
                </a:lnTo>
                <a:lnTo>
                  <a:pt x="58780" y="15400"/>
                </a:lnTo>
                <a:lnTo>
                  <a:pt x="58780" y="15410"/>
                </a:lnTo>
                <a:lnTo>
                  <a:pt x="58790" y="15410"/>
                </a:lnTo>
                <a:lnTo>
                  <a:pt x="58790" y="15420"/>
                </a:lnTo>
                <a:lnTo>
                  <a:pt x="58800" y="15420"/>
                </a:lnTo>
                <a:lnTo>
                  <a:pt x="58810" y="15420"/>
                </a:lnTo>
                <a:lnTo>
                  <a:pt x="58810" y="15430"/>
                </a:lnTo>
                <a:lnTo>
                  <a:pt x="58810" y="15440"/>
                </a:lnTo>
                <a:lnTo>
                  <a:pt x="58820" y="15440"/>
                </a:lnTo>
                <a:lnTo>
                  <a:pt x="58820" y="15460"/>
                </a:lnTo>
                <a:lnTo>
                  <a:pt x="58820" y="15490"/>
                </a:lnTo>
                <a:lnTo>
                  <a:pt x="58810" y="15490"/>
                </a:lnTo>
                <a:lnTo>
                  <a:pt x="58810" y="15500"/>
                </a:lnTo>
                <a:lnTo>
                  <a:pt x="58820" y="15500"/>
                </a:lnTo>
                <a:lnTo>
                  <a:pt x="58820" y="15510"/>
                </a:lnTo>
                <a:lnTo>
                  <a:pt x="58820" y="15520"/>
                </a:lnTo>
                <a:lnTo>
                  <a:pt x="58820" y="15540"/>
                </a:lnTo>
                <a:lnTo>
                  <a:pt x="58830" y="15540"/>
                </a:lnTo>
                <a:lnTo>
                  <a:pt x="58830" y="15550"/>
                </a:lnTo>
                <a:lnTo>
                  <a:pt x="58820" y="15550"/>
                </a:lnTo>
                <a:lnTo>
                  <a:pt x="58820" y="15570"/>
                </a:lnTo>
                <a:lnTo>
                  <a:pt x="58810" y="15570"/>
                </a:lnTo>
                <a:lnTo>
                  <a:pt x="58810" y="15580"/>
                </a:lnTo>
                <a:lnTo>
                  <a:pt x="58810" y="15570"/>
                </a:lnTo>
                <a:lnTo>
                  <a:pt x="58800" y="15570"/>
                </a:lnTo>
                <a:lnTo>
                  <a:pt x="58800" y="15580"/>
                </a:lnTo>
                <a:lnTo>
                  <a:pt x="58790" y="15580"/>
                </a:lnTo>
                <a:lnTo>
                  <a:pt x="58790" y="15590"/>
                </a:lnTo>
                <a:lnTo>
                  <a:pt x="58780" y="15590"/>
                </a:lnTo>
                <a:lnTo>
                  <a:pt x="58780" y="15600"/>
                </a:lnTo>
                <a:lnTo>
                  <a:pt x="58780" y="15580"/>
                </a:lnTo>
                <a:lnTo>
                  <a:pt x="58770" y="15580"/>
                </a:lnTo>
                <a:lnTo>
                  <a:pt x="58770" y="15570"/>
                </a:lnTo>
                <a:lnTo>
                  <a:pt x="58760" y="15570"/>
                </a:lnTo>
                <a:lnTo>
                  <a:pt x="58760" y="15580"/>
                </a:lnTo>
                <a:lnTo>
                  <a:pt x="58760" y="15590"/>
                </a:lnTo>
                <a:lnTo>
                  <a:pt x="58750" y="15590"/>
                </a:lnTo>
                <a:lnTo>
                  <a:pt x="58750" y="15600"/>
                </a:lnTo>
                <a:lnTo>
                  <a:pt x="58750" y="15590"/>
                </a:lnTo>
                <a:lnTo>
                  <a:pt x="58730" y="15590"/>
                </a:lnTo>
                <a:lnTo>
                  <a:pt x="58730" y="15600"/>
                </a:lnTo>
                <a:lnTo>
                  <a:pt x="58720" y="15600"/>
                </a:lnTo>
                <a:lnTo>
                  <a:pt x="58710" y="15600"/>
                </a:lnTo>
                <a:lnTo>
                  <a:pt x="58700" y="15600"/>
                </a:lnTo>
                <a:lnTo>
                  <a:pt x="58690" y="15600"/>
                </a:lnTo>
                <a:lnTo>
                  <a:pt x="58690" y="15580"/>
                </a:lnTo>
                <a:lnTo>
                  <a:pt x="58690" y="15570"/>
                </a:lnTo>
                <a:lnTo>
                  <a:pt x="58680" y="15570"/>
                </a:lnTo>
                <a:lnTo>
                  <a:pt x="58690" y="15570"/>
                </a:lnTo>
                <a:lnTo>
                  <a:pt x="58690" y="15550"/>
                </a:lnTo>
                <a:lnTo>
                  <a:pt x="58680" y="15550"/>
                </a:lnTo>
                <a:lnTo>
                  <a:pt x="58680" y="15540"/>
                </a:lnTo>
                <a:lnTo>
                  <a:pt x="58680" y="15530"/>
                </a:lnTo>
                <a:lnTo>
                  <a:pt x="58670" y="15530"/>
                </a:lnTo>
                <a:lnTo>
                  <a:pt x="58670" y="15510"/>
                </a:lnTo>
                <a:lnTo>
                  <a:pt x="58670" y="15500"/>
                </a:lnTo>
                <a:lnTo>
                  <a:pt x="58660" y="15500"/>
                </a:lnTo>
                <a:lnTo>
                  <a:pt x="58660" y="15490"/>
                </a:lnTo>
                <a:lnTo>
                  <a:pt x="58650" y="15490"/>
                </a:lnTo>
                <a:lnTo>
                  <a:pt x="58650" y="15480"/>
                </a:lnTo>
                <a:lnTo>
                  <a:pt x="58640" y="15480"/>
                </a:lnTo>
                <a:lnTo>
                  <a:pt x="58640" y="15490"/>
                </a:lnTo>
                <a:lnTo>
                  <a:pt x="58620" y="15490"/>
                </a:lnTo>
                <a:lnTo>
                  <a:pt x="58620" y="15480"/>
                </a:lnTo>
                <a:lnTo>
                  <a:pt x="58610" y="15480"/>
                </a:lnTo>
                <a:lnTo>
                  <a:pt x="58600" y="15480"/>
                </a:lnTo>
                <a:lnTo>
                  <a:pt x="58600" y="15510"/>
                </a:lnTo>
                <a:lnTo>
                  <a:pt x="58500" y="15510"/>
                </a:lnTo>
                <a:lnTo>
                  <a:pt x="58500" y="15490"/>
                </a:lnTo>
                <a:lnTo>
                  <a:pt x="58500" y="15480"/>
                </a:lnTo>
                <a:lnTo>
                  <a:pt x="58490" y="15480"/>
                </a:lnTo>
                <a:lnTo>
                  <a:pt x="58490" y="15490"/>
                </a:lnTo>
                <a:lnTo>
                  <a:pt x="58490" y="15480"/>
                </a:lnTo>
                <a:lnTo>
                  <a:pt x="58480" y="15480"/>
                </a:lnTo>
                <a:lnTo>
                  <a:pt x="58470" y="15480"/>
                </a:lnTo>
                <a:lnTo>
                  <a:pt x="58470" y="15470"/>
                </a:lnTo>
                <a:lnTo>
                  <a:pt x="58450" y="15470"/>
                </a:lnTo>
                <a:lnTo>
                  <a:pt x="58440" y="15470"/>
                </a:lnTo>
                <a:lnTo>
                  <a:pt x="58440" y="15490"/>
                </a:lnTo>
                <a:lnTo>
                  <a:pt x="58420" y="15490"/>
                </a:lnTo>
                <a:lnTo>
                  <a:pt x="58420" y="15480"/>
                </a:lnTo>
                <a:lnTo>
                  <a:pt x="58410" y="15480"/>
                </a:lnTo>
                <a:lnTo>
                  <a:pt x="58410" y="15470"/>
                </a:lnTo>
                <a:lnTo>
                  <a:pt x="58400" y="15470"/>
                </a:lnTo>
                <a:lnTo>
                  <a:pt x="58390" y="15470"/>
                </a:lnTo>
                <a:lnTo>
                  <a:pt x="58390" y="15460"/>
                </a:lnTo>
                <a:lnTo>
                  <a:pt x="58380" y="15460"/>
                </a:lnTo>
                <a:lnTo>
                  <a:pt x="58380" y="15440"/>
                </a:lnTo>
                <a:lnTo>
                  <a:pt x="58390" y="15440"/>
                </a:lnTo>
                <a:lnTo>
                  <a:pt x="58390" y="15430"/>
                </a:lnTo>
                <a:lnTo>
                  <a:pt x="58380" y="15430"/>
                </a:lnTo>
                <a:lnTo>
                  <a:pt x="58380" y="15420"/>
                </a:lnTo>
                <a:lnTo>
                  <a:pt x="58370" y="15420"/>
                </a:lnTo>
                <a:lnTo>
                  <a:pt x="58370" y="15410"/>
                </a:lnTo>
                <a:lnTo>
                  <a:pt x="58360" y="15410"/>
                </a:lnTo>
                <a:lnTo>
                  <a:pt x="58360" y="15400"/>
                </a:lnTo>
                <a:lnTo>
                  <a:pt x="58350" y="15400"/>
                </a:lnTo>
                <a:lnTo>
                  <a:pt x="58350" y="15390"/>
                </a:lnTo>
                <a:lnTo>
                  <a:pt x="58360" y="15390"/>
                </a:lnTo>
                <a:lnTo>
                  <a:pt x="58360" y="15370"/>
                </a:lnTo>
                <a:lnTo>
                  <a:pt x="58350" y="15370"/>
                </a:lnTo>
                <a:lnTo>
                  <a:pt x="58360" y="15370"/>
                </a:lnTo>
                <a:lnTo>
                  <a:pt x="58360" y="15350"/>
                </a:lnTo>
                <a:lnTo>
                  <a:pt x="58360" y="15340"/>
                </a:lnTo>
                <a:lnTo>
                  <a:pt x="58360" y="15330"/>
                </a:lnTo>
                <a:lnTo>
                  <a:pt x="58360" y="15300"/>
                </a:lnTo>
                <a:lnTo>
                  <a:pt x="58360" y="15290"/>
                </a:lnTo>
                <a:lnTo>
                  <a:pt x="58360" y="15270"/>
                </a:lnTo>
                <a:lnTo>
                  <a:pt x="58370" y="15270"/>
                </a:lnTo>
                <a:lnTo>
                  <a:pt x="58370" y="15250"/>
                </a:lnTo>
                <a:lnTo>
                  <a:pt x="58360" y="15250"/>
                </a:lnTo>
                <a:lnTo>
                  <a:pt x="58360" y="15240"/>
                </a:lnTo>
                <a:lnTo>
                  <a:pt x="58370" y="15240"/>
                </a:lnTo>
                <a:lnTo>
                  <a:pt x="58360" y="15240"/>
                </a:lnTo>
                <a:lnTo>
                  <a:pt x="58360" y="15230"/>
                </a:lnTo>
                <a:lnTo>
                  <a:pt x="58370" y="15230"/>
                </a:lnTo>
                <a:lnTo>
                  <a:pt x="58370" y="15220"/>
                </a:lnTo>
                <a:lnTo>
                  <a:pt x="58370" y="15230"/>
                </a:lnTo>
                <a:lnTo>
                  <a:pt x="58380" y="15230"/>
                </a:lnTo>
                <a:lnTo>
                  <a:pt x="58380" y="15220"/>
                </a:lnTo>
                <a:lnTo>
                  <a:pt x="58380" y="15210"/>
                </a:lnTo>
                <a:lnTo>
                  <a:pt x="58380" y="15200"/>
                </a:lnTo>
                <a:lnTo>
                  <a:pt x="58390" y="15200"/>
                </a:lnTo>
                <a:lnTo>
                  <a:pt x="58390" y="15190"/>
                </a:lnTo>
                <a:lnTo>
                  <a:pt x="58400" y="15190"/>
                </a:lnTo>
                <a:lnTo>
                  <a:pt x="58400" y="15180"/>
                </a:lnTo>
                <a:lnTo>
                  <a:pt x="58410" y="15180"/>
                </a:lnTo>
                <a:lnTo>
                  <a:pt x="58420" y="15180"/>
                </a:lnTo>
                <a:lnTo>
                  <a:pt x="58420" y="15170"/>
                </a:lnTo>
                <a:lnTo>
                  <a:pt x="58430" y="15170"/>
                </a:lnTo>
                <a:lnTo>
                  <a:pt x="58430" y="15160"/>
                </a:lnTo>
                <a:lnTo>
                  <a:pt x="58430" y="15150"/>
                </a:lnTo>
                <a:lnTo>
                  <a:pt x="58430" y="15140"/>
                </a:lnTo>
                <a:lnTo>
                  <a:pt x="58440" y="15140"/>
                </a:lnTo>
                <a:lnTo>
                  <a:pt x="58440" y="15150"/>
                </a:lnTo>
                <a:lnTo>
                  <a:pt x="58440" y="15140"/>
                </a:lnTo>
                <a:lnTo>
                  <a:pt x="58460" y="15140"/>
                </a:lnTo>
                <a:lnTo>
                  <a:pt x="58470" y="15140"/>
                </a:lnTo>
                <a:lnTo>
                  <a:pt x="58470" y="15150"/>
                </a:lnTo>
                <a:lnTo>
                  <a:pt x="58500" y="15150"/>
                </a:lnTo>
                <a:lnTo>
                  <a:pt x="58520" y="15150"/>
                </a:lnTo>
                <a:lnTo>
                  <a:pt x="58520" y="15160"/>
                </a:lnTo>
                <a:lnTo>
                  <a:pt x="58530" y="15160"/>
                </a:lnTo>
                <a:lnTo>
                  <a:pt x="58530" y="15150"/>
                </a:lnTo>
                <a:lnTo>
                  <a:pt x="58550" y="15150"/>
                </a:lnTo>
                <a:lnTo>
                  <a:pt x="58550" y="15160"/>
                </a:lnTo>
                <a:lnTo>
                  <a:pt x="58560" y="15160"/>
                </a:lnTo>
                <a:lnTo>
                  <a:pt x="58560" y="15170"/>
                </a:lnTo>
                <a:lnTo>
                  <a:pt x="58570" y="15170"/>
                </a:lnTo>
                <a:lnTo>
                  <a:pt x="58570" y="15180"/>
                </a:lnTo>
                <a:lnTo>
                  <a:pt x="58580" y="15180"/>
                </a:lnTo>
                <a:lnTo>
                  <a:pt x="58580" y="15190"/>
                </a:lnTo>
                <a:lnTo>
                  <a:pt x="58580" y="15200"/>
                </a:lnTo>
                <a:lnTo>
                  <a:pt x="58610" y="15200"/>
                </a:lnTo>
                <a:lnTo>
                  <a:pt x="58610" y="15190"/>
                </a:lnTo>
                <a:lnTo>
                  <a:pt x="58620" y="15190"/>
                </a:lnTo>
                <a:lnTo>
                  <a:pt x="58620" y="15180"/>
                </a:lnTo>
                <a:lnTo>
                  <a:pt x="58630" y="15180"/>
                </a:lnTo>
                <a:lnTo>
                  <a:pt x="58630" y="15170"/>
                </a:lnTo>
                <a:lnTo>
                  <a:pt x="58630" y="15160"/>
                </a:lnTo>
                <a:lnTo>
                  <a:pt x="58640" y="15160"/>
                </a:lnTo>
                <a:lnTo>
                  <a:pt x="58640" y="15140"/>
                </a:lnTo>
                <a:lnTo>
                  <a:pt x="58650" y="15140"/>
                </a:lnTo>
                <a:close/>
                <a:moveTo>
                  <a:pt x="70870" y="15000"/>
                </a:moveTo>
                <a:lnTo>
                  <a:pt x="70870" y="15010"/>
                </a:lnTo>
                <a:lnTo>
                  <a:pt x="70880" y="15010"/>
                </a:lnTo>
                <a:lnTo>
                  <a:pt x="70890" y="15010"/>
                </a:lnTo>
                <a:lnTo>
                  <a:pt x="70890" y="15020"/>
                </a:lnTo>
                <a:lnTo>
                  <a:pt x="70890" y="15030"/>
                </a:lnTo>
                <a:lnTo>
                  <a:pt x="70900" y="15030"/>
                </a:lnTo>
                <a:lnTo>
                  <a:pt x="70900" y="15040"/>
                </a:lnTo>
                <a:lnTo>
                  <a:pt x="70890" y="15040"/>
                </a:lnTo>
                <a:lnTo>
                  <a:pt x="70890" y="15050"/>
                </a:lnTo>
                <a:lnTo>
                  <a:pt x="70890" y="15070"/>
                </a:lnTo>
                <a:lnTo>
                  <a:pt x="70880" y="15070"/>
                </a:lnTo>
                <a:lnTo>
                  <a:pt x="70880" y="15060"/>
                </a:lnTo>
                <a:lnTo>
                  <a:pt x="70880" y="15050"/>
                </a:lnTo>
                <a:lnTo>
                  <a:pt x="70870" y="15050"/>
                </a:lnTo>
                <a:lnTo>
                  <a:pt x="70870" y="15040"/>
                </a:lnTo>
                <a:lnTo>
                  <a:pt x="70860" y="15040"/>
                </a:lnTo>
                <a:lnTo>
                  <a:pt x="70860" y="15030"/>
                </a:lnTo>
                <a:lnTo>
                  <a:pt x="70850" y="15030"/>
                </a:lnTo>
                <a:lnTo>
                  <a:pt x="70850" y="15000"/>
                </a:lnTo>
                <a:lnTo>
                  <a:pt x="70860" y="15000"/>
                </a:lnTo>
                <a:lnTo>
                  <a:pt x="70870" y="15000"/>
                </a:lnTo>
                <a:close/>
                <a:moveTo>
                  <a:pt x="59290" y="14980"/>
                </a:moveTo>
                <a:lnTo>
                  <a:pt x="59290" y="14990"/>
                </a:lnTo>
                <a:lnTo>
                  <a:pt x="59300" y="14990"/>
                </a:lnTo>
                <a:lnTo>
                  <a:pt x="59300" y="15000"/>
                </a:lnTo>
                <a:lnTo>
                  <a:pt x="59290" y="15000"/>
                </a:lnTo>
                <a:lnTo>
                  <a:pt x="59300" y="15000"/>
                </a:lnTo>
                <a:lnTo>
                  <a:pt x="59300" y="15010"/>
                </a:lnTo>
                <a:lnTo>
                  <a:pt x="59290" y="15010"/>
                </a:lnTo>
                <a:lnTo>
                  <a:pt x="59300" y="15010"/>
                </a:lnTo>
                <a:lnTo>
                  <a:pt x="59300" y="15030"/>
                </a:lnTo>
                <a:lnTo>
                  <a:pt x="59300" y="15040"/>
                </a:lnTo>
                <a:lnTo>
                  <a:pt x="59300" y="15050"/>
                </a:lnTo>
                <a:lnTo>
                  <a:pt x="59310" y="15050"/>
                </a:lnTo>
                <a:lnTo>
                  <a:pt x="59310" y="15060"/>
                </a:lnTo>
                <a:lnTo>
                  <a:pt x="59320" y="15060"/>
                </a:lnTo>
                <a:lnTo>
                  <a:pt x="59320" y="15070"/>
                </a:lnTo>
                <a:lnTo>
                  <a:pt x="59310" y="15070"/>
                </a:lnTo>
                <a:lnTo>
                  <a:pt x="59310" y="15080"/>
                </a:lnTo>
                <a:lnTo>
                  <a:pt x="59310" y="15090"/>
                </a:lnTo>
                <a:lnTo>
                  <a:pt x="59310" y="15100"/>
                </a:lnTo>
                <a:lnTo>
                  <a:pt x="59300" y="15100"/>
                </a:lnTo>
                <a:lnTo>
                  <a:pt x="59300" y="15110"/>
                </a:lnTo>
                <a:lnTo>
                  <a:pt x="59300" y="15120"/>
                </a:lnTo>
                <a:lnTo>
                  <a:pt x="59300" y="15140"/>
                </a:lnTo>
                <a:lnTo>
                  <a:pt x="59300" y="15150"/>
                </a:lnTo>
                <a:lnTo>
                  <a:pt x="59290" y="15150"/>
                </a:lnTo>
                <a:lnTo>
                  <a:pt x="59280" y="15150"/>
                </a:lnTo>
                <a:lnTo>
                  <a:pt x="59280" y="15160"/>
                </a:lnTo>
                <a:lnTo>
                  <a:pt x="59280" y="15170"/>
                </a:lnTo>
                <a:lnTo>
                  <a:pt x="59270" y="15170"/>
                </a:lnTo>
                <a:lnTo>
                  <a:pt x="59270" y="15180"/>
                </a:lnTo>
                <a:lnTo>
                  <a:pt x="59260" y="15180"/>
                </a:lnTo>
                <a:lnTo>
                  <a:pt x="59260" y="15170"/>
                </a:lnTo>
                <a:lnTo>
                  <a:pt x="59230" y="15170"/>
                </a:lnTo>
                <a:lnTo>
                  <a:pt x="59230" y="15180"/>
                </a:lnTo>
                <a:lnTo>
                  <a:pt x="59220" y="15180"/>
                </a:lnTo>
                <a:lnTo>
                  <a:pt x="59220" y="15200"/>
                </a:lnTo>
                <a:lnTo>
                  <a:pt x="59210" y="15200"/>
                </a:lnTo>
                <a:lnTo>
                  <a:pt x="59210" y="15210"/>
                </a:lnTo>
                <a:lnTo>
                  <a:pt x="59200" y="15210"/>
                </a:lnTo>
                <a:lnTo>
                  <a:pt x="59200" y="15200"/>
                </a:lnTo>
                <a:lnTo>
                  <a:pt x="59210" y="15200"/>
                </a:lnTo>
                <a:lnTo>
                  <a:pt x="59200" y="15200"/>
                </a:lnTo>
                <a:lnTo>
                  <a:pt x="59200" y="15190"/>
                </a:lnTo>
                <a:lnTo>
                  <a:pt x="59210" y="15190"/>
                </a:lnTo>
                <a:lnTo>
                  <a:pt x="59200" y="15190"/>
                </a:lnTo>
                <a:lnTo>
                  <a:pt x="59200" y="15180"/>
                </a:lnTo>
                <a:lnTo>
                  <a:pt x="59190" y="15180"/>
                </a:lnTo>
                <a:lnTo>
                  <a:pt x="59190" y="15170"/>
                </a:lnTo>
                <a:lnTo>
                  <a:pt x="59180" y="15170"/>
                </a:lnTo>
                <a:lnTo>
                  <a:pt x="59170" y="15170"/>
                </a:lnTo>
                <a:lnTo>
                  <a:pt x="59170" y="15160"/>
                </a:lnTo>
                <a:lnTo>
                  <a:pt x="59170" y="15170"/>
                </a:lnTo>
                <a:lnTo>
                  <a:pt x="59160" y="15170"/>
                </a:lnTo>
                <a:lnTo>
                  <a:pt x="59160" y="15160"/>
                </a:lnTo>
                <a:lnTo>
                  <a:pt x="59160" y="15170"/>
                </a:lnTo>
                <a:lnTo>
                  <a:pt x="59150" y="15170"/>
                </a:lnTo>
                <a:lnTo>
                  <a:pt x="59140" y="15170"/>
                </a:lnTo>
                <a:lnTo>
                  <a:pt x="59140" y="15180"/>
                </a:lnTo>
                <a:lnTo>
                  <a:pt x="59130" y="15180"/>
                </a:lnTo>
                <a:lnTo>
                  <a:pt x="59130" y="15170"/>
                </a:lnTo>
                <a:lnTo>
                  <a:pt x="59120" y="15170"/>
                </a:lnTo>
                <a:lnTo>
                  <a:pt x="59120" y="15180"/>
                </a:lnTo>
                <a:lnTo>
                  <a:pt x="59110" y="15180"/>
                </a:lnTo>
                <a:lnTo>
                  <a:pt x="59110" y="15200"/>
                </a:lnTo>
                <a:lnTo>
                  <a:pt x="59100" y="15200"/>
                </a:lnTo>
                <a:lnTo>
                  <a:pt x="59090" y="15200"/>
                </a:lnTo>
                <a:lnTo>
                  <a:pt x="59090" y="15210"/>
                </a:lnTo>
                <a:lnTo>
                  <a:pt x="59080" y="15210"/>
                </a:lnTo>
                <a:lnTo>
                  <a:pt x="59080" y="15200"/>
                </a:lnTo>
                <a:lnTo>
                  <a:pt x="59080" y="15190"/>
                </a:lnTo>
                <a:lnTo>
                  <a:pt x="59090" y="15190"/>
                </a:lnTo>
                <a:lnTo>
                  <a:pt x="59090" y="15180"/>
                </a:lnTo>
                <a:lnTo>
                  <a:pt x="59100" y="15180"/>
                </a:lnTo>
                <a:lnTo>
                  <a:pt x="59110" y="15180"/>
                </a:lnTo>
                <a:lnTo>
                  <a:pt x="59110" y="15170"/>
                </a:lnTo>
                <a:lnTo>
                  <a:pt x="59110" y="15160"/>
                </a:lnTo>
                <a:lnTo>
                  <a:pt x="59120" y="15160"/>
                </a:lnTo>
                <a:lnTo>
                  <a:pt x="59120" y="15150"/>
                </a:lnTo>
                <a:lnTo>
                  <a:pt x="59110" y="15150"/>
                </a:lnTo>
                <a:lnTo>
                  <a:pt x="59120" y="15150"/>
                </a:lnTo>
                <a:lnTo>
                  <a:pt x="59120" y="15130"/>
                </a:lnTo>
                <a:lnTo>
                  <a:pt x="59110" y="15130"/>
                </a:lnTo>
                <a:lnTo>
                  <a:pt x="59110" y="15110"/>
                </a:lnTo>
                <a:lnTo>
                  <a:pt x="59110" y="15100"/>
                </a:lnTo>
                <a:lnTo>
                  <a:pt x="59120" y="15100"/>
                </a:lnTo>
                <a:lnTo>
                  <a:pt x="59130" y="15100"/>
                </a:lnTo>
                <a:lnTo>
                  <a:pt x="59140" y="15100"/>
                </a:lnTo>
                <a:lnTo>
                  <a:pt x="59140" y="15090"/>
                </a:lnTo>
                <a:lnTo>
                  <a:pt x="59140" y="15080"/>
                </a:lnTo>
                <a:lnTo>
                  <a:pt x="59150" y="15080"/>
                </a:lnTo>
                <a:lnTo>
                  <a:pt x="59150" y="15070"/>
                </a:lnTo>
                <a:lnTo>
                  <a:pt x="59160" y="15070"/>
                </a:lnTo>
                <a:lnTo>
                  <a:pt x="59160" y="15060"/>
                </a:lnTo>
                <a:lnTo>
                  <a:pt x="59170" y="15060"/>
                </a:lnTo>
                <a:lnTo>
                  <a:pt x="59170" y="15050"/>
                </a:lnTo>
                <a:lnTo>
                  <a:pt x="59180" y="15050"/>
                </a:lnTo>
                <a:lnTo>
                  <a:pt x="59180" y="15040"/>
                </a:lnTo>
                <a:lnTo>
                  <a:pt x="59190" y="15040"/>
                </a:lnTo>
                <a:lnTo>
                  <a:pt x="59190" y="15030"/>
                </a:lnTo>
                <a:lnTo>
                  <a:pt x="59200" y="15030"/>
                </a:lnTo>
                <a:lnTo>
                  <a:pt x="59200" y="15020"/>
                </a:lnTo>
                <a:lnTo>
                  <a:pt x="59210" y="15020"/>
                </a:lnTo>
                <a:lnTo>
                  <a:pt x="59210" y="15010"/>
                </a:lnTo>
                <a:lnTo>
                  <a:pt x="59220" y="15010"/>
                </a:lnTo>
                <a:lnTo>
                  <a:pt x="59220" y="15000"/>
                </a:lnTo>
                <a:lnTo>
                  <a:pt x="59240" y="15000"/>
                </a:lnTo>
                <a:lnTo>
                  <a:pt x="59240" y="14990"/>
                </a:lnTo>
                <a:lnTo>
                  <a:pt x="59250" y="14990"/>
                </a:lnTo>
                <a:lnTo>
                  <a:pt x="59260" y="14990"/>
                </a:lnTo>
                <a:lnTo>
                  <a:pt x="59260" y="14980"/>
                </a:lnTo>
                <a:lnTo>
                  <a:pt x="59270" y="14980"/>
                </a:lnTo>
                <a:lnTo>
                  <a:pt x="59280" y="14980"/>
                </a:lnTo>
                <a:lnTo>
                  <a:pt x="59280" y="14970"/>
                </a:lnTo>
                <a:lnTo>
                  <a:pt x="59300" y="14970"/>
                </a:lnTo>
                <a:lnTo>
                  <a:pt x="59300" y="14980"/>
                </a:lnTo>
                <a:lnTo>
                  <a:pt x="59290" y="14980"/>
                </a:lnTo>
                <a:close/>
                <a:moveTo>
                  <a:pt x="57810" y="14960"/>
                </a:moveTo>
                <a:lnTo>
                  <a:pt x="57810" y="14970"/>
                </a:lnTo>
                <a:lnTo>
                  <a:pt x="57800" y="14970"/>
                </a:lnTo>
                <a:lnTo>
                  <a:pt x="57800" y="14980"/>
                </a:lnTo>
                <a:lnTo>
                  <a:pt x="57790" y="14980"/>
                </a:lnTo>
                <a:lnTo>
                  <a:pt x="57790" y="14990"/>
                </a:lnTo>
                <a:lnTo>
                  <a:pt x="57780" y="14990"/>
                </a:lnTo>
                <a:lnTo>
                  <a:pt x="57780" y="14980"/>
                </a:lnTo>
                <a:lnTo>
                  <a:pt x="57780" y="14970"/>
                </a:lnTo>
                <a:lnTo>
                  <a:pt x="57790" y="14970"/>
                </a:lnTo>
                <a:lnTo>
                  <a:pt x="57790" y="14960"/>
                </a:lnTo>
                <a:lnTo>
                  <a:pt x="57800" y="14960"/>
                </a:lnTo>
                <a:lnTo>
                  <a:pt x="57800" y="14940"/>
                </a:lnTo>
                <a:lnTo>
                  <a:pt x="57810" y="14940"/>
                </a:lnTo>
                <a:lnTo>
                  <a:pt x="57810" y="14960"/>
                </a:lnTo>
                <a:close/>
                <a:moveTo>
                  <a:pt x="59230" y="13450"/>
                </a:moveTo>
                <a:lnTo>
                  <a:pt x="59230" y="13550"/>
                </a:lnTo>
                <a:lnTo>
                  <a:pt x="59120" y="13550"/>
                </a:lnTo>
                <a:lnTo>
                  <a:pt x="59120" y="13530"/>
                </a:lnTo>
                <a:lnTo>
                  <a:pt x="59130" y="13530"/>
                </a:lnTo>
                <a:lnTo>
                  <a:pt x="59120" y="13530"/>
                </a:lnTo>
                <a:lnTo>
                  <a:pt x="59120" y="13520"/>
                </a:lnTo>
                <a:lnTo>
                  <a:pt x="59110" y="13520"/>
                </a:lnTo>
                <a:lnTo>
                  <a:pt x="59110" y="13510"/>
                </a:lnTo>
                <a:lnTo>
                  <a:pt x="59100" y="13510"/>
                </a:lnTo>
                <a:lnTo>
                  <a:pt x="59100" y="13500"/>
                </a:lnTo>
                <a:lnTo>
                  <a:pt x="59110" y="13500"/>
                </a:lnTo>
                <a:lnTo>
                  <a:pt x="59110" y="13480"/>
                </a:lnTo>
                <a:lnTo>
                  <a:pt x="59120" y="13480"/>
                </a:lnTo>
                <a:lnTo>
                  <a:pt x="59120" y="13470"/>
                </a:lnTo>
                <a:lnTo>
                  <a:pt x="59140" y="13470"/>
                </a:lnTo>
                <a:lnTo>
                  <a:pt x="59140" y="13460"/>
                </a:lnTo>
                <a:lnTo>
                  <a:pt x="59150" y="13460"/>
                </a:lnTo>
                <a:lnTo>
                  <a:pt x="59170" y="13460"/>
                </a:lnTo>
                <a:lnTo>
                  <a:pt x="59180" y="13460"/>
                </a:lnTo>
                <a:lnTo>
                  <a:pt x="59180" y="13450"/>
                </a:lnTo>
                <a:lnTo>
                  <a:pt x="59230" y="13450"/>
                </a:lnTo>
                <a:close/>
                <a:moveTo>
                  <a:pt x="59110" y="13370"/>
                </a:moveTo>
                <a:lnTo>
                  <a:pt x="59110" y="13380"/>
                </a:lnTo>
                <a:lnTo>
                  <a:pt x="59120" y="13380"/>
                </a:lnTo>
                <a:lnTo>
                  <a:pt x="59120" y="13390"/>
                </a:lnTo>
                <a:lnTo>
                  <a:pt x="59120" y="13400"/>
                </a:lnTo>
                <a:lnTo>
                  <a:pt x="59110" y="13400"/>
                </a:lnTo>
                <a:lnTo>
                  <a:pt x="59110" y="13410"/>
                </a:lnTo>
                <a:lnTo>
                  <a:pt x="59100" y="13410"/>
                </a:lnTo>
                <a:lnTo>
                  <a:pt x="59100" y="13420"/>
                </a:lnTo>
                <a:lnTo>
                  <a:pt x="59090" y="13420"/>
                </a:lnTo>
                <a:lnTo>
                  <a:pt x="59090" y="13430"/>
                </a:lnTo>
                <a:lnTo>
                  <a:pt x="59080" y="13430"/>
                </a:lnTo>
                <a:lnTo>
                  <a:pt x="59070" y="13430"/>
                </a:lnTo>
                <a:lnTo>
                  <a:pt x="59070" y="13420"/>
                </a:lnTo>
                <a:lnTo>
                  <a:pt x="59060" y="13420"/>
                </a:lnTo>
                <a:lnTo>
                  <a:pt x="59060" y="13400"/>
                </a:lnTo>
                <a:lnTo>
                  <a:pt x="59050" y="13400"/>
                </a:lnTo>
                <a:lnTo>
                  <a:pt x="59050" y="13390"/>
                </a:lnTo>
                <a:lnTo>
                  <a:pt x="59060" y="13390"/>
                </a:lnTo>
                <a:lnTo>
                  <a:pt x="59060" y="13380"/>
                </a:lnTo>
                <a:lnTo>
                  <a:pt x="59080" y="13380"/>
                </a:lnTo>
                <a:lnTo>
                  <a:pt x="59080" y="13370"/>
                </a:lnTo>
                <a:lnTo>
                  <a:pt x="59090" y="13370"/>
                </a:lnTo>
                <a:lnTo>
                  <a:pt x="59110" y="13370"/>
                </a:lnTo>
                <a:close/>
                <a:moveTo>
                  <a:pt x="58930" y="13340"/>
                </a:moveTo>
                <a:lnTo>
                  <a:pt x="58930" y="13350"/>
                </a:lnTo>
                <a:lnTo>
                  <a:pt x="58950" y="13350"/>
                </a:lnTo>
                <a:lnTo>
                  <a:pt x="58950" y="13360"/>
                </a:lnTo>
                <a:lnTo>
                  <a:pt x="58960" y="13360"/>
                </a:lnTo>
                <a:lnTo>
                  <a:pt x="58960" y="13370"/>
                </a:lnTo>
                <a:lnTo>
                  <a:pt x="58970" y="13370"/>
                </a:lnTo>
                <a:lnTo>
                  <a:pt x="58970" y="13380"/>
                </a:lnTo>
                <a:lnTo>
                  <a:pt x="58990" y="13380"/>
                </a:lnTo>
                <a:lnTo>
                  <a:pt x="59000" y="13380"/>
                </a:lnTo>
                <a:lnTo>
                  <a:pt x="59000" y="13390"/>
                </a:lnTo>
                <a:lnTo>
                  <a:pt x="58990" y="13390"/>
                </a:lnTo>
                <a:lnTo>
                  <a:pt x="58990" y="13400"/>
                </a:lnTo>
                <a:lnTo>
                  <a:pt x="59000" y="13400"/>
                </a:lnTo>
                <a:lnTo>
                  <a:pt x="59000" y="13420"/>
                </a:lnTo>
                <a:lnTo>
                  <a:pt x="58990" y="13420"/>
                </a:lnTo>
                <a:lnTo>
                  <a:pt x="58970" y="13420"/>
                </a:lnTo>
                <a:lnTo>
                  <a:pt x="58960" y="13420"/>
                </a:lnTo>
                <a:lnTo>
                  <a:pt x="58960" y="13410"/>
                </a:lnTo>
                <a:lnTo>
                  <a:pt x="58950" y="13410"/>
                </a:lnTo>
                <a:lnTo>
                  <a:pt x="58940" y="13410"/>
                </a:lnTo>
                <a:lnTo>
                  <a:pt x="58940" y="13400"/>
                </a:lnTo>
                <a:lnTo>
                  <a:pt x="58930" y="13400"/>
                </a:lnTo>
                <a:lnTo>
                  <a:pt x="58930" y="13380"/>
                </a:lnTo>
                <a:lnTo>
                  <a:pt x="58930" y="13370"/>
                </a:lnTo>
                <a:lnTo>
                  <a:pt x="58930" y="13360"/>
                </a:lnTo>
                <a:lnTo>
                  <a:pt x="58920" y="13360"/>
                </a:lnTo>
                <a:lnTo>
                  <a:pt x="58910" y="13360"/>
                </a:lnTo>
                <a:lnTo>
                  <a:pt x="58910" y="13350"/>
                </a:lnTo>
                <a:lnTo>
                  <a:pt x="58910" y="13340"/>
                </a:lnTo>
                <a:lnTo>
                  <a:pt x="58920" y="13340"/>
                </a:lnTo>
                <a:lnTo>
                  <a:pt x="58930" y="13340"/>
                </a:lnTo>
                <a:close/>
                <a:moveTo>
                  <a:pt x="65150" y="12700"/>
                </a:moveTo>
                <a:lnTo>
                  <a:pt x="65150" y="12710"/>
                </a:lnTo>
                <a:lnTo>
                  <a:pt x="65160" y="12710"/>
                </a:lnTo>
                <a:lnTo>
                  <a:pt x="65170" y="12710"/>
                </a:lnTo>
                <a:lnTo>
                  <a:pt x="65190" y="12710"/>
                </a:lnTo>
                <a:lnTo>
                  <a:pt x="65190" y="12720"/>
                </a:lnTo>
                <a:lnTo>
                  <a:pt x="65200" y="12720"/>
                </a:lnTo>
                <a:lnTo>
                  <a:pt x="65200" y="12730"/>
                </a:lnTo>
                <a:lnTo>
                  <a:pt x="65200" y="12740"/>
                </a:lnTo>
                <a:lnTo>
                  <a:pt x="65200" y="12750"/>
                </a:lnTo>
                <a:lnTo>
                  <a:pt x="65200" y="12760"/>
                </a:lnTo>
                <a:lnTo>
                  <a:pt x="65190" y="12760"/>
                </a:lnTo>
                <a:lnTo>
                  <a:pt x="65190" y="12770"/>
                </a:lnTo>
                <a:lnTo>
                  <a:pt x="65200" y="12770"/>
                </a:lnTo>
                <a:lnTo>
                  <a:pt x="65200" y="12780"/>
                </a:lnTo>
                <a:lnTo>
                  <a:pt x="65200" y="12790"/>
                </a:lnTo>
                <a:lnTo>
                  <a:pt x="65210" y="12790"/>
                </a:lnTo>
                <a:lnTo>
                  <a:pt x="65230" y="12790"/>
                </a:lnTo>
                <a:lnTo>
                  <a:pt x="65230" y="12800"/>
                </a:lnTo>
                <a:lnTo>
                  <a:pt x="65230" y="12810"/>
                </a:lnTo>
                <a:lnTo>
                  <a:pt x="65240" y="12810"/>
                </a:lnTo>
                <a:lnTo>
                  <a:pt x="65240" y="12820"/>
                </a:lnTo>
                <a:lnTo>
                  <a:pt x="65260" y="12820"/>
                </a:lnTo>
                <a:lnTo>
                  <a:pt x="65260" y="12830"/>
                </a:lnTo>
                <a:lnTo>
                  <a:pt x="65270" y="12830"/>
                </a:lnTo>
                <a:lnTo>
                  <a:pt x="65280" y="12830"/>
                </a:lnTo>
                <a:lnTo>
                  <a:pt x="65280" y="12840"/>
                </a:lnTo>
                <a:lnTo>
                  <a:pt x="65290" y="12840"/>
                </a:lnTo>
                <a:lnTo>
                  <a:pt x="65290" y="12850"/>
                </a:lnTo>
                <a:lnTo>
                  <a:pt x="65280" y="12850"/>
                </a:lnTo>
                <a:lnTo>
                  <a:pt x="65270" y="12850"/>
                </a:lnTo>
                <a:lnTo>
                  <a:pt x="65270" y="12860"/>
                </a:lnTo>
                <a:lnTo>
                  <a:pt x="65260" y="12860"/>
                </a:lnTo>
                <a:lnTo>
                  <a:pt x="65260" y="12870"/>
                </a:lnTo>
                <a:lnTo>
                  <a:pt x="65250" y="12870"/>
                </a:lnTo>
                <a:lnTo>
                  <a:pt x="65240" y="12870"/>
                </a:lnTo>
                <a:lnTo>
                  <a:pt x="65240" y="12880"/>
                </a:lnTo>
                <a:lnTo>
                  <a:pt x="65230" y="12880"/>
                </a:lnTo>
                <a:lnTo>
                  <a:pt x="65240" y="12880"/>
                </a:lnTo>
                <a:lnTo>
                  <a:pt x="65240" y="12890"/>
                </a:lnTo>
                <a:lnTo>
                  <a:pt x="65230" y="12890"/>
                </a:lnTo>
                <a:lnTo>
                  <a:pt x="65220" y="12890"/>
                </a:lnTo>
                <a:lnTo>
                  <a:pt x="65220" y="12900"/>
                </a:lnTo>
                <a:lnTo>
                  <a:pt x="65230" y="12900"/>
                </a:lnTo>
                <a:lnTo>
                  <a:pt x="65230" y="12930"/>
                </a:lnTo>
                <a:lnTo>
                  <a:pt x="65230" y="12940"/>
                </a:lnTo>
                <a:lnTo>
                  <a:pt x="65230" y="12950"/>
                </a:lnTo>
                <a:lnTo>
                  <a:pt x="65240" y="12950"/>
                </a:lnTo>
                <a:lnTo>
                  <a:pt x="65240" y="12960"/>
                </a:lnTo>
                <a:lnTo>
                  <a:pt x="65240" y="12970"/>
                </a:lnTo>
                <a:lnTo>
                  <a:pt x="65230" y="12970"/>
                </a:lnTo>
                <a:lnTo>
                  <a:pt x="65230" y="12990"/>
                </a:lnTo>
                <a:lnTo>
                  <a:pt x="65210" y="12990"/>
                </a:lnTo>
                <a:lnTo>
                  <a:pt x="65210" y="12970"/>
                </a:lnTo>
                <a:lnTo>
                  <a:pt x="65220" y="12970"/>
                </a:lnTo>
                <a:lnTo>
                  <a:pt x="65210" y="12970"/>
                </a:lnTo>
                <a:lnTo>
                  <a:pt x="65210" y="12960"/>
                </a:lnTo>
                <a:lnTo>
                  <a:pt x="65200" y="12960"/>
                </a:lnTo>
                <a:lnTo>
                  <a:pt x="65200" y="12970"/>
                </a:lnTo>
                <a:lnTo>
                  <a:pt x="65190" y="12970"/>
                </a:lnTo>
                <a:lnTo>
                  <a:pt x="65160" y="12970"/>
                </a:lnTo>
                <a:lnTo>
                  <a:pt x="65160" y="12960"/>
                </a:lnTo>
                <a:lnTo>
                  <a:pt x="65150" y="12960"/>
                </a:lnTo>
                <a:lnTo>
                  <a:pt x="65140" y="12960"/>
                </a:lnTo>
                <a:lnTo>
                  <a:pt x="65130" y="12960"/>
                </a:lnTo>
                <a:lnTo>
                  <a:pt x="65130" y="12950"/>
                </a:lnTo>
                <a:lnTo>
                  <a:pt x="65140" y="12950"/>
                </a:lnTo>
                <a:lnTo>
                  <a:pt x="65140" y="12940"/>
                </a:lnTo>
                <a:lnTo>
                  <a:pt x="65150" y="12940"/>
                </a:lnTo>
                <a:lnTo>
                  <a:pt x="65150" y="12930"/>
                </a:lnTo>
                <a:lnTo>
                  <a:pt x="65160" y="12930"/>
                </a:lnTo>
                <a:lnTo>
                  <a:pt x="65160" y="12940"/>
                </a:lnTo>
                <a:lnTo>
                  <a:pt x="65160" y="12930"/>
                </a:lnTo>
                <a:lnTo>
                  <a:pt x="65170" y="12930"/>
                </a:lnTo>
                <a:lnTo>
                  <a:pt x="65160" y="12930"/>
                </a:lnTo>
                <a:lnTo>
                  <a:pt x="65160" y="12910"/>
                </a:lnTo>
                <a:lnTo>
                  <a:pt x="65170" y="12910"/>
                </a:lnTo>
                <a:lnTo>
                  <a:pt x="65170" y="12900"/>
                </a:lnTo>
                <a:lnTo>
                  <a:pt x="65170" y="12890"/>
                </a:lnTo>
                <a:lnTo>
                  <a:pt x="65190" y="12900"/>
                </a:lnTo>
                <a:lnTo>
                  <a:pt x="65190" y="12890"/>
                </a:lnTo>
                <a:lnTo>
                  <a:pt x="65190" y="12880"/>
                </a:lnTo>
                <a:lnTo>
                  <a:pt x="65200" y="12880"/>
                </a:lnTo>
                <a:lnTo>
                  <a:pt x="65190" y="12880"/>
                </a:lnTo>
                <a:lnTo>
                  <a:pt x="65190" y="12870"/>
                </a:lnTo>
                <a:lnTo>
                  <a:pt x="65180" y="12870"/>
                </a:lnTo>
                <a:lnTo>
                  <a:pt x="65150" y="12870"/>
                </a:lnTo>
                <a:lnTo>
                  <a:pt x="65150" y="12860"/>
                </a:lnTo>
                <a:lnTo>
                  <a:pt x="65160" y="12860"/>
                </a:lnTo>
                <a:lnTo>
                  <a:pt x="65170" y="12860"/>
                </a:lnTo>
                <a:lnTo>
                  <a:pt x="65160" y="12860"/>
                </a:lnTo>
                <a:lnTo>
                  <a:pt x="65160" y="12850"/>
                </a:lnTo>
                <a:lnTo>
                  <a:pt x="65150" y="12850"/>
                </a:lnTo>
                <a:lnTo>
                  <a:pt x="65140" y="12850"/>
                </a:lnTo>
                <a:lnTo>
                  <a:pt x="65140" y="12840"/>
                </a:lnTo>
                <a:lnTo>
                  <a:pt x="65140" y="12830"/>
                </a:lnTo>
                <a:lnTo>
                  <a:pt x="65130" y="12830"/>
                </a:lnTo>
                <a:lnTo>
                  <a:pt x="65140" y="12830"/>
                </a:lnTo>
                <a:lnTo>
                  <a:pt x="65140" y="12810"/>
                </a:lnTo>
                <a:lnTo>
                  <a:pt x="65130" y="12810"/>
                </a:lnTo>
                <a:lnTo>
                  <a:pt x="65130" y="12790"/>
                </a:lnTo>
                <a:lnTo>
                  <a:pt x="65140" y="12790"/>
                </a:lnTo>
                <a:lnTo>
                  <a:pt x="65140" y="12780"/>
                </a:lnTo>
                <a:lnTo>
                  <a:pt x="65150" y="12780"/>
                </a:lnTo>
                <a:lnTo>
                  <a:pt x="65150" y="12770"/>
                </a:lnTo>
                <a:lnTo>
                  <a:pt x="65140" y="12770"/>
                </a:lnTo>
                <a:lnTo>
                  <a:pt x="65140" y="12760"/>
                </a:lnTo>
                <a:lnTo>
                  <a:pt x="65150" y="12760"/>
                </a:lnTo>
                <a:lnTo>
                  <a:pt x="65150" y="12750"/>
                </a:lnTo>
                <a:lnTo>
                  <a:pt x="65150" y="12740"/>
                </a:lnTo>
                <a:lnTo>
                  <a:pt x="65140" y="12740"/>
                </a:lnTo>
                <a:lnTo>
                  <a:pt x="65130" y="12740"/>
                </a:lnTo>
                <a:lnTo>
                  <a:pt x="65130" y="12730"/>
                </a:lnTo>
                <a:lnTo>
                  <a:pt x="65140" y="12730"/>
                </a:lnTo>
                <a:lnTo>
                  <a:pt x="65140" y="12720"/>
                </a:lnTo>
                <a:lnTo>
                  <a:pt x="65140" y="12710"/>
                </a:lnTo>
                <a:lnTo>
                  <a:pt x="65140" y="12700"/>
                </a:lnTo>
                <a:lnTo>
                  <a:pt x="65150" y="12700"/>
                </a:lnTo>
                <a:close/>
                <a:moveTo>
                  <a:pt x="65070" y="12610"/>
                </a:moveTo>
                <a:lnTo>
                  <a:pt x="65070" y="12620"/>
                </a:lnTo>
                <a:lnTo>
                  <a:pt x="65080" y="12620"/>
                </a:lnTo>
                <a:lnTo>
                  <a:pt x="65080" y="12630"/>
                </a:lnTo>
                <a:lnTo>
                  <a:pt x="65070" y="12630"/>
                </a:lnTo>
                <a:lnTo>
                  <a:pt x="65070" y="12620"/>
                </a:lnTo>
                <a:lnTo>
                  <a:pt x="65060" y="12620"/>
                </a:lnTo>
                <a:lnTo>
                  <a:pt x="65060" y="12640"/>
                </a:lnTo>
                <a:lnTo>
                  <a:pt x="65060" y="12650"/>
                </a:lnTo>
                <a:lnTo>
                  <a:pt x="65040" y="12650"/>
                </a:lnTo>
                <a:lnTo>
                  <a:pt x="65030" y="12650"/>
                </a:lnTo>
                <a:lnTo>
                  <a:pt x="65030" y="12660"/>
                </a:lnTo>
                <a:lnTo>
                  <a:pt x="64990" y="12660"/>
                </a:lnTo>
                <a:lnTo>
                  <a:pt x="65000" y="12660"/>
                </a:lnTo>
                <a:lnTo>
                  <a:pt x="65000" y="12650"/>
                </a:lnTo>
                <a:lnTo>
                  <a:pt x="65010" y="12650"/>
                </a:lnTo>
                <a:lnTo>
                  <a:pt x="65010" y="12660"/>
                </a:lnTo>
                <a:lnTo>
                  <a:pt x="65020" y="12660"/>
                </a:lnTo>
                <a:lnTo>
                  <a:pt x="65020" y="12650"/>
                </a:lnTo>
                <a:lnTo>
                  <a:pt x="65020" y="12640"/>
                </a:lnTo>
                <a:lnTo>
                  <a:pt x="65030" y="12640"/>
                </a:lnTo>
                <a:lnTo>
                  <a:pt x="65050" y="12640"/>
                </a:lnTo>
                <a:lnTo>
                  <a:pt x="65050" y="12630"/>
                </a:lnTo>
                <a:lnTo>
                  <a:pt x="65060" y="12630"/>
                </a:lnTo>
                <a:lnTo>
                  <a:pt x="65060" y="12620"/>
                </a:lnTo>
                <a:lnTo>
                  <a:pt x="65060" y="12610"/>
                </a:lnTo>
                <a:lnTo>
                  <a:pt x="65070" y="12610"/>
                </a:lnTo>
                <a:close/>
                <a:moveTo>
                  <a:pt x="65650" y="12390"/>
                </a:moveTo>
                <a:lnTo>
                  <a:pt x="65660" y="12390"/>
                </a:lnTo>
                <a:lnTo>
                  <a:pt x="65660" y="12400"/>
                </a:lnTo>
                <a:lnTo>
                  <a:pt x="65660" y="12410"/>
                </a:lnTo>
                <a:lnTo>
                  <a:pt x="65670" y="12410"/>
                </a:lnTo>
                <a:lnTo>
                  <a:pt x="65670" y="12420"/>
                </a:lnTo>
                <a:lnTo>
                  <a:pt x="65680" y="12420"/>
                </a:lnTo>
                <a:lnTo>
                  <a:pt x="65680" y="12430"/>
                </a:lnTo>
                <a:lnTo>
                  <a:pt x="65680" y="12440"/>
                </a:lnTo>
                <a:lnTo>
                  <a:pt x="65680" y="12460"/>
                </a:lnTo>
                <a:lnTo>
                  <a:pt x="65670" y="12460"/>
                </a:lnTo>
                <a:lnTo>
                  <a:pt x="65670" y="12450"/>
                </a:lnTo>
                <a:lnTo>
                  <a:pt x="65670" y="12440"/>
                </a:lnTo>
                <a:lnTo>
                  <a:pt x="65670" y="12430"/>
                </a:lnTo>
                <a:lnTo>
                  <a:pt x="65660" y="12430"/>
                </a:lnTo>
                <a:lnTo>
                  <a:pt x="65660" y="12420"/>
                </a:lnTo>
                <a:lnTo>
                  <a:pt x="65660" y="12410"/>
                </a:lnTo>
                <a:lnTo>
                  <a:pt x="65650" y="12410"/>
                </a:lnTo>
                <a:lnTo>
                  <a:pt x="65650" y="12390"/>
                </a:lnTo>
                <a:close/>
                <a:lnTo>
                  <a:pt x="65650" y="12400"/>
                </a:lnTo>
                <a:lnTo>
                  <a:pt x="65640" y="12400"/>
                </a:lnTo>
                <a:lnTo>
                  <a:pt x="65640" y="12390"/>
                </a:lnTo>
                <a:lnTo>
                  <a:pt x="65640" y="12370"/>
                </a:lnTo>
                <a:lnTo>
                  <a:pt x="65630" y="12370"/>
                </a:lnTo>
                <a:lnTo>
                  <a:pt x="65640" y="12370"/>
                </a:lnTo>
                <a:lnTo>
                  <a:pt x="65640" y="12360"/>
                </a:lnTo>
                <a:lnTo>
                  <a:pt x="65630" y="12360"/>
                </a:lnTo>
                <a:lnTo>
                  <a:pt x="65630" y="12350"/>
                </a:lnTo>
                <a:lnTo>
                  <a:pt x="65640" y="12350"/>
                </a:lnTo>
                <a:lnTo>
                  <a:pt x="65640" y="12360"/>
                </a:lnTo>
                <a:lnTo>
                  <a:pt x="65650" y="12360"/>
                </a:lnTo>
                <a:lnTo>
                  <a:pt x="65650" y="12370"/>
                </a:lnTo>
                <a:lnTo>
                  <a:pt x="65650" y="12380"/>
                </a:lnTo>
                <a:lnTo>
                  <a:pt x="65650" y="12390"/>
                </a:lnTo>
                <a:close/>
                <a:moveTo>
                  <a:pt x="64310" y="11910"/>
                </a:moveTo>
                <a:lnTo>
                  <a:pt x="64320" y="11910"/>
                </a:lnTo>
                <a:lnTo>
                  <a:pt x="64320" y="11920"/>
                </a:lnTo>
                <a:lnTo>
                  <a:pt x="64330" y="11920"/>
                </a:lnTo>
                <a:lnTo>
                  <a:pt x="64310" y="11920"/>
                </a:lnTo>
                <a:lnTo>
                  <a:pt x="64310" y="11930"/>
                </a:lnTo>
                <a:lnTo>
                  <a:pt x="64290" y="11930"/>
                </a:lnTo>
                <a:lnTo>
                  <a:pt x="64280" y="11930"/>
                </a:lnTo>
                <a:lnTo>
                  <a:pt x="64280" y="11940"/>
                </a:lnTo>
                <a:lnTo>
                  <a:pt x="64260" y="11940"/>
                </a:lnTo>
                <a:lnTo>
                  <a:pt x="64250" y="11940"/>
                </a:lnTo>
                <a:lnTo>
                  <a:pt x="64250" y="11930"/>
                </a:lnTo>
                <a:lnTo>
                  <a:pt x="64260" y="11930"/>
                </a:lnTo>
                <a:lnTo>
                  <a:pt x="64260" y="11920"/>
                </a:lnTo>
                <a:lnTo>
                  <a:pt x="64270" y="11920"/>
                </a:lnTo>
                <a:lnTo>
                  <a:pt x="64280" y="11920"/>
                </a:lnTo>
                <a:lnTo>
                  <a:pt x="64280" y="11910"/>
                </a:lnTo>
                <a:lnTo>
                  <a:pt x="64290" y="11910"/>
                </a:lnTo>
                <a:lnTo>
                  <a:pt x="64310" y="11910"/>
                </a:lnTo>
                <a:close/>
                <a:moveTo>
                  <a:pt x="56570" y="10060"/>
                </a:moveTo>
                <a:lnTo>
                  <a:pt x="56570" y="10070"/>
                </a:lnTo>
                <a:lnTo>
                  <a:pt x="56570" y="10100"/>
                </a:lnTo>
                <a:lnTo>
                  <a:pt x="56570" y="10110"/>
                </a:lnTo>
                <a:lnTo>
                  <a:pt x="56580" y="10110"/>
                </a:lnTo>
                <a:lnTo>
                  <a:pt x="56580" y="10130"/>
                </a:lnTo>
                <a:lnTo>
                  <a:pt x="56590" y="10130"/>
                </a:lnTo>
                <a:lnTo>
                  <a:pt x="56580" y="10130"/>
                </a:lnTo>
                <a:lnTo>
                  <a:pt x="56580" y="10140"/>
                </a:lnTo>
                <a:lnTo>
                  <a:pt x="56570" y="10140"/>
                </a:lnTo>
                <a:lnTo>
                  <a:pt x="56570" y="10130"/>
                </a:lnTo>
                <a:lnTo>
                  <a:pt x="56560" y="10130"/>
                </a:lnTo>
                <a:lnTo>
                  <a:pt x="56570" y="10130"/>
                </a:lnTo>
                <a:lnTo>
                  <a:pt x="56570" y="10120"/>
                </a:lnTo>
                <a:lnTo>
                  <a:pt x="56560" y="10120"/>
                </a:lnTo>
                <a:lnTo>
                  <a:pt x="56560" y="10110"/>
                </a:lnTo>
                <a:lnTo>
                  <a:pt x="56550" y="10110"/>
                </a:lnTo>
                <a:lnTo>
                  <a:pt x="56550" y="10100"/>
                </a:lnTo>
                <a:lnTo>
                  <a:pt x="56560" y="10100"/>
                </a:lnTo>
                <a:lnTo>
                  <a:pt x="56560" y="10090"/>
                </a:lnTo>
                <a:lnTo>
                  <a:pt x="56560" y="10080"/>
                </a:lnTo>
                <a:lnTo>
                  <a:pt x="56550" y="10080"/>
                </a:lnTo>
                <a:lnTo>
                  <a:pt x="56550" y="10070"/>
                </a:lnTo>
                <a:lnTo>
                  <a:pt x="56560" y="10070"/>
                </a:lnTo>
                <a:lnTo>
                  <a:pt x="56560" y="10060"/>
                </a:lnTo>
                <a:lnTo>
                  <a:pt x="56570" y="10060"/>
                </a:lnTo>
                <a:close/>
                <a:moveTo>
                  <a:pt x="56640" y="9970"/>
                </a:moveTo>
                <a:lnTo>
                  <a:pt x="56640" y="9980"/>
                </a:lnTo>
                <a:lnTo>
                  <a:pt x="56640" y="9990"/>
                </a:lnTo>
                <a:lnTo>
                  <a:pt x="56630" y="9990"/>
                </a:lnTo>
                <a:lnTo>
                  <a:pt x="56630" y="10000"/>
                </a:lnTo>
                <a:lnTo>
                  <a:pt x="56630" y="9990"/>
                </a:lnTo>
                <a:lnTo>
                  <a:pt x="56620" y="9990"/>
                </a:lnTo>
                <a:lnTo>
                  <a:pt x="56610" y="9990"/>
                </a:lnTo>
                <a:lnTo>
                  <a:pt x="56610" y="10000"/>
                </a:lnTo>
                <a:lnTo>
                  <a:pt x="56620" y="10000"/>
                </a:lnTo>
                <a:lnTo>
                  <a:pt x="56610" y="10000"/>
                </a:lnTo>
                <a:lnTo>
                  <a:pt x="56610" y="9990"/>
                </a:lnTo>
                <a:lnTo>
                  <a:pt x="56610" y="10000"/>
                </a:lnTo>
                <a:lnTo>
                  <a:pt x="56600" y="10000"/>
                </a:lnTo>
                <a:lnTo>
                  <a:pt x="56600" y="9990"/>
                </a:lnTo>
                <a:lnTo>
                  <a:pt x="56600" y="9980"/>
                </a:lnTo>
                <a:lnTo>
                  <a:pt x="56610" y="9980"/>
                </a:lnTo>
                <a:lnTo>
                  <a:pt x="56620" y="9980"/>
                </a:lnTo>
                <a:lnTo>
                  <a:pt x="56630" y="9980"/>
                </a:lnTo>
                <a:lnTo>
                  <a:pt x="56640" y="9980"/>
                </a:lnTo>
                <a:lnTo>
                  <a:pt x="56640" y="9970"/>
                </a:lnTo>
                <a:close/>
                <a:moveTo>
                  <a:pt x="58300" y="8830"/>
                </a:moveTo>
                <a:lnTo>
                  <a:pt x="58320" y="8830"/>
                </a:lnTo>
                <a:lnTo>
                  <a:pt x="58320" y="8840"/>
                </a:lnTo>
                <a:lnTo>
                  <a:pt x="58330" y="8840"/>
                </a:lnTo>
                <a:lnTo>
                  <a:pt x="58320" y="8840"/>
                </a:lnTo>
                <a:lnTo>
                  <a:pt x="58320" y="8880"/>
                </a:lnTo>
                <a:lnTo>
                  <a:pt x="58330" y="8880"/>
                </a:lnTo>
                <a:lnTo>
                  <a:pt x="58330" y="8900"/>
                </a:lnTo>
                <a:lnTo>
                  <a:pt x="58320" y="8900"/>
                </a:lnTo>
                <a:lnTo>
                  <a:pt x="58320" y="8890"/>
                </a:lnTo>
                <a:lnTo>
                  <a:pt x="58300" y="8890"/>
                </a:lnTo>
                <a:lnTo>
                  <a:pt x="58300" y="8900"/>
                </a:lnTo>
                <a:lnTo>
                  <a:pt x="58300" y="8890"/>
                </a:lnTo>
                <a:lnTo>
                  <a:pt x="58290" y="8890"/>
                </a:lnTo>
                <a:lnTo>
                  <a:pt x="58290" y="8900"/>
                </a:lnTo>
                <a:lnTo>
                  <a:pt x="58280" y="8900"/>
                </a:lnTo>
                <a:lnTo>
                  <a:pt x="58280" y="8890"/>
                </a:lnTo>
                <a:lnTo>
                  <a:pt x="58280" y="8880"/>
                </a:lnTo>
                <a:lnTo>
                  <a:pt x="58270" y="8880"/>
                </a:lnTo>
                <a:lnTo>
                  <a:pt x="58270" y="8870"/>
                </a:lnTo>
                <a:lnTo>
                  <a:pt x="58260" y="8870"/>
                </a:lnTo>
                <a:lnTo>
                  <a:pt x="58260" y="8860"/>
                </a:lnTo>
                <a:lnTo>
                  <a:pt x="58270" y="8860"/>
                </a:lnTo>
                <a:lnTo>
                  <a:pt x="58270" y="8850"/>
                </a:lnTo>
                <a:lnTo>
                  <a:pt x="58270" y="8830"/>
                </a:lnTo>
                <a:lnTo>
                  <a:pt x="58280" y="8830"/>
                </a:lnTo>
                <a:lnTo>
                  <a:pt x="58300" y="8830"/>
                </a:lnTo>
                <a:close/>
                <a:moveTo>
                  <a:pt x="58430" y="8760"/>
                </a:moveTo>
                <a:lnTo>
                  <a:pt x="58430" y="8770"/>
                </a:lnTo>
                <a:lnTo>
                  <a:pt x="58420" y="8770"/>
                </a:lnTo>
                <a:lnTo>
                  <a:pt x="58410" y="8770"/>
                </a:lnTo>
                <a:lnTo>
                  <a:pt x="58400" y="8770"/>
                </a:lnTo>
                <a:lnTo>
                  <a:pt x="58400" y="8760"/>
                </a:lnTo>
                <a:lnTo>
                  <a:pt x="58390" y="8760"/>
                </a:lnTo>
                <a:lnTo>
                  <a:pt x="58400" y="8760"/>
                </a:lnTo>
                <a:lnTo>
                  <a:pt x="58400" y="8750"/>
                </a:lnTo>
                <a:lnTo>
                  <a:pt x="58440" y="8750"/>
                </a:lnTo>
                <a:lnTo>
                  <a:pt x="58440" y="8760"/>
                </a:lnTo>
                <a:lnTo>
                  <a:pt x="58430" y="8760"/>
                </a:lnTo>
                <a:close/>
                <a:moveTo>
                  <a:pt x="58220" y="8690"/>
                </a:moveTo>
                <a:lnTo>
                  <a:pt x="58220" y="8700"/>
                </a:lnTo>
                <a:lnTo>
                  <a:pt x="58230" y="8700"/>
                </a:lnTo>
                <a:lnTo>
                  <a:pt x="58230" y="8720"/>
                </a:lnTo>
                <a:lnTo>
                  <a:pt x="58230" y="8730"/>
                </a:lnTo>
                <a:lnTo>
                  <a:pt x="58230" y="8760"/>
                </a:lnTo>
                <a:lnTo>
                  <a:pt x="58240" y="8760"/>
                </a:lnTo>
                <a:lnTo>
                  <a:pt x="58250" y="8760"/>
                </a:lnTo>
                <a:lnTo>
                  <a:pt x="58250" y="8790"/>
                </a:lnTo>
                <a:lnTo>
                  <a:pt x="58250" y="8800"/>
                </a:lnTo>
                <a:lnTo>
                  <a:pt x="58260" y="8800"/>
                </a:lnTo>
                <a:lnTo>
                  <a:pt x="58260" y="8820"/>
                </a:lnTo>
                <a:lnTo>
                  <a:pt x="58250" y="8820"/>
                </a:lnTo>
                <a:lnTo>
                  <a:pt x="58240" y="8820"/>
                </a:lnTo>
                <a:lnTo>
                  <a:pt x="58240" y="8830"/>
                </a:lnTo>
                <a:lnTo>
                  <a:pt x="58230" y="8830"/>
                </a:lnTo>
                <a:lnTo>
                  <a:pt x="58230" y="8820"/>
                </a:lnTo>
                <a:lnTo>
                  <a:pt x="58220" y="8820"/>
                </a:lnTo>
                <a:lnTo>
                  <a:pt x="58220" y="8810"/>
                </a:lnTo>
                <a:lnTo>
                  <a:pt x="58230" y="8810"/>
                </a:lnTo>
                <a:lnTo>
                  <a:pt x="58230" y="8800"/>
                </a:lnTo>
                <a:lnTo>
                  <a:pt x="58230" y="8790"/>
                </a:lnTo>
                <a:lnTo>
                  <a:pt x="58240" y="8790"/>
                </a:lnTo>
                <a:lnTo>
                  <a:pt x="58240" y="8780"/>
                </a:lnTo>
                <a:lnTo>
                  <a:pt x="58230" y="8780"/>
                </a:lnTo>
                <a:lnTo>
                  <a:pt x="58230" y="8770"/>
                </a:lnTo>
                <a:lnTo>
                  <a:pt x="58220" y="8770"/>
                </a:lnTo>
                <a:lnTo>
                  <a:pt x="58220" y="8760"/>
                </a:lnTo>
                <a:lnTo>
                  <a:pt x="58210" y="8760"/>
                </a:lnTo>
                <a:lnTo>
                  <a:pt x="58210" y="8750"/>
                </a:lnTo>
                <a:lnTo>
                  <a:pt x="58200" y="8750"/>
                </a:lnTo>
                <a:lnTo>
                  <a:pt x="58200" y="8730"/>
                </a:lnTo>
                <a:lnTo>
                  <a:pt x="58210" y="8730"/>
                </a:lnTo>
                <a:lnTo>
                  <a:pt x="58210" y="8710"/>
                </a:lnTo>
                <a:lnTo>
                  <a:pt x="58210" y="8700"/>
                </a:lnTo>
                <a:lnTo>
                  <a:pt x="58210" y="8690"/>
                </a:lnTo>
                <a:lnTo>
                  <a:pt x="58220" y="8690"/>
                </a:lnTo>
                <a:close/>
                <a:moveTo>
                  <a:pt x="57830" y="8550"/>
                </a:moveTo>
                <a:lnTo>
                  <a:pt x="57830" y="8560"/>
                </a:lnTo>
                <a:lnTo>
                  <a:pt x="57840" y="8560"/>
                </a:lnTo>
                <a:lnTo>
                  <a:pt x="57850" y="8560"/>
                </a:lnTo>
                <a:lnTo>
                  <a:pt x="57850" y="8570"/>
                </a:lnTo>
                <a:lnTo>
                  <a:pt x="57850" y="8600"/>
                </a:lnTo>
                <a:lnTo>
                  <a:pt x="57850" y="8620"/>
                </a:lnTo>
                <a:lnTo>
                  <a:pt x="57840" y="8620"/>
                </a:lnTo>
                <a:lnTo>
                  <a:pt x="57840" y="8610"/>
                </a:lnTo>
                <a:lnTo>
                  <a:pt x="57830" y="8610"/>
                </a:lnTo>
                <a:lnTo>
                  <a:pt x="57830" y="8600"/>
                </a:lnTo>
                <a:lnTo>
                  <a:pt x="57820" y="8600"/>
                </a:lnTo>
                <a:lnTo>
                  <a:pt x="57810" y="8600"/>
                </a:lnTo>
                <a:lnTo>
                  <a:pt x="57810" y="8570"/>
                </a:lnTo>
                <a:lnTo>
                  <a:pt x="57820" y="8570"/>
                </a:lnTo>
                <a:lnTo>
                  <a:pt x="57820" y="8560"/>
                </a:lnTo>
                <a:lnTo>
                  <a:pt x="57820" y="8550"/>
                </a:lnTo>
                <a:lnTo>
                  <a:pt x="57830" y="8550"/>
                </a:lnTo>
                <a:close/>
                <a:moveTo>
                  <a:pt x="58270" y="7960"/>
                </a:moveTo>
                <a:lnTo>
                  <a:pt x="58280" y="7960"/>
                </a:lnTo>
                <a:lnTo>
                  <a:pt x="58280" y="7970"/>
                </a:lnTo>
                <a:lnTo>
                  <a:pt x="58290" y="7970"/>
                </a:lnTo>
                <a:lnTo>
                  <a:pt x="58290" y="7980"/>
                </a:lnTo>
                <a:lnTo>
                  <a:pt x="58290" y="7990"/>
                </a:lnTo>
                <a:lnTo>
                  <a:pt x="58270" y="7990"/>
                </a:lnTo>
                <a:lnTo>
                  <a:pt x="58260" y="7990"/>
                </a:lnTo>
                <a:lnTo>
                  <a:pt x="58250" y="7990"/>
                </a:lnTo>
                <a:lnTo>
                  <a:pt x="58250" y="7960"/>
                </a:lnTo>
                <a:lnTo>
                  <a:pt x="58260" y="7960"/>
                </a:lnTo>
                <a:lnTo>
                  <a:pt x="58270" y="7960"/>
                </a:lnTo>
                <a:close/>
                <a:moveTo>
                  <a:pt x="58550" y="6400"/>
                </a:moveTo>
                <a:lnTo>
                  <a:pt x="58540" y="6380"/>
                </a:lnTo>
                <a:lnTo>
                  <a:pt x="58530" y="6360"/>
                </a:lnTo>
                <a:lnTo>
                  <a:pt x="58470" y="6330"/>
                </a:lnTo>
                <a:lnTo>
                  <a:pt x="58430" y="6280"/>
                </a:lnTo>
                <a:lnTo>
                  <a:pt x="58420" y="6260"/>
                </a:lnTo>
                <a:lnTo>
                  <a:pt x="58420" y="6240"/>
                </a:lnTo>
                <a:lnTo>
                  <a:pt x="58420" y="6210"/>
                </a:lnTo>
                <a:lnTo>
                  <a:pt x="58420" y="6180"/>
                </a:lnTo>
                <a:lnTo>
                  <a:pt x="58420" y="6150"/>
                </a:lnTo>
                <a:lnTo>
                  <a:pt x="58430" y="6140"/>
                </a:lnTo>
                <a:lnTo>
                  <a:pt x="58440" y="6110"/>
                </a:lnTo>
                <a:lnTo>
                  <a:pt x="58480" y="6060"/>
                </a:lnTo>
                <a:lnTo>
                  <a:pt x="58520" y="6020"/>
                </a:lnTo>
                <a:lnTo>
                  <a:pt x="58530" y="6010"/>
                </a:lnTo>
                <a:lnTo>
                  <a:pt x="58540" y="6000"/>
                </a:lnTo>
                <a:lnTo>
                  <a:pt x="58540" y="5980"/>
                </a:lnTo>
                <a:lnTo>
                  <a:pt x="58530" y="5960"/>
                </a:lnTo>
                <a:lnTo>
                  <a:pt x="58530" y="5940"/>
                </a:lnTo>
                <a:lnTo>
                  <a:pt x="58540" y="5920"/>
                </a:lnTo>
                <a:lnTo>
                  <a:pt x="58550" y="5880"/>
                </a:lnTo>
                <a:lnTo>
                  <a:pt x="58570" y="5830"/>
                </a:lnTo>
                <a:lnTo>
                  <a:pt x="58590" y="5810"/>
                </a:lnTo>
                <a:lnTo>
                  <a:pt x="58640" y="5780"/>
                </a:lnTo>
                <a:lnTo>
                  <a:pt x="58620" y="5760"/>
                </a:lnTo>
                <a:lnTo>
                  <a:pt x="58610" y="5750"/>
                </a:lnTo>
                <a:lnTo>
                  <a:pt x="58610" y="5740"/>
                </a:lnTo>
                <a:lnTo>
                  <a:pt x="58610" y="5730"/>
                </a:lnTo>
                <a:lnTo>
                  <a:pt x="58600" y="5730"/>
                </a:lnTo>
                <a:lnTo>
                  <a:pt x="58600" y="5720"/>
                </a:lnTo>
                <a:lnTo>
                  <a:pt x="58600" y="5710"/>
                </a:lnTo>
                <a:lnTo>
                  <a:pt x="58610" y="5710"/>
                </a:lnTo>
                <a:lnTo>
                  <a:pt x="58610" y="5700"/>
                </a:lnTo>
                <a:lnTo>
                  <a:pt x="58630" y="5690"/>
                </a:lnTo>
                <a:lnTo>
                  <a:pt x="58620" y="5620"/>
                </a:lnTo>
                <a:lnTo>
                  <a:pt x="58630" y="5600"/>
                </a:lnTo>
                <a:lnTo>
                  <a:pt x="58640" y="5590"/>
                </a:lnTo>
                <a:lnTo>
                  <a:pt x="58660" y="5570"/>
                </a:lnTo>
                <a:lnTo>
                  <a:pt x="58700" y="5530"/>
                </a:lnTo>
                <a:lnTo>
                  <a:pt x="58740" y="5500"/>
                </a:lnTo>
                <a:lnTo>
                  <a:pt x="58790" y="5460"/>
                </a:lnTo>
                <a:lnTo>
                  <a:pt x="58800" y="5440"/>
                </a:lnTo>
                <a:lnTo>
                  <a:pt x="58810" y="5420"/>
                </a:lnTo>
                <a:lnTo>
                  <a:pt x="58810" y="5380"/>
                </a:lnTo>
                <a:lnTo>
                  <a:pt x="58810" y="5340"/>
                </a:lnTo>
                <a:lnTo>
                  <a:pt x="58810" y="5320"/>
                </a:lnTo>
                <a:lnTo>
                  <a:pt x="58790" y="5270"/>
                </a:lnTo>
                <a:lnTo>
                  <a:pt x="58780" y="5230"/>
                </a:lnTo>
                <a:lnTo>
                  <a:pt x="58790" y="5220"/>
                </a:lnTo>
                <a:lnTo>
                  <a:pt x="58790" y="5200"/>
                </a:lnTo>
                <a:lnTo>
                  <a:pt x="58800" y="5180"/>
                </a:lnTo>
                <a:lnTo>
                  <a:pt x="58820" y="5150"/>
                </a:lnTo>
                <a:lnTo>
                  <a:pt x="58830" y="5130"/>
                </a:lnTo>
                <a:lnTo>
                  <a:pt x="58850" y="5090"/>
                </a:lnTo>
                <a:lnTo>
                  <a:pt x="58850" y="5070"/>
                </a:lnTo>
                <a:lnTo>
                  <a:pt x="58890" y="5030"/>
                </a:lnTo>
                <a:lnTo>
                  <a:pt x="58900" y="5010"/>
                </a:lnTo>
                <a:lnTo>
                  <a:pt x="58910" y="4960"/>
                </a:lnTo>
                <a:lnTo>
                  <a:pt x="58910" y="4890"/>
                </a:lnTo>
                <a:lnTo>
                  <a:pt x="58910" y="4860"/>
                </a:lnTo>
                <a:lnTo>
                  <a:pt x="58900" y="4780"/>
                </a:lnTo>
                <a:lnTo>
                  <a:pt x="58900" y="4760"/>
                </a:lnTo>
                <a:lnTo>
                  <a:pt x="58910" y="4730"/>
                </a:lnTo>
                <a:lnTo>
                  <a:pt x="58940" y="4700"/>
                </a:lnTo>
                <a:lnTo>
                  <a:pt x="58950" y="4690"/>
                </a:lnTo>
                <a:lnTo>
                  <a:pt x="58950" y="4680"/>
                </a:lnTo>
                <a:lnTo>
                  <a:pt x="58950" y="4670"/>
                </a:lnTo>
                <a:lnTo>
                  <a:pt x="58950" y="4660"/>
                </a:lnTo>
                <a:lnTo>
                  <a:pt x="58950" y="4650"/>
                </a:lnTo>
                <a:lnTo>
                  <a:pt x="58950" y="4640"/>
                </a:lnTo>
                <a:lnTo>
                  <a:pt x="58940" y="4630"/>
                </a:lnTo>
                <a:lnTo>
                  <a:pt x="58920" y="4610"/>
                </a:lnTo>
                <a:lnTo>
                  <a:pt x="58920" y="4580"/>
                </a:lnTo>
                <a:lnTo>
                  <a:pt x="58930" y="4550"/>
                </a:lnTo>
                <a:lnTo>
                  <a:pt x="58940" y="4540"/>
                </a:lnTo>
                <a:lnTo>
                  <a:pt x="58950" y="4530"/>
                </a:lnTo>
                <a:lnTo>
                  <a:pt x="58970" y="4520"/>
                </a:lnTo>
                <a:lnTo>
                  <a:pt x="58990" y="4510"/>
                </a:lnTo>
                <a:lnTo>
                  <a:pt x="59070" y="4510"/>
                </a:lnTo>
                <a:lnTo>
                  <a:pt x="59100" y="4510"/>
                </a:lnTo>
                <a:lnTo>
                  <a:pt x="59110" y="4500"/>
                </a:lnTo>
                <a:lnTo>
                  <a:pt x="59130" y="4490"/>
                </a:lnTo>
                <a:lnTo>
                  <a:pt x="59170" y="4460"/>
                </a:lnTo>
                <a:lnTo>
                  <a:pt x="59190" y="4440"/>
                </a:lnTo>
                <a:lnTo>
                  <a:pt x="59200" y="4440"/>
                </a:lnTo>
                <a:lnTo>
                  <a:pt x="59220" y="4440"/>
                </a:lnTo>
                <a:lnTo>
                  <a:pt x="59260" y="4460"/>
                </a:lnTo>
                <a:lnTo>
                  <a:pt x="59270" y="4460"/>
                </a:lnTo>
                <a:lnTo>
                  <a:pt x="59280" y="4450"/>
                </a:lnTo>
                <a:lnTo>
                  <a:pt x="59290" y="4440"/>
                </a:lnTo>
                <a:lnTo>
                  <a:pt x="59310" y="4410"/>
                </a:lnTo>
                <a:lnTo>
                  <a:pt x="59320" y="4390"/>
                </a:lnTo>
                <a:lnTo>
                  <a:pt x="59340" y="4370"/>
                </a:lnTo>
                <a:lnTo>
                  <a:pt x="59350" y="4370"/>
                </a:lnTo>
                <a:lnTo>
                  <a:pt x="59370" y="4370"/>
                </a:lnTo>
                <a:lnTo>
                  <a:pt x="59420" y="4370"/>
                </a:lnTo>
                <a:lnTo>
                  <a:pt x="59480" y="4370"/>
                </a:lnTo>
                <a:lnTo>
                  <a:pt x="59600" y="4360"/>
                </a:lnTo>
                <a:lnTo>
                  <a:pt x="59600" y="4370"/>
                </a:lnTo>
                <a:lnTo>
                  <a:pt x="59610" y="4380"/>
                </a:lnTo>
                <a:lnTo>
                  <a:pt x="59620" y="4390"/>
                </a:lnTo>
                <a:lnTo>
                  <a:pt x="59630" y="4400"/>
                </a:lnTo>
                <a:lnTo>
                  <a:pt x="59650" y="4410"/>
                </a:lnTo>
                <a:lnTo>
                  <a:pt x="59670" y="4410"/>
                </a:lnTo>
                <a:lnTo>
                  <a:pt x="59690" y="4410"/>
                </a:lnTo>
                <a:lnTo>
                  <a:pt x="59710" y="4410"/>
                </a:lnTo>
                <a:lnTo>
                  <a:pt x="59720" y="4400"/>
                </a:lnTo>
                <a:lnTo>
                  <a:pt x="59750" y="4390"/>
                </a:lnTo>
                <a:lnTo>
                  <a:pt x="59750" y="4380"/>
                </a:lnTo>
                <a:lnTo>
                  <a:pt x="59780" y="4360"/>
                </a:lnTo>
                <a:lnTo>
                  <a:pt x="59790" y="4350"/>
                </a:lnTo>
                <a:lnTo>
                  <a:pt x="59830" y="4330"/>
                </a:lnTo>
                <a:lnTo>
                  <a:pt x="59860" y="4300"/>
                </a:lnTo>
                <a:lnTo>
                  <a:pt x="59910" y="4210"/>
                </a:lnTo>
                <a:lnTo>
                  <a:pt x="59930" y="4170"/>
                </a:lnTo>
                <a:lnTo>
                  <a:pt x="59950" y="4130"/>
                </a:lnTo>
                <a:lnTo>
                  <a:pt x="59980" y="4080"/>
                </a:lnTo>
                <a:lnTo>
                  <a:pt x="60190" y="3860"/>
                </a:lnTo>
                <a:lnTo>
                  <a:pt x="60240" y="3920"/>
                </a:lnTo>
                <a:lnTo>
                  <a:pt x="60260" y="3950"/>
                </a:lnTo>
                <a:lnTo>
                  <a:pt x="60310" y="3990"/>
                </a:lnTo>
                <a:lnTo>
                  <a:pt x="60370" y="4050"/>
                </a:lnTo>
                <a:lnTo>
                  <a:pt x="60420" y="4090"/>
                </a:lnTo>
                <a:lnTo>
                  <a:pt x="60440" y="4100"/>
                </a:lnTo>
                <a:lnTo>
                  <a:pt x="60510" y="4130"/>
                </a:lnTo>
                <a:lnTo>
                  <a:pt x="60520" y="4130"/>
                </a:lnTo>
                <a:lnTo>
                  <a:pt x="60570" y="4130"/>
                </a:lnTo>
                <a:lnTo>
                  <a:pt x="60580" y="4140"/>
                </a:lnTo>
                <a:lnTo>
                  <a:pt x="60590" y="4140"/>
                </a:lnTo>
                <a:lnTo>
                  <a:pt x="60640" y="4160"/>
                </a:lnTo>
                <a:lnTo>
                  <a:pt x="60650" y="4170"/>
                </a:lnTo>
                <a:lnTo>
                  <a:pt x="60670" y="4170"/>
                </a:lnTo>
                <a:lnTo>
                  <a:pt x="60680" y="4170"/>
                </a:lnTo>
                <a:lnTo>
                  <a:pt x="60700" y="4160"/>
                </a:lnTo>
                <a:lnTo>
                  <a:pt x="60710" y="4140"/>
                </a:lnTo>
                <a:lnTo>
                  <a:pt x="60720" y="4120"/>
                </a:lnTo>
                <a:lnTo>
                  <a:pt x="60720" y="4110"/>
                </a:lnTo>
                <a:lnTo>
                  <a:pt x="60710" y="4020"/>
                </a:lnTo>
                <a:lnTo>
                  <a:pt x="60710" y="4010"/>
                </a:lnTo>
                <a:lnTo>
                  <a:pt x="60720" y="4000"/>
                </a:lnTo>
                <a:lnTo>
                  <a:pt x="60730" y="4000"/>
                </a:lnTo>
                <a:lnTo>
                  <a:pt x="60730" y="3990"/>
                </a:lnTo>
                <a:lnTo>
                  <a:pt x="60740" y="3990"/>
                </a:lnTo>
                <a:lnTo>
                  <a:pt x="60790" y="3990"/>
                </a:lnTo>
                <a:lnTo>
                  <a:pt x="60820" y="3980"/>
                </a:lnTo>
                <a:lnTo>
                  <a:pt x="60860" y="3980"/>
                </a:lnTo>
                <a:lnTo>
                  <a:pt x="60870" y="3980"/>
                </a:lnTo>
                <a:lnTo>
                  <a:pt x="60890" y="3970"/>
                </a:lnTo>
                <a:lnTo>
                  <a:pt x="60910" y="3950"/>
                </a:lnTo>
                <a:lnTo>
                  <a:pt x="60920" y="3940"/>
                </a:lnTo>
                <a:lnTo>
                  <a:pt x="60930" y="3930"/>
                </a:lnTo>
                <a:lnTo>
                  <a:pt x="60950" y="3930"/>
                </a:lnTo>
                <a:lnTo>
                  <a:pt x="60960" y="3940"/>
                </a:lnTo>
                <a:lnTo>
                  <a:pt x="61010" y="3970"/>
                </a:lnTo>
                <a:lnTo>
                  <a:pt x="61100" y="4010"/>
                </a:lnTo>
                <a:lnTo>
                  <a:pt x="61130" y="4040"/>
                </a:lnTo>
                <a:lnTo>
                  <a:pt x="61150" y="4060"/>
                </a:lnTo>
                <a:lnTo>
                  <a:pt x="61170" y="4070"/>
                </a:lnTo>
                <a:lnTo>
                  <a:pt x="61200" y="4090"/>
                </a:lnTo>
                <a:lnTo>
                  <a:pt x="61210" y="4100"/>
                </a:lnTo>
                <a:lnTo>
                  <a:pt x="61230" y="4100"/>
                </a:lnTo>
                <a:lnTo>
                  <a:pt x="61280" y="4100"/>
                </a:lnTo>
                <a:lnTo>
                  <a:pt x="61380" y="4110"/>
                </a:lnTo>
                <a:lnTo>
                  <a:pt x="61330" y="4140"/>
                </a:lnTo>
                <a:lnTo>
                  <a:pt x="61300" y="4160"/>
                </a:lnTo>
                <a:lnTo>
                  <a:pt x="61260" y="4180"/>
                </a:lnTo>
                <a:lnTo>
                  <a:pt x="61230" y="4190"/>
                </a:lnTo>
                <a:lnTo>
                  <a:pt x="61220" y="4200"/>
                </a:lnTo>
                <a:lnTo>
                  <a:pt x="61210" y="4210"/>
                </a:lnTo>
                <a:lnTo>
                  <a:pt x="61180" y="4250"/>
                </a:lnTo>
                <a:lnTo>
                  <a:pt x="61160" y="4270"/>
                </a:lnTo>
                <a:lnTo>
                  <a:pt x="61140" y="4300"/>
                </a:lnTo>
                <a:lnTo>
                  <a:pt x="61120" y="4330"/>
                </a:lnTo>
                <a:lnTo>
                  <a:pt x="61090" y="4360"/>
                </a:lnTo>
                <a:lnTo>
                  <a:pt x="61080" y="4370"/>
                </a:lnTo>
                <a:lnTo>
                  <a:pt x="61080" y="4390"/>
                </a:lnTo>
                <a:lnTo>
                  <a:pt x="61070" y="4390"/>
                </a:lnTo>
                <a:lnTo>
                  <a:pt x="61080" y="4400"/>
                </a:lnTo>
                <a:lnTo>
                  <a:pt x="61080" y="4410"/>
                </a:lnTo>
                <a:lnTo>
                  <a:pt x="61080" y="4420"/>
                </a:lnTo>
                <a:lnTo>
                  <a:pt x="61090" y="4440"/>
                </a:lnTo>
                <a:lnTo>
                  <a:pt x="61130" y="4460"/>
                </a:lnTo>
                <a:lnTo>
                  <a:pt x="61240" y="4510"/>
                </a:lnTo>
                <a:lnTo>
                  <a:pt x="61270" y="4530"/>
                </a:lnTo>
                <a:lnTo>
                  <a:pt x="61280" y="4540"/>
                </a:lnTo>
                <a:lnTo>
                  <a:pt x="61280" y="4550"/>
                </a:lnTo>
                <a:lnTo>
                  <a:pt x="61300" y="4570"/>
                </a:lnTo>
                <a:lnTo>
                  <a:pt x="61300" y="4580"/>
                </a:lnTo>
                <a:lnTo>
                  <a:pt x="61320" y="4600"/>
                </a:lnTo>
                <a:lnTo>
                  <a:pt x="61330" y="4610"/>
                </a:lnTo>
                <a:lnTo>
                  <a:pt x="61340" y="4630"/>
                </a:lnTo>
                <a:lnTo>
                  <a:pt x="61350" y="4650"/>
                </a:lnTo>
                <a:lnTo>
                  <a:pt x="61360" y="4680"/>
                </a:lnTo>
                <a:lnTo>
                  <a:pt x="61360" y="4700"/>
                </a:lnTo>
                <a:lnTo>
                  <a:pt x="61340" y="4740"/>
                </a:lnTo>
                <a:lnTo>
                  <a:pt x="61330" y="4750"/>
                </a:lnTo>
                <a:lnTo>
                  <a:pt x="61320" y="4780"/>
                </a:lnTo>
                <a:lnTo>
                  <a:pt x="61310" y="4790"/>
                </a:lnTo>
                <a:lnTo>
                  <a:pt x="61310" y="4810"/>
                </a:lnTo>
                <a:lnTo>
                  <a:pt x="61310" y="4830"/>
                </a:lnTo>
                <a:lnTo>
                  <a:pt x="61310" y="4870"/>
                </a:lnTo>
                <a:lnTo>
                  <a:pt x="61300" y="4930"/>
                </a:lnTo>
                <a:lnTo>
                  <a:pt x="61300" y="4940"/>
                </a:lnTo>
                <a:lnTo>
                  <a:pt x="61320" y="4990"/>
                </a:lnTo>
                <a:lnTo>
                  <a:pt x="61320" y="5000"/>
                </a:lnTo>
                <a:lnTo>
                  <a:pt x="61320" y="5020"/>
                </a:lnTo>
                <a:lnTo>
                  <a:pt x="61310" y="5030"/>
                </a:lnTo>
                <a:lnTo>
                  <a:pt x="61300" y="5080"/>
                </a:lnTo>
                <a:lnTo>
                  <a:pt x="61300" y="5100"/>
                </a:lnTo>
                <a:lnTo>
                  <a:pt x="61320" y="5130"/>
                </a:lnTo>
                <a:lnTo>
                  <a:pt x="61320" y="5150"/>
                </a:lnTo>
                <a:lnTo>
                  <a:pt x="61310" y="5150"/>
                </a:lnTo>
                <a:lnTo>
                  <a:pt x="61290" y="5150"/>
                </a:lnTo>
                <a:lnTo>
                  <a:pt x="61280" y="5160"/>
                </a:lnTo>
                <a:lnTo>
                  <a:pt x="61280" y="5170"/>
                </a:lnTo>
                <a:lnTo>
                  <a:pt x="61270" y="5170"/>
                </a:lnTo>
                <a:lnTo>
                  <a:pt x="61250" y="5170"/>
                </a:lnTo>
                <a:lnTo>
                  <a:pt x="61240" y="5180"/>
                </a:lnTo>
                <a:lnTo>
                  <a:pt x="61230" y="5190"/>
                </a:lnTo>
                <a:lnTo>
                  <a:pt x="61220" y="5200"/>
                </a:lnTo>
                <a:lnTo>
                  <a:pt x="61220" y="5210"/>
                </a:lnTo>
                <a:lnTo>
                  <a:pt x="61210" y="5230"/>
                </a:lnTo>
                <a:lnTo>
                  <a:pt x="61200" y="5240"/>
                </a:lnTo>
                <a:lnTo>
                  <a:pt x="61180" y="5240"/>
                </a:lnTo>
                <a:lnTo>
                  <a:pt x="61170" y="5240"/>
                </a:lnTo>
                <a:lnTo>
                  <a:pt x="61160" y="5250"/>
                </a:lnTo>
                <a:lnTo>
                  <a:pt x="61150" y="5270"/>
                </a:lnTo>
                <a:lnTo>
                  <a:pt x="61150" y="5280"/>
                </a:lnTo>
                <a:lnTo>
                  <a:pt x="61140" y="5280"/>
                </a:lnTo>
                <a:lnTo>
                  <a:pt x="61130" y="5280"/>
                </a:lnTo>
                <a:lnTo>
                  <a:pt x="61110" y="5290"/>
                </a:lnTo>
                <a:lnTo>
                  <a:pt x="61090" y="5290"/>
                </a:lnTo>
                <a:lnTo>
                  <a:pt x="61080" y="5300"/>
                </a:lnTo>
                <a:lnTo>
                  <a:pt x="61060" y="5300"/>
                </a:lnTo>
                <a:lnTo>
                  <a:pt x="61040" y="5300"/>
                </a:lnTo>
                <a:lnTo>
                  <a:pt x="61030" y="5300"/>
                </a:lnTo>
                <a:lnTo>
                  <a:pt x="61020" y="5290"/>
                </a:lnTo>
                <a:lnTo>
                  <a:pt x="61000" y="5290"/>
                </a:lnTo>
                <a:lnTo>
                  <a:pt x="61000" y="5300"/>
                </a:lnTo>
                <a:lnTo>
                  <a:pt x="60990" y="5300"/>
                </a:lnTo>
                <a:lnTo>
                  <a:pt x="60990" y="5320"/>
                </a:lnTo>
                <a:lnTo>
                  <a:pt x="60980" y="5320"/>
                </a:lnTo>
                <a:lnTo>
                  <a:pt x="60970" y="5320"/>
                </a:lnTo>
                <a:lnTo>
                  <a:pt x="60960" y="5330"/>
                </a:lnTo>
                <a:lnTo>
                  <a:pt x="60940" y="5350"/>
                </a:lnTo>
                <a:lnTo>
                  <a:pt x="60920" y="5340"/>
                </a:lnTo>
                <a:lnTo>
                  <a:pt x="60910" y="5340"/>
                </a:lnTo>
                <a:lnTo>
                  <a:pt x="60880" y="5340"/>
                </a:lnTo>
                <a:lnTo>
                  <a:pt x="60860" y="5340"/>
                </a:lnTo>
                <a:lnTo>
                  <a:pt x="60840" y="5340"/>
                </a:lnTo>
                <a:lnTo>
                  <a:pt x="60830" y="5340"/>
                </a:lnTo>
                <a:lnTo>
                  <a:pt x="60830" y="5350"/>
                </a:lnTo>
                <a:lnTo>
                  <a:pt x="60820" y="5370"/>
                </a:lnTo>
                <a:lnTo>
                  <a:pt x="60820" y="5380"/>
                </a:lnTo>
                <a:lnTo>
                  <a:pt x="60800" y="5400"/>
                </a:lnTo>
                <a:lnTo>
                  <a:pt x="60790" y="5410"/>
                </a:lnTo>
                <a:lnTo>
                  <a:pt x="60790" y="5420"/>
                </a:lnTo>
                <a:lnTo>
                  <a:pt x="60790" y="5430"/>
                </a:lnTo>
                <a:lnTo>
                  <a:pt x="60790" y="5440"/>
                </a:lnTo>
                <a:lnTo>
                  <a:pt x="60790" y="5450"/>
                </a:lnTo>
                <a:lnTo>
                  <a:pt x="60800" y="5460"/>
                </a:lnTo>
                <a:lnTo>
                  <a:pt x="60820" y="5460"/>
                </a:lnTo>
                <a:lnTo>
                  <a:pt x="60830" y="5470"/>
                </a:lnTo>
                <a:lnTo>
                  <a:pt x="60840" y="5470"/>
                </a:lnTo>
                <a:lnTo>
                  <a:pt x="60850" y="5470"/>
                </a:lnTo>
                <a:lnTo>
                  <a:pt x="60860" y="5480"/>
                </a:lnTo>
                <a:lnTo>
                  <a:pt x="60870" y="5480"/>
                </a:lnTo>
                <a:lnTo>
                  <a:pt x="60890" y="5480"/>
                </a:lnTo>
                <a:lnTo>
                  <a:pt x="60910" y="5480"/>
                </a:lnTo>
                <a:lnTo>
                  <a:pt x="60920" y="5480"/>
                </a:lnTo>
                <a:lnTo>
                  <a:pt x="60920" y="5470"/>
                </a:lnTo>
                <a:lnTo>
                  <a:pt x="60920" y="5450"/>
                </a:lnTo>
                <a:lnTo>
                  <a:pt x="60930" y="5450"/>
                </a:lnTo>
                <a:lnTo>
                  <a:pt x="60940" y="5450"/>
                </a:lnTo>
                <a:lnTo>
                  <a:pt x="60960" y="5440"/>
                </a:lnTo>
                <a:lnTo>
                  <a:pt x="60990" y="5420"/>
                </a:lnTo>
                <a:lnTo>
                  <a:pt x="61010" y="5420"/>
                </a:lnTo>
                <a:lnTo>
                  <a:pt x="61030" y="5420"/>
                </a:lnTo>
                <a:lnTo>
                  <a:pt x="61100" y="5410"/>
                </a:lnTo>
                <a:lnTo>
                  <a:pt x="61130" y="5400"/>
                </a:lnTo>
                <a:lnTo>
                  <a:pt x="61170" y="5380"/>
                </a:lnTo>
                <a:lnTo>
                  <a:pt x="61200" y="5370"/>
                </a:lnTo>
                <a:lnTo>
                  <a:pt x="61220" y="5360"/>
                </a:lnTo>
                <a:lnTo>
                  <a:pt x="61230" y="5360"/>
                </a:lnTo>
                <a:lnTo>
                  <a:pt x="61260" y="5350"/>
                </a:lnTo>
                <a:lnTo>
                  <a:pt x="61280" y="5340"/>
                </a:lnTo>
                <a:lnTo>
                  <a:pt x="61300" y="5340"/>
                </a:lnTo>
                <a:lnTo>
                  <a:pt x="61320" y="5330"/>
                </a:lnTo>
                <a:lnTo>
                  <a:pt x="61330" y="5320"/>
                </a:lnTo>
                <a:lnTo>
                  <a:pt x="61340" y="5310"/>
                </a:lnTo>
                <a:lnTo>
                  <a:pt x="61350" y="5300"/>
                </a:lnTo>
                <a:lnTo>
                  <a:pt x="61360" y="5260"/>
                </a:lnTo>
                <a:lnTo>
                  <a:pt x="61370" y="5240"/>
                </a:lnTo>
                <a:lnTo>
                  <a:pt x="61370" y="5230"/>
                </a:lnTo>
                <a:lnTo>
                  <a:pt x="61380" y="5220"/>
                </a:lnTo>
                <a:lnTo>
                  <a:pt x="61420" y="5190"/>
                </a:lnTo>
                <a:lnTo>
                  <a:pt x="61430" y="5180"/>
                </a:lnTo>
                <a:lnTo>
                  <a:pt x="61440" y="5170"/>
                </a:lnTo>
                <a:lnTo>
                  <a:pt x="61490" y="5160"/>
                </a:lnTo>
                <a:lnTo>
                  <a:pt x="61500" y="5160"/>
                </a:lnTo>
                <a:lnTo>
                  <a:pt x="61520" y="5150"/>
                </a:lnTo>
                <a:lnTo>
                  <a:pt x="61580" y="5110"/>
                </a:lnTo>
                <a:lnTo>
                  <a:pt x="61590" y="5100"/>
                </a:lnTo>
                <a:lnTo>
                  <a:pt x="61600" y="5100"/>
                </a:lnTo>
                <a:lnTo>
                  <a:pt x="61610" y="5100"/>
                </a:lnTo>
                <a:lnTo>
                  <a:pt x="61620" y="5110"/>
                </a:lnTo>
                <a:lnTo>
                  <a:pt x="61660" y="5140"/>
                </a:lnTo>
                <a:lnTo>
                  <a:pt x="61690" y="5150"/>
                </a:lnTo>
                <a:lnTo>
                  <a:pt x="61700" y="5160"/>
                </a:lnTo>
                <a:lnTo>
                  <a:pt x="61710" y="5170"/>
                </a:lnTo>
                <a:lnTo>
                  <a:pt x="61710" y="5180"/>
                </a:lnTo>
                <a:lnTo>
                  <a:pt x="61710" y="5190"/>
                </a:lnTo>
                <a:lnTo>
                  <a:pt x="61710" y="5210"/>
                </a:lnTo>
                <a:lnTo>
                  <a:pt x="61710" y="5230"/>
                </a:lnTo>
                <a:lnTo>
                  <a:pt x="61710" y="5250"/>
                </a:lnTo>
                <a:lnTo>
                  <a:pt x="61710" y="5260"/>
                </a:lnTo>
                <a:lnTo>
                  <a:pt x="61710" y="5270"/>
                </a:lnTo>
                <a:lnTo>
                  <a:pt x="61720" y="5270"/>
                </a:lnTo>
                <a:lnTo>
                  <a:pt x="61740" y="5290"/>
                </a:lnTo>
                <a:lnTo>
                  <a:pt x="61750" y="5300"/>
                </a:lnTo>
                <a:lnTo>
                  <a:pt x="61760" y="5310"/>
                </a:lnTo>
                <a:lnTo>
                  <a:pt x="61770" y="5320"/>
                </a:lnTo>
                <a:lnTo>
                  <a:pt x="61790" y="5320"/>
                </a:lnTo>
                <a:lnTo>
                  <a:pt x="61810" y="5330"/>
                </a:lnTo>
                <a:lnTo>
                  <a:pt x="61830" y="5320"/>
                </a:lnTo>
                <a:lnTo>
                  <a:pt x="61860" y="5320"/>
                </a:lnTo>
                <a:lnTo>
                  <a:pt x="61870" y="5310"/>
                </a:lnTo>
                <a:lnTo>
                  <a:pt x="61900" y="5300"/>
                </a:lnTo>
                <a:lnTo>
                  <a:pt x="61920" y="5290"/>
                </a:lnTo>
                <a:lnTo>
                  <a:pt x="61940" y="5290"/>
                </a:lnTo>
                <a:lnTo>
                  <a:pt x="61960" y="5280"/>
                </a:lnTo>
                <a:lnTo>
                  <a:pt x="61970" y="5280"/>
                </a:lnTo>
                <a:lnTo>
                  <a:pt x="61980" y="5270"/>
                </a:lnTo>
                <a:lnTo>
                  <a:pt x="61990" y="5260"/>
                </a:lnTo>
                <a:lnTo>
                  <a:pt x="62020" y="5220"/>
                </a:lnTo>
                <a:lnTo>
                  <a:pt x="62050" y="5200"/>
                </a:lnTo>
                <a:lnTo>
                  <a:pt x="62060" y="5190"/>
                </a:lnTo>
                <a:lnTo>
                  <a:pt x="62100" y="5150"/>
                </a:lnTo>
                <a:lnTo>
                  <a:pt x="62100" y="5140"/>
                </a:lnTo>
                <a:lnTo>
                  <a:pt x="62110" y="5120"/>
                </a:lnTo>
                <a:lnTo>
                  <a:pt x="62120" y="5090"/>
                </a:lnTo>
                <a:lnTo>
                  <a:pt x="62120" y="5070"/>
                </a:lnTo>
                <a:lnTo>
                  <a:pt x="62130" y="5070"/>
                </a:lnTo>
                <a:lnTo>
                  <a:pt x="62140" y="5060"/>
                </a:lnTo>
                <a:lnTo>
                  <a:pt x="62150" y="5050"/>
                </a:lnTo>
                <a:lnTo>
                  <a:pt x="62170" y="5040"/>
                </a:lnTo>
                <a:lnTo>
                  <a:pt x="62190" y="5040"/>
                </a:lnTo>
                <a:lnTo>
                  <a:pt x="62230" y="5030"/>
                </a:lnTo>
                <a:lnTo>
                  <a:pt x="62240" y="5030"/>
                </a:lnTo>
                <a:lnTo>
                  <a:pt x="62250" y="5020"/>
                </a:lnTo>
                <a:lnTo>
                  <a:pt x="62270" y="4990"/>
                </a:lnTo>
                <a:lnTo>
                  <a:pt x="62290" y="4970"/>
                </a:lnTo>
                <a:lnTo>
                  <a:pt x="62300" y="4970"/>
                </a:lnTo>
                <a:lnTo>
                  <a:pt x="62310" y="4960"/>
                </a:lnTo>
                <a:lnTo>
                  <a:pt x="62350" y="4960"/>
                </a:lnTo>
                <a:lnTo>
                  <a:pt x="62360" y="4960"/>
                </a:lnTo>
                <a:lnTo>
                  <a:pt x="62390" y="4940"/>
                </a:lnTo>
                <a:lnTo>
                  <a:pt x="62400" y="4940"/>
                </a:lnTo>
                <a:lnTo>
                  <a:pt x="62420" y="4940"/>
                </a:lnTo>
                <a:lnTo>
                  <a:pt x="62430" y="4940"/>
                </a:lnTo>
                <a:lnTo>
                  <a:pt x="62450" y="4940"/>
                </a:lnTo>
                <a:lnTo>
                  <a:pt x="62460" y="4940"/>
                </a:lnTo>
                <a:lnTo>
                  <a:pt x="62470" y="4950"/>
                </a:lnTo>
                <a:lnTo>
                  <a:pt x="62500" y="4980"/>
                </a:lnTo>
                <a:lnTo>
                  <a:pt x="62520" y="4990"/>
                </a:lnTo>
                <a:lnTo>
                  <a:pt x="62530" y="4990"/>
                </a:lnTo>
                <a:lnTo>
                  <a:pt x="62570" y="5010"/>
                </a:lnTo>
                <a:lnTo>
                  <a:pt x="62580" y="5010"/>
                </a:lnTo>
                <a:lnTo>
                  <a:pt x="62590" y="5020"/>
                </a:lnTo>
                <a:lnTo>
                  <a:pt x="62590" y="5030"/>
                </a:lnTo>
                <a:lnTo>
                  <a:pt x="62610" y="5050"/>
                </a:lnTo>
                <a:lnTo>
                  <a:pt x="62690" y="5130"/>
                </a:lnTo>
                <a:lnTo>
                  <a:pt x="62700" y="5150"/>
                </a:lnTo>
                <a:lnTo>
                  <a:pt x="62720" y="5160"/>
                </a:lnTo>
                <a:lnTo>
                  <a:pt x="62750" y="5190"/>
                </a:lnTo>
                <a:lnTo>
                  <a:pt x="62770" y="5230"/>
                </a:lnTo>
                <a:lnTo>
                  <a:pt x="62780" y="5240"/>
                </a:lnTo>
                <a:lnTo>
                  <a:pt x="62790" y="5240"/>
                </a:lnTo>
                <a:lnTo>
                  <a:pt x="62840" y="5250"/>
                </a:lnTo>
                <a:lnTo>
                  <a:pt x="62850" y="5220"/>
                </a:lnTo>
                <a:lnTo>
                  <a:pt x="62870" y="5220"/>
                </a:lnTo>
                <a:lnTo>
                  <a:pt x="62880" y="5220"/>
                </a:lnTo>
                <a:lnTo>
                  <a:pt x="62890" y="5220"/>
                </a:lnTo>
                <a:lnTo>
                  <a:pt x="62900" y="5210"/>
                </a:lnTo>
                <a:lnTo>
                  <a:pt x="62910" y="5210"/>
                </a:lnTo>
                <a:lnTo>
                  <a:pt x="62910" y="5200"/>
                </a:lnTo>
                <a:lnTo>
                  <a:pt x="62930" y="5200"/>
                </a:lnTo>
                <a:lnTo>
                  <a:pt x="62960" y="5200"/>
                </a:lnTo>
                <a:lnTo>
                  <a:pt x="62980" y="5200"/>
                </a:lnTo>
                <a:lnTo>
                  <a:pt x="63000" y="5170"/>
                </a:lnTo>
                <a:lnTo>
                  <a:pt x="63010" y="5160"/>
                </a:lnTo>
                <a:lnTo>
                  <a:pt x="63030" y="5210"/>
                </a:lnTo>
                <a:lnTo>
                  <a:pt x="63030" y="5220"/>
                </a:lnTo>
                <a:lnTo>
                  <a:pt x="63040" y="5230"/>
                </a:lnTo>
                <a:lnTo>
                  <a:pt x="63050" y="5240"/>
                </a:lnTo>
                <a:lnTo>
                  <a:pt x="63090" y="5260"/>
                </a:lnTo>
                <a:lnTo>
                  <a:pt x="63100" y="5270"/>
                </a:lnTo>
                <a:lnTo>
                  <a:pt x="63110" y="5280"/>
                </a:lnTo>
                <a:lnTo>
                  <a:pt x="63130" y="5310"/>
                </a:lnTo>
                <a:lnTo>
                  <a:pt x="63140" y="5350"/>
                </a:lnTo>
                <a:lnTo>
                  <a:pt x="63150" y="5410"/>
                </a:lnTo>
                <a:lnTo>
                  <a:pt x="63120" y="5460"/>
                </a:lnTo>
                <a:lnTo>
                  <a:pt x="63090" y="5500"/>
                </a:lnTo>
                <a:lnTo>
                  <a:pt x="63040" y="5580"/>
                </a:lnTo>
                <a:lnTo>
                  <a:pt x="63020" y="5610"/>
                </a:lnTo>
                <a:lnTo>
                  <a:pt x="63000" y="5640"/>
                </a:lnTo>
                <a:lnTo>
                  <a:pt x="62990" y="5670"/>
                </a:lnTo>
                <a:lnTo>
                  <a:pt x="62970" y="5720"/>
                </a:lnTo>
                <a:lnTo>
                  <a:pt x="62930" y="5810"/>
                </a:lnTo>
                <a:lnTo>
                  <a:pt x="62920" y="5870"/>
                </a:lnTo>
                <a:lnTo>
                  <a:pt x="62920" y="5900"/>
                </a:lnTo>
                <a:lnTo>
                  <a:pt x="62920" y="5910"/>
                </a:lnTo>
                <a:lnTo>
                  <a:pt x="62920" y="5920"/>
                </a:lnTo>
                <a:lnTo>
                  <a:pt x="62930" y="5920"/>
                </a:lnTo>
                <a:lnTo>
                  <a:pt x="63160" y="5820"/>
                </a:lnTo>
                <a:lnTo>
                  <a:pt x="63190" y="5810"/>
                </a:lnTo>
                <a:lnTo>
                  <a:pt x="63230" y="5810"/>
                </a:lnTo>
                <a:lnTo>
                  <a:pt x="63240" y="5810"/>
                </a:lnTo>
                <a:lnTo>
                  <a:pt x="63260" y="5830"/>
                </a:lnTo>
                <a:lnTo>
                  <a:pt x="63270" y="5850"/>
                </a:lnTo>
                <a:lnTo>
                  <a:pt x="63270" y="5870"/>
                </a:lnTo>
                <a:lnTo>
                  <a:pt x="63270" y="5900"/>
                </a:lnTo>
                <a:lnTo>
                  <a:pt x="63270" y="5930"/>
                </a:lnTo>
                <a:lnTo>
                  <a:pt x="63210" y="6180"/>
                </a:lnTo>
                <a:lnTo>
                  <a:pt x="63200" y="6200"/>
                </a:lnTo>
                <a:lnTo>
                  <a:pt x="63180" y="6220"/>
                </a:lnTo>
                <a:lnTo>
                  <a:pt x="63140" y="6280"/>
                </a:lnTo>
                <a:lnTo>
                  <a:pt x="63090" y="6370"/>
                </a:lnTo>
                <a:lnTo>
                  <a:pt x="63090" y="6380"/>
                </a:lnTo>
                <a:lnTo>
                  <a:pt x="63090" y="6400"/>
                </a:lnTo>
                <a:lnTo>
                  <a:pt x="63100" y="6430"/>
                </a:lnTo>
                <a:lnTo>
                  <a:pt x="63100" y="6450"/>
                </a:lnTo>
                <a:lnTo>
                  <a:pt x="63110" y="6460"/>
                </a:lnTo>
                <a:lnTo>
                  <a:pt x="63130" y="6490"/>
                </a:lnTo>
                <a:lnTo>
                  <a:pt x="63180" y="6560"/>
                </a:lnTo>
                <a:lnTo>
                  <a:pt x="63310" y="6660"/>
                </a:lnTo>
                <a:lnTo>
                  <a:pt x="63290" y="6700"/>
                </a:lnTo>
                <a:lnTo>
                  <a:pt x="63280" y="6720"/>
                </a:lnTo>
                <a:lnTo>
                  <a:pt x="63270" y="6720"/>
                </a:lnTo>
                <a:lnTo>
                  <a:pt x="63250" y="6730"/>
                </a:lnTo>
                <a:lnTo>
                  <a:pt x="63220" y="6740"/>
                </a:lnTo>
                <a:lnTo>
                  <a:pt x="63120" y="6760"/>
                </a:lnTo>
                <a:lnTo>
                  <a:pt x="63090" y="6770"/>
                </a:lnTo>
                <a:lnTo>
                  <a:pt x="63010" y="6810"/>
                </a:lnTo>
                <a:lnTo>
                  <a:pt x="63000" y="6820"/>
                </a:lnTo>
                <a:lnTo>
                  <a:pt x="63000" y="6840"/>
                </a:lnTo>
                <a:lnTo>
                  <a:pt x="62990" y="6880"/>
                </a:lnTo>
                <a:lnTo>
                  <a:pt x="62980" y="6900"/>
                </a:lnTo>
                <a:lnTo>
                  <a:pt x="62970" y="6910"/>
                </a:lnTo>
                <a:lnTo>
                  <a:pt x="62960" y="6910"/>
                </a:lnTo>
                <a:lnTo>
                  <a:pt x="62930" y="6920"/>
                </a:lnTo>
                <a:lnTo>
                  <a:pt x="62910" y="6920"/>
                </a:lnTo>
                <a:lnTo>
                  <a:pt x="62900" y="6930"/>
                </a:lnTo>
                <a:lnTo>
                  <a:pt x="62890" y="6940"/>
                </a:lnTo>
                <a:lnTo>
                  <a:pt x="62860" y="6980"/>
                </a:lnTo>
                <a:lnTo>
                  <a:pt x="62840" y="7000"/>
                </a:lnTo>
                <a:lnTo>
                  <a:pt x="62820" y="7020"/>
                </a:lnTo>
                <a:lnTo>
                  <a:pt x="62820" y="7040"/>
                </a:lnTo>
                <a:lnTo>
                  <a:pt x="62810" y="7070"/>
                </a:lnTo>
                <a:lnTo>
                  <a:pt x="62810" y="7080"/>
                </a:lnTo>
                <a:lnTo>
                  <a:pt x="62820" y="7090"/>
                </a:lnTo>
                <a:lnTo>
                  <a:pt x="62820" y="7100"/>
                </a:lnTo>
                <a:lnTo>
                  <a:pt x="62830" y="7100"/>
                </a:lnTo>
                <a:lnTo>
                  <a:pt x="62870" y="7120"/>
                </a:lnTo>
                <a:lnTo>
                  <a:pt x="62890" y="7130"/>
                </a:lnTo>
                <a:lnTo>
                  <a:pt x="62910" y="7140"/>
                </a:lnTo>
                <a:lnTo>
                  <a:pt x="62950" y="7180"/>
                </a:lnTo>
                <a:lnTo>
                  <a:pt x="62980" y="7190"/>
                </a:lnTo>
                <a:lnTo>
                  <a:pt x="63000" y="7190"/>
                </a:lnTo>
                <a:lnTo>
                  <a:pt x="63010" y="7190"/>
                </a:lnTo>
                <a:lnTo>
                  <a:pt x="63030" y="7190"/>
                </a:lnTo>
                <a:lnTo>
                  <a:pt x="63050" y="7190"/>
                </a:lnTo>
                <a:lnTo>
                  <a:pt x="63080" y="7180"/>
                </a:lnTo>
                <a:lnTo>
                  <a:pt x="63100" y="7180"/>
                </a:lnTo>
                <a:lnTo>
                  <a:pt x="63110" y="7180"/>
                </a:lnTo>
                <a:lnTo>
                  <a:pt x="63130" y="7180"/>
                </a:lnTo>
                <a:lnTo>
                  <a:pt x="63180" y="7200"/>
                </a:lnTo>
                <a:lnTo>
                  <a:pt x="63200" y="7200"/>
                </a:lnTo>
                <a:lnTo>
                  <a:pt x="63230" y="7200"/>
                </a:lnTo>
                <a:lnTo>
                  <a:pt x="63270" y="7200"/>
                </a:lnTo>
                <a:lnTo>
                  <a:pt x="63290" y="7200"/>
                </a:lnTo>
                <a:lnTo>
                  <a:pt x="63350" y="7190"/>
                </a:lnTo>
                <a:lnTo>
                  <a:pt x="63380" y="7190"/>
                </a:lnTo>
                <a:lnTo>
                  <a:pt x="63390" y="7190"/>
                </a:lnTo>
                <a:lnTo>
                  <a:pt x="63410" y="7200"/>
                </a:lnTo>
                <a:lnTo>
                  <a:pt x="63440" y="7210"/>
                </a:lnTo>
                <a:lnTo>
                  <a:pt x="63460" y="7230"/>
                </a:lnTo>
                <a:lnTo>
                  <a:pt x="63470" y="7240"/>
                </a:lnTo>
                <a:lnTo>
                  <a:pt x="63480" y="7240"/>
                </a:lnTo>
                <a:lnTo>
                  <a:pt x="63490" y="7240"/>
                </a:lnTo>
                <a:lnTo>
                  <a:pt x="63520" y="7230"/>
                </a:lnTo>
                <a:lnTo>
                  <a:pt x="63540" y="7220"/>
                </a:lnTo>
                <a:lnTo>
                  <a:pt x="63550" y="7210"/>
                </a:lnTo>
                <a:lnTo>
                  <a:pt x="63580" y="7180"/>
                </a:lnTo>
                <a:lnTo>
                  <a:pt x="63600" y="7160"/>
                </a:lnTo>
                <a:lnTo>
                  <a:pt x="63610" y="7150"/>
                </a:lnTo>
                <a:lnTo>
                  <a:pt x="63620" y="7150"/>
                </a:lnTo>
                <a:lnTo>
                  <a:pt x="63690" y="7120"/>
                </a:lnTo>
                <a:lnTo>
                  <a:pt x="63710" y="7110"/>
                </a:lnTo>
                <a:lnTo>
                  <a:pt x="63780" y="7090"/>
                </a:lnTo>
                <a:lnTo>
                  <a:pt x="63800" y="7080"/>
                </a:lnTo>
                <a:lnTo>
                  <a:pt x="63860" y="7050"/>
                </a:lnTo>
                <a:lnTo>
                  <a:pt x="63880" y="7030"/>
                </a:lnTo>
                <a:lnTo>
                  <a:pt x="63930" y="6990"/>
                </a:lnTo>
                <a:lnTo>
                  <a:pt x="63990" y="6940"/>
                </a:lnTo>
                <a:lnTo>
                  <a:pt x="64000" y="6920"/>
                </a:lnTo>
                <a:lnTo>
                  <a:pt x="64050" y="6890"/>
                </a:lnTo>
                <a:lnTo>
                  <a:pt x="64070" y="6880"/>
                </a:lnTo>
                <a:lnTo>
                  <a:pt x="64080" y="6880"/>
                </a:lnTo>
                <a:lnTo>
                  <a:pt x="64100" y="6870"/>
                </a:lnTo>
                <a:lnTo>
                  <a:pt x="64120" y="6870"/>
                </a:lnTo>
                <a:lnTo>
                  <a:pt x="64150" y="6880"/>
                </a:lnTo>
                <a:lnTo>
                  <a:pt x="64170" y="6880"/>
                </a:lnTo>
                <a:lnTo>
                  <a:pt x="64190" y="6870"/>
                </a:lnTo>
                <a:lnTo>
                  <a:pt x="64210" y="6870"/>
                </a:lnTo>
                <a:lnTo>
                  <a:pt x="64250" y="6850"/>
                </a:lnTo>
                <a:lnTo>
                  <a:pt x="64270" y="6840"/>
                </a:lnTo>
                <a:lnTo>
                  <a:pt x="64330" y="6830"/>
                </a:lnTo>
                <a:lnTo>
                  <a:pt x="64350" y="6820"/>
                </a:lnTo>
                <a:lnTo>
                  <a:pt x="64370" y="6810"/>
                </a:lnTo>
                <a:lnTo>
                  <a:pt x="64390" y="6800"/>
                </a:lnTo>
                <a:lnTo>
                  <a:pt x="64410" y="6780"/>
                </a:lnTo>
                <a:lnTo>
                  <a:pt x="64420" y="6770"/>
                </a:lnTo>
                <a:lnTo>
                  <a:pt x="64440" y="6760"/>
                </a:lnTo>
                <a:lnTo>
                  <a:pt x="64460" y="6760"/>
                </a:lnTo>
                <a:lnTo>
                  <a:pt x="64490" y="6750"/>
                </a:lnTo>
                <a:lnTo>
                  <a:pt x="64520" y="6760"/>
                </a:lnTo>
                <a:lnTo>
                  <a:pt x="64530" y="6760"/>
                </a:lnTo>
                <a:lnTo>
                  <a:pt x="64590" y="6800"/>
                </a:lnTo>
                <a:lnTo>
                  <a:pt x="64620" y="6810"/>
                </a:lnTo>
                <a:lnTo>
                  <a:pt x="64680" y="6830"/>
                </a:lnTo>
                <a:lnTo>
                  <a:pt x="64700" y="6830"/>
                </a:lnTo>
                <a:lnTo>
                  <a:pt x="64730" y="6850"/>
                </a:lnTo>
                <a:lnTo>
                  <a:pt x="64740" y="6860"/>
                </a:lnTo>
                <a:lnTo>
                  <a:pt x="64760" y="6860"/>
                </a:lnTo>
                <a:lnTo>
                  <a:pt x="64790" y="6860"/>
                </a:lnTo>
                <a:lnTo>
                  <a:pt x="64910" y="6850"/>
                </a:lnTo>
                <a:lnTo>
                  <a:pt x="64940" y="6840"/>
                </a:lnTo>
                <a:lnTo>
                  <a:pt x="64960" y="6840"/>
                </a:lnTo>
                <a:lnTo>
                  <a:pt x="65020" y="6810"/>
                </a:lnTo>
                <a:lnTo>
                  <a:pt x="65080" y="6790"/>
                </a:lnTo>
                <a:lnTo>
                  <a:pt x="65140" y="6760"/>
                </a:lnTo>
                <a:lnTo>
                  <a:pt x="65160" y="6750"/>
                </a:lnTo>
                <a:lnTo>
                  <a:pt x="65180" y="6740"/>
                </a:lnTo>
                <a:lnTo>
                  <a:pt x="65220" y="6740"/>
                </a:lnTo>
                <a:lnTo>
                  <a:pt x="65250" y="6740"/>
                </a:lnTo>
                <a:lnTo>
                  <a:pt x="65340" y="6740"/>
                </a:lnTo>
                <a:lnTo>
                  <a:pt x="65370" y="6740"/>
                </a:lnTo>
                <a:lnTo>
                  <a:pt x="65400" y="6750"/>
                </a:lnTo>
                <a:lnTo>
                  <a:pt x="65420" y="6760"/>
                </a:lnTo>
                <a:lnTo>
                  <a:pt x="65510" y="6790"/>
                </a:lnTo>
                <a:lnTo>
                  <a:pt x="65550" y="6820"/>
                </a:lnTo>
                <a:lnTo>
                  <a:pt x="65610" y="6870"/>
                </a:lnTo>
                <a:lnTo>
                  <a:pt x="65640" y="6910"/>
                </a:lnTo>
                <a:lnTo>
                  <a:pt x="65670" y="6940"/>
                </a:lnTo>
                <a:lnTo>
                  <a:pt x="65680" y="6950"/>
                </a:lnTo>
                <a:lnTo>
                  <a:pt x="65730" y="6990"/>
                </a:lnTo>
                <a:lnTo>
                  <a:pt x="65750" y="7010"/>
                </a:lnTo>
                <a:lnTo>
                  <a:pt x="65770" y="7040"/>
                </a:lnTo>
                <a:lnTo>
                  <a:pt x="65790" y="7080"/>
                </a:lnTo>
                <a:lnTo>
                  <a:pt x="65800" y="7090"/>
                </a:lnTo>
                <a:lnTo>
                  <a:pt x="65800" y="7110"/>
                </a:lnTo>
                <a:lnTo>
                  <a:pt x="65790" y="7120"/>
                </a:lnTo>
                <a:lnTo>
                  <a:pt x="65770" y="7140"/>
                </a:lnTo>
                <a:lnTo>
                  <a:pt x="65760" y="7150"/>
                </a:lnTo>
                <a:lnTo>
                  <a:pt x="65740" y="7150"/>
                </a:lnTo>
                <a:lnTo>
                  <a:pt x="65660" y="7170"/>
                </a:lnTo>
                <a:lnTo>
                  <a:pt x="65640" y="7180"/>
                </a:lnTo>
                <a:lnTo>
                  <a:pt x="65620" y="7200"/>
                </a:lnTo>
                <a:lnTo>
                  <a:pt x="65610" y="7210"/>
                </a:lnTo>
                <a:lnTo>
                  <a:pt x="65610" y="7220"/>
                </a:lnTo>
                <a:lnTo>
                  <a:pt x="65610" y="7230"/>
                </a:lnTo>
                <a:lnTo>
                  <a:pt x="65620" y="7250"/>
                </a:lnTo>
                <a:lnTo>
                  <a:pt x="65640" y="7260"/>
                </a:lnTo>
                <a:lnTo>
                  <a:pt x="65660" y="7280"/>
                </a:lnTo>
                <a:lnTo>
                  <a:pt x="65690" y="7290"/>
                </a:lnTo>
                <a:lnTo>
                  <a:pt x="65740" y="7300"/>
                </a:lnTo>
                <a:lnTo>
                  <a:pt x="65770" y="7310"/>
                </a:lnTo>
                <a:lnTo>
                  <a:pt x="65820" y="7310"/>
                </a:lnTo>
                <a:lnTo>
                  <a:pt x="65850" y="7320"/>
                </a:lnTo>
                <a:lnTo>
                  <a:pt x="65890" y="7330"/>
                </a:lnTo>
                <a:lnTo>
                  <a:pt x="65960" y="7350"/>
                </a:lnTo>
                <a:lnTo>
                  <a:pt x="65980" y="7350"/>
                </a:lnTo>
                <a:lnTo>
                  <a:pt x="66000" y="7360"/>
                </a:lnTo>
                <a:lnTo>
                  <a:pt x="66040" y="7370"/>
                </a:lnTo>
                <a:lnTo>
                  <a:pt x="66070" y="7380"/>
                </a:lnTo>
                <a:lnTo>
                  <a:pt x="66120" y="7390"/>
                </a:lnTo>
                <a:lnTo>
                  <a:pt x="66200" y="7390"/>
                </a:lnTo>
                <a:lnTo>
                  <a:pt x="66250" y="7390"/>
                </a:lnTo>
                <a:lnTo>
                  <a:pt x="66280" y="7380"/>
                </a:lnTo>
                <a:lnTo>
                  <a:pt x="66320" y="7370"/>
                </a:lnTo>
                <a:lnTo>
                  <a:pt x="66340" y="7370"/>
                </a:lnTo>
                <a:lnTo>
                  <a:pt x="66360" y="7360"/>
                </a:lnTo>
                <a:lnTo>
                  <a:pt x="66410" y="7370"/>
                </a:lnTo>
                <a:lnTo>
                  <a:pt x="66440" y="7370"/>
                </a:lnTo>
                <a:lnTo>
                  <a:pt x="66460" y="7370"/>
                </a:lnTo>
                <a:lnTo>
                  <a:pt x="66500" y="7390"/>
                </a:lnTo>
                <a:lnTo>
                  <a:pt x="66520" y="7390"/>
                </a:lnTo>
                <a:lnTo>
                  <a:pt x="66550" y="7400"/>
                </a:lnTo>
                <a:lnTo>
                  <a:pt x="66580" y="7400"/>
                </a:lnTo>
                <a:lnTo>
                  <a:pt x="66650" y="7400"/>
                </a:lnTo>
                <a:lnTo>
                  <a:pt x="66680" y="7410"/>
                </a:lnTo>
                <a:lnTo>
                  <a:pt x="66700" y="7410"/>
                </a:lnTo>
                <a:lnTo>
                  <a:pt x="66750" y="7430"/>
                </a:lnTo>
                <a:lnTo>
                  <a:pt x="66780" y="7440"/>
                </a:lnTo>
                <a:lnTo>
                  <a:pt x="66840" y="7440"/>
                </a:lnTo>
                <a:lnTo>
                  <a:pt x="66890" y="7430"/>
                </a:lnTo>
                <a:lnTo>
                  <a:pt x="66960" y="7400"/>
                </a:lnTo>
                <a:lnTo>
                  <a:pt x="67050" y="7360"/>
                </a:lnTo>
                <a:lnTo>
                  <a:pt x="67080" y="7360"/>
                </a:lnTo>
                <a:lnTo>
                  <a:pt x="67100" y="7360"/>
                </a:lnTo>
                <a:lnTo>
                  <a:pt x="67220" y="7360"/>
                </a:lnTo>
                <a:lnTo>
                  <a:pt x="67240" y="7350"/>
                </a:lnTo>
                <a:lnTo>
                  <a:pt x="67280" y="7340"/>
                </a:lnTo>
                <a:lnTo>
                  <a:pt x="67360" y="7330"/>
                </a:lnTo>
                <a:lnTo>
                  <a:pt x="67420" y="7300"/>
                </a:lnTo>
                <a:lnTo>
                  <a:pt x="67470" y="7270"/>
                </a:lnTo>
                <a:lnTo>
                  <a:pt x="67520" y="7260"/>
                </a:lnTo>
                <a:lnTo>
                  <a:pt x="67540" y="7250"/>
                </a:lnTo>
                <a:lnTo>
                  <a:pt x="67600" y="7210"/>
                </a:lnTo>
                <a:lnTo>
                  <a:pt x="67650" y="7180"/>
                </a:lnTo>
                <a:lnTo>
                  <a:pt x="67670" y="7170"/>
                </a:lnTo>
                <a:lnTo>
                  <a:pt x="67760" y="7140"/>
                </a:lnTo>
                <a:lnTo>
                  <a:pt x="67780" y="7140"/>
                </a:lnTo>
                <a:lnTo>
                  <a:pt x="67820" y="7140"/>
                </a:lnTo>
                <a:lnTo>
                  <a:pt x="67840" y="7150"/>
                </a:lnTo>
                <a:lnTo>
                  <a:pt x="67870" y="7160"/>
                </a:lnTo>
                <a:lnTo>
                  <a:pt x="67930" y="7180"/>
                </a:lnTo>
                <a:lnTo>
                  <a:pt x="67960" y="7200"/>
                </a:lnTo>
                <a:lnTo>
                  <a:pt x="68020" y="7220"/>
                </a:lnTo>
                <a:lnTo>
                  <a:pt x="68070" y="7240"/>
                </a:lnTo>
                <a:lnTo>
                  <a:pt x="68070" y="7250"/>
                </a:lnTo>
                <a:lnTo>
                  <a:pt x="68090" y="7250"/>
                </a:lnTo>
                <a:lnTo>
                  <a:pt x="68120" y="7260"/>
                </a:lnTo>
                <a:lnTo>
                  <a:pt x="68140" y="7260"/>
                </a:lnTo>
                <a:lnTo>
                  <a:pt x="68190" y="7260"/>
                </a:lnTo>
                <a:lnTo>
                  <a:pt x="68220" y="7260"/>
                </a:lnTo>
                <a:lnTo>
                  <a:pt x="68240" y="7250"/>
                </a:lnTo>
                <a:lnTo>
                  <a:pt x="68290" y="7230"/>
                </a:lnTo>
                <a:lnTo>
                  <a:pt x="68340" y="7210"/>
                </a:lnTo>
                <a:lnTo>
                  <a:pt x="68360" y="7200"/>
                </a:lnTo>
                <a:lnTo>
                  <a:pt x="68440" y="7150"/>
                </a:lnTo>
                <a:lnTo>
                  <a:pt x="68470" y="7120"/>
                </a:lnTo>
                <a:lnTo>
                  <a:pt x="68600" y="6990"/>
                </a:lnTo>
                <a:lnTo>
                  <a:pt x="68620" y="6960"/>
                </a:lnTo>
                <a:lnTo>
                  <a:pt x="68640" y="6910"/>
                </a:lnTo>
                <a:lnTo>
                  <a:pt x="68650" y="6900"/>
                </a:lnTo>
                <a:lnTo>
                  <a:pt x="68650" y="6890"/>
                </a:lnTo>
                <a:lnTo>
                  <a:pt x="68650" y="6880"/>
                </a:lnTo>
                <a:lnTo>
                  <a:pt x="68640" y="6860"/>
                </a:lnTo>
                <a:lnTo>
                  <a:pt x="68620" y="6830"/>
                </a:lnTo>
                <a:lnTo>
                  <a:pt x="68590" y="6780"/>
                </a:lnTo>
                <a:lnTo>
                  <a:pt x="68580" y="6750"/>
                </a:lnTo>
                <a:lnTo>
                  <a:pt x="68580" y="6730"/>
                </a:lnTo>
                <a:lnTo>
                  <a:pt x="68580" y="6710"/>
                </a:lnTo>
                <a:lnTo>
                  <a:pt x="68580" y="6700"/>
                </a:lnTo>
                <a:lnTo>
                  <a:pt x="68580" y="6680"/>
                </a:lnTo>
                <a:lnTo>
                  <a:pt x="68590" y="6660"/>
                </a:lnTo>
                <a:lnTo>
                  <a:pt x="68620" y="6630"/>
                </a:lnTo>
                <a:lnTo>
                  <a:pt x="68720" y="6540"/>
                </a:lnTo>
                <a:lnTo>
                  <a:pt x="68730" y="6530"/>
                </a:lnTo>
                <a:lnTo>
                  <a:pt x="68740" y="6500"/>
                </a:lnTo>
                <a:lnTo>
                  <a:pt x="68760" y="6450"/>
                </a:lnTo>
                <a:lnTo>
                  <a:pt x="68770" y="6430"/>
                </a:lnTo>
                <a:lnTo>
                  <a:pt x="68790" y="6390"/>
                </a:lnTo>
                <a:lnTo>
                  <a:pt x="68800" y="6370"/>
                </a:lnTo>
                <a:lnTo>
                  <a:pt x="68830" y="6340"/>
                </a:lnTo>
                <a:lnTo>
                  <a:pt x="68880" y="6300"/>
                </a:lnTo>
                <a:lnTo>
                  <a:pt x="68910" y="6280"/>
                </a:lnTo>
                <a:lnTo>
                  <a:pt x="68920" y="6280"/>
                </a:lnTo>
                <a:lnTo>
                  <a:pt x="68940" y="6270"/>
                </a:lnTo>
                <a:lnTo>
                  <a:pt x="68960" y="6270"/>
                </a:lnTo>
                <a:lnTo>
                  <a:pt x="68980" y="6280"/>
                </a:lnTo>
                <a:lnTo>
                  <a:pt x="69000" y="6280"/>
                </a:lnTo>
                <a:lnTo>
                  <a:pt x="69020" y="6290"/>
                </a:lnTo>
                <a:lnTo>
                  <a:pt x="69040" y="6300"/>
                </a:lnTo>
                <a:lnTo>
                  <a:pt x="69060" y="6310"/>
                </a:lnTo>
                <a:lnTo>
                  <a:pt x="69080" y="6340"/>
                </a:lnTo>
                <a:lnTo>
                  <a:pt x="69110" y="6370"/>
                </a:lnTo>
                <a:lnTo>
                  <a:pt x="69160" y="6450"/>
                </a:lnTo>
                <a:lnTo>
                  <a:pt x="69180" y="6480"/>
                </a:lnTo>
                <a:lnTo>
                  <a:pt x="69200" y="6490"/>
                </a:lnTo>
                <a:lnTo>
                  <a:pt x="69220" y="6500"/>
                </a:lnTo>
                <a:lnTo>
                  <a:pt x="69240" y="6510"/>
                </a:lnTo>
                <a:lnTo>
                  <a:pt x="69280" y="6510"/>
                </a:lnTo>
                <a:lnTo>
                  <a:pt x="69310" y="6510"/>
                </a:lnTo>
                <a:lnTo>
                  <a:pt x="69320" y="6510"/>
                </a:lnTo>
                <a:lnTo>
                  <a:pt x="69340" y="6500"/>
                </a:lnTo>
                <a:lnTo>
                  <a:pt x="69360" y="6490"/>
                </a:lnTo>
                <a:lnTo>
                  <a:pt x="69400" y="6460"/>
                </a:lnTo>
                <a:lnTo>
                  <a:pt x="69440" y="6420"/>
                </a:lnTo>
                <a:lnTo>
                  <a:pt x="69460" y="6400"/>
                </a:lnTo>
                <a:lnTo>
                  <a:pt x="69570" y="6350"/>
                </a:lnTo>
                <a:lnTo>
                  <a:pt x="69590" y="6340"/>
                </a:lnTo>
                <a:lnTo>
                  <a:pt x="69640" y="6330"/>
                </a:lnTo>
                <a:lnTo>
                  <a:pt x="69720" y="6290"/>
                </a:lnTo>
                <a:lnTo>
                  <a:pt x="69750" y="6260"/>
                </a:lnTo>
                <a:lnTo>
                  <a:pt x="69800" y="6220"/>
                </a:lnTo>
                <a:lnTo>
                  <a:pt x="69840" y="6200"/>
                </a:lnTo>
                <a:lnTo>
                  <a:pt x="69900" y="6150"/>
                </a:lnTo>
                <a:lnTo>
                  <a:pt x="69930" y="6110"/>
                </a:lnTo>
                <a:lnTo>
                  <a:pt x="69960" y="6090"/>
                </a:lnTo>
                <a:lnTo>
                  <a:pt x="69980" y="6070"/>
                </a:lnTo>
                <a:lnTo>
                  <a:pt x="70000" y="6060"/>
                </a:lnTo>
                <a:lnTo>
                  <a:pt x="70020" y="6050"/>
                </a:lnTo>
                <a:lnTo>
                  <a:pt x="70040" y="6050"/>
                </a:lnTo>
                <a:lnTo>
                  <a:pt x="70050" y="6050"/>
                </a:lnTo>
                <a:lnTo>
                  <a:pt x="70070" y="6050"/>
                </a:lnTo>
                <a:lnTo>
                  <a:pt x="70150" y="6090"/>
                </a:lnTo>
                <a:lnTo>
                  <a:pt x="70170" y="6090"/>
                </a:lnTo>
                <a:lnTo>
                  <a:pt x="70260" y="6110"/>
                </a:lnTo>
                <a:lnTo>
                  <a:pt x="70320" y="6120"/>
                </a:lnTo>
                <a:lnTo>
                  <a:pt x="70330" y="6130"/>
                </a:lnTo>
                <a:lnTo>
                  <a:pt x="70430" y="6170"/>
                </a:lnTo>
                <a:lnTo>
                  <a:pt x="70510" y="6200"/>
                </a:lnTo>
                <a:lnTo>
                  <a:pt x="70550" y="6210"/>
                </a:lnTo>
                <a:lnTo>
                  <a:pt x="70570" y="6220"/>
                </a:lnTo>
                <a:lnTo>
                  <a:pt x="70660" y="6230"/>
                </a:lnTo>
                <a:lnTo>
                  <a:pt x="70690" y="6240"/>
                </a:lnTo>
                <a:lnTo>
                  <a:pt x="70770" y="6270"/>
                </a:lnTo>
                <a:lnTo>
                  <a:pt x="70820" y="6310"/>
                </a:lnTo>
                <a:lnTo>
                  <a:pt x="70840" y="6320"/>
                </a:lnTo>
                <a:lnTo>
                  <a:pt x="70850" y="6320"/>
                </a:lnTo>
                <a:lnTo>
                  <a:pt x="70890" y="6330"/>
                </a:lnTo>
                <a:lnTo>
                  <a:pt x="70990" y="6340"/>
                </a:lnTo>
                <a:lnTo>
                  <a:pt x="71040" y="6340"/>
                </a:lnTo>
                <a:lnTo>
                  <a:pt x="71070" y="6350"/>
                </a:lnTo>
                <a:lnTo>
                  <a:pt x="71120" y="6380"/>
                </a:lnTo>
                <a:lnTo>
                  <a:pt x="71140" y="6380"/>
                </a:lnTo>
                <a:lnTo>
                  <a:pt x="71170" y="6390"/>
                </a:lnTo>
                <a:lnTo>
                  <a:pt x="71190" y="6390"/>
                </a:lnTo>
                <a:lnTo>
                  <a:pt x="71210" y="6390"/>
                </a:lnTo>
                <a:lnTo>
                  <a:pt x="71230" y="6380"/>
                </a:lnTo>
                <a:lnTo>
                  <a:pt x="71250" y="6370"/>
                </a:lnTo>
                <a:lnTo>
                  <a:pt x="71300" y="6330"/>
                </a:lnTo>
                <a:lnTo>
                  <a:pt x="71330" y="6320"/>
                </a:lnTo>
                <a:lnTo>
                  <a:pt x="71340" y="6310"/>
                </a:lnTo>
                <a:lnTo>
                  <a:pt x="71350" y="6300"/>
                </a:lnTo>
                <a:lnTo>
                  <a:pt x="71370" y="6250"/>
                </a:lnTo>
                <a:lnTo>
                  <a:pt x="71410" y="6160"/>
                </a:lnTo>
                <a:lnTo>
                  <a:pt x="71430" y="6110"/>
                </a:lnTo>
                <a:lnTo>
                  <a:pt x="71460" y="6080"/>
                </a:lnTo>
                <a:lnTo>
                  <a:pt x="71480" y="6050"/>
                </a:lnTo>
                <a:lnTo>
                  <a:pt x="71500" y="6040"/>
                </a:lnTo>
                <a:lnTo>
                  <a:pt x="71520" y="6030"/>
                </a:lnTo>
                <a:lnTo>
                  <a:pt x="71540" y="6030"/>
                </a:lnTo>
                <a:lnTo>
                  <a:pt x="71570" y="6030"/>
                </a:lnTo>
                <a:lnTo>
                  <a:pt x="71590" y="6030"/>
                </a:lnTo>
                <a:lnTo>
                  <a:pt x="71600" y="6040"/>
                </a:lnTo>
                <a:lnTo>
                  <a:pt x="71620" y="6060"/>
                </a:lnTo>
                <a:lnTo>
                  <a:pt x="71620" y="6080"/>
                </a:lnTo>
                <a:lnTo>
                  <a:pt x="71640" y="6130"/>
                </a:lnTo>
                <a:lnTo>
                  <a:pt x="71650" y="6160"/>
                </a:lnTo>
                <a:lnTo>
                  <a:pt x="71660" y="6180"/>
                </a:lnTo>
                <a:lnTo>
                  <a:pt x="71680" y="6190"/>
                </a:lnTo>
                <a:lnTo>
                  <a:pt x="71690" y="6200"/>
                </a:lnTo>
                <a:lnTo>
                  <a:pt x="71740" y="6220"/>
                </a:lnTo>
                <a:lnTo>
                  <a:pt x="71760" y="6230"/>
                </a:lnTo>
                <a:lnTo>
                  <a:pt x="71770" y="6230"/>
                </a:lnTo>
                <a:lnTo>
                  <a:pt x="71790" y="6220"/>
                </a:lnTo>
                <a:lnTo>
                  <a:pt x="71800" y="6220"/>
                </a:lnTo>
                <a:lnTo>
                  <a:pt x="71880" y="6170"/>
                </a:lnTo>
                <a:lnTo>
                  <a:pt x="71900" y="6160"/>
                </a:lnTo>
                <a:lnTo>
                  <a:pt x="71920" y="6140"/>
                </a:lnTo>
                <a:lnTo>
                  <a:pt x="71950" y="6140"/>
                </a:lnTo>
                <a:lnTo>
                  <a:pt x="71960" y="6150"/>
                </a:lnTo>
                <a:lnTo>
                  <a:pt x="71970" y="6150"/>
                </a:lnTo>
                <a:lnTo>
                  <a:pt x="71980" y="6160"/>
                </a:lnTo>
                <a:lnTo>
                  <a:pt x="71990" y="6170"/>
                </a:lnTo>
                <a:lnTo>
                  <a:pt x="72000" y="6210"/>
                </a:lnTo>
                <a:lnTo>
                  <a:pt x="72010" y="6230"/>
                </a:lnTo>
                <a:lnTo>
                  <a:pt x="72040" y="6260"/>
                </a:lnTo>
                <a:lnTo>
                  <a:pt x="72050" y="6280"/>
                </a:lnTo>
                <a:lnTo>
                  <a:pt x="72070" y="6290"/>
                </a:lnTo>
                <a:lnTo>
                  <a:pt x="72080" y="6290"/>
                </a:lnTo>
                <a:lnTo>
                  <a:pt x="72160" y="6310"/>
                </a:lnTo>
                <a:lnTo>
                  <a:pt x="72180" y="6310"/>
                </a:lnTo>
                <a:lnTo>
                  <a:pt x="72200" y="6320"/>
                </a:lnTo>
                <a:lnTo>
                  <a:pt x="72230" y="6340"/>
                </a:lnTo>
                <a:lnTo>
                  <a:pt x="72240" y="6350"/>
                </a:lnTo>
                <a:lnTo>
                  <a:pt x="72250" y="6360"/>
                </a:lnTo>
                <a:lnTo>
                  <a:pt x="72280" y="6420"/>
                </a:lnTo>
                <a:lnTo>
                  <a:pt x="72330" y="6540"/>
                </a:lnTo>
                <a:lnTo>
                  <a:pt x="72350" y="6570"/>
                </a:lnTo>
                <a:lnTo>
                  <a:pt x="72360" y="6580"/>
                </a:lnTo>
                <a:lnTo>
                  <a:pt x="72390" y="6600"/>
                </a:lnTo>
                <a:lnTo>
                  <a:pt x="72420" y="6620"/>
                </a:lnTo>
                <a:lnTo>
                  <a:pt x="72470" y="6640"/>
                </a:lnTo>
                <a:lnTo>
                  <a:pt x="72510" y="6650"/>
                </a:lnTo>
                <a:lnTo>
                  <a:pt x="72580" y="6670"/>
                </a:lnTo>
                <a:lnTo>
                  <a:pt x="72590" y="6680"/>
                </a:lnTo>
                <a:lnTo>
                  <a:pt x="72600" y="6690"/>
                </a:lnTo>
                <a:lnTo>
                  <a:pt x="72630" y="6720"/>
                </a:lnTo>
                <a:lnTo>
                  <a:pt x="72630" y="6730"/>
                </a:lnTo>
                <a:lnTo>
                  <a:pt x="72650" y="6740"/>
                </a:lnTo>
                <a:lnTo>
                  <a:pt x="72730" y="6770"/>
                </a:lnTo>
                <a:lnTo>
                  <a:pt x="72790" y="6790"/>
                </a:lnTo>
                <a:lnTo>
                  <a:pt x="72820" y="6800"/>
                </a:lnTo>
                <a:lnTo>
                  <a:pt x="72830" y="6810"/>
                </a:lnTo>
                <a:lnTo>
                  <a:pt x="72850" y="6840"/>
                </a:lnTo>
                <a:lnTo>
                  <a:pt x="72890" y="6910"/>
                </a:lnTo>
                <a:lnTo>
                  <a:pt x="72910" y="6920"/>
                </a:lnTo>
                <a:lnTo>
                  <a:pt x="72960" y="6980"/>
                </a:lnTo>
                <a:lnTo>
                  <a:pt x="72990" y="7010"/>
                </a:lnTo>
                <a:lnTo>
                  <a:pt x="73020" y="7040"/>
                </a:lnTo>
                <a:lnTo>
                  <a:pt x="73040" y="7050"/>
                </a:lnTo>
                <a:lnTo>
                  <a:pt x="73050" y="7050"/>
                </a:lnTo>
                <a:lnTo>
                  <a:pt x="73060" y="7050"/>
                </a:lnTo>
                <a:lnTo>
                  <a:pt x="73090" y="7040"/>
                </a:lnTo>
                <a:lnTo>
                  <a:pt x="73150" y="7010"/>
                </a:lnTo>
                <a:lnTo>
                  <a:pt x="73170" y="7000"/>
                </a:lnTo>
                <a:lnTo>
                  <a:pt x="73200" y="7000"/>
                </a:lnTo>
                <a:lnTo>
                  <a:pt x="73260" y="7000"/>
                </a:lnTo>
                <a:lnTo>
                  <a:pt x="73310" y="7010"/>
                </a:lnTo>
                <a:lnTo>
                  <a:pt x="73330" y="7020"/>
                </a:lnTo>
                <a:lnTo>
                  <a:pt x="73370" y="7040"/>
                </a:lnTo>
                <a:lnTo>
                  <a:pt x="73390" y="7040"/>
                </a:lnTo>
                <a:lnTo>
                  <a:pt x="73410" y="7040"/>
                </a:lnTo>
                <a:lnTo>
                  <a:pt x="73430" y="7040"/>
                </a:lnTo>
                <a:lnTo>
                  <a:pt x="73440" y="7030"/>
                </a:lnTo>
                <a:lnTo>
                  <a:pt x="73450" y="7010"/>
                </a:lnTo>
                <a:lnTo>
                  <a:pt x="73470" y="6980"/>
                </a:lnTo>
                <a:lnTo>
                  <a:pt x="73480" y="6970"/>
                </a:lnTo>
                <a:lnTo>
                  <a:pt x="73500" y="6950"/>
                </a:lnTo>
                <a:lnTo>
                  <a:pt x="73520" y="6940"/>
                </a:lnTo>
                <a:lnTo>
                  <a:pt x="73550" y="6940"/>
                </a:lnTo>
                <a:lnTo>
                  <a:pt x="73590" y="6940"/>
                </a:lnTo>
                <a:lnTo>
                  <a:pt x="73620" y="6940"/>
                </a:lnTo>
                <a:lnTo>
                  <a:pt x="73640" y="6950"/>
                </a:lnTo>
                <a:lnTo>
                  <a:pt x="73680" y="6970"/>
                </a:lnTo>
                <a:lnTo>
                  <a:pt x="73740" y="6980"/>
                </a:lnTo>
                <a:lnTo>
                  <a:pt x="73780" y="7000"/>
                </a:lnTo>
                <a:lnTo>
                  <a:pt x="73800" y="7000"/>
                </a:lnTo>
                <a:lnTo>
                  <a:pt x="73820" y="7000"/>
                </a:lnTo>
                <a:lnTo>
                  <a:pt x="73830" y="7000"/>
                </a:lnTo>
                <a:lnTo>
                  <a:pt x="73880" y="6980"/>
                </a:lnTo>
                <a:lnTo>
                  <a:pt x="73980" y="6940"/>
                </a:lnTo>
                <a:lnTo>
                  <a:pt x="74020" y="6920"/>
                </a:lnTo>
                <a:lnTo>
                  <a:pt x="74040" y="6920"/>
                </a:lnTo>
                <a:lnTo>
                  <a:pt x="74080" y="6920"/>
                </a:lnTo>
                <a:lnTo>
                  <a:pt x="74150" y="6940"/>
                </a:lnTo>
                <a:lnTo>
                  <a:pt x="74170" y="6940"/>
                </a:lnTo>
                <a:lnTo>
                  <a:pt x="74190" y="6940"/>
                </a:lnTo>
                <a:lnTo>
                  <a:pt x="74200" y="6940"/>
                </a:lnTo>
                <a:lnTo>
                  <a:pt x="74230" y="6920"/>
                </a:lnTo>
                <a:lnTo>
                  <a:pt x="74290" y="6880"/>
                </a:lnTo>
                <a:lnTo>
                  <a:pt x="74350" y="6830"/>
                </a:lnTo>
                <a:lnTo>
                  <a:pt x="74410" y="6790"/>
                </a:lnTo>
                <a:lnTo>
                  <a:pt x="74410" y="6780"/>
                </a:lnTo>
                <a:lnTo>
                  <a:pt x="74420" y="6760"/>
                </a:lnTo>
                <a:lnTo>
                  <a:pt x="74440" y="6720"/>
                </a:lnTo>
                <a:lnTo>
                  <a:pt x="74460" y="6680"/>
                </a:lnTo>
                <a:lnTo>
                  <a:pt x="74480" y="6660"/>
                </a:lnTo>
                <a:lnTo>
                  <a:pt x="74530" y="6620"/>
                </a:lnTo>
                <a:lnTo>
                  <a:pt x="74550" y="6610"/>
                </a:lnTo>
                <a:lnTo>
                  <a:pt x="74560" y="6600"/>
                </a:lnTo>
                <a:lnTo>
                  <a:pt x="74570" y="6590"/>
                </a:lnTo>
                <a:lnTo>
                  <a:pt x="74590" y="6590"/>
                </a:lnTo>
                <a:lnTo>
                  <a:pt x="74600" y="6580"/>
                </a:lnTo>
                <a:lnTo>
                  <a:pt x="74610" y="6580"/>
                </a:lnTo>
                <a:lnTo>
                  <a:pt x="74630" y="6590"/>
                </a:lnTo>
                <a:lnTo>
                  <a:pt x="74660" y="6600"/>
                </a:lnTo>
                <a:lnTo>
                  <a:pt x="74710" y="6620"/>
                </a:lnTo>
                <a:lnTo>
                  <a:pt x="74740" y="6630"/>
                </a:lnTo>
                <a:lnTo>
                  <a:pt x="74760" y="6630"/>
                </a:lnTo>
                <a:lnTo>
                  <a:pt x="74780" y="6630"/>
                </a:lnTo>
                <a:lnTo>
                  <a:pt x="74820" y="6620"/>
                </a:lnTo>
                <a:lnTo>
                  <a:pt x="74840" y="6610"/>
                </a:lnTo>
                <a:lnTo>
                  <a:pt x="74860" y="6610"/>
                </a:lnTo>
                <a:lnTo>
                  <a:pt x="74870" y="6620"/>
                </a:lnTo>
                <a:lnTo>
                  <a:pt x="74880" y="6620"/>
                </a:lnTo>
                <a:lnTo>
                  <a:pt x="74890" y="6630"/>
                </a:lnTo>
                <a:lnTo>
                  <a:pt x="74900" y="6640"/>
                </a:lnTo>
                <a:lnTo>
                  <a:pt x="74900" y="6650"/>
                </a:lnTo>
                <a:lnTo>
                  <a:pt x="74900" y="6720"/>
                </a:lnTo>
                <a:lnTo>
                  <a:pt x="74900" y="6740"/>
                </a:lnTo>
                <a:lnTo>
                  <a:pt x="74900" y="6750"/>
                </a:lnTo>
                <a:lnTo>
                  <a:pt x="74920" y="6760"/>
                </a:lnTo>
                <a:lnTo>
                  <a:pt x="74930" y="6770"/>
                </a:lnTo>
                <a:lnTo>
                  <a:pt x="74970" y="6790"/>
                </a:lnTo>
                <a:lnTo>
                  <a:pt x="74980" y="6790"/>
                </a:lnTo>
                <a:lnTo>
                  <a:pt x="74990" y="6810"/>
                </a:lnTo>
                <a:lnTo>
                  <a:pt x="74990" y="6820"/>
                </a:lnTo>
                <a:lnTo>
                  <a:pt x="74980" y="6830"/>
                </a:lnTo>
                <a:lnTo>
                  <a:pt x="74980" y="6840"/>
                </a:lnTo>
                <a:lnTo>
                  <a:pt x="74970" y="6850"/>
                </a:lnTo>
                <a:lnTo>
                  <a:pt x="74920" y="6870"/>
                </a:lnTo>
                <a:lnTo>
                  <a:pt x="74900" y="6880"/>
                </a:lnTo>
                <a:lnTo>
                  <a:pt x="74890" y="6890"/>
                </a:lnTo>
                <a:lnTo>
                  <a:pt x="74880" y="6910"/>
                </a:lnTo>
                <a:lnTo>
                  <a:pt x="74870" y="6920"/>
                </a:lnTo>
                <a:lnTo>
                  <a:pt x="74870" y="6960"/>
                </a:lnTo>
                <a:lnTo>
                  <a:pt x="74870" y="6990"/>
                </a:lnTo>
                <a:lnTo>
                  <a:pt x="74870" y="7010"/>
                </a:lnTo>
                <a:lnTo>
                  <a:pt x="74890" y="7060"/>
                </a:lnTo>
                <a:lnTo>
                  <a:pt x="74900" y="7090"/>
                </a:lnTo>
                <a:lnTo>
                  <a:pt x="74910" y="7140"/>
                </a:lnTo>
                <a:lnTo>
                  <a:pt x="74910" y="7160"/>
                </a:lnTo>
                <a:lnTo>
                  <a:pt x="74930" y="7180"/>
                </a:lnTo>
                <a:lnTo>
                  <a:pt x="74940" y="7200"/>
                </a:lnTo>
                <a:lnTo>
                  <a:pt x="74950" y="7210"/>
                </a:lnTo>
                <a:lnTo>
                  <a:pt x="74990" y="7240"/>
                </a:lnTo>
                <a:lnTo>
                  <a:pt x="75100" y="7310"/>
                </a:lnTo>
                <a:lnTo>
                  <a:pt x="75140" y="7320"/>
                </a:lnTo>
                <a:lnTo>
                  <a:pt x="75160" y="7330"/>
                </a:lnTo>
                <a:lnTo>
                  <a:pt x="75230" y="7340"/>
                </a:lnTo>
                <a:lnTo>
                  <a:pt x="75270" y="7340"/>
                </a:lnTo>
                <a:lnTo>
                  <a:pt x="75280" y="7350"/>
                </a:lnTo>
                <a:lnTo>
                  <a:pt x="75290" y="7360"/>
                </a:lnTo>
                <a:lnTo>
                  <a:pt x="75300" y="7380"/>
                </a:lnTo>
                <a:lnTo>
                  <a:pt x="75300" y="7400"/>
                </a:lnTo>
                <a:lnTo>
                  <a:pt x="75300" y="7460"/>
                </a:lnTo>
                <a:lnTo>
                  <a:pt x="75310" y="7480"/>
                </a:lnTo>
                <a:lnTo>
                  <a:pt x="75310" y="7500"/>
                </a:lnTo>
                <a:lnTo>
                  <a:pt x="75320" y="7520"/>
                </a:lnTo>
                <a:lnTo>
                  <a:pt x="75360" y="7580"/>
                </a:lnTo>
                <a:lnTo>
                  <a:pt x="75430" y="7660"/>
                </a:lnTo>
                <a:lnTo>
                  <a:pt x="75450" y="7680"/>
                </a:lnTo>
                <a:lnTo>
                  <a:pt x="75460" y="7710"/>
                </a:lnTo>
                <a:lnTo>
                  <a:pt x="75470" y="7760"/>
                </a:lnTo>
                <a:lnTo>
                  <a:pt x="75480" y="7900"/>
                </a:lnTo>
                <a:lnTo>
                  <a:pt x="75490" y="7920"/>
                </a:lnTo>
                <a:lnTo>
                  <a:pt x="75500" y="7950"/>
                </a:lnTo>
                <a:lnTo>
                  <a:pt x="75510" y="7970"/>
                </a:lnTo>
                <a:lnTo>
                  <a:pt x="75570" y="8030"/>
                </a:lnTo>
                <a:lnTo>
                  <a:pt x="75590" y="8050"/>
                </a:lnTo>
                <a:lnTo>
                  <a:pt x="75650" y="8130"/>
                </a:lnTo>
                <a:lnTo>
                  <a:pt x="75670" y="8160"/>
                </a:lnTo>
                <a:lnTo>
                  <a:pt x="75710" y="8190"/>
                </a:lnTo>
                <a:lnTo>
                  <a:pt x="75730" y="8210"/>
                </a:lnTo>
                <a:lnTo>
                  <a:pt x="75740" y="8230"/>
                </a:lnTo>
                <a:lnTo>
                  <a:pt x="75760" y="8300"/>
                </a:lnTo>
                <a:lnTo>
                  <a:pt x="75760" y="8310"/>
                </a:lnTo>
                <a:lnTo>
                  <a:pt x="75770" y="8310"/>
                </a:lnTo>
                <a:lnTo>
                  <a:pt x="75790" y="8310"/>
                </a:lnTo>
                <a:lnTo>
                  <a:pt x="75800" y="8300"/>
                </a:lnTo>
                <a:lnTo>
                  <a:pt x="75850" y="8260"/>
                </a:lnTo>
                <a:lnTo>
                  <a:pt x="75860" y="8240"/>
                </a:lnTo>
                <a:lnTo>
                  <a:pt x="75880" y="8230"/>
                </a:lnTo>
                <a:lnTo>
                  <a:pt x="75910" y="8220"/>
                </a:lnTo>
                <a:lnTo>
                  <a:pt x="75940" y="8220"/>
                </a:lnTo>
                <a:lnTo>
                  <a:pt x="75950" y="8220"/>
                </a:lnTo>
                <a:lnTo>
                  <a:pt x="75970" y="8230"/>
                </a:lnTo>
                <a:lnTo>
                  <a:pt x="75980" y="8240"/>
                </a:lnTo>
                <a:lnTo>
                  <a:pt x="76000" y="8250"/>
                </a:lnTo>
                <a:lnTo>
                  <a:pt x="76010" y="8270"/>
                </a:lnTo>
                <a:lnTo>
                  <a:pt x="76050" y="8320"/>
                </a:lnTo>
                <a:lnTo>
                  <a:pt x="76060" y="8330"/>
                </a:lnTo>
                <a:lnTo>
                  <a:pt x="76080" y="8340"/>
                </a:lnTo>
                <a:lnTo>
                  <a:pt x="76120" y="8370"/>
                </a:lnTo>
                <a:lnTo>
                  <a:pt x="76230" y="8410"/>
                </a:lnTo>
                <a:lnTo>
                  <a:pt x="76240" y="8400"/>
                </a:lnTo>
                <a:lnTo>
                  <a:pt x="76250" y="8370"/>
                </a:lnTo>
                <a:lnTo>
                  <a:pt x="76260" y="8360"/>
                </a:lnTo>
                <a:lnTo>
                  <a:pt x="76260" y="8340"/>
                </a:lnTo>
                <a:lnTo>
                  <a:pt x="76260" y="8320"/>
                </a:lnTo>
                <a:lnTo>
                  <a:pt x="76250" y="8280"/>
                </a:lnTo>
                <a:lnTo>
                  <a:pt x="76230" y="8160"/>
                </a:lnTo>
                <a:lnTo>
                  <a:pt x="76220" y="8120"/>
                </a:lnTo>
                <a:lnTo>
                  <a:pt x="76220" y="8100"/>
                </a:lnTo>
                <a:lnTo>
                  <a:pt x="76220" y="8080"/>
                </a:lnTo>
                <a:lnTo>
                  <a:pt x="76230" y="8080"/>
                </a:lnTo>
                <a:lnTo>
                  <a:pt x="76230" y="8070"/>
                </a:lnTo>
                <a:lnTo>
                  <a:pt x="76240" y="8050"/>
                </a:lnTo>
                <a:lnTo>
                  <a:pt x="76250" y="8040"/>
                </a:lnTo>
                <a:lnTo>
                  <a:pt x="76320" y="7960"/>
                </a:lnTo>
                <a:lnTo>
                  <a:pt x="76360" y="7900"/>
                </a:lnTo>
                <a:lnTo>
                  <a:pt x="76370" y="7890"/>
                </a:lnTo>
                <a:lnTo>
                  <a:pt x="76400" y="7870"/>
                </a:lnTo>
                <a:lnTo>
                  <a:pt x="76410" y="7860"/>
                </a:lnTo>
                <a:lnTo>
                  <a:pt x="76440" y="7840"/>
                </a:lnTo>
                <a:lnTo>
                  <a:pt x="76460" y="7830"/>
                </a:lnTo>
                <a:lnTo>
                  <a:pt x="76480" y="7800"/>
                </a:lnTo>
                <a:lnTo>
                  <a:pt x="76490" y="7800"/>
                </a:lnTo>
                <a:lnTo>
                  <a:pt x="76500" y="7800"/>
                </a:lnTo>
                <a:lnTo>
                  <a:pt x="76530" y="7790"/>
                </a:lnTo>
                <a:lnTo>
                  <a:pt x="76580" y="7790"/>
                </a:lnTo>
                <a:lnTo>
                  <a:pt x="76600" y="7790"/>
                </a:lnTo>
                <a:lnTo>
                  <a:pt x="76610" y="7780"/>
                </a:lnTo>
                <a:lnTo>
                  <a:pt x="76640" y="7770"/>
                </a:lnTo>
                <a:lnTo>
                  <a:pt x="76660" y="7760"/>
                </a:lnTo>
                <a:lnTo>
                  <a:pt x="76680" y="7760"/>
                </a:lnTo>
                <a:lnTo>
                  <a:pt x="76690" y="7760"/>
                </a:lnTo>
                <a:lnTo>
                  <a:pt x="76700" y="7760"/>
                </a:lnTo>
                <a:lnTo>
                  <a:pt x="76710" y="7770"/>
                </a:lnTo>
                <a:lnTo>
                  <a:pt x="76720" y="7780"/>
                </a:lnTo>
                <a:lnTo>
                  <a:pt x="76750" y="7800"/>
                </a:lnTo>
                <a:lnTo>
                  <a:pt x="76790" y="7830"/>
                </a:lnTo>
                <a:lnTo>
                  <a:pt x="76810" y="7860"/>
                </a:lnTo>
                <a:lnTo>
                  <a:pt x="76820" y="7870"/>
                </a:lnTo>
                <a:lnTo>
                  <a:pt x="76820" y="7890"/>
                </a:lnTo>
                <a:lnTo>
                  <a:pt x="76830" y="7910"/>
                </a:lnTo>
                <a:lnTo>
                  <a:pt x="76840" y="7990"/>
                </a:lnTo>
                <a:lnTo>
                  <a:pt x="76840" y="8000"/>
                </a:lnTo>
                <a:lnTo>
                  <a:pt x="76850" y="8020"/>
                </a:lnTo>
                <a:lnTo>
                  <a:pt x="76850" y="8030"/>
                </a:lnTo>
                <a:lnTo>
                  <a:pt x="76870" y="8060"/>
                </a:lnTo>
                <a:lnTo>
                  <a:pt x="76890" y="8080"/>
                </a:lnTo>
                <a:lnTo>
                  <a:pt x="76900" y="8080"/>
                </a:lnTo>
                <a:lnTo>
                  <a:pt x="76910" y="8090"/>
                </a:lnTo>
                <a:lnTo>
                  <a:pt x="76920" y="8090"/>
                </a:lnTo>
                <a:lnTo>
                  <a:pt x="76920" y="8100"/>
                </a:lnTo>
                <a:lnTo>
                  <a:pt x="76930" y="8100"/>
                </a:lnTo>
                <a:lnTo>
                  <a:pt x="76970" y="8100"/>
                </a:lnTo>
                <a:lnTo>
                  <a:pt x="77110" y="8100"/>
                </a:lnTo>
                <a:lnTo>
                  <a:pt x="77150" y="8110"/>
                </a:lnTo>
                <a:lnTo>
                  <a:pt x="77180" y="8110"/>
                </a:lnTo>
                <a:lnTo>
                  <a:pt x="77200" y="8110"/>
                </a:lnTo>
                <a:lnTo>
                  <a:pt x="77230" y="8130"/>
                </a:lnTo>
                <a:lnTo>
                  <a:pt x="77270" y="8140"/>
                </a:lnTo>
                <a:lnTo>
                  <a:pt x="77280" y="8150"/>
                </a:lnTo>
                <a:lnTo>
                  <a:pt x="77290" y="8160"/>
                </a:lnTo>
                <a:lnTo>
                  <a:pt x="77300" y="8170"/>
                </a:lnTo>
                <a:lnTo>
                  <a:pt x="77310" y="8180"/>
                </a:lnTo>
                <a:lnTo>
                  <a:pt x="77310" y="8190"/>
                </a:lnTo>
                <a:lnTo>
                  <a:pt x="77320" y="8190"/>
                </a:lnTo>
                <a:lnTo>
                  <a:pt x="77330" y="8190"/>
                </a:lnTo>
                <a:lnTo>
                  <a:pt x="77380" y="8220"/>
                </a:lnTo>
                <a:lnTo>
                  <a:pt x="77390" y="8220"/>
                </a:lnTo>
                <a:lnTo>
                  <a:pt x="77400" y="8220"/>
                </a:lnTo>
                <a:lnTo>
                  <a:pt x="77410" y="8220"/>
                </a:lnTo>
                <a:lnTo>
                  <a:pt x="77420" y="8220"/>
                </a:lnTo>
                <a:lnTo>
                  <a:pt x="77430" y="8220"/>
                </a:lnTo>
                <a:lnTo>
                  <a:pt x="77430" y="8210"/>
                </a:lnTo>
                <a:lnTo>
                  <a:pt x="77440" y="8200"/>
                </a:lnTo>
                <a:lnTo>
                  <a:pt x="77450" y="8200"/>
                </a:lnTo>
                <a:lnTo>
                  <a:pt x="77450" y="8190"/>
                </a:lnTo>
                <a:lnTo>
                  <a:pt x="77460" y="8180"/>
                </a:lnTo>
                <a:lnTo>
                  <a:pt x="77460" y="8170"/>
                </a:lnTo>
                <a:lnTo>
                  <a:pt x="77470" y="8150"/>
                </a:lnTo>
                <a:lnTo>
                  <a:pt x="77480" y="8140"/>
                </a:lnTo>
                <a:lnTo>
                  <a:pt x="77480" y="8130"/>
                </a:lnTo>
                <a:lnTo>
                  <a:pt x="77490" y="8110"/>
                </a:lnTo>
                <a:lnTo>
                  <a:pt x="77510" y="8090"/>
                </a:lnTo>
                <a:lnTo>
                  <a:pt x="77520" y="8080"/>
                </a:lnTo>
                <a:lnTo>
                  <a:pt x="77540" y="8070"/>
                </a:lnTo>
                <a:lnTo>
                  <a:pt x="77560" y="8060"/>
                </a:lnTo>
                <a:lnTo>
                  <a:pt x="77560" y="8050"/>
                </a:lnTo>
                <a:lnTo>
                  <a:pt x="77580" y="8050"/>
                </a:lnTo>
                <a:lnTo>
                  <a:pt x="77600" y="8050"/>
                </a:lnTo>
                <a:lnTo>
                  <a:pt x="77680" y="8050"/>
                </a:lnTo>
                <a:lnTo>
                  <a:pt x="77690" y="8050"/>
                </a:lnTo>
                <a:lnTo>
                  <a:pt x="77720" y="8050"/>
                </a:lnTo>
                <a:lnTo>
                  <a:pt x="77730" y="8040"/>
                </a:lnTo>
                <a:lnTo>
                  <a:pt x="77740" y="8030"/>
                </a:lnTo>
                <a:lnTo>
                  <a:pt x="77750" y="8030"/>
                </a:lnTo>
                <a:lnTo>
                  <a:pt x="77760" y="8020"/>
                </a:lnTo>
                <a:lnTo>
                  <a:pt x="77790" y="7990"/>
                </a:lnTo>
                <a:lnTo>
                  <a:pt x="77800" y="7970"/>
                </a:lnTo>
                <a:lnTo>
                  <a:pt x="77820" y="7960"/>
                </a:lnTo>
                <a:lnTo>
                  <a:pt x="77850" y="7940"/>
                </a:lnTo>
                <a:lnTo>
                  <a:pt x="77870" y="7930"/>
                </a:lnTo>
                <a:lnTo>
                  <a:pt x="77880" y="7930"/>
                </a:lnTo>
                <a:lnTo>
                  <a:pt x="77900" y="7930"/>
                </a:lnTo>
                <a:lnTo>
                  <a:pt x="77920" y="7930"/>
                </a:lnTo>
                <a:lnTo>
                  <a:pt x="77930" y="7930"/>
                </a:lnTo>
                <a:lnTo>
                  <a:pt x="77950" y="7930"/>
                </a:lnTo>
                <a:lnTo>
                  <a:pt x="77960" y="7930"/>
                </a:lnTo>
                <a:lnTo>
                  <a:pt x="77970" y="7940"/>
                </a:lnTo>
                <a:lnTo>
                  <a:pt x="77980" y="7940"/>
                </a:lnTo>
                <a:lnTo>
                  <a:pt x="77980" y="7950"/>
                </a:lnTo>
                <a:lnTo>
                  <a:pt x="77990" y="7960"/>
                </a:lnTo>
                <a:lnTo>
                  <a:pt x="77990" y="7970"/>
                </a:lnTo>
                <a:lnTo>
                  <a:pt x="77990" y="7990"/>
                </a:lnTo>
                <a:lnTo>
                  <a:pt x="78000" y="8020"/>
                </a:lnTo>
                <a:lnTo>
                  <a:pt x="78000" y="8040"/>
                </a:lnTo>
                <a:lnTo>
                  <a:pt x="77990" y="8080"/>
                </a:lnTo>
                <a:lnTo>
                  <a:pt x="77990" y="8100"/>
                </a:lnTo>
                <a:lnTo>
                  <a:pt x="78000" y="8120"/>
                </a:lnTo>
                <a:lnTo>
                  <a:pt x="78000" y="8130"/>
                </a:lnTo>
                <a:lnTo>
                  <a:pt x="78000" y="8140"/>
                </a:lnTo>
                <a:lnTo>
                  <a:pt x="78010" y="8150"/>
                </a:lnTo>
                <a:lnTo>
                  <a:pt x="78010" y="8160"/>
                </a:lnTo>
                <a:lnTo>
                  <a:pt x="78020" y="8170"/>
                </a:lnTo>
                <a:lnTo>
                  <a:pt x="78030" y="8180"/>
                </a:lnTo>
                <a:lnTo>
                  <a:pt x="78040" y="8190"/>
                </a:lnTo>
                <a:lnTo>
                  <a:pt x="78080" y="8220"/>
                </a:lnTo>
                <a:lnTo>
                  <a:pt x="78090" y="8240"/>
                </a:lnTo>
                <a:lnTo>
                  <a:pt x="78090" y="8250"/>
                </a:lnTo>
                <a:lnTo>
                  <a:pt x="78100" y="8260"/>
                </a:lnTo>
                <a:lnTo>
                  <a:pt x="78110" y="8300"/>
                </a:lnTo>
                <a:lnTo>
                  <a:pt x="78130" y="8340"/>
                </a:lnTo>
                <a:lnTo>
                  <a:pt x="78150" y="8390"/>
                </a:lnTo>
                <a:lnTo>
                  <a:pt x="78170" y="8420"/>
                </a:lnTo>
                <a:lnTo>
                  <a:pt x="78180" y="8480"/>
                </a:lnTo>
                <a:lnTo>
                  <a:pt x="78200" y="8510"/>
                </a:lnTo>
                <a:lnTo>
                  <a:pt x="78210" y="8530"/>
                </a:lnTo>
                <a:lnTo>
                  <a:pt x="78210" y="8540"/>
                </a:lnTo>
                <a:lnTo>
                  <a:pt x="78210" y="8570"/>
                </a:lnTo>
                <a:lnTo>
                  <a:pt x="78220" y="8610"/>
                </a:lnTo>
                <a:lnTo>
                  <a:pt x="78220" y="8640"/>
                </a:lnTo>
                <a:lnTo>
                  <a:pt x="78210" y="8660"/>
                </a:lnTo>
                <a:lnTo>
                  <a:pt x="78210" y="8670"/>
                </a:lnTo>
                <a:lnTo>
                  <a:pt x="78200" y="8670"/>
                </a:lnTo>
                <a:lnTo>
                  <a:pt x="78170" y="8680"/>
                </a:lnTo>
                <a:lnTo>
                  <a:pt x="78160" y="8700"/>
                </a:lnTo>
                <a:lnTo>
                  <a:pt x="78140" y="8710"/>
                </a:lnTo>
                <a:lnTo>
                  <a:pt x="78140" y="8720"/>
                </a:lnTo>
                <a:lnTo>
                  <a:pt x="78140" y="8740"/>
                </a:lnTo>
                <a:lnTo>
                  <a:pt x="78140" y="8750"/>
                </a:lnTo>
                <a:lnTo>
                  <a:pt x="78160" y="8760"/>
                </a:lnTo>
                <a:lnTo>
                  <a:pt x="78200" y="8780"/>
                </a:lnTo>
                <a:lnTo>
                  <a:pt x="78210" y="8790"/>
                </a:lnTo>
                <a:lnTo>
                  <a:pt x="78230" y="8790"/>
                </a:lnTo>
                <a:lnTo>
                  <a:pt x="78270" y="8800"/>
                </a:lnTo>
                <a:lnTo>
                  <a:pt x="78280" y="8810"/>
                </a:lnTo>
                <a:lnTo>
                  <a:pt x="78300" y="8810"/>
                </a:lnTo>
                <a:lnTo>
                  <a:pt x="78310" y="8820"/>
                </a:lnTo>
                <a:lnTo>
                  <a:pt x="78320" y="8830"/>
                </a:lnTo>
                <a:lnTo>
                  <a:pt x="78330" y="8850"/>
                </a:lnTo>
                <a:lnTo>
                  <a:pt x="78340" y="8860"/>
                </a:lnTo>
                <a:lnTo>
                  <a:pt x="78360" y="8880"/>
                </a:lnTo>
                <a:lnTo>
                  <a:pt x="78370" y="8890"/>
                </a:lnTo>
                <a:lnTo>
                  <a:pt x="78380" y="8900"/>
                </a:lnTo>
                <a:lnTo>
                  <a:pt x="78420" y="8940"/>
                </a:lnTo>
                <a:lnTo>
                  <a:pt x="78430" y="8950"/>
                </a:lnTo>
                <a:lnTo>
                  <a:pt x="78440" y="8960"/>
                </a:lnTo>
                <a:lnTo>
                  <a:pt x="78450" y="8970"/>
                </a:lnTo>
                <a:lnTo>
                  <a:pt x="78490" y="8980"/>
                </a:lnTo>
                <a:lnTo>
                  <a:pt x="78500" y="8980"/>
                </a:lnTo>
                <a:lnTo>
                  <a:pt x="78520" y="8990"/>
                </a:lnTo>
                <a:lnTo>
                  <a:pt x="78560" y="9020"/>
                </a:lnTo>
                <a:lnTo>
                  <a:pt x="78570" y="9030"/>
                </a:lnTo>
                <a:lnTo>
                  <a:pt x="78580" y="9030"/>
                </a:lnTo>
                <a:lnTo>
                  <a:pt x="78620" y="9040"/>
                </a:lnTo>
                <a:lnTo>
                  <a:pt x="78680" y="9070"/>
                </a:lnTo>
                <a:lnTo>
                  <a:pt x="78700" y="9080"/>
                </a:lnTo>
                <a:lnTo>
                  <a:pt x="78770" y="9140"/>
                </a:lnTo>
                <a:lnTo>
                  <a:pt x="78790" y="9140"/>
                </a:lnTo>
                <a:lnTo>
                  <a:pt x="78800" y="9150"/>
                </a:lnTo>
                <a:lnTo>
                  <a:pt x="78840" y="9160"/>
                </a:lnTo>
                <a:lnTo>
                  <a:pt x="78870" y="9170"/>
                </a:lnTo>
                <a:lnTo>
                  <a:pt x="78890" y="9170"/>
                </a:lnTo>
                <a:lnTo>
                  <a:pt x="78890" y="9160"/>
                </a:lnTo>
                <a:lnTo>
                  <a:pt x="78900" y="9160"/>
                </a:lnTo>
                <a:lnTo>
                  <a:pt x="78930" y="9160"/>
                </a:lnTo>
                <a:lnTo>
                  <a:pt x="78940" y="9160"/>
                </a:lnTo>
                <a:lnTo>
                  <a:pt x="78980" y="9150"/>
                </a:lnTo>
                <a:lnTo>
                  <a:pt x="79030" y="9150"/>
                </a:lnTo>
                <a:lnTo>
                  <a:pt x="79050" y="9150"/>
                </a:lnTo>
                <a:lnTo>
                  <a:pt x="79050" y="9140"/>
                </a:lnTo>
                <a:lnTo>
                  <a:pt x="79060" y="9140"/>
                </a:lnTo>
                <a:lnTo>
                  <a:pt x="79070" y="9130"/>
                </a:lnTo>
                <a:lnTo>
                  <a:pt x="79080" y="9130"/>
                </a:lnTo>
                <a:lnTo>
                  <a:pt x="79090" y="9110"/>
                </a:lnTo>
                <a:lnTo>
                  <a:pt x="79100" y="9100"/>
                </a:lnTo>
                <a:lnTo>
                  <a:pt x="79110" y="9080"/>
                </a:lnTo>
                <a:lnTo>
                  <a:pt x="79110" y="9060"/>
                </a:lnTo>
                <a:lnTo>
                  <a:pt x="79120" y="9060"/>
                </a:lnTo>
                <a:lnTo>
                  <a:pt x="79130" y="9040"/>
                </a:lnTo>
                <a:lnTo>
                  <a:pt x="79140" y="9030"/>
                </a:lnTo>
                <a:lnTo>
                  <a:pt x="79170" y="9010"/>
                </a:lnTo>
                <a:lnTo>
                  <a:pt x="79180" y="9000"/>
                </a:lnTo>
                <a:lnTo>
                  <a:pt x="79200" y="9000"/>
                </a:lnTo>
                <a:lnTo>
                  <a:pt x="79220" y="8990"/>
                </a:lnTo>
                <a:lnTo>
                  <a:pt x="79270" y="8990"/>
                </a:lnTo>
                <a:lnTo>
                  <a:pt x="79300" y="8990"/>
                </a:lnTo>
                <a:lnTo>
                  <a:pt x="79320" y="8990"/>
                </a:lnTo>
                <a:lnTo>
                  <a:pt x="79340" y="9000"/>
                </a:lnTo>
                <a:lnTo>
                  <a:pt x="79370" y="9010"/>
                </a:lnTo>
                <a:lnTo>
                  <a:pt x="79390" y="9010"/>
                </a:lnTo>
                <a:lnTo>
                  <a:pt x="79470" y="9020"/>
                </a:lnTo>
                <a:lnTo>
                  <a:pt x="79480" y="9020"/>
                </a:lnTo>
                <a:lnTo>
                  <a:pt x="79520" y="9040"/>
                </a:lnTo>
                <a:lnTo>
                  <a:pt x="79530" y="9040"/>
                </a:lnTo>
                <a:lnTo>
                  <a:pt x="79540" y="9040"/>
                </a:lnTo>
                <a:lnTo>
                  <a:pt x="79550" y="9040"/>
                </a:lnTo>
                <a:lnTo>
                  <a:pt x="79580" y="9040"/>
                </a:lnTo>
                <a:lnTo>
                  <a:pt x="79610" y="9040"/>
                </a:lnTo>
                <a:lnTo>
                  <a:pt x="79650" y="9040"/>
                </a:lnTo>
                <a:lnTo>
                  <a:pt x="79830" y="9030"/>
                </a:lnTo>
                <a:lnTo>
                  <a:pt x="79860" y="9030"/>
                </a:lnTo>
                <a:lnTo>
                  <a:pt x="79880" y="9030"/>
                </a:lnTo>
                <a:lnTo>
                  <a:pt x="79900" y="9040"/>
                </a:lnTo>
                <a:lnTo>
                  <a:pt x="79940" y="9060"/>
                </a:lnTo>
                <a:lnTo>
                  <a:pt x="79960" y="9060"/>
                </a:lnTo>
                <a:lnTo>
                  <a:pt x="79970" y="9070"/>
                </a:lnTo>
                <a:lnTo>
                  <a:pt x="79990" y="9080"/>
                </a:lnTo>
                <a:lnTo>
                  <a:pt x="80030" y="9090"/>
                </a:lnTo>
                <a:lnTo>
                  <a:pt x="80070" y="9110"/>
                </a:lnTo>
                <a:lnTo>
                  <a:pt x="80080" y="9110"/>
                </a:lnTo>
                <a:lnTo>
                  <a:pt x="80100" y="9110"/>
                </a:lnTo>
                <a:lnTo>
                  <a:pt x="80170" y="9110"/>
                </a:lnTo>
                <a:lnTo>
                  <a:pt x="80180" y="9110"/>
                </a:lnTo>
                <a:lnTo>
                  <a:pt x="80220" y="9110"/>
                </a:lnTo>
                <a:lnTo>
                  <a:pt x="80240" y="9120"/>
                </a:lnTo>
                <a:lnTo>
                  <a:pt x="80250" y="9120"/>
                </a:lnTo>
                <a:lnTo>
                  <a:pt x="80280" y="9130"/>
                </a:lnTo>
                <a:lnTo>
                  <a:pt x="80290" y="9140"/>
                </a:lnTo>
                <a:lnTo>
                  <a:pt x="80340" y="9180"/>
                </a:lnTo>
                <a:lnTo>
                  <a:pt x="80360" y="9190"/>
                </a:lnTo>
                <a:lnTo>
                  <a:pt x="80370" y="9190"/>
                </a:lnTo>
                <a:lnTo>
                  <a:pt x="80400" y="9190"/>
                </a:lnTo>
                <a:lnTo>
                  <a:pt x="80480" y="9190"/>
                </a:lnTo>
                <a:lnTo>
                  <a:pt x="80500" y="9190"/>
                </a:lnTo>
                <a:lnTo>
                  <a:pt x="80510" y="9190"/>
                </a:lnTo>
                <a:lnTo>
                  <a:pt x="80530" y="9190"/>
                </a:lnTo>
                <a:lnTo>
                  <a:pt x="80550" y="9190"/>
                </a:lnTo>
                <a:lnTo>
                  <a:pt x="80590" y="9210"/>
                </a:lnTo>
                <a:lnTo>
                  <a:pt x="80640" y="9220"/>
                </a:lnTo>
                <a:lnTo>
                  <a:pt x="80660" y="9230"/>
                </a:lnTo>
                <a:lnTo>
                  <a:pt x="80670" y="9230"/>
                </a:lnTo>
                <a:lnTo>
                  <a:pt x="80710" y="9240"/>
                </a:lnTo>
                <a:lnTo>
                  <a:pt x="80720" y="9250"/>
                </a:lnTo>
                <a:lnTo>
                  <a:pt x="80730" y="9250"/>
                </a:lnTo>
                <a:lnTo>
                  <a:pt x="80730" y="9260"/>
                </a:lnTo>
                <a:lnTo>
                  <a:pt x="80740" y="9270"/>
                </a:lnTo>
                <a:lnTo>
                  <a:pt x="80750" y="9320"/>
                </a:lnTo>
                <a:lnTo>
                  <a:pt x="80760" y="9330"/>
                </a:lnTo>
                <a:lnTo>
                  <a:pt x="80760" y="9340"/>
                </a:lnTo>
                <a:lnTo>
                  <a:pt x="80770" y="9350"/>
                </a:lnTo>
                <a:lnTo>
                  <a:pt x="80780" y="9360"/>
                </a:lnTo>
                <a:lnTo>
                  <a:pt x="80790" y="9360"/>
                </a:lnTo>
                <a:lnTo>
                  <a:pt x="80830" y="9370"/>
                </a:lnTo>
                <a:lnTo>
                  <a:pt x="80850" y="9370"/>
                </a:lnTo>
                <a:lnTo>
                  <a:pt x="80940" y="9410"/>
                </a:lnTo>
                <a:lnTo>
                  <a:pt x="80950" y="9410"/>
                </a:lnTo>
                <a:lnTo>
                  <a:pt x="80960" y="9420"/>
                </a:lnTo>
                <a:lnTo>
                  <a:pt x="80970" y="9420"/>
                </a:lnTo>
                <a:lnTo>
                  <a:pt x="81010" y="9420"/>
                </a:lnTo>
                <a:lnTo>
                  <a:pt x="81060" y="9410"/>
                </a:lnTo>
                <a:lnTo>
                  <a:pt x="81070" y="9410"/>
                </a:lnTo>
                <a:lnTo>
                  <a:pt x="81120" y="9400"/>
                </a:lnTo>
                <a:lnTo>
                  <a:pt x="81130" y="9400"/>
                </a:lnTo>
                <a:lnTo>
                  <a:pt x="81150" y="9400"/>
                </a:lnTo>
                <a:lnTo>
                  <a:pt x="81160" y="9410"/>
                </a:lnTo>
                <a:lnTo>
                  <a:pt x="81190" y="9430"/>
                </a:lnTo>
                <a:lnTo>
                  <a:pt x="81230" y="9470"/>
                </a:lnTo>
                <a:lnTo>
                  <a:pt x="81240" y="9480"/>
                </a:lnTo>
                <a:lnTo>
                  <a:pt x="81250" y="9490"/>
                </a:lnTo>
                <a:lnTo>
                  <a:pt x="81290" y="9500"/>
                </a:lnTo>
                <a:lnTo>
                  <a:pt x="81330" y="9520"/>
                </a:lnTo>
                <a:lnTo>
                  <a:pt x="81370" y="9530"/>
                </a:lnTo>
                <a:lnTo>
                  <a:pt x="81380" y="9540"/>
                </a:lnTo>
                <a:lnTo>
                  <a:pt x="81390" y="9550"/>
                </a:lnTo>
                <a:lnTo>
                  <a:pt x="81390" y="9570"/>
                </a:lnTo>
                <a:lnTo>
                  <a:pt x="81390" y="9580"/>
                </a:lnTo>
                <a:lnTo>
                  <a:pt x="81390" y="9590"/>
                </a:lnTo>
                <a:lnTo>
                  <a:pt x="81380" y="9590"/>
                </a:lnTo>
                <a:lnTo>
                  <a:pt x="81360" y="9630"/>
                </a:lnTo>
                <a:lnTo>
                  <a:pt x="81350" y="9650"/>
                </a:lnTo>
                <a:lnTo>
                  <a:pt x="81340" y="9670"/>
                </a:lnTo>
                <a:lnTo>
                  <a:pt x="81340" y="9690"/>
                </a:lnTo>
                <a:lnTo>
                  <a:pt x="81340" y="9700"/>
                </a:lnTo>
                <a:lnTo>
                  <a:pt x="81340" y="9720"/>
                </a:lnTo>
                <a:lnTo>
                  <a:pt x="81340" y="9740"/>
                </a:lnTo>
                <a:lnTo>
                  <a:pt x="81350" y="9750"/>
                </a:lnTo>
                <a:lnTo>
                  <a:pt x="81370" y="9790"/>
                </a:lnTo>
                <a:lnTo>
                  <a:pt x="81370" y="9810"/>
                </a:lnTo>
                <a:lnTo>
                  <a:pt x="81390" y="9890"/>
                </a:lnTo>
                <a:lnTo>
                  <a:pt x="81400" y="9910"/>
                </a:lnTo>
                <a:lnTo>
                  <a:pt x="81410" y="9940"/>
                </a:lnTo>
                <a:lnTo>
                  <a:pt x="81430" y="9970"/>
                </a:lnTo>
                <a:lnTo>
                  <a:pt x="81440" y="9980"/>
                </a:lnTo>
                <a:lnTo>
                  <a:pt x="81450" y="9980"/>
                </a:lnTo>
                <a:lnTo>
                  <a:pt x="81460" y="9990"/>
                </a:lnTo>
                <a:lnTo>
                  <a:pt x="81470" y="9990"/>
                </a:lnTo>
                <a:lnTo>
                  <a:pt x="81510" y="9990"/>
                </a:lnTo>
                <a:lnTo>
                  <a:pt x="81540" y="9980"/>
                </a:lnTo>
                <a:lnTo>
                  <a:pt x="81570" y="9990"/>
                </a:lnTo>
                <a:lnTo>
                  <a:pt x="81590" y="9990"/>
                </a:lnTo>
                <a:lnTo>
                  <a:pt x="81600" y="10000"/>
                </a:lnTo>
                <a:lnTo>
                  <a:pt x="81610" y="10010"/>
                </a:lnTo>
                <a:lnTo>
                  <a:pt x="81620" y="10020"/>
                </a:lnTo>
                <a:lnTo>
                  <a:pt x="81630" y="10030"/>
                </a:lnTo>
                <a:lnTo>
                  <a:pt x="81630" y="10050"/>
                </a:lnTo>
                <a:lnTo>
                  <a:pt x="81640" y="10070"/>
                </a:lnTo>
                <a:lnTo>
                  <a:pt x="81640" y="10090"/>
                </a:lnTo>
                <a:lnTo>
                  <a:pt x="81650" y="10130"/>
                </a:lnTo>
                <a:lnTo>
                  <a:pt x="81650" y="10160"/>
                </a:lnTo>
                <a:lnTo>
                  <a:pt x="81650" y="10180"/>
                </a:lnTo>
                <a:lnTo>
                  <a:pt x="81630" y="10200"/>
                </a:lnTo>
                <a:lnTo>
                  <a:pt x="81620" y="10220"/>
                </a:lnTo>
                <a:lnTo>
                  <a:pt x="81610" y="10260"/>
                </a:lnTo>
                <a:lnTo>
                  <a:pt x="81610" y="10310"/>
                </a:lnTo>
                <a:lnTo>
                  <a:pt x="81610" y="10330"/>
                </a:lnTo>
                <a:lnTo>
                  <a:pt x="81600" y="10370"/>
                </a:lnTo>
                <a:lnTo>
                  <a:pt x="81600" y="10390"/>
                </a:lnTo>
                <a:lnTo>
                  <a:pt x="81590" y="10430"/>
                </a:lnTo>
                <a:lnTo>
                  <a:pt x="81590" y="10460"/>
                </a:lnTo>
                <a:lnTo>
                  <a:pt x="81590" y="10480"/>
                </a:lnTo>
                <a:lnTo>
                  <a:pt x="81590" y="10490"/>
                </a:lnTo>
                <a:lnTo>
                  <a:pt x="81600" y="10510"/>
                </a:lnTo>
                <a:lnTo>
                  <a:pt x="81610" y="10520"/>
                </a:lnTo>
                <a:lnTo>
                  <a:pt x="81620" y="10520"/>
                </a:lnTo>
                <a:lnTo>
                  <a:pt x="81640" y="10530"/>
                </a:lnTo>
                <a:lnTo>
                  <a:pt x="81680" y="10540"/>
                </a:lnTo>
                <a:lnTo>
                  <a:pt x="81690" y="10550"/>
                </a:lnTo>
                <a:lnTo>
                  <a:pt x="81740" y="10550"/>
                </a:lnTo>
                <a:lnTo>
                  <a:pt x="81750" y="10560"/>
                </a:lnTo>
                <a:lnTo>
                  <a:pt x="81760" y="10560"/>
                </a:lnTo>
                <a:lnTo>
                  <a:pt x="81810" y="10590"/>
                </a:lnTo>
                <a:lnTo>
                  <a:pt x="81840" y="10610"/>
                </a:lnTo>
                <a:lnTo>
                  <a:pt x="81850" y="10620"/>
                </a:lnTo>
                <a:lnTo>
                  <a:pt x="81860" y="10630"/>
                </a:lnTo>
                <a:lnTo>
                  <a:pt x="81870" y="10640"/>
                </a:lnTo>
                <a:lnTo>
                  <a:pt x="81890" y="10670"/>
                </a:lnTo>
                <a:lnTo>
                  <a:pt x="81910" y="10660"/>
                </a:lnTo>
                <a:lnTo>
                  <a:pt x="81890" y="10670"/>
                </a:lnTo>
                <a:lnTo>
                  <a:pt x="81880" y="10680"/>
                </a:lnTo>
                <a:lnTo>
                  <a:pt x="81860" y="10690"/>
                </a:lnTo>
                <a:lnTo>
                  <a:pt x="81850" y="10720"/>
                </a:lnTo>
                <a:lnTo>
                  <a:pt x="81840" y="10730"/>
                </a:lnTo>
                <a:lnTo>
                  <a:pt x="81830" y="10820"/>
                </a:lnTo>
                <a:lnTo>
                  <a:pt x="81810" y="10880"/>
                </a:lnTo>
                <a:lnTo>
                  <a:pt x="81810" y="10900"/>
                </a:lnTo>
                <a:lnTo>
                  <a:pt x="81800" y="11020"/>
                </a:lnTo>
                <a:lnTo>
                  <a:pt x="81790" y="11050"/>
                </a:lnTo>
                <a:lnTo>
                  <a:pt x="81780" y="11080"/>
                </a:lnTo>
                <a:lnTo>
                  <a:pt x="81750" y="11130"/>
                </a:lnTo>
                <a:lnTo>
                  <a:pt x="81740" y="11160"/>
                </a:lnTo>
                <a:lnTo>
                  <a:pt x="81740" y="11180"/>
                </a:lnTo>
                <a:lnTo>
                  <a:pt x="81740" y="11190"/>
                </a:lnTo>
                <a:lnTo>
                  <a:pt x="81740" y="11210"/>
                </a:lnTo>
                <a:lnTo>
                  <a:pt x="81750" y="11230"/>
                </a:lnTo>
                <a:lnTo>
                  <a:pt x="81790" y="11270"/>
                </a:lnTo>
                <a:lnTo>
                  <a:pt x="81800" y="11290"/>
                </a:lnTo>
                <a:lnTo>
                  <a:pt x="81800" y="11310"/>
                </a:lnTo>
                <a:lnTo>
                  <a:pt x="81800" y="11330"/>
                </a:lnTo>
                <a:lnTo>
                  <a:pt x="81780" y="11400"/>
                </a:lnTo>
                <a:lnTo>
                  <a:pt x="81760" y="11420"/>
                </a:lnTo>
                <a:lnTo>
                  <a:pt x="81740" y="11440"/>
                </a:lnTo>
                <a:lnTo>
                  <a:pt x="81720" y="11460"/>
                </a:lnTo>
                <a:lnTo>
                  <a:pt x="81660" y="11490"/>
                </a:lnTo>
                <a:lnTo>
                  <a:pt x="81570" y="11550"/>
                </a:lnTo>
                <a:lnTo>
                  <a:pt x="81550" y="11560"/>
                </a:lnTo>
                <a:lnTo>
                  <a:pt x="81520" y="11570"/>
                </a:lnTo>
                <a:lnTo>
                  <a:pt x="81490" y="11580"/>
                </a:lnTo>
                <a:lnTo>
                  <a:pt x="81380" y="11590"/>
                </a:lnTo>
                <a:lnTo>
                  <a:pt x="81360" y="11590"/>
                </a:lnTo>
                <a:lnTo>
                  <a:pt x="81340" y="11600"/>
                </a:lnTo>
                <a:lnTo>
                  <a:pt x="81310" y="11610"/>
                </a:lnTo>
                <a:lnTo>
                  <a:pt x="81290" y="11630"/>
                </a:lnTo>
                <a:lnTo>
                  <a:pt x="81270" y="11660"/>
                </a:lnTo>
                <a:lnTo>
                  <a:pt x="81230" y="11710"/>
                </a:lnTo>
                <a:lnTo>
                  <a:pt x="81210" y="11730"/>
                </a:lnTo>
                <a:lnTo>
                  <a:pt x="81200" y="11760"/>
                </a:lnTo>
                <a:lnTo>
                  <a:pt x="81190" y="11780"/>
                </a:lnTo>
                <a:lnTo>
                  <a:pt x="81190" y="11840"/>
                </a:lnTo>
                <a:lnTo>
                  <a:pt x="81200" y="11980"/>
                </a:lnTo>
                <a:lnTo>
                  <a:pt x="81200" y="12020"/>
                </a:lnTo>
                <a:lnTo>
                  <a:pt x="81190" y="12040"/>
                </a:lnTo>
                <a:lnTo>
                  <a:pt x="81180" y="12050"/>
                </a:lnTo>
                <a:lnTo>
                  <a:pt x="81150" y="12080"/>
                </a:lnTo>
                <a:lnTo>
                  <a:pt x="81130" y="12110"/>
                </a:lnTo>
                <a:lnTo>
                  <a:pt x="81090" y="12150"/>
                </a:lnTo>
                <a:lnTo>
                  <a:pt x="81080" y="12170"/>
                </a:lnTo>
                <a:lnTo>
                  <a:pt x="81060" y="12180"/>
                </a:lnTo>
                <a:lnTo>
                  <a:pt x="81040" y="12190"/>
                </a:lnTo>
                <a:lnTo>
                  <a:pt x="81030" y="12210"/>
                </a:lnTo>
                <a:lnTo>
                  <a:pt x="81000" y="12240"/>
                </a:lnTo>
                <a:lnTo>
                  <a:pt x="80980" y="12280"/>
                </a:lnTo>
                <a:lnTo>
                  <a:pt x="80960" y="12300"/>
                </a:lnTo>
                <a:lnTo>
                  <a:pt x="80950" y="12330"/>
                </a:lnTo>
                <a:lnTo>
                  <a:pt x="80930" y="12360"/>
                </a:lnTo>
                <a:lnTo>
                  <a:pt x="80920" y="12410"/>
                </a:lnTo>
                <a:lnTo>
                  <a:pt x="80920" y="12430"/>
                </a:lnTo>
                <a:lnTo>
                  <a:pt x="80920" y="12440"/>
                </a:lnTo>
                <a:lnTo>
                  <a:pt x="80920" y="12460"/>
                </a:lnTo>
                <a:lnTo>
                  <a:pt x="80960" y="12520"/>
                </a:lnTo>
                <a:lnTo>
                  <a:pt x="80990" y="12570"/>
                </a:lnTo>
                <a:lnTo>
                  <a:pt x="81000" y="12590"/>
                </a:lnTo>
                <a:lnTo>
                  <a:pt x="81010" y="12640"/>
                </a:lnTo>
                <a:lnTo>
                  <a:pt x="81010" y="12690"/>
                </a:lnTo>
                <a:lnTo>
                  <a:pt x="81000" y="12710"/>
                </a:lnTo>
                <a:lnTo>
                  <a:pt x="80980" y="12760"/>
                </a:lnTo>
                <a:lnTo>
                  <a:pt x="80980" y="12780"/>
                </a:lnTo>
                <a:lnTo>
                  <a:pt x="80980" y="12880"/>
                </a:lnTo>
                <a:lnTo>
                  <a:pt x="80980" y="12900"/>
                </a:lnTo>
                <a:lnTo>
                  <a:pt x="80970" y="12920"/>
                </a:lnTo>
                <a:lnTo>
                  <a:pt x="80950" y="12940"/>
                </a:lnTo>
                <a:lnTo>
                  <a:pt x="80880" y="13010"/>
                </a:lnTo>
                <a:lnTo>
                  <a:pt x="80850" y="13040"/>
                </a:lnTo>
                <a:lnTo>
                  <a:pt x="80840" y="13040"/>
                </a:lnTo>
                <a:lnTo>
                  <a:pt x="80830" y="13050"/>
                </a:lnTo>
                <a:lnTo>
                  <a:pt x="80820" y="13060"/>
                </a:lnTo>
                <a:lnTo>
                  <a:pt x="80770" y="13080"/>
                </a:lnTo>
                <a:lnTo>
                  <a:pt x="80750" y="13090"/>
                </a:lnTo>
                <a:lnTo>
                  <a:pt x="80730" y="13100"/>
                </a:lnTo>
                <a:lnTo>
                  <a:pt x="80640" y="13110"/>
                </a:lnTo>
                <a:lnTo>
                  <a:pt x="80620" y="13110"/>
                </a:lnTo>
                <a:lnTo>
                  <a:pt x="80490" y="13150"/>
                </a:lnTo>
                <a:lnTo>
                  <a:pt x="80410" y="13180"/>
                </a:lnTo>
                <a:lnTo>
                  <a:pt x="80350" y="13210"/>
                </a:lnTo>
                <a:lnTo>
                  <a:pt x="80320" y="13220"/>
                </a:lnTo>
                <a:lnTo>
                  <a:pt x="80310" y="13230"/>
                </a:lnTo>
                <a:lnTo>
                  <a:pt x="80290" y="13240"/>
                </a:lnTo>
                <a:lnTo>
                  <a:pt x="80290" y="13250"/>
                </a:lnTo>
                <a:lnTo>
                  <a:pt x="80280" y="13280"/>
                </a:lnTo>
                <a:lnTo>
                  <a:pt x="80290" y="13320"/>
                </a:lnTo>
                <a:lnTo>
                  <a:pt x="80290" y="13340"/>
                </a:lnTo>
                <a:lnTo>
                  <a:pt x="80310" y="13370"/>
                </a:lnTo>
                <a:lnTo>
                  <a:pt x="80330" y="13440"/>
                </a:lnTo>
                <a:lnTo>
                  <a:pt x="80330" y="13450"/>
                </a:lnTo>
                <a:lnTo>
                  <a:pt x="80330" y="13460"/>
                </a:lnTo>
                <a:lnTo>
                  <a:pt x="80330" y="13470"/>
                </a:lnTo>
                <a:lnTo>
                  <a:pt x="80320" y="13490"/>
                </a:lnTo>
                <a:lnTo>
                  <a:pt x="80280" y="13540"/>
                </a:lnTo>
                <a:lnTo>
                  <a:pt x="80250" y="13580"/>
                </a:lnTo>
                <a:lnTo>
                  <a:pt x="80230" y="13610"/>
                </a:lnTo>
                <a:lnTo>
                  <a:pt x="80230" y="13640"/>
                </a:lnTo>
                <a:lnTo>
                  <a:pt x="80220" y="13660"/>
                </a:lnTo>
                <a:lnTo>
                  <a:pt x="80200" y="13720"/>
                </a:lnTo>
                <a:lnTo>
                  <a:pt x="80200" y="13740"/>
                </a:lnTo>
                <a:lnTo>
                  <a:pt x="80190" y="13760"/>
                </a:lnTo>
                <a:lnTo>
                  <a:pt x="80180" y="13780"/>
                </a:lnTo>
                <a:lnTo>
                  <a:pt x="80160" y="13800"/>
                </a:lnTo>
                <a:lnTo>
                  <a:pt x="80100" y="13850"/>
                </a:lnTo>
                <a:lnTo>
                  <a:pt x="80090" y="13870"/>
                </a:lnTo>
                <a:lnTo>
                  <a:pt x="80090" y="13880"/>
                </a:lnTo>
                <a:lnTo>
                  <a:pt x="80090" y="13890"/>
                </a:lnTo>
                <a:lnTo>
                  <a:pt x="80090" y="13900"/>
                </a:lnTo>
                <a:lnTo>
                  <a:pt x="80130" y="14020"/>
                </a:lnTo>
                <a:lnTo>
                  <a:pt x="80130" y="14080"/>
                </a:lnTo>
                <a:lnTo>
                  <a:pt x="80130" y="14090"/>
                </a:lnTo>
                <a:lnTo>
                  <a:pt x="80130" y="14110"/>
                </a:lnTo>
                <a:lnTo>
                  <a:pt x="80120" y="14120"/>
                </a:lnTo>
                <a:lnTo>
                  <a:pt x="80110" y="14130"/>
                </a:lnTo>
                <a:lnTo>
                  <a:pt x="80100" y="14150"/>
                </a:lnTo>
                <a:lnTo>
                  <a:pt x="80080" y="14160"/>
                </a:lnTo>
                <a:lnTo>
                  <a:pt x="80050" y="14180"/>
                </a:lnTo>
                <a:lnTo>
                  <a:pt x="80020" y="14210"/>
                </a:lnTo>
                <a:lnTo>
                  <a:pt x="79990" y="14220"/>
                </a:lnTo>
                <a:lnTo>
                  <a:pt x="79970" y="14230"/>
                </a:lnTo>
                <a:lnTo>
                  <a:pt x="79950" y="14240"/>
                </a:lnTo>
                <a:lnTo>
                  <a:pt x="79910" y="14250"/>
                </a:lnTo>
                <a:lnTo>
                  <a:pt x="79860" y="14250"/>
                </a:lnTo>
                <a:lnTo>
                  <a:pt x="79840" y="14250"/>
                </a:lnTo>
                <a:lnTo>
                  <a:pt x="79830" y="14240"/>
                </a:lnTo>
                <a:lnTo>
                  <a:pt x="79790" y="14220"/>
                </a:lnTo>
                <a:lnTo>
                  <a:pt x="79670" y="14170"/>
                </a:lnTo>
                <a:lnTo>
                  <a:pt x="79600" y="14110"/>
                </a:lnTo>
                <a:lnTo>
                  <a:pt x="79580" y="14070"/>
                </a:lnTo>
                <a:lnTo>
                  <a:pt x="79550" y="14050"/>
                </a:lnTo>
                <a:lnTo>
                  <a:pt x="79520" y="14020"/>
                </a:lnTo>
                <a:lnTo>
                  <a:pt x="79490" y="14000"/>
                </a:lnTo>
                <a:lnTo>
                  <a:pt x="79450" y="13990"/>
                </a:lnTo>
                <a:lnTo>
                  <a:pt x="79430" y="13980"/>
                </a:lnTo>
                <a:lnTo>
                  <a:pt x="79400" y="13980"/>
                </a:lnTo>
                <a:lnTo>
                  <a:pt x="79350" y="13990"/>
                </a:lnTo>
                <a:lnTo>
                  <a:pt x="79290" y="13980"/>
                </a:lnTo>
                <a:lnTo>
                  <a:pt x="79270" y="13980"/>
                </a:lnTo>
                <a:lnTo>
                  <a:pt x="79240" y="13990"/>
                </a:lnTo>
                <a:lnTo>
                  <a:pt x="79210" y="14000"/>
                </a:lnTo>
                <a:lnTo>
                  <a:pt x="79200" y="14010"/>
                </a:lnTo>
                <a:lnTo>
                  <a:pt x="79160" y="14040"/>
                </a:lnTo>
                <a:lnTo>
                  <a:pt x="79130" y="14060"/>
                </a:lnTo>
                <a:lnTo>
                  <a:pt x="79120" y="14070"/>
                </a:lnTo>
                <a:lnTo>
                  <a:pt x="79110" y="14070"/>
                </a:lnTo>
                <a:lnTo>
                  <a:pt x="79100" y="14070"/>
                </a:lnTo>
                <a:lnTo>
                  <a:pt x="79090" y="14060"/>
                </a:lnTo>
                <a:lnTo>
                  <a:pt x="79070" y="14030"/>
                </a:lnTo>
                <a:lnTo>
                  <a:pt x="79050" y="14010"/>
                </a:lnTo>
                <a:lnTo>
                  <a:pt x="79040" y="14000"/>
                </a:lnTo>
                <a:lnTo>
                  <a:pt x="79020" y="13990"/>
                </a:lnTo>
                <a:lnTo>
                  <a:pt x="79000" y="13990"/>
                </a:lnTo>
                <a:lnTo>
                  <a:pt x="78970" y="13990"/>
                </a:lnTo>
                <a:lnTo>
                  <a:pt x="78950" y="14000"/>
                </a:lnTo>
                <a:lnTo>
                  <a:pt x="78930" y="14010"/>
                </a:lnTo>
                <a:lnTo>
                  <a:pt x="78920" y="14020"/>
                </a:lnTo>
                <a:lnTo>
                  <a:pt x="78900" y="14060"/>
                </a:lnTo>
                <a:lnTo>
                  <a:pt x="78880" y="14070"/>
                </a:lnTo>
                <a:lnTo>
                  <a:pt x="78870" y="14080"/>
                </a:lnTo>
                <a:lnTo>
                  <a:pt x="78830" y="14120"/>
                </a:lnTo>
                <a:lnTo>
                  <a:pt x="78770" y="14150"/>
                </a:lnTo>
                <a:lnTo>
                  <a:pt x="78740" y="14180"/>
                </a:lnTo>
                <a:lnTo>
                  <a:pt x="78650" y="14300"/>
                </a:lnTo>
                <a:lnTo>
                  <a:pt x="78630" y="14340"/>
                </a:lnTo>
                <a:lnTo>
                  <a:pt x="78590" y="14400"/>
                </a:lnTo>
                <a:lnTo>
                  <a:pt x="78580" y="14410"/>
                </a:lnTo>
                <a:lnTo>
                  <a:pt x="78550" y="14440"/>
                </a:lnTo>
                <a:lnTo>
                  <a:pt x="78530" y="14450"/>
                </a:lnTo>
                <a:lnTo>
                  <a:pt x="78520" y="14460"/>
                </a:lnTo>
                <a:lnTo>
                  <a:pt x="78460" y="14480"/>
                </a:lnTo>
                <a:lnTo>
                  <a:pt x="78440" y="14500"/>
                </a:lnTo>
                <a:lnTo>
                  <a:pt x="78420" y="14500"/>
                </a:lnTo>
                <a:lnTo>
                  <a:pt x="78410" y="14500"/>
                </a:lnTo>
                <a:lnTo>
                  <a:pt x="78400" y="14500"/>
                </a:lnTo>
                <a:lnTo>
                  <a:pt x="78380" y="14500"/>
                </a:lnTo>
                <a:lnTo>
                  <a:pt x="78330" y="14470"/>
                </a:lnTo>
                <a:lnTo>
                  <a:pt x="78300" y="14460"/>
                </a:lnTo>
                <a:lnTo>
                  <a:pt x="78240" y="14430"/>
                </a:lnTo>
                <a:lnTo>
                  <a:pt x="78220" y="14430"/>
                </a:lnTo>
                <a:lnTo>
                  <a:pt x="78200" y="14420"/>
                </a:lnTo>
                <a:lnTo>
                  <a:pt x="78180" y="14420"/>
                </a:lnTo>
                <a:lnTo>
                  <a:pt x="78160" y="14430"/>
                </a:lnTo>
                <a:lnTo>
                  <a:pt x="78140" y="14430"/>
                </a:lnTo>
                <a:lnTo>
                  <a:pt x="78120" y="14450"/>
                </a:lnTo>
                <a:lnTo>
                  <a:pt x="78110" y="14460"/>
                </a:lnTo>
                <a:lnTo>
                  <a:pt x="78100" y="14500"/>
                </a:lnTo>
                <a:lnTo>
                  <a:pt x="78080" y="14520"/>
                </a:lnTo>
                <a:lnTo>
                  <a:pt x="78020" y="14590"/>
                </a:lnTo>
                <a:lnTo>
                  <a:pt x="78000" y="14610"/>
                </a:lnTo>
                <a:lnTo>
                  <a:pt x="77960" y="14660"/>
                </a:lnTo>
                <a:lnTo>
                  <a:pt x="77950" y="14680"/>
                </a:lnTo>
                <a:lnTo>
                  <a:pt x="77950" y="14700"/>
                </a:lnTo>
                <a:lnTo>
                  <a:pt x="77940" y="14740"/>
                </a:lnTo>
                <a:lnTo>
                  <a:pt x="77940" y="14780"/>
                </a:lnTo>
                <a:lnTo>
                  <a:pt x="77940" y="14800"/>
                </a:lnTo>
                <a:lnTo>
                  <a:pt x="77950" y="14820"/>
                </a:lnTo>
                <a:lnTo>
                  <a:pt x="77970" y="14850"/>
                </a:lnTo>
                <a:lnTo>
                  <a:pt x="77980" y="14870"/>
                </a:lnTo>
                <a:lnTo>
                  <a:pt x="77990" y="14880"/>
                </a:lnTo>
                <a:lnTo>
                  <a:pt x="77990" y="14900"/>
                </a:lnTo>
                <a:lnTo>
                  <a:pt x="77990" y="14920"/>
                </a:lnTo>
                <a:lnTo>
                  <a:pt x="77990" y="14930"/>
                </a:lnTo>
                <a:lnTo>
                  <a:pt x="77980" y="14950"/>
                </a:lnTo>
                <a:lnTo>
                  <a:pt x="77970" y="14970"/>
                </a:lnTo>
                <a:lnTo>
                  <a:pt x="77910" y="15020"/>
                </a:lnTo>
                <a:lnTo>
                  <a:pt x="77890" y="15040"/>
                </a:lnTo>
                <a:lnTo>
                  <a:pt x="77880" y="15060"/>
                </a:lnTo>
                <a:lnTo>
                  <a:pt x="77850" y="15100"/>
                </a:lnTo>
                <a:lnTo>
                  <a:pt x="77840" y="15110"/>
                </a:lnTo>
                <a:lnTo>
                  <a:pt x="77830" y="15120"/>
                </a:lnTo>
                <a:lnTo>
                  <a:pt x="77820" y="15130"/>
                </a:lnTo>
                <a:lnTo>
                  <a:pt x="77760" y="15160"/>
                </a:lnTo>
                <a:lnTo>
                  <a:pt x="77650" y="15210"/>
                </a:lnTo>
                <a:lnTo>
                  <a:pt x="77630" y="15220"/>
                </a:lnTo>
                <a:lnTo>
                  <a:pt x="77530" y="15260"/>
                </a:lnTo>
                <a:lnTo>
                  <a:pt x="77510" y="15260"/>
                </a:lnTo>
                <a:lnTo>
                  <a:pt x="77480" y="15270"/>
                </a:lnTo>
                <a:lnTo>
                  <a:pt x="77450" y="15270"/>
                </a:lnTo>
                <a:lnTo>
                  <a:pt x="77430" y="15270"/>
                </a:lnTo>
                <a:lnTo>
                  <a:pt x="77390" y="15260"/>
                </a:lnTo>
                <a:lnTo>
                  <a:pt x="77360" y="15260"/>
                </a:lnTo>
                <a:lnTo>
                  <a:pt x="77350" y="15250"/>
                </a:lnTo>
                <a:lnTo>
                  <a:pt x="77340" y="15240"/>
                </a:lnTo>
                <a:lnTo>
                  <a:pt x="77320" y="15220"/>
                </a:lnTo>
                <a:lnTo>
                  <a:pt x="77290" y="15180"/>
                </a:lnTo>
                <a:lnTo>
                  <a:pt x="77280" y="15150"/>
                </a:lnTo>
                <a:lnTo>
                  <a:pt x="77270" y="15120"/>
                </a:lnTo>
                <a:lnTo>
                  <a:pt x="77260" y="15100"/>
                </a:lnTo>
                <a:lnTo>
                  <a:pt x="77260" y="15080"/>
                </a:lnTo>
                <a:lnTo>
                  <a:pt x="77270" y="15020"/>
                </a:lnTo>
                <a:lnTo>
                  <a:pt x="77270" y="14960"/>
                </a:lnTo>
                <a:lnTo>
                  <a:pt x="77280" y="14880"/>
                </a:lnTo>
                <a:lnTo>
                  <a:pt x="77280" y="14860"/>
                </a:lnTo>
                <a:lnTo>
                  <a:pt x="77270" y="14840"/>
                </a:lnTo>
                <a:lnTo>
                  <a:pt x="77270" y="14820"/>
                </a:lnTo>
                <a:lnTo>
                  <a:pt x="77250" y="14800"/>
                </a:lnTo>
                <a:lnTo>
                  <a:pt x="77190" y="14750"/>
                </a:lnTo>
                <a:lnTo>
                  <a:pt x="77170" y="14730"/>
                </a:lnTo>
                <a:lnTo>
                  <a:pt x="77120" y="14710"/>
                </a:lnTo>
                <a:lnTo>
                  <a:pt x="77090" y="14700"/>
                </a:lnTo>
                <a:lnTo>
                  <a:pt x="77070" y="14690"/>
                </a:lnTo>
                <a:lnTo>
                  <a:pt x="77010" y="14680"/>
                </a:lnTo>
                <a:lnTo>
                  <a:pt x="76820" y="14670"/>
                </a:lnTo>
                <a:lnTo>
                  <a:pt x="76760" y="14660"/>
                </a:lnTo>
                <a:lnTo>
                  <a:pt x="76730" y="14660"/>
                </a:lnTo>
                <a:lnTo>
                  <a:pt x="76670" y="14630"/>
                </a:lnTo>
                <a:lnTo>
                  <a:pt x="76640" y="14620"/>
                </a:lnTo>
                <a:lnTo>
                  <a:pt x="76590" y="14610"/>
                </a:lnTo>
                <a:lnTo>
                  <a:pt x="76530" y="14600"/>
                </a:lnTo>
                <a:lnTo>
                  <a:pt x="76470" y="14600"/>
                </a:lnTo>
                <a:lnTo>
                  <a:pt x="76440" y="14600"/>
                </a:lnTo>
                <a:lnTo>
                  <a:pt x="76410" y="14610"/>
                </a:lnTo>
                <a:lnTo>
                  <a:pt x="76390" y="14610"/>
                </a:lnTo>
                <a:lnTo>
                  <a:pt x="76350" y="14640"/>
                </a:lnTo>
                <a:lnTo>
                  <a:pt x="76290" y="14670"/>
                </a:lnTo>
                <a:lnTo>
                  <a:pt x="76220" y="14690"/>
                </a:lnTo>
                <a:lnTo>
                  <a:pt x="76160" y="14700"/>
                </a:lnTo>
                <a:lnTo>
                  <a:pt x="76130" y="14710"/>
                </a:lnTo>
                <a:lnTo>
                  <a:pt x="76050" y="14760"/>
                </a:lnTo>
                <a:lnTo>
                  <a:pt x="76030" y="14770"/>
                </a:lnTo>
                <a:lnTo>
                  <a:pt x="76010" y="14770"/>
                </a:lnTo>
                <a:lnTo>
                  <a:pt x="75990" y="14780"/>
                </a:lnTo>
                <a:lnTo>
                  <a:pt x="75970" y="14780"/>
                </a:lnTo>
                <a:lnTo>
                  <a:pt x="75950" y="14770"/>
                </a:lnTo>
                <a:lnTo>
                  <a:pt x="75910" y="14760"/>
                </a:lnTo>
                <a:lnTo>
                  <a:pt x="75890" y="14750"/>
                </a:lnTo>
                <a:lnTo>
                  <a:pt x="75870" y="14750"/>
                </a:lnTo>
                <a:lnTo>
                  <a:pt x="75850" y="14750"/>
                </a:lnTo>
                <a:lnTo>
                  <a:pt x="75810" y="14760"/>
                </a:lnTo>
                <a:lnTo>
                  <a:pt x="75740" y="14760"/>
                </a:lnTo>
                <a:lnTo>
                  <a:pt x="75720" y="14760"/>
                </a:lnTo>
                <a:lnTo>
                  <a:pt x="75660" y="14780"/>
                </a:lnTo>
                <a:lnTo>
                  <a:pt x="75610" y="14800"/>
                </a:lnTo>
                <a:lnTo>
                  <a:pt x="75520" y="14850"/>
                </a:lnTo>
                <a:lnTo>
                  <a:pt x="75500" y="14870"/>
                </a:lnTo>
                <a:lnTo>
                  <a:pt x="75480" y="14890"/>
                </a:lnTo>
                <a:lnTo>
                  <a:pt x="75440" y="14930"/>
                </a:lnTo>
                <a:lnTo>
                  <a:pt x="75420" y="14960"/>
                </a:lnTo>
                <a:lnTo>
                  <a:pt x="75400" y="14970"/>
                </a:lnTo>
                <a:lnTo>
                  <a:pt x="75300" y="15040"/>
                </a:lnTo>
                <a:lnTo>
                  <a:pt x="75190" y="15120"/>
                </a:lnTo>
                <a:lnTo>
                  <a:pt x="75210" y="15170"/>
                </a:lnTo>
                <a:lnTo>
                  <a:pt x="75220" y="15200"/>
                </a:lnTo>
                <a:lnTo>
                  <a:pt x="75230" y="15220"/>
                </a:lnTo>
                <a:lnTo>
                  <a:pt x="75270" y="15270"/>
                </a:lnTo>
                <a:lnTo>
                  <a:pt x="75280" y="15290"/>
                </a:lnTo>
                <a:lnTo>
                  <a:pt x="75290" y="15330"/>
                </a:lnTo>
                <a:lnTo>
                  <a:pt x="75300" y="15380"/>
                </a:lnTo>
                <a:lnTo>
                  <a:pt x="75300" y="15390"/>
                </a:lnTo>
                <a:lnTo>
                  <a:pt x="75300" y="15400"/>
                </a:lnTo>
                <a:lnTo>
                  <a:pt x="75280" y="15470"/>
                </a:lnTo>
                <a:lnTo>
                  <a:pt x="75270" y="15500"/>
                </a:lnTo>
                <a:lnTo>
                  <a:pt x="75240" y="15550"/>
                </a:lnTo>
                <a:lnTo>
                  <a:pt x="75240" y="15570"/>
                </a:lnTo>
                <a:lnTo>
                  <a:pt x="75240" y="15590"/>
                </a:lnTo>
                <a:lnTo>
                  <a:pt x="75240" y="15600"/>
                </a:lnTo>
                <a:lnTo>
                  <a:pt x="75250" y="15680"/>
                </a:lnTo>
                <a:lnTo>
                  <a:pt x="75250" y="15700"/>
                </a:lnTo>
                <a:lnTo>
                  <a:pt x="75240" y="15740"/>
                </a:lnTo>
                <a:lnTo>
                  <a:pt x="75240" y="15760"/>
                </a:lnTo>
                <a:lnTo>
                  <a:pt x="75240" y="15780"/>
                </a:lnTo>
                <a:lnTo>
                  <a:pt x="75250" y="15830"/>
                </a:lnTo>
                <a:lnTo>
                  <a:pt x="75250" y="15840"/>
                </a:lnTo>
                <a:lnTo>
                  <a:pt x="75240" y="15860"/>
                </a:lnTo>
                <a:lnTo>
                  <a:pt x="75230" y="15880"/>
                </a:lnTo>
                <a:lnTo>
                  <a:pt x="75220" y="15890"/>
                </a:lnTo>
                <a:lnTo>
                  <a:pt x="75220" y="15910"/>
                </a:lnTo>
                <a:lnTo>
                  <a:pt x="75220" y="15960"/>
                </a:lnTo>
                <a:lnTo>
                  <a:pt x="75220" y="15970"/>
                </a:lnTo>
                <a:lnTo>
                  <a:pt x="75210" y="15980"/>
                </a:lnTo>
                <a:lnTo>
                  <a:pt x="75200" y="15990"/>
                </a:lnTo>
                <a:lnTo>
                  <a:pt x="75190" y="16010"/>
                </a:lnTo>
                <a:lnTo>
                  <a:pt x="75130" y="16040"/>
                </a:lnTo>
                <a:lnTo>
                  <a:pt x="75110" y="16060"/>
                </a:lnTo>
                <a:lnTo>
                  <a:pt x="75100" y="16080"/>
                </a:lnTo>
                <a:lnTo>
                  <a:pt x="75090" y="16090"/>
                </a:lnTo>
                <a:lnTo>
                  <a:pt x="75080" y="16120"/>
                </a:lnTo>
                <a:lnTo>
                  <a:pt x="75070" y="16140"/>
                </a:lnTo>
                <a:lnTo>
                  <a:pt x="75060" y="16150"/>
                </a:lnTo>
                <a:lnTo>
                  <a:pt x="75050" y="16160"/>
                </a:lnTo>
                <a:lnTo>
                  <a:pt x="75040" y="16160"/>
                </a:lnTo>
                <a:lnTo>
                  <a:pt x="75020" y="16160"/>
                </a:lnTo>
                <a:lnTo>
                  <a:pt x="74960" y="16150"/>
                </a:lnTo>
                <a:lnTo>
                  <a:pt x="74890" y="16140"/>
                </a:lnTo>
                <a:lnTo>
                  <a:pt x="74880" y="16140"/>
                </a:lnTo>
                <a:lnTo>
                  <a:pt x="74870" y="16150"/>
                </a:lnTo>
                <a:lnTo>
                  <a:pt x="74860" y="16160"/>
                </a:lnTo>
                <a:lnTo>
                  <a:pt x="74850" y="16190"/>
                </a:lnTo>
                <a:lnTo>
                  <a:pt x="74840" y="16200"/>
                </a:lnTo>
                <a:lnTo>
                  <a:pt x="74840" y="16220"/>
                </a:lnTo>
                <a:lnTo>
                  <a:pt x="74840" y="16270"/>
                </a:lnTo>
                <a:lnTo>
                  <a:pt x="74850" y="16390"/>
                </a:lnTo>
                <a:lnTo>
                  <a:pt x="74850" y="16440"/>
                </a:lnTo>
                <a:lnTo>
                  <a:pt x="74850" y="16450"/>
                </a:lnTo>
                <a:lnTo>
                  <a:pt x="74830" y="16510"/>
                </a:lnTo>
                <a:lnTo>
                  <a:pt x="74810" y="16580"/>
                </a:lnTo>
                <a:lnTo>
                  <a:pt x="74800" y="16620"/>
                </a:lnTo>
                <a:lnTo>
                  <a:pt x="74760" y="16680"/>
                </a:lnTo>
                <a:lnTo>
                  <a:pt x="74760" y="16700"/>
                </a:lnTo>
                <a:lnTo>
                  <a:pt x="74750" y="16700"/>
                </a:lnTo>
                <a:lnTo>
                  <a:pt x="74740" y="16740"/>
                </a:lnTo>
                <a:lnTo>
                  <a:pt x="74740" y="16760"/>
                </a:lnTo>
                <a:lnTo>
                  <a:pt x="74730" y="16780"/>
                </a:lnTo>
                <a:lnTo>
                  <a:pt x="74730" y="16820"/>
                </a:lnTo>
                <a:lnTo>
                  <a:pt x="74740" y="16850"/>
                </a:lnTo>
                <a:lnTo>
                  <a:pt x="74740" y="16870"/>
                </a:lnTo>
                <a:lnTo>
                  <a:pt x="74750" y="16890"/>
                </a:lnTo>
                <a:lnTo>
                  <a:pt x="74760" y="16910"/>
                </a:lnTo>
                <a:lnTo>
                  <a:pt x="74790" y="16950"/>
                </a:lnTo>
                <a:lnTo>
                  <a:pt x="74800" y="16970"/>
                </a:lnTo>
                <a:lnTo>
                  <a:pt x="74810" y="16990"/>
                </a:lnTo>
                <a:lnTo>
                  <a:pt x="74810" y="17000"/>
                </a:lnTo>
                <a:lnTo>
                  <a:pt x="74820" y="17010"/>
                </a:lnTo>
                <a:lnTo>
                  <a:pt x="74830" y="17010"/>
                </a:lnTo>
                <a:lnTo>
                  <a:pt x="74840" y="17020"/>
                </a:lnTo>
                <a:lnTo>
                  <a:pt x="74850" y="17020"/>
                </a:lnTo>
                <a:lnTo>
                  <a:pt x="74870" y="17020"/>
                </a:lnTo>
                <a:lnTo>
                  <a:pt x="74880" y="17020"/>
                </a:lnTo>
                <a:lnTo>
                  <a:pt x="74890" y="17030"/>
                </a:lnTo>
                <a:lnTo>
                  <a:pt x="74900" y="17030"/>
                </a:lnTo>
                <a:lnTo>
                  <a:pt x="74910" y="17030"/>
                </a:lnTo>
                <a:lnTo>
                  <a:pt x="74920" y="17040"/>
                </a:lnTo>
                <a:lnTo>
                  <a:pt x="74950" y="17060"/>
                </a:lnTo>
                <a:lnTo>
                  <a:pt x="74960" y="17060"/>
                </a:lnTo>
                <a:lnTo>
                  <a:pt x="74970" y="17080"/>
                </a:lnTo>
                <a:lnTo>
                  <a:pt x="74980" y="17100"/>
                </a:lnTo>
                <a:lnTo>
                  <a:pt x="74990" y="17110"/>
                </a:lnTo>
                <a:lnTo>
                  <a:pt x="74980" y="17140"/>
                </a:lnTo>
                <a:lnTo>
                  <a:pt x="74980" y="17150"/>
                </a:lnTo>
                <a:lnTo>
                  <a:pt x="74980" y="17160"/>
                </a:lnTo>
                <a:lnTo>
                  <a:pt x="74970" y="17190"/>
                </a:lnTo>
                <a:lnTo>
                  <a:pt x="74970" y="17250"/>
                </a:lnTo>
                <a:lnTo>
                  <a:pt x="74980" y="17290"/>
                </a:lnTo>
                <a:lnTo>
                  <a:pt x="74980" y="17310"/>
                </a:lnTo>
                <a:lnTo>
                  <a:pt x="74980" y="17320"/>
                </a:lnTo>
                <a:lnTo>
                  <a:pt x="74980" y="17330"/>
                </a:lnTo>
                <a:lnTo>
                  <a:pt x="74990" y="17340"/>
                </a:lnTo>
                <a:lnTo>
                  <a:pt x="74990" y="17350"/>
                </a:lnTo>
                <a:lnTo>
                  <a:pt x="74990" y="17360"/>
                </a:lnTo>
                <a:lnTo>
                  <a:pt x="75000" y="17370"/>
                </a:lnTo>
                <a:lnTo>
                  <a:pt x="75010" y="17380"/>
                </a:lnTo>
                <a:lnTo>
                  <a:pt x="75030" y="17390"/>
                </a:lnTo>
                <a:lnTo>
                  <a:pt x="75040" y="17400"/>
                </a:lnTo>
                <a:lnTo>
                  <a:pt x="75050" y="17410"/>
                </a:lnTo>
                <a:lnTo>
                  <a:pt x="75060" y="17420"/>
                </a:lnTo>
                <a:lnTo>
                  <a:pt x="75070" y="17420"/>
                </a:lnTo>
                <a:lnTo>
                  <a:pt x="75080" y="17420"/>
                </a:lnTo>
                <a:lnTo>
                  <a:pt x="75180" y="17450"/>
                </a:lnTo>
                <a:lnTo>
                  <a:pt x="75190" y="17450"/>
                </a:lnTo>
                <a:lnTo>
                  <a:pt x="75210" y="17460"/>
                </a:lnTo>
                <a:lnTo>
                  <a:pt x="75230" y="17480"/>
                </a:lnTo>
                <a:lnTo>
                  <a:pt x="75250" y="17510"/>
                </a:lnTo>
                <a:lnTo>
                  <a:pt x="75260" y="17530"/>
                </a:lnTo>
                <a:lnTo>
                  <a:pt x="75270" y="17580"/>
                </a:lnTo>
                <a:lnTo>
                  <a:pt x="75270" y="17590"/>
                </a:lnTo>
                <a:lnTo>
                  <a:pt x="75280" y="17600"/>
                </a:lnTo>
                <a:lnTo>
                  <a:pt x="75290" y="17610"/>
                </a:lnTo>
                <a:lnTo>
                  <a:pt x="75320" y="17620"/>
                </a:lnTo>
                <a:lnTo>
                  <a:pt x="75330" y="17630"/>
                </a:lnTo>
                <a:lnTo>
                  <a:pt x="75340" y="17640"/>
                </a:lnTo>
                <a:lnTo>
                  <a:pt x="75350" y="17660"/>
                </a:lnTo>
                <a:lnTo>
                  <a:pt x="75350" y="17680"/>
                </a:lnTo>
                <a:lnTo>
                  <a:pt x="75350" y="17690"/>
                </a:lnTo>
                <a:lnTo>
                  <a:pt x="75350" y="17710"/>
                </a:lnTo>
                <a:lnTo>
                  <a:pt x="75340" y="17720"/>
                </a:lnTo>
                <a:lnTo>
                  <a:pt x="75320" y="17760"/>
                </a:lnTo>
                <a:lnTo>
                  <a:pt x="75320" y="17770"/>
                </a:lnTo>
                <a:lnTo>
                  <a:pt x="75320" y="17780"/>
                </a:lnTo>
                <a:lnTo>
                  <a:pt x="75320" y="17790"/>
                </a:lnTo>
                <a:lnTo>
                  <a:pt x="75320" y="17800"/>
                </a:lnTo>
                <a:lnTo>
                  <a:pt x="75330" y="17830"/>
                </a:lnTo>
                <a:lnTo>
                  <a:pt x="75330" y="17860"/>
                </a:lnTo>
                <a:lnTo>
                  <a:pt x="75330" y="17870"/>
                </a:lnTo>
                <a:lnTo>
                  <a:pt x="75330" y="17880"/>
                </a:lnTo>
                <a:lnTo>
                  <a:pt x="75330" y="17920"/>
                </a:lnTo>
                <a:lnTo>
                  <a:pt x="75310" y="18100"/>
                </a:lnTo>
                <a:lnTo>
                  <a:pt x="75310" y="18140"/>
                </a:lnTo>
                <a:lnTo>
                  <a:pt x="75300" y="18160"/>
                </a:lnTo>
                <a:lnTo>
                  <a:pt x="75290" y="18180"/>
                </a:lnTo>
                <a:lnTo>
                  <a:pt x="75280" y="18180"/>
                </a:lnTo>
                <a:lnTo>
                  <a:pt x="75270" y="18190"/>
                </a:lnTo>
                <a:lnTo>
                  <a:pt x="75250" y="18220"/>
                </a:lnTo>
                <a:lnTo>
                  <a:pt x="75240" y="18230"/>
                </a:lnTo>
                <a:lnTo>
                  <a:pt x="75220" y="18240"/>
                </a:lnTo>
                <a:lnTo>
                  <a:pt x="75140" y="18280"/>
                </a:lnTo>
                <a:lnTo>
                  <a:pt x="75110" y="18290"/>
                </a:lnTo>
                <a:lnTo>
                  <a:pt x="75090" y="18300"/>
                </a:lnTo>
                <a:lnTo>
                  <a:pt x="75080" y="18320"/>
                </a:lnTo>
                <a:lnTo>
                  <a:pt x="75080" y="18330"/>
                </a:lnTo>
                <a:lnTo>
                  <a:pt x="75080" y="18340"/>
                </a:lnTo>
                <a:lnTo>
                  <a:pt x="75090" y="18350"/>
                </a:lnTo>
                <a:lnTo>
                  <a:pt x="75100" y="18380"/>
                </a:lnTo>
                <a:lnTo>
                  <a:pt x="75100" y="18390"/>
                </a:lnTo>
                <a:lnTo>
                  <a:pt x="75110" y="18410"/>
                </a:lnTo>
                <a:lnTo>
                  <a:pt x="75120" y="18450"/>
                </a:lnTo>
                <a:lnTo>
                  <a:pt x="75130" y="18470"/>
                </a:lnTo>
                <a:lnTo>
                  <a:pt x="75130" y="18490"/>
                </a:lnTo>
                <a:lnTo>
                  <a:pt x="75130" y="18540"/>
                </a:lnTo>
                <a:lnTo>
                  <a:pt x="75120" y="18610"/>
                </a:lnTo>
                <a:lnTo>
                  <a:pt x="75120" y="18690"/>
                </a:lnTo>
                <a:lnTo>
                  <a:pt x="75120" y="18700"/>
                </a:lnTo>
                <a:lnTo>
                  <a:pt x="75120" y="18730"/>
                </a:lnTo>
                <a:lnTo>
                  <a:pt x="75120" y="18750"/>
                </a:lnTo>
                <a:lnTo>
                  <a:pt x="75140" y="18790"/>
                </a:lnTo>
                <a:lnTo>
                  <a:pt x="75150" y="18830"/>
                </a:lnTo>
                <a:lnTo>
                  <a:pt x="75160" y="18870"/>
                </a:lnTo>
                <a:lnTo>
                  <a:pt x="75170" y="18910"/>
                </a:lnTo>
                <a:lnTo>
                  <a:pt x="75170" y="18920"/>
                </a:lnTo>
                <a:lnTo>
                  <a:pt x="75180" y="18940"/>
                </a:lnTo>
                <a:lnTo>
                  <a:pt x="75200" y="18960"/>
                </a:lnTo>
                <a:lnTo>
                  <a:pt x="75200" y="18980"/>
                </a:lnTo>
                <a:lnTo>
                  <a:pt x="75220" y="19020"/>
                </a:lnTo>
                <a:lnTo>
                  <a:pt x="75230" y="19040"/>
                </a:lnTo>
                <a:lnTo>
                  <a:pt x="75250" y="19080"/>
                </a:lnTo>
                <a:lnTo>
                  <a:pt x="75270" y="19100"/>
                </a:lnTo>
                <a:lnTo>
                  <a:pt x="75280" y="19110"/>
                </a:lnTo>
                <a:lnTo>
                  <a:pt x="75290" y="19120"/>
                </a:lnTo>
                <a:lnTo>
                  <a:pt x="75300" y="19140"/>
                </a:lnTo>
                <a:lnTo>
                  <a:pt x="75300" y="19160"/>
                </a:lnTo>
                <a:lnTo>
                  <a:pt x="75310" y="19220"/>
                </a:lnTo>
                <a:lnTo>
                  <a:pt x="75310" y="19250"/>
                </a:lnTo>
                <a:lnTo>
                  <a:pt x="75310" y="19280"/>
                </a:lnTo>
                <a:lnTo>
                  <a:pt x="75310" y="19320"/>
                </a:lnTo>
                <a:lnTo>
                  <a:pt x="75290" y="19350"/>
                </a:lnTo>
                <a:lnTo>
                  <a:pt x="75280" y="19350"/>
                </a:lnTo>
                <a:lnTo>
                  <a:pt x="75290" y="19360"/>
                </a:lnTo>
                <a:lnTo>
                  <a:pt x="75310" y="19380"/>
                </a:lnTo>
                <a:lnTo>
                  <a:pt x="75320" y="19400"/>
                </a:lnTo>
                <a:lnTo>
                  <a:pt x="75410" y="19480"/>
                </a:lnTo>
                <a:lnTo>
                  <a:pt x="75450" y="19530"/>
                </a:lnTo>
                <a:lnTo>
                  <a:pt x="75460" y="19540"/>
                </a:lnTo>
                <a:lnTo>
                  <a:pt x="75490" y="19590"/>
                </a:lnTo>
                <a:lnTo>
                  <a:pt x="75500" y="19600"/>
                </a:lnTo>
                <a:lnTo>
                  <a:pt x="75520" y="19620"/>
                </a:lnTo>
                <a:lnTo>
                  <a:pt x="75520" y="19640"/>
                </a:lnTo>
                <a:lnTo>
                  <a:pt x="75530" y="19660"/>
                </a:lnTo>
                <a:lnTo>
                  <a:pt x="75520" y="19730"/>
                </a:lnTo>
                <a:lnTo>
                  <a:pt x="75530" y="19860"/>
                </a:lnTo>
                <a:lnTo>
                  <a:pt x="75530" y="19900"/>
                </a:lnTo>
                <a:lnTo>
                  <a:pt x="75540" y="19920"/>
                </a:lnTo>
                <a:lnTo>
                  <a:pt x="75560" y="19950"/>
                </a:lnTo>
                <a:lnTo>
                  <a:pt x="75590" y="20010"/>
                </a:lnTo>
                <a:lnTo>
                  <a:pt x="75600" y="20020"/>
                </a:lnTo>
                <a:lnTo>
                  <a:pt x="75620" y="20040"/>
                </a:lnTo>
                <a:lnTo>
                  <a:pt x="75670" y="20090"/>
                </a:lnTo>
                <a:lnTo>
                  <a:pt x="75700" y="20130"/>
                </a:lnTo>
                <a:lnTo>
                  <a:pt x="75720" y="20150"/>
                </a:lnTo>
                <a:lnTo>
                  <a:pt x="75730" y="20160"/>
                </a:lnTo>
                <a:lnTo>
                  <a:pt x="75740" y="20170"/>
                </a:lnTo>
                <a:lnTo>
                  <a:pt x="75740" y="20190"/>
                </a:lnTo>
                <a:lnTo>
                  <a:pt x="75790" y="20270"/>
                </a:lnTo>
                <a:lnTo>
                  <a:pt x="75820" y="20320"/>
                </a:lnTo>
                <a:lnTo>
                  <a:pt x="75830" y="20340"/>
                </a:lnTo>
                <a:lnTo>
                  <a:pt x="75870" y="20450"/>
                </a:lnTo>
                <a:lnTo>
                  <a:pt x="75880" y="20510"/>
                </a:lnTo>
                <a:lnTo>
                  <a:pt x="75900" y="20540"/>
                </a:lnTo>
                <a:lnTo>
                  <a:pt x="75920" y="20640"/>
                </a:lnTo>
                <a:lnTo>
                  <a:pt x="75930" y="20670"/>
                </a:lnTo>
                <a:lnTo>
                  <a:pt x="75960" y="20770"/>
                </a:lnTo>
                <a:lnTo>
                  <a:pt x="76000" y="20830"/>
                </a:lnTo>
                <a:lnTo>
                  <a:pt x="76010" y="20850"/>
                </a:lnTo>
                <a:lnTo>
                  <a:pt x="76010" y="20870"/>
                </a:lnTo>
                <a:lnTo>
                  <a:pt x="76020" y="20900"/>
                </a:lnTo>
                <a:lnTo>
                  <a:pt x="76030" y="20990"/>
                </a:lnTo>
                <a:lnTo>
                  <a:pt x="76030" y="21020"/>
                </a:lnTo>
                <a:lnTo>
                  <a:pt x="76040" y="21080"/>
                </a:lnTo>
                <a:lnTo>
                  <a:pt x="76060" y="21130"/>
                </a:lnTo>
                <a:lnTo>
                  <a:pt x="76070" y="21150"/>
                </a:lnTo>
                <a:lnTo>
                  <a:pt x="76080" y="21200"/>
                </a:lnTo>
                <a:lnTo>
                  <a:pt x="76080" y="21280"/>
                </a:lnTo>
                <a:lnTo>
                  <a:pt x="76080" y="21300"/>
                </a:lnTo>
                <a:lnTo>
                  <a:pt x="76090" y="21330"/>
                </a:lnTo>
                <a:lnTo>
                  <a:pt x="76090" y="21340"/>
                </a:lnTo>
                <a:lnTo>
                  <a:pt x="76090" y="21350"/>
                </a:lnTo>
                <a:lnTo>
                  <a:pt x="76120" y="21410"/>
                </a:lnTo>
                <a:lnTo>
                  <a:pt x="76130" y="21430"/>
                </a:lnTo>
                <a:lnTo>
                  <a:pt x="76130" y="21460"/>
                </a:lnTo>
                <a:lnTo>
                  <a:pt x="76130" y="21470"/>
                </a:lnTo>
                <a:lnTo>
                  <a:pt x="76130" y="21510"/>
                </a:lnTo>
                <a:lnTo>
                  <a:pt x="76150" y="21860"/>
                </a:lnTo>
                <a:lnTo>
                  <a:pt x="76150" y="21870"/>
                </a:lnTo>
                <a:lnTo>
                  <a:pt x="76160" y="21940"/>
                </a:lnTo>
                <a:lnTo>
                  <a:pt x="76160" y="21960"/>
                </a:lnTo>
                <a:lnTo>
                  <a:pt x="76160" y="21980"/>
                </a:lnTo>
                <a:lnTo>
                  <a:pt x="76170" y="21990"/>
                </a:lnTo>
                <a:lnTo>
                  <a:pt x="76180" y="22020"/>
                </a:lnTo>
                <a:lnTo>
                  <a:pt x="76180" y="22030"/>
                </a:lnTo>
                <a:lnTo>
                  <a:pt x="76180" y="22050"/>
                </a:lnTo>
                <a:lnTo>
                  <a:pt x="76180" y="22060"/>
                </a:lnTo>
                <a:lnTo>
                  <a:pt x="76190" y="22100"/>
                </a:lnTo>
                <a:lnTo>
                  <a:pt x="76190" y="22130"/>
                </a:lnTo>
                <a:lnTo>
                  <a:pt x="76190" y="22150"/>
                </a:lnTo>
                <a:lnTo>
                  <a:pt x="76190" y="22160"/>
                </a:lnTo>
                <a:lnTo>
                  <a:pt x="76190" y="22200"/>
                </a:lnTo>
                <a:lnTo>
                  <a:pt x="76190" y="22230"/>
                </a:lnTo>
                <a:lnTo>
                  <a:pt x="76180" y="22240"/>
                </a:lnTo>
                <a:lnTo>
                  <a:pt x="76170" y="22260"/>
                </a:lnTo>
                <a:lnTo>
                  <a:pt x="76160" y="22270"/>
                </a:lnTo>
                <a:lnTo>
                  <a:pt x="76150" y="22270"/>
                </a:lnTo>
                <a:lnTo>
                  <a:pt x="76150" y="22280"/>
                </a:lnTo>
                <a:lnTo>
                  <a:pt x="76150" y="22270"/>
                </a:lnTo>
                <a:lnTo>
                  <a:pt x="76150" y="22250"/>
                </a:lnTo>
                <a:lnTo>
                  <a:pt x="76150" y="22220"/>
                </a:lnTo>
                <a:lnTo>
                  <a:pt x="76150" y="22210"/>
                </a:lnTo>
                <a:lnTo>
                  <a:pt x="76140" y="22210"/>
                </a:lnTo>
                <a:lnTo>
                  <a:pt x="76130" y="22210"/>
                </a:lnTo>
                <a:lnTo>
                  <a:pt x="76130" y="22200"/>
                </a:lnTo>
                <a:lnTo>
                  <a:pt x="76120" y="22200"/>
                </a:lnTo>
                <a:lnTo>
                  <a:pt x="76120" y="22190"/>
                </a:lnTo>
                <a:lnTo>
                  <a:pt x="76120" y="22180"/>
                </a:lnTo>
                <a:lnTo>
                  <a:pt x="76130" y="22180"/>
                </a:lnTo>
                <a:lnTo>
                  <a:pt x="76130" y="22140"/>
                </a:lnTo>
                <a:lnTo>
                  <a:pt x="76120" y="22140"/>
                </a:lnTo>
                <a:lnTo>
                  <a:pt x="76120" y="22130"/>
                </a:lnTo>
                <a:lnTo>
                  <a:pt x="76120" y="22120"/>
                </a:lnTo>
                <a:lnTo>
                  <a:pt x="76120" y="22100"/>
                </a:lnTo>
                <a:lnTo>
                  <a:pt x="76110" y="22100"/>
                </a:lnTo>
                <a:lnTo>
                  <a:pt x="76110" y="22090"/>
                </a:lnTo>
                <a:lnTo>
                  <a:pt x="76110" y="22080"/>
                </a:lnTo>
                <a:lnTo>
                  <a:pt x="76100" y="22080"/>
                </a:lnTo>
                <a:lnTo>
                  <a:pt x="76110" y="22080"/>
                </a:lnTo>
                <a:lnTo>
                  <a:pt x="76110" y="22060"/>
                </a:lnTo>
                <a:lnTo>
                  <a:pt x="76110" y="22050"/>
                </a:lnTo>
                <a:lnTo>
                  <a:pt x="76100" y="22050"/>
                </a:lnTo>
                <a:lnTo>
                  <a:pt x="76100" y="22040"/>
                </a:lnTo>
                <a:lnTo>
                  <a:pt x="76090" y="22040"/>
                </a:lnTo>
                <a:lnTo>
                  <a:pt x="76090" y="22030"/>
                </a:lnTo>
                <a:lnTo>
                  <a:pt x="76080" y="22030"/>
                </a:lnTo>
                <a:lnTo>
                  <a:pt x="76080" y="22020"/>
                </a:lnTo>
                <a:lnTo>
                  <a:pt x="76070" y="22020"/>
                </a:lnTo>
                <a:lnTo>
                  <a:pt x="76060" y="22020"/>
                </a:lnTo>
                <a:lnTo>
                  <a:pt x="76060" y="22010"/>
                </a:lnTo>
                <a:lnTo>
                  <a:pt x="76060" y="22000"/>
                </a:lnTo>
                <a:lnTo>
                  <a:pt x="76040" y="22000"/>
                </a:lnTo>
                <a:lnTo>
                  <a:pt x="76030" y="22000"/>
                </a:lnTo>
                <a:lnTo>
                  <a:pt x="76030" y="21990"/>
                </a:lnTo>
                <a:lnTo>
                  <a:pt x="76020" y="21990"/>
                </a:lnTo>
                <a:lnTo>
                  <a:pt x="76020" y="21980"/>
                </a:lnTo>
                <a:lnTo>
                  <a:pt x="76000" y="21980"/>
                </a:lnTo>
                <a:lnTo>
                  <a:pt x="76000" y="21970"/>
                </a:lnTo>
                <a:lnTo>
                  <a:pt x="76000" y="21950"/>
                </a:lnTo>
                <a:lnTo>
                  <a:pt x="76000" y="21930"/>
                </a:lnTo>
                <a:lnTo>
                  <a:pt x="76000" y="21920"/>
                </a:lnTo>
                <a:lnTo>
                  <a:pt x="75990" y="21920"/>
                </a:lnTo>
                <a:lnTo>
                  <a:pt x="75990" y="21910"/>
                </a:lnTo>
                <a:lnTo>
                  <a:pt x="75980" y="21910"/>
                </a:lnTo>
                <a:lnTo>
                  <a:pt x="75980" y="21890"/>
                </a:lnTo>
                <a:lnTo>
                  <a:pt x="75970" y="21890"/>
                </a:lnTo>
                <a:lnTo>
                  <a:pt x="75970" y="21880"/>
                </a:lnTo>
                <a:lnTo>
                  <a:pt x="75970" y="21870"/>
                </a:lnTo>
                <a:lnTo>
                  <a:pt x="75960" y="21870"/>
                </a:lnTo>
                <a:lnTo>
                  <a:pt x="75960" y="21860"/>
                </a:lnTo>
                <a:lnTo>
                  <a:pt x="75950" y="21860"/>
                </a:lnTo>
                <a:lnTo>
                  <a:pt x="75950" y="21850"/>
                </a:lnTo>
                <a:lnTo>
                  <a:pt x="75940" y="21850"/>
                </a:lnTo>
                <a:lnTo>
                  <a:pt x="75940" y="21840"/>
                </a:lnTo>
                <a:lnTo>
                  <a:pt x="75930" y="21840"/>
                </a:lnTo>
                <a:lnTo>
                  <a:pt x="75930" y="21830"/>
                </a:lnTo>
                <a:lnTo>
                  <a:pt x="75920" y="21830"/>
                </a:lnTo>
                <a:lnTo>
                  <a:pt x="75920" y="21820"/>
                </a:lnTo>
                <a:lnTo>
                  <a:pt x="75910" y="21820"/>
                </a:lnTo>
                <a:lnTo>
                  <a:pt x="75910" y="21810"/>
                </a:lnTo>
                <a:lnTo>
                  <a:pt x="75910" y="21800"/>
                </a:lnTo>
                <a:lnTo>
                  <a:pt x="75910" y="21790"/>
                </a:lnTo>
                <a:lnTo>
                  <a:pt x="75900" y="21790"/>
                </a:lnTo>
                <a:lnTo>
                  <a:pt x="75890" y="21790"/>
                </a:lnTo>
                <a:lnTo>
                  <a:pt x="75890" y="21770"/>
                </a:lnTo>
                <a:lnTo>
                  <a:pt x="75890" y="21760"/>
                </a:lnTo>
                <a:lnTo>
                  <a:pt x="75880" y="21760"/>
                </a:lnTo>
                <a:lnTo>
                  <a:pt x="75880" y="21740"/>
                </a:lnTo>
                <a:lnTo>
                  <a:pt x="75880" y="21730"/>
                </a:lnTo>
                <a:lnTo>
                  <a:pt x="75870" y="21730"/>
                </a:lnTo>
                <a:lnTo>
                  <a:pt x="75870" y="21720"/>
                </a:lnTo>
                <a:lnTo>
                  <a:pt x="75870" y="21700"/>
                </a:lnTo>
                <a:lnTo>
                  <a:pt x="75870" y="21690"/>
                </a:lnTo>
                <a:lnTo>
                  <a:pt x="75880" y="21690"/>
                </a:lnTo>
                <a:lnTo>
                  <a:pt x="75870" y="21690"/>
                </a:lnTo>
                <a:lnTo>
                  <a:pt x="75870" y="21680"/>
                </a:lnTo>
                <a:lnTo>
                  <a:pt x="75860" y="21680"/>
                </a:lnTo>
                <a:lnTo>
                  <a:pt x="75850" y="21680"/>
                </a:lnTo>
                <a:lnTo>
                  <a:pt x="75840" y="21680"/>
                </a:lnTo>
                <a:lnTo>
                  <a:pt x="75840" y="21690"/>
                </a:lnTo>
                <a:lnTo>
                  <a:pt x="75830" y="21690"/>
                </a:lnTo>
                <a:lnTo>
                  <a:pt x="75830" y="21700"/>
                </a:lnTo>
                <a:lnTo>
                  <a:pt x="75810" y="21700"/>
                </a:lnTo>
                <a:lnTo>
                  <a:pt x="75810" y="21690"/>
                </a:lnTo>
                <a:lnTo>
                  <a:pt x="75790" y="21690"/>
                </a:lnTo>
                <a:lnTo>
                  <a:pt x="75780" y="21690"/>
                </a:lnTo>
                <a:lnTo>
                  <a:pt x="75770" y="21690"/>
                </a:lnTo>
                <a:lnTo>
                  <a:pt x="75770" y="21680"/>
                </a:lnTo>
                <a:lnTo>
                  <a:pt x="75760" y="21680"/>
                </a:lnTo>
                <a:lnTo>
                  <a:pt x="75750" y="21680"/>
                </a:lnTo>
                <a:lnTo>
                  <a:pt x="75750" y="21690"/>
                </a:lnTo>
                <a:lnTo>
                  <a:pt x="75740" y="21690"/>
                </a:lnTo>
                <a:lnTo>
                  <a:pt x="75740" y="21680"/>
                </a:lnTo>
                <a:lnTo>
                  <a:pt x="75730" y="21680"/>
                </a:lnTo>
                <a:lnTo>
                  <a:pt x="75720" y="21680"/>
                </a:lnTo>
                <a:lnTo>
                  <a:pt x="75720" y="21670"/>
                </a:lnTo>
                <a:lnTo>
                  <a:pt x="75720" y="21680"/>
                </a:lnTo>
                <a:lnTo>
                  <a:pt x="75710" y="21680"/>
                </a:lnTo>
                <a:lnTo>
                  <a:pt x="75710" y="21690"/>
                </a:lnTo>
                <a:lnTo>
                  <a:pt x="75720" y="21690"/>
                </a:lnTo>
                <a:lnTo>
                  <a:pt x="75720" y="21720"/>
                </a:lnTo>
                <a:lnTo>
                  <a:pt x="75700" y="21720"/>
                </a:lnTo>
                <a:lnTo>
                  <a:pt x="75690" y="21720"/>
                </a:lnTo>
                <a:lnTo>
                  <a:pt x="75690" y="21680"/>
                </a:lnTo>
                <a:lnTo>
                  <a:pt x="75690" y="21630"/>
                </a:lnTo>
                <a:lnTo>
                  <a:pt x="75690" y="21560"/>
                </a:lnTo>
                <a:lnTo>
                  <a:pt x="75680" y="21560"/>
                </a:lnTo>
                <a:lnTo>
                  <a:pt x="75680" y="21420"/>
                </a:lnTo>
                <a:lnTo>
                  <a:pt x="75690" y="21420"/>
                </a:lnTo>
                <a:lnTo>
                  <a:pt x="75690" y="21400"/>
                </a:lnTo>
                <a:lnTo>
                  <a:pt x="75690" y="21380"/>
                </a:lnTo>
                <a:lnTo>
                  <a:pt x="75690" y="21370"/>
                </a:lnTo>
                <a:lnTo>
                  <a:pt x="75690" y="21360"/>
                </a:lnTo>
                <a:lnTo>
                  <a:pt x="75690" y="21350"/>
                </a:lnTo>
                <a:lnTo>
                  <a:pt x="75680" y="21350"/>
                </a:lnTo>
                <a:lnTo>
                  <a:pt x="75680" y="21340"/>
                </a:lnTo>
                <a:lnTo>
                  <a:pt x="75670" y="21340"/>
                </a:lnTo>
                <a:lnTo>
                  <a:pt x="75670" y="21330"/>
                </a:lnTo>
                <a:lnTo>
                  <a:pt x="75670" y="21340"/>
                </a:lnTo>
                <a:lnTo>
                  <a:pt x="75660" y="21340"/>
                </a:lnTo>
                <a:lnTo>
                  <a:pt x="75660" y="21330"/>
                </a:lnTo>
                <a:lnTo>
                  <a:pt x="75650" y="21330"/>
                </a:lnTo>
                <a:lnTo>
                  <a:pt x="75650" y="21310"/>
                </a:lnTo>
                <a:lnTo>
                  <a:pt x="75660" y="21310"/>
                </a:lnTo>
                <a:lnTo>
                  <a:pt x="75660" y="21300"/>
                </a:lnTo>
                <a:lnTo>
                  <a:pt x="75660" y="21290"/>
                </a:lnTo>
                <a:lnTo>
                  <a:pt x="75660" y="21280"/>
                </a:lnTo>
                <a:lnTo>
                  <a:pt x="75660" y="21260"/>
                </a:lnTo>
                <a:lnTo>
                  <a:pt x="75650" y="21260"/>
                </a:lnTo>
                <a:lnTo>
                  <a:pt x="75660" y="21260"/>
                </a:lnTo>
                <a:lnTo>
                  <a:pt x="75660" y="21240"/>
                </a:lnTo>
                <a:lnTo>
                  <a:pt x="75660" y="21230"/>
                </a:lnTo>
                <a:lnTo>
                  <a:pt x="75670" y="21230"/>
                </a:lnTo>
                <a:lnTo>
                  <a:pt x="75670" y="21240"/>
                </a:lnTo>
                <a:lnTo>
                  <a:pt x="75680" y="21240"/>
                </a:lnTo>
                <a:lnTo>
                  <a:pt x="75680" y="21230"/>
                </a:lnTo>
                <a:lnTo>
                  <a:pt x="75690" y="21230"/>
                </a:lnTo>
                <a:lnTo>
                  <a:pt x="75690" y="21170"/>
                </a:lnTo>
                <a:lnTo>
                  <a:pt x="75680" y="21170"/>
                </a:lnTo>
                <a:lnTo>
                  <a:pt x="75680" y="21160"/>
                </a:lnTo>
                <a:lnTo>
                  <a:pt x="75670" y="21160"/>
                </a:lnTo>
                <a:lnTo>
                  <a:pt x="75670" y="21150"/>
                </a:lnTo>
                <a:lnTo>
                  <a:pt x="75660" y="21150"/>
                </a:lnTo>
                <a:lnTo>
                  <a:pt x="75660" y="21140"/>
                </a:lnTo>
                <a:lnTo>
                  <a:pt x="75650" y="21140"/>
                </a:lnTo>
                <a:lnTo>
                  <a:pt x="75650" y="21130"/>
                </a:lnTo>
                <a:lnTo>
                  <a:pt x="75640" y="21130"/>
                </a:lnTo>
                <a:lnTo>
                  <a:pt x="75640" y="21120"/>
                </a:lnTo>
                <a:lnTo>
                  <a:pt x="75630" y="21120"/>
                </a:lnTo>
                <a:lnTo>
                  <a:pt x="75620" y="21120"/>
                </a:lnTo>
                <a:lnTo>
                  <a:pt x="75620" y="21110"/>
                </a:lnTo>
                <a:lnTo>
                  <a:pt x="75610" y="21110"/>
                </a:lnTo>
                <a:lnTo>
                  <a:pt x="75610" y="21100"/>
                </a:lnTo>
                <a:lnTo>
                  <a:pt x="75600" y="21100"/>
                </a:lnTo>
                <a:lnTo>
                  <a:pt x="75600" y="21090"/>
                </a:lnTo>
                <a:lnTo>
                  <a:pt x="75590" y="21090"/>
                </a:lnTo>
                <a:lnTo>
                  <a:pt x="75580" y="21090"/>
                </a:lnTo>
                <a:lnTo>
                  <a:pt x="75570" y="21090"/>
                </a:lnTo>
                <a:lnTo>
                  <a:pt x="75570" y="21080"/>
                </a:lnTo>
                <a:lnTo>
                  <a:pt x="75560" y="21080"/>
                </a:lnTo>
                <a:lnTo>
                  <a:pt x="75560" y="21070"/>
                </a:lnTo>
                <a:lnTo>
                  <a:pt x="75550" y="21070"/>
                </a:lnTo>
                <a:lnTo>
                  <a:pt x="75540" y="21070"/>
                </a:lnTo>
                <a:lnTo>
                  <a:pt x="75540" y="21060"/>
                </a:lnTo>
                <a:lnTo>
                  <a:pt x="75530" y="21060"/>
                </a:lnTo>
                <a:lnTo>
                  <a:pt x="75530" y="21050"/>
                </a:lnTo>
                <a:lnTo>
                  <a:pt x="75520" y="21050"/>
                </a:lnTo>
                <a:lnTo>
                  <a:pt x="75520" y="21040"/>
                </a:lnTo>
                <a:lnTo>
                  <a:pt x="75520" y="21030"/>
                </a:lnTo>
                <a:lnTo>
                  <a:pt x="75510" y="21030"/>
                </a:lnTo>
                <a:lnTo>
                  <a:pt x="75510" y="21020"/>
                </a:lnTo>
                <a:lnTo>
                  <a:pt x="75510" y="21010"/>
                </a:lnTo>
                <a:lnTo>
                  <a:pt x="75500" y="21010"/>
                </a:lnTo>
                <a:lnTo>
                  <a:pt x="75500" y="21000"/>
                </a:lnTo>
                <a:lnTo>
                  <a:pt x="75490" y="21000"/>
                </a:lnTo>
                <a:lnTo>
                  <a:pt x="75490" y="20990"/>
                </a:lnTo>
                <a:lnTo>
                  <a:pt x="75480" y="20990"/>
                </a:lnTo>
                <a:lnTo>
                  <a:pt x="75480" y="20980"/>
                </a:lnTo>
                <a:lnTo>
                  <a:pt x="75470" y="20980"/>
                </a:lnTo>
                <a:lnTo>
                  <a:pt x="75470" y="20970"/>
                </a:lnTo>
                <a:lnTo>
                  <a:pt x="75480" y="20970"/>
                </a:lnTo>
                <a:lnTo>
                  <a:pt x="75480" y="20960"/>
                </a:lnTo>
                <a:lnTo>
                  <a:pt x="75470" y="20960"/>
                </a:lnTo>
                <a:lnTo>
                  <a:pt x="75470" y="20950"/>
                </a:lnTo>
                <a:lnTo>
                  <a:pt x="75470" y="20930"/>
                </a:lnTo>
                <a:lnTo>
                  <a:pt x="75470" y="20920"/>
                </a:lnTo>
                <a:lnTo>
                  <a:pt x="75460" y="20920"/>
                </a:lnTo>
                <a:lnTo>
                  <a:pt x="75460" y="20910"/>
                </a:lnTo>
                <a:lnTo>
                  <a:pt x="75460" y="20900"/>
                </a:lnTo>
                <a:lnTo>
                  <a:pt x="75450" y="20900"/>
                </a:lnTo>
                <a:lnTo>
                  <a:pt x="75450" y="20890"/>
                </a:lnTo>
                <a:lnTo>
                  <a:pt x="75440" y="20890"/>
                </a:lnTo>
                <a:lnTo>
                  <a:pt x="75430" y="20890"/>
                </a:lnTo>
                <a:lnTo>
                  <a:pt x="75420" y="20890"/>
                </a:lnTo>
                <a:lnTo>
                  <a:pt x="75420" y="20880"/>
                </a:lnTo>
                <a:lnTo>
                  <a:pt x="75410" y="20880"/>
                </a:lnTo>
                <a:lnTo>
                  <a:pt x="75410" y="20870"/>
                </a:lnTo>
                <a:lnTo>
                  <a:pt x="75400" y="20870"/>
                </a:lnTo>
                <a:lnTo>
                  <a:pt x="75400" y="20860"/>
                </a:lnTo>
                <a:lnTo>
                  <a:pt x="75390" y="20860"/>
                </a:lnTo>
                <a:lnTo>
                  <a:pt x="75390" y="20850"/>
                </a:lnTo>
                <a:lnTo>
                  <a:pt x="75380" y="20850"/>
                </a:lnTo>
                <a:lnTo>
                  <a:pt x="75380" y="20840"/>
                </a:lnTo>
                <a:lnTo>
                  <a:pt x="75370" y="20840"/>
                </a:lnTo>
                <a:lnTo>
                  <a:pt x="75370" y="20820"/>
                </a:lnTo>
                <a:lnTo>
                  <a:pt x="75370" y="20810"/>
                </a:lnTo>
                <a:lnTo>
                  <a:pt x="75380" y="20810"/>
                </a:lnTo>
                <a:lnTo>
                  <a:pt x="75380" y="20800"/>
                </a:lnTo>
                <a:lnTo>
                  <a:pt x="75390" y="20800"/>
                </a:lnTo>
                <a:lnTo>
                  <a:pt x="75390" y="20790"/>
                </a:lnTo>
                <a:lnTo>
                  <a:pt x="75410" y="20790"/>
                </a:lnTo>
                <a:lnTo>
                  <a:pt x="75420" y="20790"/>
                </a:lnTo>
                <a:lnTo>
                  <a:pt x="75440" y="20790"/>
                </a:lnTo>
                <a:lnTo>
                  <a:pt x="75440" y="20780"/>
                </a:lnTo>
                <a:lnTo>
                  <a:pt x="75450" y="20780"/>
                </a:lnTo>
                <a:lnTo>
                  <a:pt x="75460" y="20780"/>
                </a:lnTo>
                <a:lnTo>
                  <a:pt x="75460" y="20770"/>
                </a:lnTo>
                <a:lnTo>
                  <a:pt x="75470" y="20770"/>
                </a:lnTo>
                <a:lnTo>
                  <a:pt x="75470" y="20780"/>
                </a:lnTo>
                <a:lnTo>
                  <a:pt x="75480" y="20780"/>
                </a:lnTo>
                <a:lnTo>
                  <a:pt x="75480" y="20790"/>
                </a:lnTo>
                <a:lnTo>
                  <a:pt x="75490" y="20790"/>
                </a:lnTo>
                <a:lnTo>
                  <a:pt x="75490" y="20800"/>
                </a:lnTo>
                <a:lnTo>
                  <a:pt x="75500" y="20800"/>
                </a:lnTo>
                <a:lnTo>
                  <a:pt x="75500" y="20810"/>
                </a:lnTo>
                <a:lnTo>
                  <a:pt x="75510" y="20810"/>
                </a:lnTo>
                <a:lnTo>
                  <a:pt x="75510" y="20820"/>
                </a:lnTo>
                <a:lnTo>
                  <a:pt x="75570" y="20820"/>
                </a:lnTo>
                <a:lnTo>
                  <a:pt x="75580" y="20820"/>
                </a:lnTo>
                <a:lnTo>
                  <a:pt x="75580" y="20830"/>
                </a:lnTo>
                <a:lnTo>
                  <a:pt x="75600" y="20830"/>
                </a:lnTo>
                <a:lnTo>
                  <a:pt x="75610" y="20830"/>
                </a:lnTo>
                <a:lnTo>
                  <a:pt x="75610" y="20810"/>
                </a:lnTo>
                <a:lnTo>
                  <a:pt x="75600" y="20810"/>
                </a:lnTo>
                <a:lnTo>
                  <a:pt x="75600" y="20800"/>
                </a:lnTo>
                <a:lnTo>
                  <a:pt x="75590" y="20800"/>
                </a:lnTo>
                <a:lnTo>
                  <a:pt x="75590" y="20790"/>
                </a:lnTo>
                <a:lnTo>
                  <a:pt x="75580" y="20790"/>
                </a:lnTo>
                <a:lnTo>
                  <a:pt x="75570" y="20790"/>
                </a:lnTo>
                <a:lnTo>
                  <a:pt x="75570" y="20780"/>
                </a:lnTo>
                <a:lnTo>
                  <a:pt x="75560" y="20780"/>
                </a:lnTo>
                <a:lnTo>
                  <a:pt x="75560" y="20770"/>
                </a:lnTo>
                <a:lnTo>
                  <a:pt x="75540" y="20770"/>
                </a:lnTo>
                <a:lnTo>
                  <a:pt x="75540" y="20760"/>
                </a:lnTo>
                <a:lnTo>
                  <a:pt x="75530" y="20760"/>
                </a:lnTo>
                <a:lnTo>
                  <a:pt x="75530" y="20730"/>
                </a:lnTo>
                <a:lnTo>
                  <a:pt x="75510" y="20730"/>
                </a:lnTo>
                <a:lnTo>
                  <a:pt x="75510" y="20720"/>
                </a:lnTo>
                <a:lnTo>
                  <a:pt x="75500" y="20720"/>
                </a:lnTo>
                <a:lnTo>
                  <a:pt x="75490" y="20720"/>
                </a:lnTo>
                <a:lnTo>
                  <a:pt x="75480" y="20720"/>
                </a:lnTo>
                <a:lnTo>
                  <a:pt x="75490" y="20720"/>
                </a:lnTo>
                <a:lnTo>
                  <a:pt x="75490" y="20710"/>
                </a:lnTo>
                <a:lnTo>
                  <a:pt x="75480" y="20710"/>
                </a:lnTo>
                <a:lnTo>
                  <a:pt x="75480" y="20700"/>
                </a:lnTo>
                <a:lnTo>
                  <a:pt x="75480" y="20690"/>
                </a:lnTo>
                <a:lnTo>
                  <a:pt x="75490" y="20690"/>
                </a:lnTo>
                <a:lnTo>
                  <a:pt x="75490" y="20680"/>
                </a:lnTo>
                <a:lnTo>
                  <a:pt x="75500" y="20680"/>
                </a:lnTo>
                <a:lnTo>
                  <a:pt x="75500" y="20660"/>
                </a:lnTo>
                <a:lnTo>
                  <a:pt x="75490" y="20660"/>
                </a:lnTo>
                <a:lnTo>
                  <a:pt x="75490" y="20650"/>
                </a:lnTo>
                <a:lnTo>
                  <a:pt x="75480" y="20650"/>
                </a:lnTo>
                <a:lnTo>
                  <a:pt x="75480" y="20640"/>
                </a:lnTo>
                <a:lnTo>
                  <a:pt x="75480" y="20580"/>
                </a:lnTo>
                <a:lnTo>
                  <a:pt x="75480" y="20570"/>
                </a:lnTo>
                <a:lnTo>
                  <a:pt x="75490" y="20570"/>
                </a:lnTo>
                <a:lnTo>
                  <a:pt x="75490" y="20550"/>
                </a:lnTo>
                <a:lnTo>
                  <a:pt x="75490" y="20530"/>
                </a:lnTo>
                <a:lnTo>
                  <a:pt x="75480" y="20530"/>
                </a:lnTo>
                <a:lnTo>
                  <a:pt x="75480" y="20540"/>
                </a:lnTo>
                <a:lnTo>
                  <a:pt x="75480" y="20550"/>
                </a:lnTo>
                <a:lnTo>
                  <a:pt x="75470" y="20550"/>
                </a:lnTo>
                <a:lnTo>
                  <a:pt x="75470" y="20560"/>
                </a:lnTo>
                <a:lnTo>
                  <a:pt x="75470" y="20570"/>
                </a:lnTo>
                <a:lnTo>
                  <a:pt x="75460" y="20570"/>
                </a:lnTo>
                <a:lnTo>
                  <a:pt x="75460" y="20610"/>
                </a:lnTo>
                <a:lnTo>
                  <a:pt x="75460" y="20630"/>
                </a:lnTo>
                <a:lnTo>
                  <a:pt x="75460" y="20640"/>
                </a:lnTo>
                <a:lnTo>
                  <a:pt x="75460" y="20660"/>
                </a:lnTo>
                <a:lnTo>
                  <a:pt x="75450" y="20660"/>
                </a:lnTo>
                <a:lnTo>
                  <a:pt x="75450" y="20670"/>
                </a:lnTo>
                <a:lnTo>
                  <a:pt x="75450" y="20680"/>
                </a:lnTo>
                <a:lnTo>
                  <a:pt x="75450" y="20690"/>
                </a:lnTo>
                <a:lnTo>
                  <a:pt x="75440" y="20690"/>
                </a:lnTo>
                <a:lnTo>
                  <a:pt x="75430" y="20690"/>
                </a:lnTo>
                <a:lnTo>
                  <a:pt x="75430" y="20700"/>
                </a:lnTo>
                <a:lnTo>
                  <a:pt x="75420" y="20700"/>
                </a:lnTo>
                <a:lnTo>
                  <a:pt x="75420" y="20710"/>
                </a:lnTo>
                <a:lnTo>
                  <a:pt x="75400" y="20710"/>
                </a:lnTo>
                <a:lnTo>
                  <a:pt x="75390" y="20710"/>
                </a:lnTo>
                <a:lnTo>
                  <a:pt x="75390" y="20720"/>
                </a:lnTo>
                <a:lnTo>
                  <a:pt x="75370" y="20720"/>
                </a:lnTo>
                <a:lnTo>
                  <a:pt x="75370" y="20710"/>
                </a:lnTo>
                <a:lnTo>
                  <a:pt x="75360" y="20710"/>
                </a:lnTo>
                <a:lnTo>
                  <a:pt x="75360" y="20700"/>
                </a:lnTo>
                <a:lnTo>
                  <a:pt x="75360" y="20710"/>
                </a:lnTo>
                <a:lnTo>
                  <a:pt x="75350" y="20710"/>
                </a:lnTo>
                <a:lnTo>
                  <a:pt x="75350" y="20720"/>
                </a:lnTo>
                <a:lnTo>
                  <a:pt x="75350" y="20730"/>
                </a:lnTo>
                <a:lnTo>
                  <a:pt x="75350" y="20750"/>
                </a:lnTo>
                <a:lnTo>
                  <a:pt x="75340" y="20750"/>
                </a:lnTo>
                <a:lnTo>
                  <a:pt x="75340" y="20760"/>
                </a:lnTo>
                <a:lnTo>
                  <a:pt x="75330" y="20760"/>
                </a:lnTo>
                <a:lnTo>
                  <a:pt x="75330" y="20770"/>
                </a:lnTo>
                <a:lnTo>
                  <a:pt x="75330" y="20790"/>
                </a:lnTo>
                <a:lnTo>
                  <a:pt x="75330" y="20810"/>
                </a:lnTo>
                <a:lnTo>
                  <a:pt x="75330" y="20820"/>
                </a:lnTo>
                <a:lnTo>
                  <a:pt x="75320" y="20820"/>
                </a:lnTo>
                <a:lnTo>
                  <a:pt x="75310" y="20820"/>
                </a:lnTo>
                <a:lnTo>
                  <a:pt x="75310" y="20850"/>
                </a:lnTo>
                <a:lnTo>
                  <a:pt x="75310" y="20860"/>
                </a:lnTo>
                <a:lnTo>
                  <a:pt x="75300" y="20860"/>
                </a:lnTo>
                <a:lnTo>
                  <a:pt x="75300" y="20870"/>
                </a:lnTo>
                <a:lnTo>
                  <a:pt x="75310" y="20870"/>
                </a:lnTo>
                <a:lnTo>
                  <a:pt x="75310" y="20890"/>
                </a:lnTo>
                <a:lnTo>
                  <a:pt x="75300" y="20890"/>
                </a:lnTo>
                <a:lnTo>
                  <a:pt x="75300" y="20900"/>
                </a:lnTo>
                <a:lnTo>
                  <a:pt x="75320" y="20900"/>
                </a:lnTo>
                <a:lnTo>
                  <a:pt x="75320" y="20910"/>
                </a:lnTo>
                <a:lnTo>
                  <a:pt x="75340" y="20910"/>
                </a:lnTo>
                <a:lnTo>
                  <a:pt x="75350" y="20910"/>
                </a:lnTo>
                <a:lnTo>
                  <a:pt x="75350" y="20920"/>
                </a:lnTo>
                <a:lnTo>
                  <a:pt x="75360" y="20920"/>
                </a:lnTo>
                <a:lnTo>
                  <a:pt x="75380" y="20920"/>
                </a:lnTo>
                <a:lnTo>
                  <a:pt x="75380" y="20930"/>
                </a:lnTo>
                <a:lnTo>
                  <a:pt x="75390" y="20930"/>
                </a:lnTo>
                <a:lnTo>
                  <a:pt x="75390" y="20970"/>
                </a:lnTo>
                <a:lnTo>
                  <a:pt x="75390" y="20980"/>
                </a:lnTo>
                <a:lnTo>
                  <a:pt x="75380" y="20980"/>
                </a:lnTo>
                <a:lnTo>
                  <a:pt x="75380" y="20990"/>
                </a:lnTo>
                <a:lnTo>
                  <a:pt x="75360" y="20990"/>
                </a:lnTo>
                <a:lnTo>
                  <a:pt x="75360" y="21000"/>
                </a:lnTo>
                <a:lnTo>
                  <a:pt x="75350" y="21000"/>
                </a:lnTo>
                <a:lnTo>
                  <a:pt x="75350" y="21010"/>
                </a:lnTo>
                <a:lnTo>
                  <a:pt x="75350" y="21020"/>
                </a:lnTo>
                <a:lnTo>
                  <a:pt x="75360" y="21020"/>
                </a:lnTo>
                <a:lnTo>
                  <a:pt x="75360" y="21050"/>
                </a:lnTo>
                <a:lnTo>
                  <a:pt x="75350" y="21050"/>
                </a:lnTo>
                <a:lnTo>
                  <a:pt x="75340" y="21050"/>
                </a:lnTo>
                <a:lnTo>
                  <a:pt x="75340" y="21060"/>
                </a:lnTo>
                <a:lnTo>
                  <a:pt x="75330" y="21060"/>
                </a:lnTo>
                <a:lnTo>
                  <a:pt x="75320" y="21060"/>
                </a:lnTo>
                <a:lnTo>
                  <a:pt x="75320" y="21040"/>
                </a:lnTo>
                <a:lnTo>
                  <a:pt x="75320" y="21030"/>
                </a:lnTo>
                <a:lnTo>
                  <a:pt x="75310" y="21030"/>
                </a:lnTo>
                <a:lnTo>
                  <a:pt x="75310" y="21010"/>
                </a:lnTo>
                <a:lnTo>
                  <a:pt x="75300" y="21010"/>
                </a:lnTo>
                <a:lnTo>
                  <a:pt x="75300" y="20970"/>
                </a:lnTo>
                <a:lnTo>
                  <a:pt x="75300" y="20960"/>
                </a:lnTo>
                <a:lnTo>
                  <a:pt x="75290" y="20960"/>
                </a:lnTo>
                <a:lnTo>
                  <a:pt x="75280" y="20960"/>
                </a:lnTo>
                <a:lnTo>
                  <a:pt x="75280" y="20950"/>
                </a:lnTo>
                <a:lnTo>
                  <a:pt x="75270" y="20950"/>
                </a:lnTo>
                <a:lnTo>
                  <a:pt x="75270" y="20920"/>
                </a:lnTo>
                <a:lnTo>
                  <a:pt x="75260" y="20920"/>
                </a:lnTo>
                <a:lnTo>
                  <a:pt x="75260" y="20910"/>
                </a:lnTo>
                <a:lnTo>
                  <a:pt x="75250" y="20910"/>
                </a:lnTo>
                <a:lnTo>
                  <a:pt x="75240" y="20910"/>
                </a:lnTo>
                <a:lnTo>
                  <a:pt x="75240" y="20900"/>
                </a:lnTo>
                <a:lnTo>
                  <a:pt x="75230" y="20900"/>
                </a:lnTo>
                <a:lnTo>
                  <a:pt x="75230" y="20890"/>
                </a:lnTo>
                <a:lnTo>
                  <a:pt x="75220" y="20890"/>
                </a:lnTo>
                <a:lnTo>
                  <a:pt x="75220" y="20870"/>
                </a:lnTo>
                <a:lnTo>
                  <a:pt x="75210" y="20870"/>
                </a:lnTo>
                <a:lnTo>
                  <a:pt x="75210" y="20860"/>
                </a:lnTo>
                <a:lnTo>
                  <a:pt x="75200" y="20860"/>
                </a:lnTo>
                <a:lnTo>
                  <a:pt x="75200" y="20850"/>
                </a:lnTo>
                <a:lnTo>
                  <a:pt x="75190" y="20850"/>
                </a:lnTo>
                <a:lnTo>
                  <a:pt x="75180" y="20850"/>
                </a:lnTo>
                <a:lnTo>
                  <a:pt x="75180" y="20840"/>
                </a:lnTo>
                <a:lnTo>
                  <a:pt x="75170" y="20840"/>
                </a:lnTo>
                <a:lnTo>
                  <a:pt x="75170" y="20830"/>
                </a:lnTo>
                <a:lnTo>
                  <a:pt x="75160" y="20830"/>
                </a:lnTo>
                <a:lnTo>
                  <a:pt x="75160" y="20820"/>
                </a:lnTo>
                <a:lnTo>
                  <a:pt x="75150" y="20820"/>
                </a:lnTo>
                <a:lnTo>
                  <a:pt x="75140" y="20820"/>
                </a:lnTo>
                <a:lnTo>
                  <a:pt x="75140" y="20810"/>
                </a:lnTo>
                <a:lnTo>
                  <a:pt x="75130" y="20810"/>
                </a:lnTo>
                <a:lnTo>
                  <a:pt x="75130" y="20800"/>
                </a:lnTo>
                <a:lnTo>
                  <a:pt x="75120" y="20800"/>
                </a:lnTo>
                <a:lnTo>
                  <a:pt x="75120" y="20790"/>
                </a:lnTo>
                <a:lnTo>
                  <a:pt x="75110" y="20790"/>
                </a:lnTo>
                <a:lnTo>
                  <a:pt x="75110" y="20780"/>
                </a:lnTo>
                <a:lnTo>
                  <a:pt x="75110" y="20770"/>
                </a:lnTo>
                <a:lnTo>
                  <a:pt x="75100" y="20770"/>
                </a:lnTo>
                <a:lnTo>
                  <a:pt x="75100" y="20760"/>
                </a:lnTo>
                <a:lnTo>
                  <a:pt x="75090" y="20760"/>
                </a:lnTo>
                <a:lnTo>
                  <a:pt x="75080" y="20760"/>
                </a:lnTo>
                <a:lnTo>
                  <a:pt x="75080" y="20750"/>
                </a:lnTo>
                <a:lnTo>
                  <a:pt x="75070" y="20750"/>
                </a:lnTo>
                <a:lnTo>
                  <a:pt x="75070" y="20760"/>
                </a:lnTo>
                <a:lnTo>
                  <a:pt x="75070" y="20750"/>
                </a:lnTo>
                <a:lnTo>
                  <a:pt x="75050" y="20750"/>
                </a:lnTo>
                <a:lnTo>
                  <a:pt x="75050" y="20740"/>
                </a:lnTo>
                <a:lnTo>
                  <a:pt x="75020" y="20740"/>
                </a:lnTo>
                <a:lnTo>
                  <a:pt x="75020" y="20730"/>
                </a:lnTo>
                <a:lnTo>
                  <a:pt x="75010" y="20730"/>
                </a:lnTo>
                <a:lnTo>
                  <a:pt x="74990" y="20730"/>
                </a:lnTo>
                <a:lnTo>
                  <a:pt x="74990" y="20720"/>
                </a:lnTo>
                <a:lnTo>
                  <a:pt x="74980" y="20720"/>
                </a:lnTo>
                <a:lnTo>
                  <a:pt x="74980" y="20710"/>
                </a:lnTo>
                <a:lnTo>
                  <a:pt x="74970" y="20710"/>
                </a:lnTo>
                <a:lnTo>
                  <a:pt x="74970" y="20700"/>
                </a:lnTo>
                <a:lnTo>
                  <a:pt x="74960" y="20700"/>
                </a:lnTo>
                <a:lnTo>
                  <a:pt x="74960" y="20680"/>
                </a:lnTo>
                <a:lnTo>
                  <a:pt x="74960" y="20670"/>
                </a:lnTo>
                <a:lnTo>
                  <a:pt x="74960" y="20650"/>
                </a:lnTo>
                <a:lnTo>
                  <a:pt x="74950" y="20650"/>
                </a:lnTo>
                <a:lnTo>
                  <a:pt x="74950" y="20640"/>
                </a:lnTo>
                <a:lnTo>
                  <a:pt x="74950" y="20630"/>
                </a:lnTo>
                <a:lnTo>
                  <a:pt x="74940" y="20630"/>
                </a:lnTo>
                <a:lnTo>
                  <a:pt x="74930" y="20630"/>
                </a:lnTo>
                <a:lnTo>
                  <a:pt x="74930" y="20620"/>
                </a:lnTo>
                <a:lnTo>
                  <a:pt x="74920" y="20620"/>
                </a:lnTo>
                <a:lnTo>
                  <a:pt x="74920" y="20610"/>
                </a:lnTo>
                <a:lnTo>
                  <a:pt x="74910" y="20610"/>
                </a:lnTo>
                <a:lnTo>
                  <a:pt x="74910" y="20600"/>
                </a:lnTo>
                <a:lnTo>
                  <a:pt x="74900" y="20600"/>
                </a:lnTo>
                <a:lnTo>
                  <a:pt x="74900" y="20590"/>
                </a:lnTo>
                <a:lnTo>
                  <a:pt x="74900" y="20580"/>
                </a:lnTo>
                <a:lnTo>
                  <a:pt x="74890" y="20580"/>
                </a:lnTo>
                <a:lnTo>
                  <a:pt x="74890" y="20570"/>
                </a:lnTo>
                <a:lnTo>
                  <a:pt x="74880" y="20570"/>
                </a:lnTo>
                <a:lnTo>
                  <a:pt x="74880" y="20560"/>
                </a:lnTo>
                <a:lnTo>
                  <a:pt x="74880" y="20550"/>
                </a:lnTo>
                <a:lnTo>
                  <a:pt x="74870" y="20550"/>
                </a:lnTo>
                <a:lnTo>
                  <a:pt x="74870" y="20540"/>
                </a:lnTo>
                <a:lnTo>
                  <a:pt x="74870" y="20530"/>
                </a:lnTo>
                <a:lnTo>
                  <a:pt x="74870" y="20520"/>
                </a:lnTo>
                <a:lnTo>
                  <a:pt x="74860" y="20520"/>
                </a:lnTo>
                <a:lnTo>
                  <a:pt x="74860" y="20510"/>
                </a:lnTo>
                <a:lnTo>
                  <a:pt x="74860" y="20500"/>
                </a:lnTo>
                <a:lnTo>
                  <a:pt x="74850" y="20500"/>
                </a:lnTo>
                <a:lnTo>
                  <a:pt x="74850" y="20490"/>
                </a:lnTo>
                <a:lnTo>
                  <a:pt x="74840" y="20490"/>
                </a:lnTo>
                <a:lnTo>
                  <a:pt x="74840" y="20480"/>
                </a:lnTo>
                <a:lnTo>
                  <a:pt x="74840" y="20470"/>
                </a:lnTo>
                <a:lnTo>
                  <a:pt x="74840" y="20460"/>
                </a:lnTo>
                <a:lnTo>
                  <a:pt x="74830" y="20460"/>
                </a:lnTo>
                <a:lnTo>
                  <a:pt x="74830" y="20450"/>
                </a:lnTo>
                <a:lnTo>
                  <a:pt x="74820" y="20450"/>
                </a:lnTo>
                <a:lnTo>
                  <a:pt x="74820" y="20440"/>
                </a:lnTo>
                <a:lnTo>
                  <a:pt x="74810" y="20440"/>
                </a:lnTo>
                <a:lnTo>
                  <a:pt x="74800" y="20440"/>
                </a:lnTo>
                <a:lnTo>
                  <a:pt x="74800" y="20430"/>
                </a:lnTo>
                <a:lnTo>
                  <a:pt x="74800" y="20400"/>
                </a:lnTo>
                <a:lnTo>
                  <a:pt x="74800" y="20370"/>
                </a:lnTo>
                <a:lnTo>
                  <a:pt x="74810" y="20370"/>
                </a:lnTo>
                <a:lnTo>
                  <a:pt x="74810" y="20360"/>
                </a:lnTo>
                <a:lnTo>
                  <a:pt x="74810" y="20310"/>
                </a:lnTo>
                <a:lnTo>
                  <a:pt x="74810" y="20300"/>
                </a:lnTo>
                <a:lnTo>
                  <a:pt x="74820" y="20300"/>
                </a:lnTo>
                <a:lnTo>
                  <a:pt x="74820" y="20290"/>
                </a:lnTo>
                <a:lnTo>
                  <a:pt x="74840" y="20290"/>
                </a:lnTo>
                <a:lnTo>
                  <a:pt x="74840" y="20280"/>
                </a:lnTo>
                <a:lnTo>
                  <a:pt x="74850" y="20280"/>
                </a:lnTo>
                <a:lnTo>
                  <a:pt x="74850" y="20270"/>
                </a:lnTo>
                <a:lnTo>
                  <a:pt x="74870" y="20270"/>
                </a:lnTo>
                <a:lnTo>
                  <a:pt x="74910" y="20270"/>
                </a:lnTo>
                <a:lnTo>
                  <a:pt x="74910" y="20280"/>
                </a:lnTo>
                <a:lnTo>
                  <a:pt x="74940" y="20280"/>
                </a:lnTo>
                <a:lnTo>
                  <a:pt x="74940" y="20270"/>
                </a:lnTo>
                <a:lnTo>
                  <a:pt x="74950" y="20270"/>
                </a:lnTo>
                <a:lnTo>
                  <a:pt x="74950" y="20260"/>
                </a:lnTo>
                <a:lnTo>
                  <a:pt x="74960" y="20260"/>
                </a:lnTo>
                <a:lnTo>
                  <a:pt x="74960" y="20200"/>
                </a:lnTo>
                <a:lnTo>
                  <a:pt x="74960" y="20190"/>
                </a:lnTo>
                <a:lnTo>
                  <a:pt x="74960" y="20180"/>
                </a:lnTo>
                <a:lnTo>
                  <a:pt x="74940" y="20180"/>
                </a:lnTo>
                <a:lnTo>
                  <a:pt x="74930" y="20180"/>
                </a:lnTo>
                <a:lnTo>
                  <a:pt x="74930" y="20160"/>
                </a:lnTo>
                <a:lnTo>
                  <a:pt x="74930" y="20150"/>
                </a:lnTo>
                <a:lnTo>
                  <a:pt x="74930" y="20140"/>
                </a:lnTo>
                <a:lnTo>
                  <a:pt x="74940" y="20140"/>
                </a:lnTo>
                <a:lnTo>
                  <a:pt x="74940" y="20130"/>
                </a:lnTo>
                <a:lnTo>
                  <a:pt x="74930" y="20130"/>
                </a:lnTo>
                <a:lnTo>
                  <a:pt x="74930" y="20120"/>
                </a:lnTo>
                <a:lnTo>
                  <a:pt x="74920" y="20120"/>
                </a:lnTo>
                <a:lnTo>
                  <a:pt x="74920" y="20090"/>
                </a:lnTo>
                <a:lnTo>
                  <a:pt x="74930" y="20090"/>
                </a:lnTo>
                <a:lnTo>
                  <a:pt x="74930" y="20070"/>
                </a:lnTo>
                <a:lnTo>
                  <a:pt x="74910" y="20070"/>
                </a:lnTo>
                <a:lnTo>
                  <a:pt x="74910" y="20060"/>
                </a:lnTo>
                <a:lnTo>
                  <a:pt x="74900" y="20060"/>
                </a:lnTo>
                <a:lnTo>
                  <a:pt x="74910" y="20060"/>
                </a:lnTo>
                <a:lnTo>
                  <a:pt x="74910" y="20050"/>
                </a:lnTo>
                <a:lnTo>
                  <a:pt x="74910" y="20030"/>
                </a:lnTo>
                <a:lnTo>
                  <a:pt x="74920" y="20030"/>
                </a:lnTo>
                <a:lnTo>
                  <a:pt x="74920" y="20010"/>
                </a:lnTo>
                <a:lnTo>
                  <a:pt x="74890" y="20010"/>
                </a:lnTo>
                <a:lnTo>
                  <a:pt x="74880" y="20010"/>
                </a:lnTo>
                <a:lnTo>
                  <a:pt x="74880" y="20000"/>
                </a:lnTo>
                <a:lnTo>
                  <a:pt x="74870" y="20000"/>
                </a:lnTo>
                <a:lnTo>
                  <a:pt x="74870" y="19990"/>
                </a:lnTo>
                <a:lnTo>
                  <a:pt x="74870" y="19970"/>
                </a:lnTo>
                <a:lnTo>
                  <a:pt x="74860" y="19970"/>
                </a:lnTo>
                <a:lnTo>
                  <a:pt x="74860" y="19960"/>
                </a:lnTo>
                <a:lnTo>
                  <a:pt x="74860" y="19950"/>
                </a:lnTo>
                <a:lnTo>
                  <a:pt x="74850" y="19950"/>
                </a:lnTo>
                <a:lnTo>
                  <a:pt x="74850" y="19940"/>
                </a:lnTo>
                <a:lnTo>
                  <a:pt x="74850" y="19920"/>
                </a:lnTo>
                <a:lnTo>
                  <a:pt x="74850" y="19900"/>
                </a:lnTo>
                <a:lnTo>
                  <a:pt x="74860" y="19900"/>
                </a:lnTo>
                <a:lnTo>
                  <a:pt x="74860" y="19890"/>
                </a:lnTo>
                <a:lnTo>
                  <a:pt x="74860" y="19880"/>
                </a:lnTo>
                <a:lnTo>
                  <a:pt x="74870" y="19880"/>
                </a:lnTo>
                <a:lnTo>
                  <a:pt x="74870" y="19870"/>
                </a:lnTo>
                <a:lnTo>
                  <a:pt x="74880" y="19870"/>
                </a:lnTo>
                <a:lnTo>
                  <a:pt x="74880" y="19860"/>
                </a:lnTo>
                <a:lnTo>
                  <a:pt x="74880" y="19850"/>
                </a:lnTo>
                <a:lnTo>
                  <a:pt x="74890" y="19850"/>
                </a:lnTo>
                <a:lnTo>
                  <a:pt x="74890" y="19840"/>
                </a:lnTo>
                <a:lnTo>
                  <a:pt x="74890" y="19830"/>
                </a:lnTo>
                <a:lnTo>
                  <a:pt x="74880" y="19830"/>
                </a:lnTo>
                <a:lnTo>
                  <a:pt x="74880" y="19820"/>
                </a:lnTo>
                <a:lnTo>
                  <a:pt x="74880" y="19810"/>
                </a:lnTo>
                <a:lnTo>
                  <a:pt x="74870" y="19810"/>
                </a:lnTo>
                <a:lnTo>
                  <a:pt x="74870" y="19800"/>
                </a:lnTo>
                <a:lnTo>
                  <a:pt x="74880" y="19800"/>
                </a:lnTo>
                <a:lnTo>
                  <a:pt x="74890" y="19800"/>
                </a:lnTo>
                <a:lnTo>
                  <a:pt x="74900" y="19800"/>
                </a:lnTo>
                <a:lnTo>
                  <a:pt x="74900" y="19790"/>
                </a:lnTo>
                <a:lnTo>
                  <a:pt x="74910" y="19790"/>
                </a:lnTo>
                <a:lnTo>
                  <a:pt x="74910" y="19800"/>
                </a:lnTo>
                <a:lnTo>
                  <a:pt x="74920" y="19800"/>
                </a:lnTo>
                <a:lnTo>
                  <a:pt x="74930" y="19800"/>
                </a:lnTo>
                <a:lnTo>
                  <a:pt x="74940" y="19800"/>
                </a:lnTo>
                <a:lnTo>
                  <a:pt x="74940" y="19790"/>
                </a:lnTo>
                <a:lnTo>
                  <a:pt x="74950" y="19790"/>
                </a:lnTo>
                <a:lnTo>
                  <a:pt x="74950" y="19780"/>
                </a:lnTo>
                <a:lnTo>
                  <a:pt x="74950" y="19770"/>
                </a:lnTo>
                <a:lnTo>
                  <a:pt x="74960" y="19770"/>
                </a:lnTo>
                <a:lnTo>
                  <a:pt x="74960" y="19780"/>
                </a:lnTo>
                <a:lnTo>
                  <a:pt x="74970" y="19780"/>
                </a:lnTo>
                <a:lnTo>
                  <a:pt x="74970" y="19770"/>
                </a:lnTo>
                <a:lnTo>
                  <a:pt x="74980" y="19770"/>
                </a:lnTo>
                <a:lnTo>
                  <a:pt x="74980" y="19730"/>
                </a:lnTo>
                <a:lnTo>
                  <a:pt x="74970" y="19730"/>
                </a:lnTo>
                <a:lnTo>
                  <a:pt x="74970" y="19710"/>
                </a:lnTo>
                <a:lnTo>
                  <a:pt x="74970" y="19700"/>
                </a:lnTo>
                <a:lnTo>
                  <a:pt x="74970" y="19690"/>
                </a:lnTo>
                <a:lnTo>
                  <a:pt x="74980" y="19690"/>
                </a:lnTo>
                <a:lnTo>
                  <a:pt x="74980" y="19660"/>
                </a:lnTo>
                <a:lnTo>
                  <a:pt x="74970" y="19660"/>
                </a:lnTo>
                <a:lnTo>
                  <a:pt x="74970" y="19650"/>
                </a:lnTo>
                <a:lnTo>
                  <a:pt x="74980" y="19650"/>
                </a:lnTo>
                <a:lnTo>
                  <a:pt x="74970" y="19650"/>
                </a:lnTo>
                <a:lnTo>
                  <a:pt x="74970" y="19640"/>
                </a:lnTo>
                <a:lnTo>
                  <a:pt x="74970" y="19630"/>
                </a:lnTo>
                <a:lnTo>
                  <a:pt x="74960" y="19630"/>
                </a:lnTo>
                <a:lnTo>
                  <a:pt x="74960" y="19610"/>
                </a:lnTo>
                <a:lnTo>
                  <a:pt x="74960" y="19600"/>
                </a:lnTo>
                <a:lnTo>
                  <a:pt x="74970" y="19600"/>
                </a:lnTo>
                <a:lnTo>
                  <a:pt x="74970" y="19590"/>
                </a:lnTo>
                <a:lnTo>
                  <a:pt x="74980" y="19590"/>
                </a:lnTo>
                <a:lnTo>
                  <a:pt x="74980" y="19580"/>
                </a:lnTo>
                <a:lnTo>
                  <a:pt x="74990" y="19580"/>
                </a:lnTo>
                <a:lnTo>
                  <a:pt x="74990" y="19570"/>
                </a:lnTo>
                <a:lnTo>
                  <a:pt x="74990" y="19560"/>
                </a:lnTo>
                <a:lnTo>
                  <a:pt x="74980" y="19560"/>
                </a:lnTo>
                <a:lnTo>
                  <a:pt x="74980" y="19550"/>
                </a:lnTo>
                <a:lnTo>
                  <a:pt x="74980" y="19540"/>
                </a:lnTo>
                <a:lnTo>
                  <a:pt x="74970" y="19540"/>
                </a:lnTo>
                <a:lnTo>
                  <a:pt x="74970" y="19530"/>
                </a:lnTo>
                <a:lnTo>
                  <a:pt x="74960" y="19530"/>
                </a:lnTo>
                <a:lnTo>
                  <a:pt x="74960" y="19520"/>
                </a:lnTo>
                <a:lnTo>
                  <a:pt x="74930" y="19520"/>
                </a:lnTo>
                <a:lnTo>
                  <a:pt x="74930" y="19530"/>
                </a:lnTo>
                <a:lnTo>
                  <a:pt x="74920" y="19530"/>
                </a:lnTo>
                <a:lnTo>
                  <a:pt x="74920" y="19540"/>
                </a:lnTo>
                <a:lnTo>
                  <a:pt x="74910" y="19540"/>
                </a:lnTo>
                <a:lnTo>
                  <a:pt x="74910" y="19550"/>
                </a:lnTo>
                <a:lnTo>
                  <a:pt x="74900" y="19550"/>
                </a:lnTo>
                <a:lnTo>
                  <a:pt x="74900" y="19560"/>
                </a:lnTo>
                <a:lnTo>
                  <a:pt x="74900" y="19540"/>
                </a:lnTo>
                <a:lnTo>
                  <a:pt x="74900" y="19530"/>
                </a:lnTo>
                <a:lnTo>
                  <a:pt x="74890" y="19530"/>
                </a:lnTo>
                <a:lnTo>
                  <a:pt x="74890" y="19520"/>
                </a:lnTo>
                <a:lnTo>
                  <a:pt x="74880" y="19520"/>
                </a:lnTo>
                <a:lnTo>
                  <a:pt x="74870" y="19520"/>
                </a:lnTo>
                <a:lnTo>
                  <a:pt x="74870" y="19500"/>
                </a:lnTo>
                <a:lnTo>
                  <a:pt x="74870" y="19490"/>
                </a:lnTo>
                <a:lnTo>
                  <a:pt x="74860" y="19490"/>
                </a:lnTo>
                <a:lnTo>
                  <a:pt x="74860" y="19480"/>
                </a:lnTo>
                <a:lnTo>
                  <a:pt x="74840" y="19480"/>
                </a:lnTo>
                <a:lnTo>
                  <a:pt x="74840" y="19490"/>
                </a:lnTo>
                <a:lnTo>
                  <a:pt x="74830" y="19490"/>
                </a:lnTo>
                <a:lnTo>
                  <a:pt x="74830" y="19500"/>
                </a:lnTo>
                <a:lnTo>
                  <a:pt x="74820" y="19500"/>
                </a:lnTo>
                <a:lnTo>
                  <a:pt x="74820" y="19490"/>
                </a:lnTo>
                <a:lnTo>
                  <a:pt x="74810" y="19490"/>
                </a:lnTo>
                <a:lnTo>
                  <a:pt x="74810" y="19480"/>
                </a:lnTo>
                <a:lnTo>
                  <a:pt x="74800" y="19480"/>
                </a:lnTo>
                <a:lnTo>
                  <a:pt x="74800" y="19470"/>
                </a:lnTo>
                <a:lnTo>
                  <a:pt x="74790" y="19470"/>
                </a:lnTo>
                <a:lnTo>
                  <a:pt x="74790" y="19460"/>
                </a:lnTo>
                <a:lnTo>
                  <a:pt x="74780" y="19460"/>
                </a:lnTo>
                <a:lnTo>
                  <a:pt x="74760" y="19460"/>
                </a:lnTo>
                <a:lnTo>
                  <a:pt x="74750" y="19460"/>
                </a:lnTo>
                <a:lnTo>
                  <a:pt x="74740" y="19460"/>
                </a:lnTo>
                <a:lnTo>
                  <a:pt x="74730" y="19460"/>
                </a:lnTo>
                <a:lnTo>
                  <a:pt x="74730" y="19450"/>
                </a:lnTo>
                <a:lnTo>
                  <a:pt x="74730" y="19440"/>
                </a:lnTo>
                <a:lnTo>
                  <a:pt x="74720" y="19440"/>
                </a:lnTo>
                <a:lnTo>
                  <a:pt x="74720" y="19430"/>
                </a:lnTo>
                <a:lnTo>
                  <a:pt x="74720" y="19420"/>
                </a:lnTo>
                <a:lnTo>
                  <a:pt x="74710" y="19420"/>
                </a:lnTo>
                <a:lnTo>
                  <a:pt x="74710" y="19430"/>
                </a:lnTo>
                <a:lnTo>
                  <a:pt x="74700" y="19430"/>
                </a:lnTo>
                <a:lnTo>
                  <a:pt x="74700" y="19420"/>
                </a:lnTo>
                <a:lnTo>
                  <a:pt x="74700" y="19410"/>
                </a:lnTo>
                <a:lnTo>
                  <a:pt x="74710" y="19410"/>
                </a:lnTo>
                <a:lnTo>
                  <a:pt x="74710" y="19400"/>
                </a:lnTo>
                <a:lnTo>
                  <a:pt x="74720" y="19400"/>
                </a:lnTo>
                <a:lnTo>
                  <a:pt x="74720" y="19390"/>
                </a:lnTo>
                <a:lnTo>
                  <a:pt x="74710" y="19390"/>
                </a:lnTo>
                <a:lnTo>
                  <a:pt x="74710" y="19380"/>
                </a:lnTo>
                <a:lnTo>
                  <a:pt x="74700" y="19380"/>
                </a:lnTo>
                <a:lnTo>
                  <a:pt x="74700" y="19370"/>
                </a:lnTo>
                <a:lnTo>
                  <a:pt x="74690" y="19370"/>
                </a:lnTo>
                <a:lnTo>
                  <a:pt x="74690" y="19360"/>
                </a:lnTo>
                <a:lnTo>
                  <a:pt x="74690" y="19370"/>
                </a:lnTo>
                <a:lnTo>
                  <a:pt x="74690" y="19360"/>
                </a:lnTo>
                <a:lnTo>
                  <a:pt x="74690" y="19350"/>
                </a:lnTo>
                <a:lnTo>
                  <a:pt x="74700" y="19350"/>
                </a:lnTo>
                <a:lnTo>
                  <a:pt x="74700" y="19340"/>
                </a:lnTo>
                <a:lnTo>
                  <a:pt x="74710" y="19340"/>
                </a:lnTo>
                <a:lnTo>
                  <a:pt x="74710" y="19350"/>
                </a:lnTo>
                <a:lnTo>
                  <a:pt x="74720" y="19350"/>
                </a:lnTo>
                <a:lnTo>
                  <a:pt x="74720" y="19360"/>
                </a:lnTo>
                <a:lnTo>
                  <a:pt x="74730" y="19360"/>
                </a:lnTo>
                <a:lnTo>
                  <a:pt x="74730" y="19370"/>
                </a:lnTo>
                <a:lnTo>
                  <a:pt x="74740" y="19370"/>
                </a:lnTo>
                <a:lnTo>
                  <a:pt x="74740" y="19360"/>
                </a:lnTo>
                <a:lnTo>
                  <a:pt x="74750" y="19360"/>
                </a:lnTo>
                <a:lnTo>
                  <a:pt x="74750" y="19350"/>
                </a:lnTo>
                <a:lnTo>
                  <a:pt x="74750" y="19340"/>
                </a:lnTo>
                <a:lnTo>
                  <a:pt x="74750" y="19300"/>
                </a:lnTo>
                <a:lnTo>
                  <a:pt x="74740" y="19300"/>
                </a:lnTo>
                <a:lnTo>
                  <a:pt x="74750" y="19300"/>
                </a:lnTo>
                <a:lnTo>
                  <a:pt x="74750" y="19290"/>
                </a:lnTo>
                <a:lnTo>
                  <a:pt x="74750" y="19280"/>
                </a:lnTo>
                <a:lnTo>
                  <a:pt x="74760" y="19280"/>
                </a:lnTo>
                <a:lnTo>
                  <a:pt x="74760" y="19290"/>
                </a:lnTo>
                <a:lnTo>
                  <a:pt x="74760" y="19280"/>
                </a:lnTo>
                <a:lnTo>
                  <a:pt x="74780" y="19280"/>
                </a:lnTo>
                <a:lnTo>
                  <a:pt x="74780" y="19270"/>
                </a:lnTo>
                <a:lnTo>
                  <a:pt x="74790" y="19270"/>
                </a:lnTo>
                <a:lnTo>
                  <a:pt x="74800" y="19270"/>
                </a:lnTo>
                <a:lnTo>
                  <a:pt x="74800" y="19260"/>
                </a:lnTo>
                <a:lnTo>
                  <a:pt x="74800" y="19230"/>
                </a:lnTo>
                <a:lnTo>
                  <a:pt x="74790" y="19230"/>
                </a:lnTo>
                <a:lnTo>
                  <a:pt x="74790" y="19220"/>
                </a:lnTo>
                <a:lnTo>
                  <a:pt x="74780" y="19220"/>
                </a:lnTo>
                <a:lnTo>
                  <a:pt x="74770" y="19220"/>
                </a:lnTo>
                <a:lnTo>
                  <a:pt x="74770" y="19210"/>
                </a:lnTo>
                <a:lnTo>
                  <a:pt x="74750" y="19210"/>
                </a:lnTo>
                <a:lnTo>
                  <a:pt x="74750" y="19220"/>
                </a:lnTo>
                <a:lnTo>
                  <a:pt x="74720" y="19220"/>
                </a:lnTo>
                <a:lnTo>
                  <a:pt x="74720" y="19210"/>
                </a:lnTo>
                <a:lnTo>
                  <a:pt x="74720" y="19200"/>
                </a:lnTo>
                <a:lnTo>
                  <a:pt x="74700" y="19200"/>
                </a:lnTo>
                <a:lnTo>
                  <a:pt x="74700" y="19190"/>
                </a:lnTo>
                <a:lnTo>
                  <a:pt x="74690" y="19190"/>
                </a:lnTo>
                <a:lnTo>
                  <a:pt x="74690" y="19180"/>
                </a:lnTo>
                <a:lnTo>
                  <a:pt x="74690" y="19170"/>
                </a:lnTo>
                <a:lnTo>
                  <a:pt x="74680" y="19170"/>
                </a:lnTo>
                <a:lnTo>
                  <a:pt x="74670" y="19170"/>
                </a:lnTo>
                <a:lnTo>
                  <a:pt x="74670" y="19160"/>
                </a:lnTo>
                <a:lnTo>
                  <a:pt x="74660" y="19160"/>
                </a:lnTo>
                <a:lnTo>
                  <a:pt x="74650" y="19160"/>
                </a:lnTo>
                <a:lnTo>
                  <a:pt x="74650" y="19150"/>
                </a:lnTo>
                <a:lnTo>
                  <a:pt x="74640" y="19150"/>
                </a:lnTo>
                <a:lnTo>
                  <a:pt x="74630" y="19150"/>
                </a:lnTo>
                <a:lnTo>
                  <a:pt x="74630" y="19140"/>
                </a:lnTo>
                <a:lnTo>
                  <a:pt x="74630" y="19130"/>
                </a:lnTo>
                <a:lnTo>
                  <a:pt x="74620" y="19130"/>
                </a:lnTo>
                <a:lnTo>
                  <a:pt x="74620" y="19120"/>
                </a:lnTo>
                <a:lnTo>
                  <a:pt x="74610" y="19120"/>
                </a:lnTo>
                <a:lnTo>
                  <a:pt x="74610" y="19110"/>
                </a:lnTo>
                <a:lnTo>
                  <a:pt x="74600" y="19110"/>
                </a:lnTo>
                <a:lnTo>
                  <a:pt x="74600" y="19100"/>
                </a:lnTo>
                <a:lnTo>
                  <a:pt x="74590" y="19100"/>
                </a:lnTo>
                <a:lnTo>
                  <a:pt x="74590" y="19090"/>
                </a:lnTo>
                <a:lnTo>
                  <a:pt x="74580" y="19090"/>
                </a:lnTo>
                <a:lnTo>
                  <a:pt x="74580" y="19080"/>
                </a:lnTo>
                <a:lnTo>
                  <a:pt x="74570" y="19080"/>
                </a:lnTo>
                <a:lnTo>
                  <a:pt x="74560" y="19080"/>
                </a:lnTo>
                <a:lnTo>
                  <a:pt x="74560" y="19070"/>
                </a:lnTo>
                <a:lnTo>
                  <a:pt x="74550" y="19070"/>
                </a:lnTo>
                <a:lnTo>
                  <a:pt x="74550" y="19080"/>
                </a:lnTo>
                <a:lnTo>
                  <a:pt x="74540" y="19080"/>
                </a:lnTo>
                <a:lnTo>
                  <a:pt x="74540" y="19090"/>
                </a:lnTo>
                <a:lnTo>
                  <a:pt x="74530" y="19090"/>
                </a:lnTo>
                <a:lnTo>
                  <a:pt x="74530" y="19100"/>
                </a:lnTo>
                <a:lnTo>
                  <a:pt x="74520" y="19100"/>
                </a:lnTo>
                <a:lnTo>
                  <a:pt x="74520" y="19080"/>
                </a:lnTo>
                <a:lnTo>
                  <a:pt x="74510" y="19080"/>
                </a:lnTo>
                <a:lnTo>
                  <a:pt x="74500" y="19080"/>
                </a:lnTo>
                <a:lnTo>
                  <a:pt x="74500" y="19070"/>
                </a:lnTo>
                <a:lnTo>
                  <a:pt x="74490" y="19070"/>
                </a:lnTo>
                <a:lnTo>
                  <a:pt x="74480" y="19070"/>
                </a:lnTo>
                <a:lnTo>
                  <a:pt x="74480" y="19060"/>
                </a:lnTo>
                <a:lnTo>
                  <a:pt x="74470" y="19060"/>
                </a:lnTo>
                <a:lnTo>
                  <a:pt x="74470" y="19050"/>
                </a:lnTo>
                <a:lnTo>
                  <a:pt x="74450" y="19050"/>
                </a:lnTo>
                <a:lnTo>
                  <a:pt x="74450" y="19040"/>
                </a:lnTo>
                <a:lnTo>
                  <a:pt x="74440" y="19040"/>
                </a:lnTo>
                <a:lnTo>
                  <a:pt x="74440" y="19030"/>
                </a:lnTo>
                <a:lnTo>
                  <a:pt x="74430" y="19030"/>
                </a:lnTo>
                <a:lnTo>
                  <a:pt x="74420" y="19030"/>
                </a:lnTo>
                <a:lnTo>
                  <a:pt x="74420" y="19010"/>
                </a:lnTo>
                <a:lnTo>
                  <a:pt x="74430" y="19010"/>
                </a:lnTo>
                <a:lnTo>
                  <a:pt x="74430" y="19000"/>
                </a:lnTo>
                <a:lnTo>
                  <a:pt x="74480" y="19000"/>
                </a:lnTo>
                <a:lnTo>
                  <a:pt x="74480" y="18990"/>
                </a:lnTo>
                <a:lnTo>
                  <a:pt x="74480" y="18970"/>
                </a:lnTo>
                <a:lnTo>
                  <a:pt x="74480" y="18960"/>
                </a:lnTo>
                <a:lnTo>
                  <a:pt x="74480" y="18940"/>
                </a:lnTo>
                <a:lnTo>
                  <a:pt x="74470" y="18940"/>
                </a:lnTo>
                <a:lnTo>
                  <a:pt x="74470" y="18920"/>
                </a:lnTo>
                <a:lnTo>
                  <a:pt x="74470" y="18910"/>
                </a:lnTo>
                <a:lnTo>
                  <a:pt x="74470" y="18900"/>
                </a:lnTo>
                <a:lnTo>
                  <a:pt x="74460" y="18900"/>
                </a:lnTo>
                <a:lnTo>
                  <a:pt x="74460" y="18890"/>
                </a:lnTo>
                <a:lnTo>
                  <a:pt x="74450" y="18890"/>
                </a:lnTo>
                <a:lnTo>
                  <a:pt x="74450" y="18880"/>
                </a:lnTo>
                <a:lnTo>
                  <a:pt x="74440" y="18880"/>
                </a:lnTo>
                <a:lnTo>
                  <a:pt x="74440" y="18870"/>
                </a:lnTo>
                <a:lnTo>
                  <a:pt x="74430" y="18870"/>
                </a:lnTo>
                <a:lnTo>
                  <a:pt x="74420" y="18870"/>
                </a:lnTo>
                <a:lnTo>
                  <a:pt x="74420" y="18860"/>
                </a:lnTo>
                <a:lnTo>
                  <a:pt x="74410" y="18860"/>
                </a:lnTo>
                <a:lnTo>
                  <a:pt x="74410" y="18850"/>
                </a:lnTo>
                <a:lnTo>
                  <a:pt x="74400" y="18850"/>
                </a:lnTo>
                <a:lnTo>
                  <a:pt x="74400" y="18830"/>
                </a:lnTo>
                <a:lnTo>
                  <a:pt x="74410" y="18830"/>
                </a:lnTo>
                <a:lnTo>
                  <a:pt x="74410" y="18820"/>
                </a:lnTo>
                <a:lnTo>
                  <a:pt x="74420" y="18820"/>
                </a:lnTo>
                <a:lnTo>
                  <a:pt x="74430" y="18820"/>
                </a:lnTo>
                <a:lnTo>
                  <a:pt x="74430" y="18810"/>
                </a:lnTo>
                <a:lnTo>
                  <a:pt x="74430" y="18800"/>
                </a:lnTo>
                <a:lnTo>
                  <a:pt x="74420" y="18800"/>
                </a:lnTo>
                <a:lnTo>
                  <a:pt x="74420" y="18790"/>
                </a:lnTo>
                <a:lnTo>
                  <a:pt x="74410" y="18790"/>
                </a:lnTo>
                <a:lnTo>
                  <a:pt x="74410" y="18760"/>
                </a:lnTo>
                <a:lnTo>
                  <a:pt x="74400" y="18760"/>
                </a:lnTo>
                <a:lnTo>
                  <a:pt x="74400" y="18750"/>
                </a:lnTo>
                <a:lnTo>
                  <a:pt x="74390" y="18750"/>
                </a:lnTo>
                <a:lnTo>
                  <a:pt x="74390" y="18740"/>
                </a:lnTo>
                <a:lnTo>
                  <a:pt x="74380" y="18740"/>
                </a:lnTo>
                <a:lnTo>
                  <a:pt x="74380" y="18730"/>
                </a:lnTo>
                <a:lnTo>
                  <a:pt x="74370" y="18730"/>
                </a:lnTo>
                <a:lnTo>
                  <a:pt x="74370" y="18720"/>
                </a:lnTo>
                <a:lnTo>
                  <a:pt x="74360" y="18720"/>
                </a:lnTo>
                <a:lnTo>
                  <a:pt x="74360" y="18710"/>
                </a:lnTo>
                <a:lnTo>
                  <a:pt x="74350" y="18710"/>
                </a:lnTo>
                <a:lnTo>
                  <a:pt x="74350" y="18700"/>
                </a:lnTo>
                <a:lnTo>
                  <a:pt x="74310" y="18700"/>
                </a:lnTo>
                <a:lnTo>
                  <a:pt x="74310" y="18690"/>
                </a:lnTo>
                <a:lnTo>
                  <a:pt x="74300" y="18690"/>
                </a:lnTo>
                <a:lnTo>
                  <a:pt x="74290" y="18690"/>
                </a:lnTo>
                <a:lnTo>
                  <a:pt x="74290" y="18680"/>
                </a:lnTo>
                <a:lnTo>
                  <a:pt x="74280" y="18680"/>
                </a:lnTo>
                <a:lnTo>
                  <a:pt x="74280" y="18670"/>
                </a:lnTo>
                <a:lnTo>
                  <a:pt x="74270" y="18670"/>
                </a:lnTo>
                <a:lnTo>
                  <a:pt x="74270" y="18660"/>
                </a:lnTo>
                <a:lnTo>
                  <a:pt x="74270" y="18640"/>
                </a:lnTo>
                <a:lnTo>
                  <a:pt x="74260" y="18640"/>
                </a:lnTo>
                <a:lnTo>
                  <a:pt x="74260" y="18630"/>
                </a:lnTo>
                <a:lnTo>
                  <a:pt x="74270" y="18630"/>
                </a:lnTo>
                <a:lnTo>
                  <a:pt x="74270" y="18620"/>
                </a:lnTo>
                <a:lnTo>
                  <a:pt x="74270" y="18610"/>
                </a:lnTo>
                <a:lnTo>
                  <a:pt x="74270" y="18590"/>
                </a:lnTo>
                <a:lnTo>
                  <a:pt x="74260" y="18590"/>
                </a:lnTo>
                <a:lnTo>
                  <a:pt x="74260" y="18570"/>
                </a:lnTo>
                <a:lnTo>
                  <a:pt x="74260" y="18560"/>
                </a:lnTo>
                <a:lnTo>
                  <a:pt x="74250" y="18560"/>
                </a:lnTo>
                <a:lnTo>
                  <a:pt x="74250" y="18550"/>
                </a:lnTo>
                <a:lnTo>
                  <a:pt x="74250" y="18540"/>
                </a:lnTo>
                <a:lnTo>
                  <a:pt x="74240" y="18540"/>
                </a:lnTo>
                <a:lnTo>
                  <a:pt x="74230" y="18540"/>
                </a:lnTo>
                <a:lnTo>
                  <a:pt x="74230" y="18530"/>
                </a:lnTo>
                <a:lnTo>
                  <a:pt x="74220" y="18530"/>
                </a:lnTo>
                <a:lnTo>
                  <a:pt x="74210" y="18530"/>
                </a:lnTo>
                <a:lnTo>
                  <a:pt x="74210" y="18520"/>
                </a:lnTo>
                <a:lnTo>
                  <a:pt x="74210" y="18510"/>
                </a:lnTo>
                <a:lnTo>
                  <a:pt x="74230" y="18510"/>
                </a:lnTo>
                <a:lnTo>
                  <a:pt x="74230" y="18500"/>
                </a:lnTo>
                <a:lnTo>
                  <a:pt x="74250" y="18500"/>
                </a:lnTo>
                <a:lnTo>
                  <a:pt x="74250" y="18510"/>
                </a:lnTo>
                <a:lnTo>
                  <a:pt x="74260" y="18510"/>
                </a:lnTo>
                <a:lnTo>
                  <a:pt x="74260" y="18520"/>
                </a:lnTo>
                <a:lnTo>
                  <a:pt x="74260" y="18530"/>
                </a:lnTo>
                <a:lnTo>
                  <a:pt x="74270" y="18530"/>
                </a:lnTo>
                <a:lnTo>
                  <a:pt x="74270" y="18540"/>
                </a:lnTo>
                <a:lnTo>
                  <a:pt x="74270" y="18550"/>
                </a:lnTo>
                <a:lnTo>
                  <a:pt x="74300" y="18550"/>
                </a:lnTo>
                <a:lnTo>
                  <a:pt x="74300" y="18540"/>
                </a:lnTo>
                <a:lnTo>
                  <a:pt x="74360" y="18540"/>
                </a:lnTo>
                <a:lnTo>
                  <a:pt x="74360" y="18550"/>
                </a:lnTo>
                <a:lnTo>
                  <a:pt x="74370" y="18550"/>
                </a:lnTo>
                <a:lnTo>
                  <a:pt x="74370" y="18560"/>
                </a:lnTo>
                <a:lnTo>
                  <a:pt x="74380" y="18560"/>
                </a:lnTo>
                <a:lnTo>
                  <a:pt x="74410" y="18560"/>
                </a:lnTo>
                <a:lnTo>
                  <a:pt x="74410" y="18550"/>
                </a:lnTo>
                <a:lnTo>
                  <a:pt x="74420" y="18550"/>
                </a:lnTo>
                <a:lnTo>
                  <a:pt x="74420" y="18540"/>
                </a:lnTo>
                <a:lnTo>
                  <a:pt x="74430" y="18540"/>
                </a:lnTo>
                <a:lnTo>
                  <a:pt x="74430" y="18530"/>
                </a:lnTo>
                <a:lnTo>
                  <a:pt x="74440" y="18530"/>
                </a:lnTo>
                <a:lnTo>
                  <a:pt x="74440" y="18520"/>
                </a:lnTo>
                <a:lnTo>
                  <a:pt x="74450" y="18520"/>
                </a:lnTo>
                <a:lnTo>
                  <a:pt x="74450" y="18510"/>
                </a:lnTo>
                <a:lnTo>
                  <a:pt x="74460" y="18510"/>
                </a:lnTo>
                <a:lnTo>
                  <a:pt x="74470" y="18510"/>
                </a:lnTo>
                <a:lnTo>
                  <a:pt x="74470" y="18500"/>
                </a:lnTo>
                <a:lnTo>
                  <a:pt x="74480" y="18500"/>
                </a:lnTo>
                <a:lnTo>
                  <a:pt x="74490" y="18500"/>
                </a:lnTo>
                <a:lnTo>
                  <a:pt x="74500" y="18500"/>
                </a:lnTo>
                <a:lnTo>
                  <a:pt x="74510" y="18500"/>
                </a:lnTo>
                <a:lnTo>
                  <a:pt x="74520" y="18500"/>
                </a:lnTo>
                <a:lnTo>
                  <a:pt x="74520" y="18510"/>
                </a:lnTo>
                <a:lnTo>
                  <a:pt x="74520" y="18520"/>
                </a:lnTo>
                <a:lnTo>
                  <a:pt x="74540" y="18520"/>
                </a:lnTo>
                <a:lnTo>
                  <a:pt x="74540" y="18510"/>
                </a:lnTo>
                <a:lnTo>
                  <a:pt x="74540" y="18520"/>
                </a:lnTo>
                <a:lnTo>
                  <a:pt x="74550" y="18520"/>
                </a:lnTo>
                <a:lnTo>
                  <a:pt x="74560" y="18520"/>
                </a:lnTo>
                <a:lnTo>
                  <a:pt x="74560" y="18530"/>
                </a:lnTo>
                <a:lnTo>
                  <a:pt x="74570" y="18530"/>
                </a:lnTo>
                <a:lnTo>
                  <a:pt x="74580" y="18530"/>
                </a:lnTo>
                <a:lnTo>
                  <a:pt x="74590" y="18530"/>
                </a:lnTo>
                <a:lnTo>
                  <a:pt x="74590" y="18540"/>
                </a:lnTo>
                <a:lnTo>
                  <a:pt x="74600" y="18540"/>
                </a:lnTo>
                <a:lnTo>
                  <a:pt x="74600" y="18550"/>
                </a:lnTo>
                <a:lnTo>
                  <a:pt x="74610" y="18550"/>
                </a:lnTo>
                <a:lnTo>
                  <a:pt x="74610" y="18560"/>
                </a:lnTo>
                <a:lnTo>
                  <a:pt x="74610" y="18570"/>
                </a:lnTo>
                <a:lnTo>
                  <a:pt x="74620" y="18570"/>
                </a:lnTo>
                <a:lnTo>
                  <a:pt x="74630" y="18570"/>
                </a:lnTo>
                <a:lnTo>
                  <a:pt x="74630" y="18580"/>
                </a:lnTo>
                <a:lnTo>
                  <a:pt x="74650" y="18580"/>
                </a:lnTo>
                <a:lnTo>
                  <a:pt x="74650" y="18590"/>
                </a:lnTo>
                <a:lnTo>
                  <a:pt x="74660" y="18590"/>
                </a:lnTo>
                <a:lnTo>
                  <a:pt x="74660" y="18600"/>
                </a:lnTo>
                <a:lnTo>
                  <a:pt x="74670" y="18600"/>
                </a:lnTo>
                <a:lnTo>
                  <a:pt x="74670" y="18630"/>
                </a:lnTo>
                <a:lnTo>
                  <a:pt x="74680" y="18630"/>
                </a:lnTo>
                <a:lnTo>
                  <a:pt x="74680" y="18640"/>
                </a:lnTo>
                <a:lnTo>
                  <a:pt x="74670" y="18640"/>
                </a:lnTo>
                <a:lnTo>
                  <a:pt x="74670" y="18670"/>
                </a:lnTo>
                <a:lnTo>
                  <a:pt x="74680" y="18670"/>
                </a:lnTo>
                <a:lnTo>
                  <a:pt x="74680" y="18660"/>
                </a:lnTo>
                <a:lnTo>
                  <a:pt x="74690" y="18660"/>
                </a:lnTo>
                <a:lnTo>
                  <a:pt x="74700" y="18660"/>
                </a:lnTo>
                <a:lnTo>
                  <a:pt x="74700" y="18670"/>
                </a:lnTo>
                <a:lnTo>
                  <a:pt x="74710" y="18670"/>
                </a:lnTo>
                <a:lnTo>
                  <a:pt x="74710" y="18680"/>
                </a:lnTo>
                <a:lnTo>
                  <a:pt x="74720" y="18680"/>
                </a:lnTo>
                <a:lnTo>
                  <a:pt x="74720" y="18690"/>
                </a:lnTo>
                <a:lnTo>
                  <a:pt x="74720" y="18700"/>
                </a:lnTo>
                <a:lnTo>
                  <a:pt x="74730" y="18700"/>
                </a:lnTo>
                <a:lnTo>
                  <a:pt x="74740" y="18700"/>
                </a:lnTo>
                <a:lnTo>
                  <a:pt x="74740" y="18690"/>
                </a:lnTo>
                <a:lnTo>
                  <a:pt x="74740" y="18680"/>
                </a:lnTo>
                <a:lnTo>
                  <a:pt x="74730" y="18680"/>
                </a:lnTo>
                <a:lnTo>
                  <a:pt x="74730" y="18670"/>
                </a:lnTo>
                <a:lnTo>
                  <a:pt x="74720" y="18670"/>
                </a:lnTo>
                <a:lnTo>
                  <a:pt x="74720" y="18660"/>
                </a:lnTo>
                <a:lnTo>
                  <a:pt x="74710" y="18660"/>
                </a:lnTo>
                <a:lnTo>
                  <a:pt x="74710" y="18650"/>
                </a:lnTo>
                <a:lnTo>
                  <a:pt x="74700" y="18650"/>
                </a:lnTo>
                <a:lnTo>
                  <a:pt x="74700" y="18640"/>
                </a:lnTo>
                <a:lnTo>
                  <a:pt x="74690" y="18640"/>
                </a:lnTo>
                <a:lnTo>
                  <a:pt x="74690" y="18630"/>
                </a:lnTo>
                <a:lnTo>
                  <a:pt x="74700" y="18630"/>
                </a:lnTo>
                <a:lnTo>
                  <a:pt x="74720" y="18630"/>
                </a:lnTo>
                <a:lnTo>
                  <a:pt x="74720" y="18640"/>
                </a:lnTo>
                <a:lnTo>
                  <a:pt x="74730" y="18640"/>
                </a:lnTo>
                <a:lnTo>
                  <a:pt x="74730" y="18650"/>
                </a:lnTo>
                <a:lnTo>
                  <a:pt x="74750" y="18650"/>
                </a:lnTo>
                <a:lnTo>
                  <a:pt x="74750" y="18660"/>
                </a:lnTo>
                <a:lnTo>
                  <a:pt x="74760" y="18660"/>
                </a:lnTo>
                <a:lnTo>
                  <a:pt x="74770" y="18660"/>
                </a:lnTo>
                <a:lnTo>
                  <a:pt x="74770" y="18670"/>
                </a:lnTo>
                <a:lnTo>
                  <a:pt x="74780" y="18670"/>
                </a:lnTo>
                <a:lnTo>
                  <a:pt x="74780" y="18680"/>
                </a:lnTo>
                <a:lnTo>
                  <a:pt x="74790" y="18680"/>
                </a:lnTo>
                <a:lnTo>
                  <a:pt x="74790" y="18700"/>
                </a:lnTo>
                <a:lnTo>
                  <a:pt x="74800" y="18700"/>
                </a:lnTo>
                <a:lnTo>
                  <a:pt x="74800" y="18710"/>
                </a:lnTo>
                <a:lnTo>
                  <a:pt x="74800" y="18730"/>
                </a:lnTo>
                <a:lnTo>
                  <a:pt x="74810" y="18730"/>
                </a:lnTo>
                <a:lnTo>
                  <a:pt x="74810" y="18740"/>
                </a:lnTo>
                <a:lnTo>
                  <a:pt x="74810" y="18750"/>
                </a:lnTo>
                <a:lnTo>
                  <a:pt x="74810" y="18780"/>
                </a:lnTo>
                <a:lnTo>
                  <a:pt x="74810" y="18790"/>
                </a:lnTo>
                <a:lnTo>
                  <a:pt x="74820" y="18790"/>
                </a:lnTo>
                <a:lnTo>
                  <a:pt x="74820" y="18800"/>
                </a:lnTo>
                <a:lnTo>
                  <a:pt x="74820" y="18810"/>
                </a:lnTo>
                <a:lnTo>
                  <a:pt x="74830" y="18810"/>
                </a:lnTo>
                <a:lnTo>
                  <a:pt x="74830" y="18820"/>
                </a:lnTo>
                <a:lnTo>
                  <a:pt x="74840" y="18820"/>
                </a:lnTo>
                <a:lnTo>
                  <a:pt x="74840" y="18830"/>
                </a:lnTo>
                <a:lnTo>
                  <a:pt x="74840" y="18850"/>
                </a:lnTo>
                <a:lnTo>
                  <a:pt x="74840" y="18860"/>
                </a:lnTo>
                <a:lnTo>
                  <a:pt x="74840" y="18880"/>
                </a:lnTo>
                <a:lnTo>
                  <a:pt x="74840" y="18900"/>
                </a:lnTo>
                <a:lnTo>
                  <a:pt x="74830" y="18900"/>
                </a:lnTo>
                <a:lnTo>
                  <a:pt x="74830" y="18920"/>
                </a:lnTo>
                <a:lnTo>
                  <a:pt x="74830" y="18940"/>
                </a:lnTo>
                <a:lnTo>
                  <a:pt x="74840" y="18940"/>
                </a:lnTo>
                <a:lnTo>
                  <a:pt x="74850" y="18940"/>
                </a:lnTo>
                <a:lnTo>
                  <a:pt x="74850" y="18920"/>
                </a:lnTo>
                <a:lnTo>
                  <a:pt x="74840" y="18920"/>
                </a:lnTo>
                <a:lnTo>
                  <a:pt x="74840" y="18900"/>
                </a:lnTo>
                <a:lnTo>
                  <a:pt x="74850" y="18900"/>
                </a:lnTo>
                <a:lnTo>
                  <a:pt x="74850" y="18890"/>
                </a:lnTo>
                <a:lnTo>
                  <a:pt x="74860" y="18890"/>
                </a:lnTo>
                <a:lnTo>
                  <a:pt x="74860" y="18880"/>
                </a:lnTo>
                <a:lnTo>
                  <a:pt x="74860" y="18870"/>
                </a:lnTo>
                <a:lnTo>
                  <a:pt x="74870" y="18870"/>
                </a:lnTo>
                <a:lnTo>
                  <a:pt x="74880" y="18870"/>
                </a:lnTo>
                <a:lnTo>
                  <a:pt x="74900" y="18870"/>
                </a:lnTo>
                <a:lnTo>
                  <a:pt x="74900" y="18880"/>
                </a:lnTo>
                <a:lnTo>
                  <a:pt x="74920" y="18880"/>
                </a:lnTo>
                <a:lnTo>
                  <a:pt x="74920" y="18890"/>
                </a:lnTo>
                <a:lnTo>
                  <a:pt x="74930" y="18890"/>
                </a:lnTo>
                <a:lnTo>
                  <a:pt x="74930" y="18900"/>
                </a:lnTo>
                <a:lnTo>
                  <a:pt x="74940" y="18900"/>
                </a:lnTo>
                <a:lnTo>
                  <a:pt x="74940" y="18910"/>
                </a:lnTo>
                <a:lnTo>
                  <a:pt x="74950" y="18910"/>
                </a:lnTo>
                <a:lnTo>
                  <a:pt x="74950" y="18920"/>
                </a:lnTo>
                <a:lnTo>
                  <a:pt x="74960" y="18920"/>
                </a:lnTo>
                <a:lnTo>
                  <a:pt x="74960" y="18930"/>
                </a:lnTo>
                <a:lnTo>
                  <a:pt x="74970" y="18930"/>
                </a:lnTo>
                <a:lnTo>
                  <a:pt x="74970" y="18940"/>
                </a:lnTo>
                <a:lnTo>
                  <a:pt x="74970" y="18950"/>
                </a:lnTo>
                <a:lnTo>
                  <a:pt x="74980" y="18950"/>
                </a:lnTo>
                <a:lnTo>
                  <a:pt x="74980" y="18970"/>
                </a:lnTo>
                <a:lnTo>
                  <a:pt x="74980" y="18990"/>
                </a:lnTo>
                <a:lnTo>
                  <a:pt x="74980" y="19000"/>
                </a:lnTo>
                <a:lnTo>
                  <a:pt x="74990" y="19000"/>
                </a:lnTo>
                <a:lnTo>
                  <a:pt x="74990" y="19010"/>
                </a:lnTo>
                <a:lnTo>
                  <a:pt x="75000" y="19010"/>
                </a:lnTo>
                <a:lnTo>
                  <a:pt x="75000" y="19000"/>
                </a:lnTo>
                <a:lnTo>
                  <a:pt x="74990" y="19000"/>
                </a:lnTo>
                <a:lnTo>
                  <a:pt x="74990" y="18990"/>
                </a:lnTo>
                <a:lnTo>
                  <a:pt x="75000" y="18990"/>
                </a:lnTo>
                <a:lnTo>
                  <a:pt x="75000" y="18980"/>
                </a:lnTo>
                <a:lnTo>
                  <a:pt x="75000" y="18970"/>
                </a:lnTo>
                <a:lnTo>
                  <a:pt x="75010" y="18970"/>
                </a:lnTo>
                <a:lnTo>
                  <a:pt x="75010" y="18960"/>
                </a:lnTo>
                <a:lnTo>
                  <a:pt x="75020" y="18960"/>
                </a:lnTo>
                <a:lnTo>
                  <a:pt x="75020" y="18950"/>
                </a:lnTo>
                <a:lnTo>
                  <a:pt x="75010" y="18950"/>
                </a:lnTo>
                <a:lnTo>
                  <a:pt x="75010" y="18940"/>
                </a:lnTo>
                <a:lnTo>
                  <a:pt x="75010" y="18930"/>
                </a:lnTo>
                <a:lnTo>
                  <a:pt x="75000" y="18930"/>
                </a:lnTo>
                <a:lnTo>
                  <a:pt x="75000" y="18940"/>
                </a:lnTo>
                <a:lnTo>
                  <a:pt x="74980" y="18940"/>
                </a:lnTo>
                <a:lnTo>
                  <a:pt x="74980" y="18930"/>
                </a:lnTo>
                <a:lnTo>
                  <a:pt x="74970" y="18930"/>
                </a:lnTo>
                <a:lnTo>
                  <a:pt x="74970" y="18900"/>
                </a:lnTo>
                <a:lnTo>
                  <a:pt x="74960" y="18900"/>
                </a:lnTo>
                <a:lnTo>
                  <a:pt x="74960" y="18890"/>
                </a:lnTo>
                <a:lnTo>
                  <a:pt x="74950" y="18890"/>
                </a:lnTo>
                <a:lnTo>
                  <a:pt x="74950" y="18880"/>
                </a:lnTo>
                <a:lnTo>
                  <a:pt x="74940" y="18880"/>
                </a:lnTo>
                <a:lnTo>
                  <a:pt x="74940" y="18870"/>
                </a:lnTo>
                <a:lnTo>
                  <a:pt x="74930" y="18870"/>
                </a:lnTo>
                <a:lnTo>
                  <a:pt x="74930" y="18860"/>
                </a:lnTo>
                <a:lnTo>
                  <a:pt x="74920" y="18860"/>
                </a:lnTo>
                <a:lnTo>
                  <a:pt x="74920" y="18850"/>
                </a:lnTo>
                <a:lnTo>
                  <a:pt x="74920" y="18840"/>
                </a:lnTo>
                <a:lnTo>
                  <a:pt x="74920" y="18830"/>
                </a:lnTo>
                <a:lnTo>
                  <a:pt x="74930" y="18830"/>
                </a:lnTo>
                <a:lnTo>
                  <a:pt x="74940" y="18830"/>
                </a:lnTo>
                <a:lnTo>
                  <a:pt x="74950" y="18830"/>
                </a:lnTo>
                <a:lnTo>
                  <a:pt x="74950" y="18820"/>
                </a:lnTo>
                <a:lnTo>
                  <a:pt x="74960" y="18820"/>
                </a:lnTo>
                <a:lnTo>
                  <a:pt x="74960" y="18810"/>
                </a:lnTo>
                <a:lnTo>
                  <a:pt x="74960" y="18800"/>
                </a:lnTo>
                <a:lnTo>
                  <a:pt x="74960" y="18790"/>
                </a:lnTo>
                <a:lnTo>
                  <a:pt x="74970" y="18790"/>
                </a:lnTo>
                <a:lnTo>
                  <a:pt x="74970" y="18780"/>
                </a:lnTo>
                <a:lnTo>
                  <a:pt x="74980" y="18780"/>
                </a:lnTo>
                <a:lnTo>
                  <a:pt x="74980" y="18770"/>
                </a:lnTo>
                <a:lnTo>
                  <a:pt x="74970" y="18770"/>
                </a:lnTo>
                <a:lnTo>
                  <a:pt x="74950" y="18770"/>
                </a:lnTo>
                <a:lnTo>
                  <a:pt x="74930" y="18770"/>
                </a:lnTo>
                <a:lnTo>
                  <a:pt x="74930" y="18790"/>
                </a:lnTo>
                <a:lnTo>
                  <a:pt x="74930" y="18800"/>
                </a:lnTo>
                <a:lnTo>
                  <a:pt x="74930" y="18810"/>
                </a:lnTo>
                <a:lnTo>
                  <a:pt x="74920" y="18810"/>
                </a:lnTo>
                <a:lnTo>
                  <a:pt x="74920" y="18820"/>
                </a:lnTo>
                <a:lnTo>
                  <a:pt x="74900" y="18820"/>
                </a:lnTo>
                <a:lnTo>
                  <a:pt x="74900" y="18830"/>
                </a:lnTo>
                <a:lnTo>
                  <a:pt x="74900" y="18840"/>
                </a:lnTo>
                <a:lnTo>
                  <a:pt x="74890" y="18840"/>
                </a:lnTo>
                <a:lnTo>
                  <a:pt x="74890" y="18830"/>
                </a:lnTo>
                <a:lnTo>
                  <a:pt x="74880" y="18830"/>
                </a:lnTo>
                <a:lnTo>
                  <a:pt x="74880" y="18840"/>
                </a:lnTo>
                <a:lnTo>
                  <a:pt x="74880" y="18830"/>
                </a:lnTo>
                <a:lnTo>
                  <a:pt x="74870" y="18830"/>
                </a:lnTo>
                <a:lnTo>
                  <a:pt x="74860" y="18830"/>
                </a:lnTo>
                <a:lnTo>
                  <a:pt x="74860" y="18820"/>
                </a:lnTo>
                <a:lnTo>
                  <a:pt x="74850" y="18820"/>
                </a:lnTo>
                <a:lnTo>
                  <a:pt x="74850" y="18810"/>
                </a:lnTo>
                <a:lnTo>
                  <a:pt x="74850" y="18800"/>
                </a:lnTo>
                <a:lnTo>
                  <a:pt x="74850" y="18790"/>
                </a:lnTo>
                <a:lnTo>
                  <a:pt x="74850" y="18770"/>
                </a:lnTo>
                <a:lnTo>
                  <a:pt x="74840" y="18770"/>
                </a:lnTo>
                <a:lnTo>
                  <a:pt x="74840" y="18730"/>
                </a:lnTo>
                <a:lnTo>
                  <a:pt x="74840" y="18720"/>
                </a:lnTo>
                <a:lnTo>
                  <a:pt x="74850" y="18720"/>
                </a:lnTo>
                <a:lnTo>
                  <a:pt x="74850" y="18700"/>
                </a:lnTo>
                <a:lnTo>
                  <a:pt x="74860" y="18700"/>
                </a:lnTo>
                <a:lnTo>
                  <a:pt x="74860" y="18680"/>
                </a:lnTo>
                <a:lnTo>
                  <a:pt x="74860" y="18670"/>
                </a:lnTo>
                <a:lnTo>
                  <a:pt x="74870" y="18670"/>
                </a:lnTo>
                <a:lnTo>
                  <a:pt x="74870" y="18660"/>
                </a:lnTo>
                <a:lnTo>
                  <a:pt x="74880" y="18660"/>
                </a:lnTo>
                <a:lnTo>
                  <a:pt x="74900" y="18660"/>
                </a:lnTo>
                <a:lnTo>
                  <a:pt x="74900" y="18650"/>
                </a:lnTo>
                <a:lnTo>
                  <a:pt x="74900" y="18640"/>
                </a:lnTo>
                <a:lnTo>
                  <a:pt x="74900" y="18630"/>
                </a:lnTo>
                <a:lnTo>
                  <a:pt x="74900" y="18620"/>
                </a:lnTo>
                <a:lnTo>
                  <a:pt x="74880" y="18620"/>
                </a:lnTo>
                <a:lnTo>
                  <a:pt x="74880" y="18630"/>
                </a:lnTo>
                <a:lnTo>
                  <a:pt x="74870" y="18630"/>
                </a:lnTo>
                <a:lnTo>
                  <a:pt x="74870" y="18620"/>
                </a:lnTo>
                <a:lnTo>
                  <a:pt x="74870" y="18610"/>
                </a:lnTo>
                <a:lnTo>
                  <a:pt x="74860" y="18610"/>
                </a:lnTo>
                <a:lnTo>
                  <a:pt x="74860" y="18600"/>
                </a:lnTo>
                <a:lnTo>
                  <a:pt x="74850" y="18600"/>
                </a:lnTo>
                <a:lnTo>
                  <a:pt x="74850" y="18590"/>
                </a:lnTo>
                <a:lnTo>
                  <a:pt x="74840" y="18590"/>
                </a:lnTo>
                <a:lnTo>
                  <a:pt x="74840" y="18570"/>
                </a:lnTo>
                <a:lnTo>
                  <a:pt x="74840" y="18560"/>
                </a:lnTo>
                <a:lnTo>
                  <a:pt x="74830" y="18560"/>
                </a:lnTo>
                <a:lnTo>
                  <a:pt x="74840" y="18560"/>
                </a:lnTo>
                <a:lnTo>
                  <a:pt x="74840" y="18530"/>
                </a:lnTo>
                <a:lnTo>
                  <a:pt x="74830" y="18530"/>
                </a:lnTo>
                <a:lnTo>
                  <a:pt x="74820" y="18530"/>
                </a:lnTo>
                <a:lnTo>
                  <a:pt x="74820" y="18520"/>
                </a:lnTo>
                <a:lnTo>
                  <a:pt x="74810" y="18520"/>
                </a:lnTo>
                <a:lnTo>
                  <a:pt x="74810" y="18510"/>
                </a:lnTo>
                <a:lnTo>
                  <a:pt x="74800" y="18510"/>
                </a:lnTo>
                <a:lnTo>
                  <a:pt x="74800" y="18500"/>
                </a:lnTo>
                <a:lnTo>
                  <a:pt x="74790" y="18500"/>
                </a:lnTo>
                <a:lnTo>
                  <a:pt x="74780" y="18500"/>
                </a:lnTo>
                <a:lnTo>
                  <a:pt x="74770" y="18500"/>
                </a:lnTo>
                <a:lnTo>
                  <a:pt x="74770" y="18490"/>
                </a:lnTo>
                <a:lnTo>
                  <a:pt x="74770" y="18470"/>
                </a:lnTo>
                <a:lnTo>
                  <a:pt x="74760" y="18470"/>
                </a:lnTo>
                <a:lnTo>
                  <a:pt x="74750" y="18470"/>
                </a:lnTo>
                <a:lnTo>
                  <a:pt x="74750" y="18460"/>
                </a:lnTo>
                <a:lnTo>
                  <a:pt x="74750" y="18450"/>
                </a:lnTo>
                <a:lnTo>
                  <a:pt x="74740" y="18450"/>
                </a:lnTo>
                <a:lnTo>
                  <a:pt x="74740" y="18440"/>
                </a:lnTo>
                <a:lnTo>
                  <a:pt x="74750" y="18440"/>
                </a:lnTo>
                <a:lnTo>
                  <a:pt x="74740" y="18440"/>
                </a:lnTo>
                <a:lnTo>
                  <a:pt x="74740" y="18430"/>
                </a:lnTo>
                <a:lnTo>
                  <a:pt x="74750" y="18430"/>
                </a:lnTo>
                <a:lnTo>
                  <a:pt x="74760" y="18430"/>
                </a:lnTo>
                <a:lnTo>
                  <a:pt x="74760" y="18420"/>
                </a:lnTo>
                <a:lnTo>
                  <a:pt x="74770" y="18420"/>
                </a:lnTo>
                <a:lnTo>
                  <a:pt x="74770" y="18410"/>
                </a:lnTo>
                <a:lnTo>
                  <a:pt x="74780" y="18410"/>
                </a:lnTo>
                <a:lnTo>
                  <a:pt x="74780" y="18400"/>
                </a:lnTo>
                <a:lnTo>
                  <a:pt x="74780" y="18390"/>
                </a:lnTo>
                <a:lnTo>
                  <a:pt x="74780" y="18380"/>
                </a:lnTo>
                <a:lnTo>
                  <a:pt x="74770" y="18380"/>
                </a:lnTo>
                <a:lnTo>
                  <a:pt x="74770" y="18370"/>
                </a:lnTo>
                <a:lnTo>
                  <a:pt x="74720" y="18370"/>
                </a:lnTo>
                <a:lnTo>
                  <a:pt x="74720" y="18380"/>
                </a:lnTo>
                <a:lnTo>
                  <a:pt x="74700" y="18380"/>
                </a:lnTo>
                <a:lnTo>
                  <a:pt x="74700" y="18370"/>
                </a:lnTo>
                <a:lnTo>
                  <a:pt x="74680" y="18370"/>
                </a:lnTo>
                <a:lnTo>
                  <a:pt x="74680" y="18360"/>
                </a:lnTo>
                <a:lnTo>
                  <a:pt x="74670" y="18360"/>
                </a:lnTo>
                <a:lnTo>
                  <a:pt x="74670" y="18350"/>
                </a:lnTo>
                <a:lnTo>
                  <a:pt x="74660" y="18350"/>
                </a:lnTo>
                <a:lnTo>
                  <a:pt x="74660" y="18330"/>
                </a:lnTo>
                <a:lnTo>
                  <a:pt x="74670" y="18330"/>
                </a:lnTo>
                <a:lnTo>
                  <a:pt x="74680" y="18330"/>
                </a:lnTo>
                <a:lnTo>
                  <a:pt x="74680" y="18320"/>
                </a:lnTo>
                <a:lnTo>
                  <a:pt x="74690" y="18320"/>
                </a:lnTo>
                <a:lnTo>
                  <a:pt x="74690" y="18310"/>
                </a:lnTo>
                <a:lnTo>
                  <a:pt x="74680" y="18310"/>
                </a:lnTo>
                <a:lnTo>
                  <a:pt x="74680" y="18300"/>
                </a:lnTo>
                <a:lnTo>
                  <a:pt x="74670" y="18300"/>
                </a:lnTo>
                <a:lnTo>
                  <a:pt x="74660" y="18300"/>
                </a:lnTo>
                <a:lnTo>
                  <a:pt x="74650" y="18300"/>
                </a:lnTo>
                <a:lnTo>
                  <a:pt x="74650" y="18290"/>
                </a:lnTo>
                <a:lnTo>
                  <a:pt x="74620" y="18290"/>
                </a:lnTo>
                <a:lnTo>
                  <a:pt x="74590" y="18290"/>
                </a:lnTo>
                <a:lnTo>
                  <a:pt x="74590" y="18300"/>
                </a:lnTo>
                <a:lnTo>
                  <a:pt x="74580" y="18300"/>
                </a:lnTo>
                <a:lnTo>
                  <a:pt x="74570" y="18300"/>
                </a:lnTo>
                <a:lnTo>
                  <a:pt x="74570" y="18310"/>
                </a:lnTo>
                <a:lnTo>
                  <a:pt x="74560" y="18310"/>
                </a:lnTo>
                <a:lnTo>
                  <a:pt x="74560" y="18320"/>
                </a:lnTo>
                <a:lnTo>
                  <a:pt x="74530" y="18320"/>
                </a:lnTo>
                <a:lnTo>
                  <a:pt x="74520" y="18320"/>
                </a:lnTo>
                <a:lnTo>
                  <a:pt x="74520" y="18310"/>
                </a:lnTo>
                <a:lnTo>
                  <a:pt x="74520" y="18300"/>
                </a:lnTo>
                <a:lnTo>
                  <a:pt x="74510" y="18300"/>
                </a:lnTo>
                <a:lnTo>
                  <a:pt x="74510" y="18280"/>
                </a:lnTo>
                <a:lnTo>
                  <a:pt x="74520" y="18280"/>
                </a:lnTo>
                <a:lnTo>
                  <a:pt x="74520" y="18270"/>
                </a:lnTo>
                <a:lnTo>
                  <a:pt x="74520" y="18280"/>
                </a:lnTo>
                <a:lnTo>
                  <a:pt x="74530" y="18280"/>
                </a:lnTo>
                <a:lnTo>
                  <a:pt x="74550" y="18280"/>
                </a:lnTo>
                <a:lnTo>
                  <a:pt x="74550" y="18270"/>
                </a:lnTo>
                <a:lnTo>
                  <a:pt x="74550" y="18260"/>
                </a:lnTo>
                <a:lnTo>
                  <a:pt x="74540" y="18260"/>
                </a:lnTo>
                <a:lnTo>
                  <a:pt x="74540" y="18230"/>
                </a:lnTo>
                <a:lnTo>
                  <a:pt x="74550" y="18230"/>
                </a:lnTo>
                <a:lnTo>
                  <a:pt x="74550" y="18210"/>
                </a:lnTo>
                <a:lnTo>
                  <a:pt x="74540" y="18210"/>
                </a:lnTo>
                <a:lnTo>
                  <a:pt x="74550" y="18210"/>
                </a:lnTo>
                <a:lnTo>
                  <a:pt x="74550" y="18200"/>
                </a:lnTo>
                <a:lnTo>
                  <a:pt x="74540" y="18200"/>
                </a:lnTo>
                <a:lnTo>
                  <a:pt x="74540" y="18190"/>
                </a:lnTo>
                <a:lnTo>
                  <a:pt x="74530" y="18190"/>
                </a:lnTo>
                <a:lnTo>
                  <a:pt x="74530" y="18180"/>
                </a:lnTo>
                <a:lnTo>
                  <a:pt x="74530" y="18170"/>
                </a:lnTo>
                <a:lnTo>
                  <a:pt x="74540" y="18170"/>
                </a:lnTo>
                <a:lnTo>
                  <a:pt x="74540" y="18160"/>
                </a:lnTo>
                <a:lnTo>
                  <a:pt x="74560" y="18160"/>
                </a:lnTo>
                <a:lnTo>
                  <a:pt x="74560" y="18140"/>
                </a:lnTo>
                <a:lnTo>
                  <a:pt x="74550" y="18140"/>
                </a:lnTo>
                <a:lnTo>
                  <a:pt x="74550" y="18120"/>
                </a:lnTo>
                <a:lnTo>
                  <a:pt x="74550" y="18100"/>
                </a:lnTo>
                <a:lnTo>
                  <a:pt x="74540" y="18100"/>
                </a:lnTo>
                <a:lnTo>
                  <a:pt x="74540" y="18090"/>
                </a:lnTo>
                <a:lnTo>
                  <a:pt x="74550" y="18090"/>
                </a:lnTo>
                <a:lnTo>
                  <a:pt x="74550" y="18080"/>
                </a:lnTo>
                <a:lnTo>
                  <a:pt x="74560" y="18080"/>
                </a:lnTo>
                <a:lnTo>
                  <a:pt x="74570" y="18080"/>
                </a:lnTo>
                <a:lnTo>
                  <a:pt x="74570" y="18070"/>
                </a:lnTo>
                <a:lnTo>
                  <a:pt x="74570" y="18060"/>
                </a:lnTo>
                <a:lnTo>
                  <a:pt x="74590" y="18060"/>
                </a:lnTo>
                <a:lnTo>
                  <a:pt x="74600" y="18060"/>
                </a:lnTo>
                <a:lnTo>
                  <a:pt x="74600" y="18050"/>
                </a:lnTo>
                <a:lnTo>
                  <a:pt x="74620" y="18050"/>
                </a:lnTo>
                <a:lnTo>
                  <a:pt x="74620" y="18040"/>
                </a:lnTo>
                <a:lnTo>
                  <a:pt x="74620" y="18050"/>
                </a:lnTo>
                <a:lnTo>
                  <a:pt x="74630" y="18050"/>
                </a:lnTo>
                <a:lnTo>
                  <a:pt x="74630" y="18060"/>
                </a:lnTo>
                <a:lnTo>
                  <a:pt x="74640" y="18060"/>
                </a:lnTo>
                <a:lnTo>
                  <a:pt x="74640" y="18070"/>
                </a:lnTo>
                <a:lnTo>
                  <a:pt x="74640" y="18090"/>
                </a:lnTo>
                <a:lnTo>
                  <a:pt x="74650" y="18090"/>
                </a:lnTo>
                <a:lnTo>
                  <a:pt x="74650" y="18100"/>
                </a:lnTo>
                <a:lnTo>
                  <a:pt x="74650" y="18110"/>
                </a:lnTo>
                <a:lnTo>
                  <a:pt x="74650" y="18130"/>
                </a:lnTo>
                <a:lnTo>
                  <a:pt x="74660" y="18130"/>
                </a:lnTo>
                <a:lnTo>
                  <a:pt x="74670" y="18130"/>
                </a:lnTo>
                <a:lnTo>
                  <a:pt x="74670" y="18100"/>
                </a:lnTo>
                <a:lnTo>
                  <a:pt x="74670" y="18090"/>
                </a:lnTo>
                <a:lnTo>
                  <a:pt x="74660" y="18090"/>
                </a:lnTo>
                <a:lnTo>
                  <a:pt x="74650" y="18090"/>
                </a:lnTo>
                <a:lnTo>
                  <a:pt x="74650" y="18080"/>
                </a:lnTo>
                <a:lnTo>
                  <a:pt x="74660" y="18080"/>
                </a:lnTo>
                <a:lnTo>
                  <a:pt x="74660" y="18070"/>
                </a:lnTo>
                <a:lnTo>
                  <a:pt x="74650" y="18070"/>
                </a:lnTo>
                <a:lnTo>
                  <a:pt x="74650" y="18060"/>
                </a:lnTo>
                <a:lnTo>
                  <a:pt x="74650" y="18050"/>
                </a:lnTo>
                <a:lnTo>
                  <a:pt x="74640" y="18050"/>
                </a:lnTo>
                <a:lnTo>
                  <a:pt x="74640" y="18040"/>
                </a:lnTo>
                <a:lnTo>
                  <a:pt x="74630" y="18040"/>
                </a:lnTo>
                <a:lnTo>
                  <a:pt x="74620" y="18040"/>
                </a:lnTo>
                <a:lnTo>
                  <a:pt x="74600" y="18040"/>
                </a:lnTo>
                <a:lnTo>
                  <a:pt x="74600" y="18030"/>
                </a:lnTo>
                <a:lnTo>
                  <a:pt x="74610" y="18030"/>
                </a:lnTo>
                <a:lnTo>
                  <a:pt x="74600" y="18030"/>
                </a:lnTo>
                <a:lnTo>
                  <a:pt x="74600" y="18020"/>
                </a:lnTo>
                <a:lnTo>
                  <a:pt x="74610" y="18020"/>
                </a:lnTo>
                <a:lnTo>
                  <a:pt x="74610" y="17970"/>
                </a:lnTo>
                <a:lnTo>
                  <a:pt x="74610" y="17960"/>
                </a:lnTo>
                <a:lnTo>
                  <a:pt x="74600" y="17960"/>
                </a:lnTo>
                <a:lnTo>
                  <a:pt x="74600" y="17950"/>
                </a:lnTo>
                <a:lnTo>
                  <a:pt x="74590" y="17950"/>
                </a:lnTo>
                <a:lnTo>
                  <a:pt x="74590" y="17940"/>
                </a:lnTo>
                <a:lnTo>
                  <a:pt x="74590" y="17920"/>
                </a:lnTo>
                <a:lnTo>
                  <a:pt x="74580" y="17920"/>
                </a:lnTo>
                <a:lnTo>
                  <a:pt x="74580" y="17900"/>
                </a:lnTo>
                <a:lnTo>
                  <a:pt x="74570" y="17900"/>
                </a:lnTo>
                <a:lnTo>
                  <a:pt x="74550" y="17900"/>
                </a:lnTo>
                <a:lnTo>
                  <a:pt x="74550" y="17890"/>
                </a:lnTo>
                <a:lnTo>
                  <a:pt x="74550" y="17880"/>
                </a:lnTo>
                <a:lnTo>
                  <a:pt x="74540" y="17880"/>
                </a:lnTo>
                <a:lnTo>
                  <a:pt x="74540" y="17870"/>
                </a:lnTo>
                <a:lnTo>
                  <a:pt x="74540" y="17860"/>
                </a:lnTo>
                <a:lnTo>
                  <a:pt x="74550" y="17860"/>
                </a:lnTo>
                <a:lnTo>
                  <a:pt x="74550" y="17850"/>
                </a:lnTo>
                <a:lnTo>
                  <a:pt x="74560" y="17850"/>
                </a:lnTo>
                <a:lnTo>
                  <a:pt x="74560" y="17840"/>
                </a:lnTo>
                <a:lnTo>
                  <a:pt x="74560" y="17830"/>
                </a:lnTo>
                <a:lnTo>
                  <a:pt x="74550" y="17830"/>
                </a:lnTo>
                <a:lnTo>
                  <a:pt x="74550" y="17820"/>
                </a:lnTo>
                <a:lnTo>
                  <a:pt x="74540" y="17820"/>
                </a:lnTo>
                <a:lnTo>
                  <a:pt x="74530" y="17820"/>
                </a:lnTo>
                <a:lnTo>
                  <a:pt x="74530" y="17810"/>
                </a:lnTo>
                <a:lnTo>
                  <a:pt x="74530" y="17800"/>
                </a:lnTo>
                <a:lnTo>
                  <a:pt x="74520" y="17800"/>
                </a:lnTo>
                <a:lnTo>
                  <a:pt x="74520" y="17790"/>
                </a:lnTo>
                <a:lnTo>
                  <a:pt x="74510" y="17790"/>
                </a:lnTo>
                <a:lnTo>
                  <a:pt x="74510" y="17780"/>
                </a:lnTo>
                <a:lnTo>
                  <a:pt x="74510" y="17760"/>
                </a:lnTo>
                <a:lnTo>
                  <a:pt x="74500" y="17760"/>
                </a:lnTo>
                <a:lnTo>
                  <a:pt x="74500" y="17750"/>
                </a:lnTo>
                <a:lnTo>
                  <a:pt x="74500" y="17740"/>
                </a:lnTo>
                <a:lnTo>
                  <a:pt x="74490" y="17740"/>
                </a:lnTo>
                <a:lnTo>
                  <a:pt x="74490" y="17730"/>
                </a:lnTo>
                <a:lnTo>
                  <a:pt x="74480" y="17730"/>
                </a:lnTo>
                <a:lnTo>
                  <a:pt x="74480" y="17720"/>
                </a:lnTo>
                <a:lnTo>
                  <a:pt x="74470" y="17720"/>
                </a:lnTo>
                <a:lnTo>
                  <a:pt x="74470" y="17710"/>
                </a:lnTo>
                <a:lnTo>
                  <a:pt x="74460" y="17710"/>
                </a:lnTo>
                <a:lnTo>
                  <a:pt x="74460" y="17700"/>
                </a:lnTo>
                <a:lnTo>
                  <a:pt x="74450" y="17700"/>
                </a:lnTo>
                <a:lnTo>
                  <a:pt x="74450" y="17690"/>
                </a:lnTo>
                <a:lnTo>
                  <a:pt x="74460" y="17690"/>
                </a:lnTo>
                <a:lnTo>
                  <a:pt x="74470" y="17690"/>
                </a:lnTo>
                <a:lnTo>
                  <a:pt x="74470" y="17700"/>
                </a:lnTo>
                <a:lnTo>
                  <a:pt x="74480" y="17700"/>
                </a:lnTo>
                <a:lnTo>
                  <a:pt x="74510" y="17700"/>
                </a:lnTo>
                <a:lnTo>
                  <a:pt x="74550" y="17700"/>
                </a:lnTo>
                <a:lnTo>
                  <a:pt x="74550" y="17710"/>
                </a:lnTo>
                <a:lnTo>
                  <a:pt x="74560" y="17710"/>
                </a:lnTo>
                <a:lnTo>
                  <a:pt x="74560" y="17720"/>
                </a:lnTo>
                <a:lnTo>
                  <a:pt x="74570" y="17720"/>
                </a:lnTo>
                <a:lnTo>
                  <a:pt x="74570" y="17730"/>
                </a:lnTo>
                <a:lnTo>
                  <a:pt x="74580" y="17730"/>
                </a:lnTo>
                <a:lnTo>
                  <a:pt x="74580" y="17740"/>
                </a:lnTo>
                <a:lnTo>
                  <a:pt x="74590" y="17740"/>
                </a:lnTo>
                <a:lnTo>
                  <a:pt x="74610" y="17740"/>
                </a:lnTo>
                <a:lnTo>
                  <a:pt x="74610" y="17750"/>
                </a:lnTo>
                <a:lnTo>
                  <a:pt x="74620" y="17750"/>
                </a:lnTo>
                <a:lnTo>
                  <a:pt x="74620" y="17730"/>
                </a:lnTo>
                <a:lnTo>
                  <a:pt x="74610" y="17730"/>
                </a:lnTo>
                <a:lnTo>
                  <a:pt x="74610" y="17720"/>
                </a:lnTo>
                <a:lnTo>
                  <a:pt x="74600" y="17720"/>
                </a:lnTo>
                <a:lnTo>
                  <a:pt x="74590" y="17720"/>
                </a:lnTo>
                <a:lnTo>
                  <a:pt x="74590" y="17710"/>
                </a:lnTo>
                <a:lnTo>
                  <a:pt x="74580" y="17710"/>
                </a:lnTo>
                <a:lnTo>
                  <a:pt x="74580" y="17700"/>
                </a:lnTo>
                <a:lnTo>
                  <a:pt x="74570" y="17700"/>
                </a:lnTo>
                <a:lnTo>
                  <a:pt x="74560" y="17700"/>
                </a:lnTo>
                <a:lnTo>
                  <a:pt x="74560" y="17690"/>
                </a:lnTo>
                <a:lnTo>
                  <a:pt x="74560" y="17680"/>
                </a:lnTo>
                <a:lnTo>
                  <a:pt x="74560" y="17670"/>
                </a:lnTo>
                <a:lnTo>
                  <a:pt x="74550" y="17670"/>
                </a:lnTo>
                <a:lnTo>
                  <a:pt x="74550" y="17650"/>
                </a:lnTo>
                <a:lnTo>
                  <a:pt x="74540" y="17650"/>
                </a:lnTo>
                <a:lnTo>
                  <a:pt x="74540" y="17640"/>
                </a:lnTo>
                <a:lnTo>
                  <a:pt x="74530" y="17640"/>
                </a:lnTo>
                <a:lnTo>
                  <a:pt x="74520" y="17640"/>
                </a:lnTo>
                <a:lnTo>
                  <a:pt x="74510" y="17640"/>
                </a:lnTo>
                <a:lnTo>
                  <a:pt x="74490" y="17640"/>
                </a:lnTo>
                <a:lnTo>
                  <a:pt x="74480" y="17640"/>
                </a:lnTo>
                <a:lnTo>
                  <a:pt x="74470" y="17640"/>
                </a:lnTo>
                <a:lnTo>
                  <a:pt x="74460" y="17640"/>
                </a:lnTo>
                <a:lnTo>
                  <a:pt x="74460" y="17650"/>
                </a:lnTo>
                <a:lnTo>
                  <a:pt x="74460" y="17660"/>
                </a:lnTo>
                <a:lnTo>
                  <a:pt x="74440" y="17660"/>
                </a:lnTo>
                <a:lnTo>
                  <a:pt x="74440" y="17670"/>
                </a:lnTo>
                <a:lnTo>
                  <a:pt x="74420" y="17670"/>
                </a:lnTo>
                <a:lnTo>
                  <a:pt x="74420" y="17660"/>
                </a:lnTo>
                <a:lnTo>
                  <a:pt x="74410" y="17660"/>
                </a:lnTo>
                <a:lnTo>
                  <a:pt x="74410" y="17650"/>
                </a:lnTo>
                <a:lnTo>
                  <a:pt x="74410" y="17640"/>
                </a:lnTo>
                <a:lnTo>
                  <a:pt x="74400" y="17640"/>
                </a:lnTo>
                <a:lnTo>
                  <a:pt x="74390" y="17640"/>
                </a:lnTo>
                <a:lnTo>
                  <a:pt x="74390" y="17630"/>
                </a:lnTo>
                <a:lnTo>
                  <a:pt x="74380" y="17630"/>
                </a:lnTo>
                <a:lnTo>
                  <a:pt x="74340" y="17630"/>
                </a:lnTo>
                <a:lnTo>
                  <a:pt x="74340" y="17650"/>
                </a:lnTo>
                <a:lnTo>
                  <a:pt x="74330" y="17650"/>
                </a:lnTo>
                <a:lnTo>
                  <a:pt x="74330" y="17670"/>
                </a:lnTo>
                <a:lnTo>
                  <a:pt x="74320" y="17670"/>
                </a:lnTo>
                <a:lnTo>
                  <a:pt x="74310" y="17670"/>
                </a:lnTo>
                <a:lnTo>
                  <a:pt x="74310" y="17660"/>
                </a:lnTo>
                <a:lnTo>
                  <a:pt x="74300" y="17660"/>
                </a:lnTo>
                <a:lnTo>
                  <a:pt x="74300" y="17650"/>
                </a:lnTo>
                <a:lnTo>
                  <a:pt x="74290" y="17650"/>
                </a:lnTo>
                <a:lnTo>
                  <a:pt x="74290" y="17640"/>
                </a:lnTo>
                <a:lnTo>
                  <a:pt x="74280" y="17640"/>
                </a:lnTo>
                <a:lnTo>
                  <a:pt x="74280" y="17630"/>
                </a:lnTo>
                <a:lnTo>
                  <a:pt x="74270" y="17630"/>
                </a:lnTo>
                <a:lnTo>
                  <a:pt x="74270" y="17620"/>
                </a:lnTo>
                <a:lnTo>
                  <a:pt x="74260" y="17620"/>
                </a:lnTo>
                <a:lnTo>
                  <a:pt x="74260" y="17610"/>
                </a:lnTo>
                <a:lnTo>
                  <a:pt x="74250" y="17610"/>
                </a:lnTo>
                <a:lnTo>
                  <a:pt x="74250" y="17600"/>
                </a:lnTo>
                <a:lnTo>
                  <a:pt x="74240" y="17600"/>
                </a:lnTo>
                <a:lnTo>
                  <a:pt x="74230" y="17600"/>
                </a:lnTo>
                <a:lnTo>
                  <a:pt x="74220" y="17600"/>
                </a:lnTo>
                <a:lnTo>
                  <a:pt x="74210" y="17600"/>
                </a:lnTo>
                <a:lnTo>
                  <a:pt x="74210" y="17590"/>
                </a:lnTo>
                <a:lnTo>
                  <a:pt x="74200" y="17590"/>
                </a:lnTo>
                <a:lnTo>
                  <a:pt x="74200" y="17600"/>
                </a:lnTo>
                <a:lnTo>
                  <a:pt x="74200" y="17590"/>
                </a:lnTo>
                <a:lnTo>
                  <a:pt x="74180" y="17590"/>
                </a:lnTo>
                <a:lnTo>
                  <a:pt x="74170" y="17590"/>
                </a:lnTo>
                <a:lnTo>
                  <a:pt x="74170" y="17580"/>
                </a:lnTo>
                <a:lnTo>
                  <a:pt x="74170" y="17590"/>
                </a:lnTo>
                <a:lnTo>
                  <a:pt x="74160" y="17590"/>
                </a:lnTo>
                <a:lnTo>
                  <a:pt x="74160" y="17580"/>
                </a:lnTo>
                <a:lnTo>
                  <a:pt x="74130" y="17580"/>
                </a:lnTo>
                <a:lnTo>
                  <a:pt x="74120" y="17580"/>
                </a:lnTo>
                <a:lnTo>
                  <a:pt x="74120" y="17570"/>
                </a:lnTo>
                <a:lnTo>
                  <a:pt x="74110" y="17570"/>
                </a:lnTo>
                <a:lnTo>
                  <a:pt x="74100" y="17570"/>
                </a:lnTo>
                <a:lnTo>
                  <a:pt x="74100" y="17560"/>
                </a:lnTo>
                <a:lnTo>
                  <a:pt x="74100" y="17550"/>
                </a:lnTo>
                <a:lnTo>
                  <a:pt x="74090" y="17550"/>
                </a:lnTo>
                <a:lnTo>
                  <a:pt x="74090" y="17540"/>
                </a:lnTo>
                <a:lnTo>
                  <a:pt x="74080" y="17540"/>
                </a:lnTo>
                <a:lnTo>
                  <a:pt x="74070" y="17540"/>
                </a:lnTo>
                <a:lnTo>
                  <a:pt x="74040" y="17540"/>
                </a:lnTo>
                <a:lnTo>
                  <a:pt x="74030" y="17540"/>
                </a:lnTo>
                <a:lnTo>
                  <a:pt x="74020" y="17540"/>
                </a:lnTo>
                <a:lnTo>
                  <a:pt x="74020" y="17530"/>
                </a:lnTo>
                <a:lnTo>
                  <a:pt x="74010" y="17530"/>
                </a:lnTo>
                <a:lnTo>
                  <a:pt x="74010" y="17520"/>
                </a:lnTo>
                <a:lnTo>
                  <a:pt x="74000" y="17520"/>
                </a:lnTo>
                <a:lnTo>
                  <a:pt x="74000" y="17510"/>
                </a:lnTo>
                <a:lnTo>
                  <a:pt x="73990" y="17510"/>
                </a:lnTo>
                <a:lnTo>
                  <a:pt x="73980" y="17510"/>
                </a:lnTo>
                <a:lnTo>
                  <a:pt x="73980" y="17500"/>
                </a:lnTo>
                <a:lnTo>
                  <a:pt x="73970" y="17500"/>
                </a:lnTo>
                <a:lnTo>
                  <a:pt x="73950" y="17500"/>
                </a:lnTo>
                <a:lnTo>
                  <a:pt x="73950" y="17490"/>
                </a:lnTo>
                <a:lnTo>
                  <a:pt x="73940" y="17490"/>
                </a:lnTo>
                <a:lnTo>
                  <a:pt x="73930" y="17490"/>
                </a:lnTo>
                <a:lnTo>
                  <a:pt x="73930" y="17480"/>
                </a:lnTo>
                <a:lnTo>
                  <a:pt x="73920" y="17480"/>
                </a:lnTo>
                <a:lnTo>
                  <a:pt x="73920" y="17470"/>
                </a:lnTo>
                <a:lnTo>
                  <a:pt x="73890" y="17470"/>
                </a:lnTo>
                <a:lnTo>
                  <a:pt x="73890" y="17460"/>
                </a:lnTo>
                <a:lnTo>
                  <a:pt x="73880" y="17460"/>
                </a:lnTo>
                <a:lnTo>
                  <a:pt x="73870" y="17460"/>
                </a:lnTo>
                <a:lnTo>
                  <a:pt x="73870" y="17450"/>
                </a:lnTo>
                <a:lnTo>
                  <a:pt x="73870" y="17440"/>
                </a:lnTo>
                <a:lnTo>
                  <a:pt x="73860" y="17440"/>
                </a:lnTo>
                <a:lnTo>
                  <a:pt x="73860" y="17430"/>
                </a:lnTo>
                <a:lnTo>
                  <a:pt x="73860" y="17420"/>
                </a:lnTo>
                <a:lnTo>
                  <a:pt x="73840" y="17420"/>
                </a:lnTo>
                <a:lnTo>
                  <a:pt x="73820" y="17420"/>
                </a:lnTo>
                <a:lnTo>
                  <a:pt x="73820" y="17410"/>
                </a:lnTo>
                <a:lnTo>
                  <a:pt x="73810" y="17410"/>
                </a:lnTo>
                <a:lnTo>
                  <a:pt x="73810" y="17400"/>
                </a:lnTo>
                <a:lnTo>
                  <a:pt x="73800" y="17400"/>
                </a:lnTo>
                <a:lnTo>
                  <a:pt x="73800" y="17390"/>
                </a:lnTo>
                <a:lnTo>
                  <a:pt x="73790" y="17390"/>
                </a:lnTo>
                <a:lnTo>
                  <a:pt x="73790" y="17380"/>
                </a:lnTo>
                <a:lnTo>
                  <a:pt x="73780" y="17380"/>
                </a:lnTo>
                <a:lnTo>
                  <a:pt x="73760" y="17380"/>
                </a:lnTo>
                <a:lnTo>
                  <a:pt x="73750" y="17380"/>
                </a:lnTo>
                <a:lnTo>
                  <a:pt x="73750" y="17370"/>
                </a:lnTo>
                <a:lnTo>
                  <a:pt x="73740" y="17370"/>
                </a:lnTo>
                <a:lnTo>
                  <a:pt x="73730" y="17370"/>
                </a:lnTo>
                <a:lnTo>
                  <a:pt x="73730" y="17360"/>
                </a:lnTo>
                <a:lnTo>
                  <a:pt x="73720" y="17360"/>
                </a:lnTo>
                <a:lnTo>
                  <a:pt x="73710" y="17360"/>
                </a:lnTo>
                <a:lnTo>
                  <a:pt x="73710" y="17350"/>
                </a:lnTo>
                <a:lnTo>
                  <a:pt x="73700" y="17350"/>
                </a:lnTo>
                <a:lnTo>
                  <a:pt x="73700" y="17340"/>
                </a:lnTo>
                <a:lnTo>
                  <a:pt x="73690" y="17340"/>
                </a:lnTo>
                <a:lnTo>
                  <a:pt x="73680" y="17340"/>
                </a:lnTo>
                <a:lnTo>
                  <a:pt x="73680" y="17310"/>
                </a:lnTo>
                <a:lnTo>
                  <a:pt x="73680" y="17300"/>
                </a:lnTo>
                <a:lnTo>
                  <a:pt x="73680" y="17290"/>
                </a:lnTo>
                <a:lnTo>
                  <a:pt x="73690" y="17290"/>
                </a:lnTo>
                <a:lnTo>
                  <a:pt x="73690" y="17280"/>
                </a:lnTo>
                <a:lnTo>
                  <a:pt x="73690" y="17270"/>
                </a:lnTo>
                <a:lnTo>
                  <a:pt x="73700" y="17270"/>
                </a:lnTo>
                <a:lnTo>
                  <a:pt x="73690" y="17270"/>
                </a:lnTo>
                <a:lnTo>
                  <a:pt x="73690" y="17250"/>
                </a:lnTo>
                <a:lnTo>
                  <a:pt x="73690" y="17240"/>
                </a:lnTo>
                <a:lnTo>
                  <a:pt x="73680" y="17240"/>
                </a:lnTo>
                <a:lnTo>
                  <a:pt x="73680" y="17220"/>
                </a:lnTo>
                <a:lnTo>
                  <a:pt x="73680" y="17200"/>
                </a:lnTo>
                <a:lnTo>
                  <a:pt x="73680" y="17190"/>
                </a:lnTo>
                <a:lnTo>
                  <a:pt x="73670" y="17190"/>
                </a:lnTo>
                <a:lnTo>
                  <a:pt x="73660" y="17190"/>
                </a:lnTo>
                <a:lnTo>
                  <a:pt x="73660" y="17170"/>
                </a:lnTo>
                <a:lnTo>
                  <a:pt x="73650" y="17170"/>
                </a:lnTo>
                <a:lnTo>
                  <a:pt x="73650" y="17160"/>
                </a:lnTo>
                <a:lnTo>
                  <a:pt x="73650" y="17150"/>
                </a:lnTo>
                <a:lnTo>
                  <a:pt x="73650" y="17140"/>
                </a:lnTo>
                <a:lnTo>
                  <a:pt x="73640" y="17140"/>
                </a:lnTo>
                <a:lnTo>
                  <a:pt x="73640" y="17130"/>
                </a:lnTo>
                <a:lnTo>
                  <a:pt x="73640" y="17120"/>
                </a:lnTo>
                <a:lnTo>
                  <a:pt x="73630" y="17120"/>
                </a:lnTo>
                <a:lnTo>
                  <a:pt x="73630" y="17110"/>
                </a:lnTo>
                <a:lnTo>
                  <a:pt x="73620" y="17110"/>
                </a:lnTo>
                <a:lnTo>
                  <a:pt x="73620" y="17100"/>
                </a:lnTo>
                <a:lnTo>
                  <a:pt x="73610" y="17100"/>
                </a:lnTo>
                <a:lnTo>
                  <a:pt x="73600" y="17100"/>
                </a:lnTo>
                <a:lnTo>
                  <a:pt x="73600" y="17090"/>
                </a:lnTo>
                <a:lnTo>
                  <a:pt x="73590" y="17090"/>
                </a:lnTo>
                <a:lnTo>
                  <a:pt x="73590" y="17080"/>
                </a:lnTo>
                <a:lnTo>
                  <a:pt x="73580" y="17080"/>
                </a:lnTo>
                <a:lnTo>
                  <a:pt x="73580" y="17070"/>
                </a:lnTo>
                <a:lnTo>
                  <a:pt x="73570" y="17070"/>
                </a:lnTo>
                <a:lnTo>
                  <a:pt x="73560" y="17070"/>
                </a:lnTo>
                <a:lnTo>
                  <a:pt x="73560" y="17060"/>
                </a:lnTo>
                <a:lnTo>
                  <a:pt x="73550" y="17060"/>
                </a:lnTo>
                <a:lnTo>
                  <a:pt x="73550" y="17050"/>
                </a:lnTo>
                <a:lnTo>
                  <a:pt x="73540" y="17050"/>
                </a:lnTo>
                <a:lnTo>
                  <a:pt x="73540" y="17040"/>
                </a:lnTo>
                <a:lnTo>
                  <a:pt x="73530" y="17040"/>
                </a:lnTo>
                <a:lnTo>
                  <a:pt x="73520" y="17040"/>
                </a:lnTo>
                <a:lnTo>
                  <a:pt x="73500" y="17040"/>
                </a:lnTo>
                <a:lnTo>
                  <a:pt x="73500" y="17030"/>
                </a:lnTo>
                <a:lnTo>
                  <a:pt x="73490" y="17030"/>
                </a:lnTo>
                <a:lnTo>
                  <a:pt x="73480" y="17030"/>
                </a:lnTo>
                <a:lnTo>
                  <a:pt x="73480" y="17020"/>
                </a:lnTo>
                <a:lnTo>
                  <a:pt x="73470" y="17020"/>
                </a:lnTo>
                <a:lnTo>
                  <a:pt x="73460" y="17020"/>
                </a:lnTo>
                <a:lnTo>
                  <a:pt x="73460" y="17010"/>
                </a:lnTo>
                <a:lnTo>
                  <a:pt x="73440" y="17010"/>
                </a:lnTo>
                <a:lnTo>
                  <a:pt x="73430" y="17010"/>
                </a:lnTo>
                <a:lnTo>
                  <a:pt x="73430" y="17000"/>
                </a:lnTo>
                <a:lnTo>
                  <a:pt x="73420" y="17000"/>
                </a:lnTo>
                <a:lnTo>
                  <a:pt x="73410" y="17000"/>
                </a:lnTo>
                <a:lnTo>
                  <a:pt x="73410" y="16990"/>
                </a:lnTo>
                <a:lnTo>
                  <a:pt x="73400" y="16990"/>
                </a:lnTo>
                <a:lnTo>
                  <a:pt x="73390" y="16990"/>
                </a:lnTo>
                <a:lnTo>
                  <a:pt x="73390" y="16980"/>
                </a:lnTo>
                <a:lnTo>
                  <a:pt x="73380" y="16980"/>
                </a:lnTo>
                <a:lnTo>
                  <a:pt x="73380" y="16960"/>
                </a:lnTo>
                <a:lnTo>
                  <a:pt x="73380" y="16950"/>
                </a:lnTo>
                <a:lnTo>
                  <a:pt x="73390" y="16950"/>
                </a:lnTo>
                <a:lnTo>
                  <a:pt x="73390" y="16940"/>
                </a:lnTo>
                <a:lnTo>
                  <a:pt x="73390" y="16930"/>
                </a:lnTo>
                <a:lnTo>
                  <a:pt x="73380" y="16930"/>
                </a:lnTo>
                <a:lnTo>
                  <a:pt x="73370" y="16930"/>
                </a:lnTo>
                <a:lnTo>
                  <a:pt x="73370" y="16940"/>
                </a:lnTo>
                <a:lnTo>
                  <a:pt x="73360" y="16940"/>
                </a:lnTo>
                <a:lnTo>
                  <a:pt x="73350" y="16940"/>
                </a:lnTo>
                <a:lnTo>
                  <a:pt x="73340" y="16940"/>
                </a:lnTo>
                <a:lnTo>
                  <a:pt x="73340" y="16950"/>
                </a:lnTo>
                <a:lnTo>
                  <a:pt x="73330" y="16950"/>
                </a:lnTo>
                <a:lnTo>
                  <a:pt x="73320" y="16950"/>
                </a:lnTo>
                <a:lnTo>
                  <a:pt x="73320" y="16960"/>
                </a:lnTo>
                <a:lnTo>
                  <a:pt x="73320" y="16970"/>
                </a:lnTo>
                <a:lnTo>
                  <a:pt x="73310" y="16970"/>
                </a:lnTo>
                <a:lnTo>
                  <a:pt x="73310" y="16990"/>
                </a:lnTo>
                <a:lnTo>
                  <a:pt x="73310" y="17000"/>
                </a:lnTo>
                <a:lnTo>
                  <a:pt x="73310" y="17010"/>
                </a:lnTo>
                <a:lnTo>
                  <a:pt x="73300" y="17010"/>
                </a:lnTo>
                <a:lnTo>
                  <a:pt x="73300" y="17020"/>
                </a:lnTo>
                <a:lnTo>
                  <a:pt x="73290" y="17020"/>
                </a:lnTo>
                <a:lnTo>
                  <a:pt x="73290" y="17030"/>
                </a:lnTo>
                <a:lnTo>
                  <a:pt x="73280" y="17030"/>
                </a:lnTo>
                <a:lnTo>
                  <a:pt x="73280" y="17020"/>
                </a:lnTo>
                <a:lnTo>
                  <a:pt x="73270" y="17020"/>
                </a:lnTo>
                <a:lnTo>
                  <a:pt x="73270" y="17010"/>
                </a:lnTo>
                <a:lnTo>
                  <a:pt x="73260" y="17010"/>
                </a:lnTo>
                <a:lnTo>
                  <a:pt x="73260" y="17000"/>
                </a:lnTo>
                <a:lnTo>
                  <a:pt x="73250" y="17000"/>
                </a:lnTo>
                <a:lnTo>
                  <a:pt x="73240" y="17000"/>
                </a:lnTo>
                <a:lnTo>
                  <a:pt x="73240" y="17010"/>
                </a:lnTo>
                <a:lnTo>
                  <a:pt x="73250" y="17010"/>
                </a:lnTo>
                <a:lnTo>
                  <a:pt x="73250" y="17020"/>
                </a:lnTo>
                <a:lnTo>
                  <a:pt x="73250" y="17030"/>
                </a:lnTo>
                <a:lnTo>
                  <a:pt x="73250" y="17050"/>
                </a:lnTo>
                <a:lnTo>
                  <a:pt x="73260" y="17050"/>
                </a:lnTo>
                <a:lnTo>
                  <a:pt x="73260" y="17060"/>
                </a:lnTo>
                <a:lnTo>
                  <a:pt x="73270" y="17060"/>
                </a:lnTo>
                <a:lnTo>
                  <a:pt x="73270" y="17100"/>
                </a:lnTo>
                <a:lnTo>
                  <a:pt x="73270" y="17110"/>
                </a:lnTo>
                <a:lnTo>
                  <a:pt x="73270" y="17120"/>
                </a:lnTo>
                <a:lnTo>
                  <a:pt x="73260" y="17120"/>
                </a:lnTo>
                <a:lnTo>
                  <a:pt x="73240" y="17120"/>
                </a:lnTo>
                <a:lnTo>
                  <a:pt x="73240" y="17130"/>
                </a:lnTo>
                <a:lnTo>
                  <a:pt x="73230" y="17130"/>
                </a:lnTo>
                <a:lnTo>
                  <a:pt x="73230" y="17120"/>
                </a:lnTo>
                <a:lnTo>
                  <a:pt x="73220" y="17120"/>
                </a:lnTo>
                <a:lnTo>
                  <a:pt x="73210" y="17120"/>
                </a:lnTo>
                <a:lnTo>
                  <a:pt x="73210" y="17110"/>
                </a:lnTo>
                <a:lnTo>
                  <a:pt x="73200" y="17110"/>
                </a:lnTo>
                <a:lnTo>
                  <a:pt x="73200" y="17100"/>
                </a:lnTo>
                <a:lnTo>
                  <a:pt x="73190" y="17100"/>
                </a:lnTo>
                <a:lnTo>
                  <a:pt x="73190" y="17080"/>
                </a:lnTo>
                <a:lnTo>
                  <a:pt x="73190" y="17060"/>
                </a:lnTo>
                <a:lnTo>
                  <a:pt x="73180" y="17060"/>
                </a:lnTo>
                <a:lnTo>
                  <a:pt x="73180" y="17050"/>
                </a:lnTo>
                <a:lnTo>
                  <a:pt x="73180" y="17040"/>
                </a:lnTo>
                <a:lnTo>
                  <a:pt x="73170" y="17040"/>
                </a:lnTo>
                <a:lnTo>
                  <a:pt x="73170" y="17030"/>
                </a:lnTo>
                <a:lnTo>
                  <a:pt x="73170" y="17020"/>
                </a:lnTo>
                <a:lnTo>
                  <a:pt x="73160" y="17020"/>
                </a:lnTo>
                <a:lnTo>
                  <a:pt x="73160" y="17040"/>
                </a:lnTo>
                <a:lnTo>
                  <a:pt x="73150" y="17040"/>
                </a:lnTo>
                <a:lnTo>
                  <a:pt x="73150" y="17070"/>
                </a:lnTo>
                <a:lnTo>
                  <a:pt x="73130" y="17070"/>
                </a:lnTo>
                <a:lnTo>
                  <a:pt x="73120" y="17070"/>
                </a:lnTo>
                <a:lnTo>
                  <a:pt x="73120" y="17080"/>
                </a:lnTo>
                <a:lnTo>
                  <a:pt x="73120" y="17090"/>
                </a:lnTo>
                <a:lnTo>
                  <a:pt x="73120" y="17100"/>
                </a:lnTo>
                <a:lnTo>
                  <a:pt x="73130" y="17100"/>
                </a:lnTo>
                <a:lnTo>
                  <a:pt x="73140" y="17100"/>
                </a:lnTo>
                <a:lnTo>
                  <a:pt x="73140" y="17140"/>
                </a:lnTo>
                <a:lnTo>
                  <a:pt x="73150" y="17140"/>
                </a:lnTo>
                <a:lnTo>
                  <a:pt x="73150" y="17150"/>
                </a:lnTo>
                <a:lnTo>
                  <a:pt x="73140" y="17150"/>
                </a:lnTo>
                <a:lnTo>
                  <a:pt x="73140" y="17160"/>
                </a:lnTo>
                <a:lnTo>
                  <a:pt x="73140" y="17170"/>
                </a:lnTo>
                <a:lnTo>
                  <a:pt x="73130" y="17170"/>
                </a:lnTo>
                <a:lnTo>
                  <a:pt x="73120" y="17170"/>
                </a:lnTo>
                <a:lnTo>
                  <a:pt x="73120" y="17180"/>
                </a:lnTo>
                <a:lnTo>
                  <a:pt x="73110" y="17180"/>
                </a:lnTo>
                <a:lnTo>
                  <a:pt x="73110" y="17190"/>
                </a:lnTo>
                <a:lnTo>
                  <a:pt x="73090" y="17190"/>
                </a:lnTo>
                <a:lnTo>
                  <a:pt x="73090" y="17200"/>
                </a:lnTo>
                <a:lnTo>
                  <a:pt x="73080" y="17200"/>
                </a:lnTo>
                <a:lnTo>
                  <a:pt x="73080" y="17190"/>
                </a:lnTo>
                <a:lnTo>
                  <a:pt x="73040" y="17190"/>
                </a:lnTo>
                <a:lnTo>
                  <a:pt x="73030" y="17190"/>
                </a:lnTo>
                <a:lnTo>
                  <a:pt x="73020" y="17190"/>
                </a:lnTo>
                <a:lnTo>
                  <a:pt x="73020" y="17180"/>
                </a:lnTo>
                <a:lnTo>
                  <a:pt x="73020" y="17170"/>
                </a:lnTo>
                <a:lnTo>
                  <a:pt x="73020" y="17160"/>
                </a:lnTo>
                <a:lnTo>
                  <a:pt x="73030" y="17160"/>
                </a:lnTo>
                <a:lnTo>
                  <a:pt x="73030" y="17150"/>
                </a:lnTo>
                <a:lnTo>
                  <a:pt x="73040" y="17150"/>
                </a:lnTo>
                <a:lnTo>
                  <a:pt x="73030" y="17150"/>
                </a:lnTo>
                <a:lnTo>
                  <a:pt x="73030" y="17140"/>
                </a:lnTo>
                <a:lnTo>
                  <a:pt x="73030" y="17130"/>
                </a:lnTo>
                <a:lnTo>
                  <a:pt x="73020" y="17130"/>
                </a:lnTo>
                <a:lnTo>
                  <a:pt x="73020" y="17120"/>
                </a:lnTo>
                <a:lnTo>
                  <a:pt x="73010" y="17120"/>
                </a:lnTo>
                <a:lnTo>
                  <a:pt x="73010" y="17110"/>
                </a:lnTo>
                <a:lnTo>
                  <a:pt x="73000" y="17110"/>
                </a:lnTo>
                <a:lnTo>
                  <a:pt x="73000" y="17100"/>
                </a:lnTo>
                <a:lnTo>
                  <a:pt x="73000" y="17090"/>
                </a:lnTo>
                <a:lnTo>
                  <a:pt x="72990" y="17090"/>
                </a:lnTo>
                <a:lnTo>
                  <a:pt x="72990" y="17080"/>
                </a:lnTo>
                <a:lnTo>
                  <a:pt x="72980" y="17080"/>
                </a:lnTo>
                <a:lnTo>
                  <a:pt x="72980" y="17070"/>
                </a:lnTo>
                <a:lnTo>
                  <a:pt x="72970" y="17070"/>
                </a:lnTo>
                <a:lnTo>
                  <a:pt x="72970" y="17060"/>
                </a:lnTo>
                <a:lnTo>
                  <a:pt x="72960" y="17060"/>
                </a:lnTo>
                <a:lnTo>
                  <a:pt x="72970" y="17060"/>
                </a:lnTo>
                <a:lnTo>
                  <a:pt x="72970" y="17050"/>
                </a:lnTo>
                <a:lnTo>
                  <a:pt x="72970" y="17040"/>
                </a:lnTo>
                <a:lnTo>
                  <a:pt x="72980" y="17040"/>
                </a:lnTo>
                <a:lnTo>
                  <a:pt x="72980" y="17020"/>
                </a:lnTo>
                <a:lnTo>
                  <a:pt x="72960" y="17020"/>
                </a:lnTo>
                <a:lnTo>
                  <a:pt x="72960" y="17000"/>
                </a:lnTo>
                <a:lnTo>
                  <a:pt x="72960" y="16990"/>
                </a:lnTo>
                <a:lnTo>
                  <a:pt x="72960" y="16980"/>
                </a:lnTo>
                <a:lnTo>
                  <a:pt x="72970" y="16980"/>
                </a:lnTo>
                <a:lnTo>
                  <a:pt x="72970" y="16970"/>
                </a:lnTo>
                <a:lnTo>
                  <a:pt x="72970" y="16950"/>
                </a:lnTo>
                <a:lnTo>
                  <a:pt x="72960" y="16950"/>
                </a:lnTo>
                <a:lnTo>
                  <a:pt x="72960" y="16940"/>
                </a:lnTo>
                <a:lnTo>
                  <a:pt x="72950" y="16940"/>
                </a:lnTo>
                <a:lnTo>
                  <a:pt x="72950" y="16930"/>
                </a:lnTo>
                <a:lnTo>
                  <a:pt x="72950" y="16920"/>
                </a:lnTo>
                <a:lnTo>
                  <a:pt x="72940" y="16920"/>
                </a:lnTo>
                <a:lnTo>
                  <a:pt x="72920" y="16920"/>
                </a:lnTo>
                <a:lnTo>
                  <a:pt x="72910" y="16920"/>
                </a:lnTo>
                <a:lnTo>
                  <a:pt x="72910" y="16930"/>
                </a:lnTo>
                <a:lnTo>
                  <a:pt x="72890" y="16930"/>
                </a:lnTo>
                <a:lnTo>
                  <a:pt x="72880" y="16930"/>
                </a:lnTo>
                <a:lnTo>
                  <a:pt x="72880" y="16940"/>
                </a:lnTo>
                <a:lnTo>
                  <a:pt x="72870" y="16940"/>
                </a:lnTo>
                <a:lnTo>
                  <a:pt x="72870" y="16950"/>
                </a:lnTo>
                <a:lnTo>
                  <a:pt x="72860" y="16950"/>
                </a:lnTo>
                <a:lnTo>
                  <a:pt x="72860" y="16940"/>
                </a:lnTo>
                <a:lnTo>
                  <a:pt x="72850" y="16940"/>
                </a:lnTo>
                <a:lnTo>
                  <a:pt x="72840" y="16940"/>
                </a:lnTo>
                <a:lnTo>
                  <a:pt x="72830" y="16940"/>
                </a:lnTo>
                <a:lnTo>
                  <a:pt x="72830" y="16930"/>
                </a:lnTo>
                <a:lnTo>
                  <a:pt x="72830" y="16900"/>
                </a:lnTo>
                <a:lnTo>
                  <a:pt x="72820" y="16900"/>
                </a:lnTo>
                <a:lnTo>
                  <a:pt x="72820" y="16890"/>
                </a:lnTo>
                <a:lnTo>
                  <a:pt x="72790" y="16890"/>
                </a:lnTo>
                <a:lnTo>
                  <a:pt x="72790" y="16880"/>
                </a:lnTo>
                <a:lnTo>
                  <a:pt x="72780" y="16880"/>
                </a:lnTo>
                <a:lnTo>
                  <a:pt x="72780" y="16870"/>
                </a:lnTo>
                <a:lnTo>
                  <a:pt x="72790" y="16870"/>
                </a:lnTo>
                <a:lnTo>
                  <a:pt x="72800" y="16870"/>
                </a:lnTo>
                <a:lnTo>
                  <a:pt x="72800" y="16860"/>
                </a:lnTo>
                <a:lnTo>
                  <a:pt x="72810" y="16860"/>
                </a:lnTo>
                <a:lnTo>
                  <a:pt x="72810" y="16850"/>
                </a:lnTo>
                <a:lnTo>
                  <a:pt x="72810" y="16840"/>
                </a:lnTo>
                <a:lnTo>
                  <a:pt x="72810" y="16810"/>
                </a:lnTo>
                <a:lnTo>
                  <a:pt x="72810" y="16800"/>
                </a:lnTo>
                <a:lnTo>
                  <a:pt x="72820" y="16800"/>
                </a:lnTo>
                <a:lnTo>
                  <a:pt x="72820" y="16790"/>
                </a:lnTo>
                <a:lnTo>
                  <a:pt x="72820" y="16760"/>
                </a:lnTo>
                <a:lnTo>
                  <a:pt x="72820" y="16740"/>
                </a:lnTo>
                <a:lnTo>
                  <a:pt x="72810" y="16740"/>
                </a:lnTo>
                <a:lnTo>
                  <a:pt x="72810" y="16730"/>
                </a:lnTo>
                <a:lnTo>
                  <a:pt x="72810" y="16720"/>
                </a:lnTo>
                <a:lnTo>
                  <a:pt x="72800" y="16720"/>
                </a:lnTo>
                <a:lnTo>
                  <a:pt x="72800" y="16710"/>
                </a:lnTo>
                <a:lnTo>
                  <a:pt x="72790" y="16710"/>
                </a:lnTo>
                <a:lnTo>
                  <a:pt x="72790" y="16700"/>
                </a:lnTo>
                <a:lnTo>
                  <a:pt x="72780" y="16700"/>
                </a:lnTo>
                <a:lnTo>
                  <a:pt x="72770" y="16700"/>
                </a:lnTo>
                <a:lnTo>
                  <a:pt x="72770" y="16690"/>
                </a:lnTo>
                <a:lnTo>
                  <a:pt x="72760" y="16690"/>
                </a:lnTo>
                <a:lnTo>
                  <a:pt x="72750" y="16690"/>
                </a:lnTo>
                <a:lnTo>
                  <a:pt x="72750" y="16680"/>
                </a:lnTo>
                <a:lnTo>
                  <a:pt x="72750" y="16660"/>
                </a:lnTo>
                <a:lnTo>
                  <a:pt x="72750" y="16650"/>
                </a:lnTo>
                <a:lnTo>
                  <a:pt x="72760" y="16650"/>
                </a:lnTo>
                <a:lnTo>
                  <a:pt x="72760" y="16640"/>
                </a:lnTo>
                <a:lnTo>
                  <a:pt x="72770" y="16640"/>
                </a:lnTo>
                <a:lnTo>
                  <a:pt x="72770" y="16630"/>
                </a:lnTo>
                <a:lnTo>
                  <a:pt x="72780" y="16630"/>
                </a:lnTo>
                <a:lnTo>
                  <a:pt x="72780" y="16620"/>
                </a:lnTo>
                <a:lnTo>
                  <a:pt x="72790" y="16620"/>
                </a:lnTo>
                <a:lnTo>
                  <a:pt x="72790" y="16610"/>
                </a:lnTo>
                <a:lnTo>
                  <a:pt x="72790" y="16600"/>
                </a:lnTo>
                <a:lnTo>
                  <a:pt x="72800" y="16600"/>
                </a:lnTo>
                <a:lnTo>
                  <a:pt x="72800" y="16590"/>
                </a:lnTo>
                <a:lnTo>
                  <a:pt x="72800" y="16580"/>
                </a:lnTo>
                <a:lnTo>
                  <a:pt x="72810" y="16580"/>
                </a:lnTo>
                <a:lnTo>
                  <a:pt x="72810" y="16570"/>
                </a:lnTo>
                <a:lnTo>
                  <a:pt x="72820" y="16570"/>
                </a:lnTo>
                <a:lnTo>
                  <a:pt x="72820" y="16560"/>
                </a:lnTo>
                <a:lnTo>
                  <a:pt x="72820" y="16540"/>
                </a:lnTo>
                <a:lnTo>
                  <a:pt x="72830" y="16540"/>
                </a:lnTo>
                <a:lnTo>
                  <a:pt x="72830" y="16530"/>
                </a:lnTo>
                <a:lnTo>
                  <a:pt x="72840" y="16530"/>
                </a:lnTo>
                <a:lnTo>
                  <a:pt x="72840" y="16520"/>
                </a:lnTo>
                <a:lnTo>
                  <a:pt x="72840" y="16500"/>
                </a:lnTo>
                <a:lnTo>
                  <a:pt x="72840" y="16470"/>
                </a:lnTo>
                <a:lnTo>
                  <a:pt x="72830" y="16470"/>
                </a:lnTo>
                <a:lnTo>
                  <a:pt x="72830" y="16460"/>
                </a:lnTo>
                <a:lnTo>
                  <a:pt x="72830" y="16450"/>
                </a:lnTo>
                <a:lnTo>
                  <a:pt x="72840" y="16450"/>
                </a:lnTo>
                <a:lnTo>
                  <a:pt x="72840" y="16440"/>
                </a:lnTo>
                <a:lnTo>
                  <a:pt x="72850" y="16440"/>
                </a:lnTo>
                <a:lnTo>
                  <a:pt x="72850" y="16430"/>
                </a:lnTo>
                <a:lnTo>
                  <a:pt x="72860" y="16430"/>
                </a:lnTo>
                <a:lnTo>
                  <a:pt x="72870" y="16430"/>
                </a:lnTo>
                <a:lnTo>
                  <a:pt x="72870" y="16420"/>
                </a:lnTo>
                <a:lnTo>
                  <a:pt x="72870" y="16400"/>
                </a:lnTo>
                <a:lnTo>
                  <a:pt x="72860" y="16400"/>
                </a:lnTo>
                <a:lnTo>
                  <a:pt x="72860" y="16380"/>
                </a:lnTo>
                <a:lnTo>
                  <a:pt x="72860" y="16360"/>
                </a:lnTo>
                <a:lnTo>
                  <a:pt x="72850" y="16360"/>
                </a:lnTo>
                <a:lnTo>
                  <a:pt x="72850" y="16350"/>
                </a:lnTo>
                <a:lnTo>
                  <a:pt x="72840" y="16350"/>
                </a:lnTo>
                <a:lnTo>
                  <a:pt x="72840" y="16340"/>
                </a:lnTo>
                <a:lnTo>
                  <a:pt x="72850" y="16340"/>
                </a:lnTo>
                <a:lnTo>
                  <a:pt x="72850" y="16320"/>
                </a:lnTo>
                <a:lnTo>
                  <a:pt x="72840" y="16320"/>
                </a:lnTo>
                <a:lnTo>
                  <a:pt x="72840" y="16310"/>
                </a:lnTo>
                <a:lnTo>
                  <a:pt x="72830" y="16310"/>
                </a:lnTo>
                <a:lnTo>
                  <a:pt x="72820" y="16310"/>
                </a:lnTo>
                <a:lnTo>
                  <a:pt x="72820" y="16290"/>
                </a:lnTo>
                <a:lnTo>
                  <a:pt x="72810" y="16290"/>
                </a:lnTo>
                <a:lnTo>
                  <a:pt x="72810" y="16280"/>
                </a:lnTo>
                <a:lnTo>
                  <a:pt x="72800" y="16280"/>
                </a:lnTo>
                <a:lnTo>
                  <a:pt x="72800" y="16290"/>
                </a:lnTo>
                <a:lnTo>
                  <a:pt x="72780" y="16290"/>
                </a:lnTo>
                <a:lnTo>
                  <a:pt x="72780" y="16280"/>
                </a:lnTo>
                <a:lnTo>
                  <a:pt x="72770" y="16280"/>
                </a:lnTo>
                <a:lnTo>
                  <a:pt x="72760" y="16280"/>
                </a:lnTo>
                <a:lnTo>
                  <a:pt x="72760" y="16270"/>
                </a:lnTo>
                <a:lnTo>
                  <a:pt x="72750" y="16270"/>
                </a:lnTo>
                <a:lnTo>
                  <a:pt x="72730" y="16270"/>
                </a:lnTo>
                <a:lnTo>
                  <a:pt x="72730" y="16260"/>
                </a:lnTo>
                <a:lnTo>
                  <a:pt x="72730" y="16250"/>
                </a:lnTo>
                <a:lnTo>
                  <a:pt x="72720" y="16250"/>
                </a:lnTo>
                <a:lnTo>
                  <a:pt x="72700" y="16250"/>
                </a:lnTo>
                <a:lnTo>
                  <a:pt x="72680" y="16250"/>
                </a:lnTo>
                <a:lnTo>
                  <a:pt x="72680" y="16260"/>
                </a:lnTo>
                <a:lnTo>
                  <a:pt x="72670" y="16260"/>
                </a:lnTo>
                <a:lnTo>
                  <a:pt x="72670" y="16270"/>
                </a:lnTo>
                <a:lnTo>
                  <a:pt x="72660" y="16270"/>
                </a:lnTo>
                <a:lnTo>
                  <a:pt x="72650" y="16270"/>
                </a:lnTo>
                <a:lnTo>
                  <a:pt x="72640" y="16270"/>
                </a:lnTo>
                <a:lnTo>
                  <a:pt x="72640" y="16260"/>
                </a:lnTo>
                <a:lnTo>
                  <a:pt x="72630" y="16260"/>
                </a:lnTo>
                <a:lnTo>
                  <a:pt x="72630" y="16270"/>
                </a:lnTo>
                <a:lnTo>
                  <a:pt x="72620" y="16270"/>
                </a:lnTo>
                <a:lnTo>
                  <a:pt x="72610" y="16270"/>
                </a:lnTo>
                <a:lnTo>
                  <a:pt x="72610" y="16280"/>
                </a:lnTo>
                <a:lnTo>
                  <a:pt x="72600" y="16280"/>
                </a:lnTo>
                <a:lnTo>
                  <a:pt x="72600" y="16290"/>
                </a:lnTo>
                <a:lnTo>
                  <a:pt x="72590" y="16290"/>
                </a:lnTo>
                <a:lnTo>
                  <a:pt x="72580" y="16290"/>
                </a:lnTo>
                <a:lnTo>
                  <a:pt x="72580" y="16300"/>
                </a:lnTo>
                <a:lnTo>
                  <a:pt x="72570" y="16300"/>
                </a:lnTo>
                <a:lnTo>
                  <a:pt x="72560" y="16300"/>
                </a:lnTo>
                <a:lnTo>
                  <a:pt x="72560" y="16310"/>
                </a:lnTo>
                <a:lnTo>
                  <a:pt x="72550" y="16310"/>
                </a:lnTo>
                <a:lnTo>
                  <a:pt x="72550" y="16320"/>
                </a:lnTo>
                <a:lnTo>
                  <a:pt x="72540" y="16320"/>
                </a:lnTo>
                <a:lnTo>
                  <a:pt x="72540" y="16330"/>
                </a:lnTo>
                <a:lnTo>
                  <a:pt x="72530" y="16330"/>
                </a:lnTo>
                <a:lnTo>
                  <a:pt x="72530" y="16340"/>
                </a:lnTo>
                <a:lnTo>
                  <a:pt x="72520" y="16340"/>
                </a:lnTo>
                <a:lnTo>
                  <a:pt x="72520" y="16350"/>
                </a:lnTo>
                <a:lnTo>
                  <a:pt x="72510" y="16350"/>
                </a:lnTo>
                <a:lnTo>
                  <a:pt x="72510" y="16360"/>
                </a:lnTo>
                <a:lnTo>
                  <a:pt x="72500" y="16360"/>
                </a:lnTo>
                <a:lnTo>
                  <a:pt x="72500" y="16370"/>
                </a:lnTo>
                <a:lnTo>
                  <a:pt x="72490" y="16370"/>
                </a:lnTo>
                <a:lnTo>
                  <a:pt x="72490" y="16380"/>
                </a:lnTo>
                <a:lnTo>
                  <a:pt x="72480" y="16380"/>
                </a:lnTo>
                <a:lnTo>
                  <a:pt x="72480" y="16390"/>
                </a:lnTo>
                <a:lnTo>
                  <a:pt x="72480" y="16400"/>
                </a:lnTo>
                <a:lnTo>
                  <a:pt x="72470" y="16400"/>
                </a:lnTo>
                <a:lnTo>
                  <a:pt x="72470" y="16410"/>
                </a:lnTo>
                <a:lnTo>
                  <a:pt x="72470" y="16420"/>
                </a:lnTo>
                <a:lnTo>
                  <a:pt x="72460" y="16420"/>
                </a:lnTo>
                <a:lnTo>
                  <a:pt x="72460" y="16430"/>
                </a:lnTo>
                <a:lnTo>
                  <a:pt x="72460" y="16440"/>
                </a:lnTo>
                <a:lnTo>
                  <a:pt x="72450" y="16440"/>
                </a:lnTo>
                <a:lnTo>
                  <a:pt x="72450" y="16450"/>
                </a:lnTo>
                <a:lnTo>
                  <a:pt x="72440" y="16450"/>
                </a:lnTo>
                <a:lnTo>
                  <a:pt x="72440" y="16460"/>
                </a:lnTo>
                <a:lnTo>
                  <a:pt x="72430" y="16460"/>
                </a:lnTo>
                <a:lnTo>
                  <a:pt x="72430" y="16470"/>
                </a:lnTo>
                <a:lnTo>
                  <a:pt x="72420" y="16470"/>
                </a:lnTo>
                <a:lnTo>
                  <a:pt x="72420" y="16480"/>
                </a:lnTo>
                <a:lnTo>
                  <a:pt x="72420" y="16490"/>
                </a:lnTo>
                <a:lnTo>
                  <a:pt x="72420" y="16500"/>
                </a:lnTo>
                <a:lnTo>
                  <a:pt x="72420" y="16510"/>
                </a:lnTo>
                <a:lnTo>
                  <a:pt x="72410" y="16510"/>
                </a:lnTo>
                <a:lnTo>
                  <a:pt x="72410" y="16520"/>
                </a:lnTo>
                <a:lnTo>
                  <a:pt x="72400" y="16520"/>
                </a:lnTo>
                <a:lnTo>
                  <a:pt x="72390" y="16520"/>
                </a:lnTo>
                <a:lnTo>
                  <a:pt x="72370" y="16520"/>
                </a:lnTo>
                <a:lnTo>
                  <a:pt x="72370" y="16530"/>
                </a:lnTo>
                <a:lnTo>
                  <a:pt x="72370" y="16540"/>
                </a:lnTo>
                <a:lnTo>
                  <a:pt x="72380" y="16540"/>
                </a:lnTo>
                <a:lnTo>
                  <a:pt x="72380" y="16550"/>
                </a:lnTo>
                <a:lnTo>
                  <a:pt x="72390" y="16550"/>
                </a:lnTo>
                <a:lnTo>
                  <a:pt x="72390" y="16570"/>
                </a:lnTo>
                <a:lnTo>
                  <a:pt x="72400" y="16570"/>
                </a:lnTo>
                <a:lnTo>
                  <a:pt x="72400" y="16580"/>
                </a:lnTo>
                <a:lnTo>
                  <a:pt x="72400" y="16590"/>
                </a:lnTo>
                <a:lnTo>
                  <a:pt x="72410" y="16590"/>
                </a:lnTo>
                <a:lnTo>
                  <a:pt x="72410" y="16600"/>
                </a:lnTo>
                <a:lnTo>
                  <a:pt x="72420" y="16600"/>
                </a:lnTo>
                <a:lnTo>
                  <a:pt x="72420" y="16610"/>
                </a:lnTo>
                <a:lnTo>
                  <a:pt x="72420" y="16620"/>
                </a:lnTo>
                <a:lnTo>
                  <a:pt x="72420" y="16630"/>
                </a:lnTo>
                <a:lnTo>
                  <a:pt x="72430" y="16630"/>
                </a:lnTo>
                <a:lnTo>
                  <a:pt x="72430" y="16640"/>
                </a:lnTo>
                <a:lnTo>
                  <a:pt x="72420" y="16640"/>
                </a:lnTo>
                <a:lnTo>
                  <a:pt x="72420" y="16650"/>
                </a:lnTo>
                <a:lnTo>
                  <a:pt x="72410" y="16650"/>
                </a:lnTo>
                <a:lnTo>
                  <a:pt x="72410" y="16660"/>
                </a:lnTo>
                <a:lnTo>
                  <a:pt x="72390" y="16660"/>
                </a:lnTo>
                <a:lnTo>
                  <a:pt x="72390" y="16650"/>
                </a:lnTo>
                <a:lnTo>
                  <a:pt x="72380" y="16650"/>
                </a:lnTo>
                <a:lnTo>
                  <a:pt x="72380" y="16640"/>
                </a:lnTo>
                <a:lnTo>
                  <a:pt x="72370" y="16640"/>
                </a:lnTo>
                <a:lnTo>
                  <a:pt x="72370" y="16630"/>
                </a:lnTo>
                <a:lnTo>
                  <a:pt x="72360" y="16630"/>
                </a:lnTo>
                <a:lnTo>
                  <a:pt x="72360" y="16620"/>
                </a:lnTo>
                <a:lnTo>
                  <a:pt x="72350" y="16620"/>
                </a:lnTo>
                <a:lnTo>
                  <a:pt x="72350" y="16610"/>
                </a:lnTo>
                <a:lnTo>
                  <a:pt x="72350" y="16600"/>
                </a:lnTo>
                <a:lnTo>
                  <a:pt x="72340" y="16600"/>
                </a:lnTo>
                <a:lnTo>
                  <a:pt x="72330" y="16600"/>
                </a:lnTo>
                <a:lnTo>
                  <a:pt x="72330" y="16590"/>
                </a:lnTo>
                <a:lnTo>
                  <a:pt x="72320" y="16590"/>
                </a:lnTo>
                <a:lnTo>
                  <a:pt x="72320" y="16580"/>
                </a:lnTo>
                <a:lnTo>
                  <a:pt x="72300" y="16580"/>
                </a:lnTo>
                <a:lnTo>
                  <a:pt x="72300" y="16570"/>
                </a:lnTo>
                <a:lnTo>
                  <a:pt x="72290" y="16570"/>
                </a:lnTo>
                <a:lnTo>
                  <a:pt x="72290" y="16560"/>
                </a:lnTo>
                <a:lnTo>
                  <a:pt x="72280" y="16560"/>
                </a:lnTo>
                <a:lnTo>
                  <a:pt x="72280" y="16550"/>
                </a:lnTo>
                <a:lnTo>
                  <a:pt x="72270" y="16550"/>
                </a:lnTo>
                <a:lnTo>
                  <a:pt x="72270" y="16540"/>
                </a:lnTo>
                <a:lnTo>
                  <a:pt x="72260" y="16540"/>
                </a:lnTo>
                <a:lnTo>
                  <a:pt x="72260" y="16530"/>
                </a:lnTo>
                <a:lnTo>
                  <a:pt x="72250" y="16530"/>
                </a:lnTo>
                <a:lnTo>
                  <a:pt x="72250" y="16520"/>
                </a:lnTo>
                <a:lnTo>
                  <a:pt x="72240" y="16520"/>
                </a:lnTo>
                <a:lnTo>
                  <a:pt x="72240" y="16510"/>
                </a:lnTo>
                <a:lnTo>
                  <a:pt x="72230" y="16510"/>
                </a:lnTo>
                <a:lnTo>
                  <a:pt x="72220" y="16510"/>
                </a:lnTo>
                <a:lnTo>
                  <a:pt x="72220" y="16500"/>
                </a:lnTo>
                <a:lnTo>
                  <a:pt x="72210" y="16500"/>
                </a:lnTo>
                <a:lnTo>
                  <a:pt x="72210" y="16480"/>
                </a:lnTo>
                <a:lnTo>
                  <a:pt x="72210" y="16470"/>
                </a:lnTo>
                <a:lnTo>
                  <a:pt x="72200" y="16470"/>
                </a:lnTo>
                <a:lnTo>
                  <a:pt x="72190" y="16470"/>
                </a:lnTo>
                <a:lnTo>
                  <a:pt x="72190" y="16460"/>
                </a:lnTo>
                <a:lnTo>
                  <a:pt x="72180" y="16460"/>
                </a:lnTo>
                <a:lnTo>
                  <a:pt x="72170" y="16460"/>
                </a:lnTo>
                <a:lnTo>
                  <a:pt x="72170" y="16450"/>
                </a:lnTo>
                <a:lnTo>
                  <a:pt x="72160" y="16450"/>
                </a:lnTo>
                <a:lnTo>
                  <a:pt x="72160" y="16440"/>
                </a:lnTo>
                <a:lnTo>
                  <a:pt x="72150" y="16440"/>
                </a:lnTo>
                <a:lnTo>
                  <a:pt x="72140" y="16440"/>
                </a:lnTo>
                <a:lnTo>
                  <a:pt x="72140" y="16430"/>
                </a:lnTo>
                <a:lnTo>
                  <a:pt x="72140" y="16420"/>
                </a:lnTo>
                <a:lnTo>
                  <a:pt x="72130" y="16420"/>
                </a:lnTo>
                <a:lnTo>
                  <a:pt x="72120" y="16420"/>
                </a:lnTo>
                <a:lnTo>
                  <a:pt x="72120" y="16410"/>
                </a:lnTo>
                <a:lnTo>
                  <a:pt x="72110" y="16410"/>
                </a:lnTo>
                <a:lnTo>
                  <a:pt x="72100" y="16410"/>
                </a:lnTo>
                <a:lnTo>
                  <a:pt x="72100" y="16390"/>
                </a:lnTo>
                <a:lnTo>
                  <a:pt x="72130" y="16390"/>
                </a:lnTo>
                <a:lnTo>
                  <a:pt x="72130" y="16380"/>
                </a:lnTo>
                <a:lnTo>
                  <a:pt x="72140" y="16380"/>
                </a:lnTo>
                <a:lnTo>
                  <a:pt x="72150" y="16380"/>
                </a:lnTo>
                <a:lnTo>
                  <a:pt x="72150" y="16370"/>
                </a:lnTo>
                <a:lnTo>
                  <a:pt x="72160" y="16370"/>
                </a:lnTo>
                <a:lnTo>
                  <a:pt x="72170" y="16370"/>
                </a:lnTo>
                <a:lnTo>
                  <a:pt x="72170" y="16360"/>
                </a:lnTo>
                <a:lnTo>
                  <a:pt x="72190" y="16360"/>
                </a:lnTo>
                <a:lnTo>
                  <a:pt x="72200" y="16360"/>
                </a:lnTo>
                <a:lnTo>
                  <a:pt x="72200" y="16350"/>
                </a:lnTo>
                <a:lnTo>
                  <a:pt x="72210" y="16350"/>
                </a:lnTo>
                <a:lnTo>
                  <a:pt x="72220" y="16350"/>
                </a:lnTo>
                <a:lnTo>
                  <a:pt x="72220" y="16340"/>
                </a:lnTo>
                <a:lnTo>
                  <a:pt x="72230" y="16340"/>
                </a:lnTo>
                <a:lnTo>
                  <a:pt x="72230" y="16330"/>
                </a:lnTo>
                <a:lnTo>
                  <a:pt x="72240" y="16330"/>
                </a:lnTo>
                <a:lnTo>
                  <a:pt x="72240" y="16310"/>
                </a:lnTo>
                <a:lnTo>
                  <a:pt x="72240" y="16300"/>
                </a:lnTo>
                <a:lnTo>
                  <a:pt x="72270" y="16300"/>
                </a:lnTo>
                <a:lnTo>
                  <a:pt x="72270" y="16290"/>
                </a:lnTo>
                <a:lnTo>
                  <a:pt x="72300" y="16290"/>
                </a:lnTo>
                <a:lnTo>
                  <a:pt x="72340" y="16290"/>
                </a:lnTo>
                <a:lnTo>
                  <a:pt x="72340" y="16280"/>
                </a:lnTo>
                <a:lnTo>
                  <a:pt x="72350" y="16280"/>
                </a:lnTo>
                <a:lnTo>
                  <a:pt x="72370" y="16280"/>
                </a:lnTo>
                <a:lnTo>
                  <a:pt x="72370" y="16270"/>
                </a:lnTo>
                <a:lnTo>
                  <a:pt x="72380" y="16270"/>
                </a:lnTo>
                <a:lnTo>
                  <a:pt x="72390" y="16270"/>
                </a:lnTo>
                <a:lnTo>
                  <a:pt x="72400" y="16270"/>
                </a:lnTo>
                <a:lnTo>
                  <a:pt x="72400" y="16260"/>
                </a:lnTo>
                <a:lnTo>
                  <a:pt x="72400" y="16250"/>
                </a:lnTo>
                <a:lnTo>
                  <a:pt x="72410" y="16250"/>
                </a:lnTo>
                <a:lnTo>
                  <a:pt x="72410" y="16240"/>
                </a:lnTo>
                <a:lnTo>
                  <a:pt x="72410" y="16230"/>
                </a:lnTo>
                <a:lnTo>
                  <a:pt x="72420" y="16230"/>
                </a:lnTo>
                <a:lnTo>
                  <a:pt x="72420" y="16200"/>
                </a:lnTo>
                <a:lnTo>
                  <a:pt x="72410" y="16200"/>
                </a:lnTo>
                <a:lnTo>
                  <a:pt x="72410" y="16190"/>
                </a:lnTo>
                <a:lnTo>
                  <a:pt x="72400" y="16190"/>
                </a:lnTo>
                <a:lnTo>
                  <a:pt x="72400" y="16180"/>
                </a:lnTo>
                <a:lnTo>
                  <a:pt x="72390" y="16180"/>
                </a:lnTo>
                <a:lnTo>
                  <a:pt x="72390" y="16170"/>
                </a:lnTo>
                <a:lnTo>
                  <a:pt x="72380" y="16170"/>
                </a:lnTo>
                <a:lnTo>
                  <a:pt x="72380" y="16160"/>
                </a:lnTo>
                <a:lnTo>
                  <a:pt x="72380" y="16150"/>
                </a:lnTo>
                <a:lnTo>
                  <a:pt x="72360" y="16150"/>
                </a:lnTo>
                <a:lnTo>
                  <a:pt x="72360" y="16160"/>
                </a:lnTo>
                <a:lnTo>
                  <a:pt x="72360" y="16170"/>
                </a:lnTo>
                <a:lnTo>
                  <a:pt x="72370" y="16170"/>
                </a:lnTo>
                <a:lnTo>
                  <a:pt x="72380" y="16170"/>
                </a:lnTo>
                <a:lnTo>
                  <a:pt x="72380" y="16180"/>
                </a:lnTo>
                <a:lnTo>
                  <a:pt x="72380" y="16190"/>
                </a:lnTo>
                <a:lnTo>
                  <a:pt x="72390" y="16190"/>
                </a:lnTo>
                <a:lnTo>
                  <a:pt x="72390" y="16200"/>
                </a:lnTo>
                <a:lnTo>
                  <a:pt x="72390" y="16210"/>
                </a:lnTo>
                <a:lnTo>
                  <a:pt x="72390" y="16220"/>
                </a:lnTo>
                <a:lnTo>
                  <a:pt x="72400" y="16220"/>
                </a:lnTo>
                <a:lnTo>
                  <a:pt x="72400" y="16240"/>
                </a:lnTo>
                <a:lnTo>
                  <a:pt x="72390" y="16240"/>
                </a:lnTo>
                <a:lnTo>
                  <a:pt x="72390" y="16250"/>
                </a:lnTo>
                <a:lnTo>
                  <a:pt x="72380" y="16250"/>
                </a:lnTo>
                <a:lnTo>
                  <a:pt x="72380" y="16260"/>
                </a:lnTo>
                <a:lnTo>
                  <a:pt x="72360" y="16260"/>
                </a:lnTo>
                <a:lnTo>
                  <a:pt x="72350" y="16260"/>
                </a:lnTo>
                <a:lnTo>
                  <a:pt x="72350" y="16270"/>
                </a:lnTo>
                <a:lnTo>
                  <a:pt x="72330" y="16270"/>
                </a:lnTo>
                <a:lnTo>
                  <a:pt x="72320" y="16270"/>
                </a:lnTo>
                <a:lnTo>
                  <a:pt x="72300" y="16270"/>
                </a:lnTo>
                <a:lnTo>
                  <a:pt x="72300" y="16280"/>
                </a:lnTo>
                <a:lnTo>
                  <a:pt x="72270" y="16280"/>
                </a:lnTo>
                <a:lnTo>
                  <a:pt x="72230" y="16280"/>
                </a:lnTo>
                <a:lnTo>
                  <a:pt x="72220" y="16280"/>
                </a:lnTo>
                <a:lnTo>
                  <a:pt x="72220" y="16270"/>
                </a:lnTo>
                <a:lnTo>
                  <a:pt x="72220" y="16240"/>
                </a:lnTo>
                <a:lnTo>
                  <a:pt x="72220" y="16230"/>
                </a:lnTo>
                <a:lnTo>
                  <a:pt x="72220" y="16210"/>
                </a:lnTo>
                <a:lnTo>
                  <a:pt x="72230" y="16210"/>
                </a:lnTo>
                <a:lnTo>
                  <a:pt x="72230" y="16200"/>
                </a:lnTo>
                <a:lnTo>
                  <a:pt x="72240" y="16200"/>
                </a:lnTo>
                <a:lnTo>
                  <a:pt x="72260" y="16200"/>
                </a:lnTo>
                <a:lnTo>
                  <a:pt x="72260" y="16190"/>
                </a:lnTo>
                <a:lnTo>
                  <a:pt x="72260" y="16180"/>
                </a:lnTo>
                <a:lnTo>
                  <a:pt x="72270" y="16180"/>
                </a:lnTo>
                <a:lnTo>
                  <a:pt x="72270" y="16170"/>
                </a:lnTo>
                <a:lnTo>
                  <a:pt x="72280" y="16170"/>
                </a:lnTo>
                <a:lnTo>
                  <a:pt x="72270" y="16170"/>
                </a:lnTo>
                <a:lnTo>
                  <a:pt x="72270" y="16160"/>
                </a:lnTo>
                <a:lnTo>
                  <a:pt x="72250" y="16160"/>
                </a:lnTo>
                <a:lnTo>
                  <a:pt x="72250" y="16150"/>
                </a:lnTo>
                <a:lnTo>
                  <a:pt x="72240" y="16150"/>
                </a:lnTo>
                <a:lnTo>
                  <a:pt x="72240" y="16140"/>
                </a:lnTo>
                <a:lnTo>
                  <a:pt x="72230" y="16140"/>
                </a:lnTo>
                <a:lnTo>
                  <a:pt x="72220" y="16140"/>
                </a:lnTo>
                <a:lnTo>
                  <a:pt x="72220" y="16130"/>
                </a:lnTo>
                <a:lnTo>
                  <a:pt x="72210" y="16130"/>
                </a:lnTo>
                <a:lnTo>
                  <a:pt x="72210" y="16120"/>
                </a:lnTo>
                <a:lnTo>
                  <a:pt x="72220" y="16120"/>
                </a:lnTo>
                <a:lnTo>
                  <a:pt x="72230" y="16120"/>
                </a:lnTo>
                <a:lnTo>
                  <a:pt x="72230" y="16110"/>
                </a:lnTo>
                <a:lnTo>
                  <a:pt x="72240" y="16110"/>
                </a:lnTo>
                <a:lnTo>
                  <a:pt x="72240" y="16100"/>
                </a:lnTo>
                <a:lnTo>
                  <a:pt x="72230" y="16100"/>
                </a:lnTo>
                <a:lnTo>
                  <a:pt x="72230" y="16090"/>
                </a:lnTo>
                <a:lnTo>
                  <a:pt x="72230" y="16080"/>
                </a:lnTo>
                <a:lnTo>
                  <a:pt x="72220" y="16080"/>
                </a:lnTo>
                <a:lnTo>
                  <a:pt x="72220" y="16070"/>
                </a:lnTo>
                <a:lnTo>
                  <a:pt x="72210" y="16070"/>
                </a:lnTo>
                <a:lnTo>
                  <a:pt x="72210" y="16080"/>
                </a:lnTo>
                <a:lnTo>
                  <a:pt x="72200" y="16080"/>
                </a:lnTo>
                <a:lnTo>
                  <a:pt x="72200" y="16070"/>
                </a:lnTo>
                <a:lnTo>
                  <a:pt x="72190" y="16070"/>
                </a:lnTo>
                <a:lnTo>
                  <a:pt x="72200" y="16070"/>
                </a:lnTo>
                <a:lnTo>
                  <a:pt x="72200" y="16040"/>
                </a:lnTo>
                <a:lnTo>
                  <a:pt x="72200" y="16020"/>
                </a:lnTo>
                <a:lnTo>
                  <a:pt x="72190" y="16020"/>
                </a:lnTo>
                <a:lnTo>
                  <a:pt x="72180" y="16020"/>
                </a:lnTo>
                <a:lnTo>
                  <a:pt x="72180" y="16030"/>
                </a:lnTo>
                <a:lnTo>
                  <a:pt x="72170" y="16030"/>
                </a:lnTo>
                <a:lnTo>
                  <a:pt x="72170" y="16020"/>
                </a:lnTo>
                <a:lnTo>
                  <a:pt x="72130" y="16020"/>
                </a:lnTo>
                <a:lnTo>
                  <a:pt x="72120" y="16020"/>
                </a:lnTo>
                <a:lnTo>
                  <a:pt x="72120" y="16010"/>
                </a:lnTo>
                <a:lnTo>
                  <a:pt x="72130" y="16010"/>
                </a:lnTo>
                <a:lnTo>
                  <a:pt x="72130" y="16000"/>
                </a:lnTo>
                <a:lnTo>
                  <a:pt x="72130" y="15980"/>
                </a:lnTo>
                <a:lnTo>
                  <a:pt x="72140" y="15980"/>
                </a:lnTo>
                <a:lnTo>
                  <a:pt x="72140" y="15970"/>
                </a:lnTo>
                <a:lnTo>
                  <a:pt x="72130" y="15970"/>
                </a:lnTo>
                <a:lnTo>
                  <a:pt x="72140" y="15970"/>
                </a:lnTo>
                <a:lnTo>
                  <a:pt x="72140" y="15960"/>
                </a:lnTo>
                <a:lnTo>
                  <a:pt x="72130" y="15960"/>
                </a:lnTo>
                <a:lnTo>
                  <a:pt x="72130" y="15950"/>
                </a:lnTo>
                <a:lnTo>
                  <a:pt x="72120" y="15950"/>
                </a:lnTo>
                <a:lnTo>
                  <a:pt x="72120" y="15940"/>
                </a:lnTo>
                <a:lnTo>
                  <a:pt x="72120" y="15930"/>
                </a:lnTo>
                <a:lnTo>
                  <a:pt x="72120" y="15910"/>
                </a:lnTo>
                <a:lnTo>
                  <a:pt x="72110" y="15910"/>
                </a:lnTo>
                <a:lnTo>
                  <a:pt x="72110" y="15890"/>
                </a:lnTo>
                <a:lnTo>
                  <a:pt x="72120" y="15890"/>
                </a:lnTo>
                <a:lnTo>
                  <a:pt x="72120" y="15870"/>
                </a:lnTo>
                <a:lnTo>
                  <a:pt x="72110" y="15870"/>
                </a:lnTo>
                <a:lnTo>
                  <a:pt x="72100" y="15870"/>
                </a:lnTo>
                <a:lnTo>
                  <a:pt x="72100" y="15890"/>
                </a:lnTo>
                <a:lnTo>
                  <a:pt x="72100" y="15900"/>
                </a:lnTo>
                <a:lnTo>
                  <a:pt x="72090" y="15900"/>
                </a:lnTo>
                <a:lnTo>
                  <a:pt x="72090" y="15940"/>
                </a:lnTo>
                <a:lnTo>
                  <a:pt x="72090" y="15950"/>
                </a:lnTo>
                <a:lnTo>
                  <a:pt x="72090" y="15960"/>
                </a:lnTo>
                <a:lnTo>
                  <a:pt x="72080" y="15960"/>
                </a:lnTo>
                <a:lnTo>
                  <a:pt x="72080" y="15970"/>
                </a:lnTo>
                <a:lnTo>
                  <a:pt x="72080" y="15980"/>
                </a:lnTo>
                <a:lnTo>
                  <a:pt x="72070" y="15980"/>
                </a:lnTo>
                <a:lnTo>
                  <a:pt x="72070" y="15990"/>
                </a:lnTo>
                <a:lnTo>
                  <a:pt x="72060" y="15990"/>
                </a:lnTo>
                <a:lnTo>
                  <a:pt x="72060" y="16000"/>
                </a:lnTo>
                <a:lnTo>
                  <a:pt x="72050" y="16000"/>
                </a:lnTo>
                <a:lnTo>
                  <a:pt x="72050" y="16010"/>
                </a:lnTo>
                <a:lnTo>
                  <a:pt x="72040" y="16010"/>
                </a:lnTo>
                <a:lnTo>
                  <a:pt x="72040" y="16020"/>
                </a:lnTo>
                <a:lnTo>
                  <a:pt x="72030" y="16020"/>
                </a:lnTo>
                <a:lnTo>
                  <a:pt x="72030" y="16000"/>
                </a:lnTo>
                <a:lnTo>
                  <a:pt x="72020" y="16000"/>
                </a:lnTo>
                <a:lnTo>
                  <a:pt x="72020" y="16010"/>
                </a:lnTo>
                <a:lnTo>
                  <a:pt x="71990" y="16010"/>
                </a:lnTo>
                <a:lnTo>
                  <a:pt x="71980" y="16010"/>
                </a:lnTo>
                <a:lnTo>
                  <a:pt x="71980" y="16020"/>
                </a:lnTo>
                <a:lnTo>
                  <a:pt x="71970" y="16020"/>
                </a:lnTo>
                <a:lnTo>
                  <a:pt x="71940" y="16020"/>
                </a:lnTo>
                <a:lnTo>
                  <a:pt x="71940" y="16010"/>
                </a:lnTo>
                <a:lnTo>
                  <a:pt x="71930" y="16010"/>
                </a:lnTo>
                <a:lnTo>
                  <a:pt x="71930" y="16000"/>
                </a:lnTo>
                <a:lnTo>
                  <a:pt x="71900" y="16000"/>
                </a:lnTo>
                <a:lnTo>
                  <a:pt x="71900" y="15990"/>
                </a:lnTo>
                <a:lnTo>
                  <a:pt x="71900" y="16000"/>
                </a:lnTo>
                <a:lnTo>
                  <a:pt x="71870" y="16000"/>
                </a:lnTo>
                <a:lnTo>
                  <a:pt x="71870" y="15990"/>
                </a:lnTo>
                <a:lnTo>
                  <a:pt x="71860" y="15990"/>
                </a:lnTo>
                <a:lnTo>
                  <a:pt x="71840" y="15990"/>
                </a:lnTo>
                <a:lnTo>
                  <a:pt x="71820" y="15990"/>
                </a:lnTo>
                <a:lnTo>
                  <a:pt x="71820" y="16000"/>
                </a:lnTo>
                <a:lnTo>
                  <a:pt x="71810" y="16000"/>
                </a:lnTo>
                <a:lnTo>
                  <a:pt x="71810" y="15990"/>
                </a:lnTo>
                <a:lnTo>
                  <a:pt x="71800" y="15990"/>
                </a:lnTo>
                <a:lnTo>
                  <a:pt x="71800" y="15980"/>
                </a:lnTo>
                <a:lnTo>
                  <a:pt x="71800" y="15970"/>
                </a:lnTo>
                <a:lnTo>
                  <a:pt x="71780" y="15970"/>
                </a:lnTo>
                <a:lnTo>
                  <a:pt x="71780" y="15980"/>
                </a:lnTo>
                <a:lnTo>
                  <a:pt x="71770" y="15980"/>
                </a:lnTo>
                <a:lnTo>
                  <a:pt x="71770" y="15970"/>
                </a:lnTo>
                <a:lnTo>
                  <a:pt x="71760" y="15970"/>
                </a:lnTo>
                <a:lnTo>
                  <a:pt x="71760" y="15930"/>
                </a:lnTo>
                <a:lnTo>
                  <a:pt x="71760" y="15870"/>
                </a:lnTo>
                <a:lnTo>
                  <a:pt x="71760" y="15860"/>
                </a:lnTo>
                <a:lnTo>
                  <a:pt x="71760" y="15850"/>
                </a:lnTo>
                <a:lnTo>
                  <a:pt x="71740" y="15850"/>
                </a:lnTo>
                <a:lnTo>
                  <a:pt x="71730" y="15850"/>
                </a:lnTo>
                <a:lnTo>
                  <a:pt x="71730" y="15860"/>
                </a:lnTo>
                <a:lnTo>
                  <a:pt x="71720" y="15860"/>
                </a:lnTo>
                <a:lnTo>
                  <a:pt x="71720" y="15870"/>
                </a:lnTo>
                <a:lnTo>
                  <a:pt x="71700" y="15870"/>
                </a:lnTo>
                <a:lnTo>
                  <a:pt x="71690" y="15870"/>
                </a:lnTo>
                <a:lnTo>
                  <a:pt x="71690" y="15880"/>
                </a:lnTo>
                <a:lnTo>
                  <a:pt x="71670" y="15880"/>
                </a:lnTo>
                <a:lnTo>
                  <a:pt x="71670" y="15890"/>
                </a:lnTo>
                <a:lnTo>
                  <a:pt x="71660" y="15890"/>
                </a:lnTo>
                <a:lnTo>
                  <a:pt x="71660" y="15880"/>
                </a:lnTo>
                <a:lnTo>
                  <a:pt x="71660" y="15870"/>
                </a:lnTo>
                <a:lnTo>
                  <a:pt x="71660" y="15850"/>
                </a:lnTo>
                <a:lnTo>
                  <a:pt x="71660" y="15820"/>
                </a:lnTo>
                <a:lnTo>
                  <a:pt x="71660" y="15810"/>
                </a:lnTo>
                <a:lnTo>
                  <a:pt x="71660" y="15800"/>
                </a:lnTo>
                <a:lnTo>
                  <a:pt x="71640" y="15800"/>
                </a:lnTo>
                <a:lnTo>
                  <a:pt x="71640" y="15810"/>
                </a:lnTo>
                <a:lnTo>
                  <a:pt x="71650" y="15810"/>
                </a:lnTo>
                <a:lnTo>
                  <a:pt x="71650" y="15830"/>
                </a:lnTo>
                <a:lnTo>
                  <a:pt x="71650" y="15840"/>
                </a:lnTo>
                <a:lnTo>
                  <a:pt x="71650" y="15870"/>
                </a:lnTo>
                <a:lnTo>
                  <a:pt x="71640" y="15870"/>
                </a:lnTo>
                <a:lnTo>
                  <a:pt x="71630" y="15870"/>
                </a:lnTo>
                <a:lnTo>
                  <a:pt x="71630" y="15880"/>
                </a:lnTo>
                <a:lnTo>
                  <a:pt x="71620" y="15880"/>
                </a:lnTo>
                <a:lnTo>
                  <a:pt x="71620" y="15870"/>
                </a:lnTo>
                <a:lnTo>
                  <a:pt x="71610" y="15870"/>
                </a:lnTo>
                <a:lnTo>
                  <a:pt x="71600" y="15870"/>
                </a:lnTo>
                <a:lnTo>
                  <a:pt x="71580" y="15870"/>
                </a:lnTo>
                <a:lnTo>
                  <a:pt x="71580" y="15860"/>
                </a:lnTo>
                <a:lnTo>
                  <a:pt x="71570" y="15860"/>
                </a:lnTo>
                <a:lnTo>
                  <a:pt x="71570" y="15870"/>
                </a:lnTo>
                <a:lnTo>
                  <a:pt x="71540" y="15870"/>
                </a:lnTo>
                <a:lnTo>
                  <a:pt x="71540" y="15860"/>
                </a:lnTo>
                <a:lnTo>
                  <a:pt x="71520" y="15860"/>
                </a:lnTo>
                <a:lnTo>
                  <a:pt x="71500" y="15860"/>
                </a:lnTo>
                <a:lnTo>
                  <a:pt x="71500" y="15850"/>
                </a:lnTo>
                <a:lnTo>
                  <a:pt x="71500" y="15860"/>
                </a:lnTo>
                <a:lnTo>
                  <a:pt x="71480" y="15860"/>
                </a:lnTo>
                <a:lnTo>
                  <a:pt x="71480" y="15850"/>
                </a:lnTo>
                <a:lnTo>
                  <a:pt x="71470" y="15850"/>
                </a:lnTo>
                <a:lnTo>
                  <a:pt x="71460" y="15850"/>
                </a:lnTo>
                <a:lnTo>
                  <a:pt x="71460" y="15860"/>
                </a:lnTo>
                <a:lnTo>
                  <a:pt x="71450" y="15860"/>
                </a:lnTo>
                <a:lnTo>
                  <a:pt x="71450" y="15870"/>
                </a:lnTo>
                <a:lnTo>
                  <a:pt x="71440" y="15870"/>
                </a:lnTo>
                <a:lnTo>
                  <a:pt x="71440" y="15860"/>
                </a:lnTo>
                <a:lnTo>
                  <a:pt x="71430" y="15860"/>
                </a:lnTo>
                <a:lnTo>
                  <a:pt x="71430" y="15850"/>
                </a:lnTo>
                <a:lnTo>
                  <a:pt x="71420" y="15850"/>
                </a:lnTo>
                <a:lnTo>
                  <a:pt x="71420" y="15840"/>
                </a:lnTo>
                <a:lnTo>
                  <a:pt x="71410" y="15840"/>
                </a:lnTo>
                <a:lnTo>
                  <a:pt x="71410" y="15830"/>
                </a:lnTo>
                <a:lnTo>
                  <a:pt x="71400" y="15830"/>
                </a:lnTo>
                <a:lnTo>
                  <a:pt x="71400" y="15840"/>
                </a:lnTo>
                <a:lnTo>
                  <a:pt x="71380" y="15840"/>
                </a:lnTo>
                <a:lnTo>
                  <a:pt x="71370" y="15840"/>
                </a:lnTo>
                <a:lnTo>
                  <a:pt x="71370" y="15830"/>
                </a:lnTo>
                <a:lnTo>
                  <a:pt x="71360" y="15830"/>
                </a:lnTo>
                <a:lnTo>
                  <a:pt x="71360" y="15820"/>
                </a:lnTo>
                <a:lnTo>
                  <a:pt x="71360" y="15810"/>
                </a:lnTo>
                <a:lnTo>
                  <a:pt x="71350" y="15810"/>
                </a:lnTo>
                <a:lnTo>
                  <a:pt x="71340" y="15810"/>
                </a:lnTo>
                <a:lnTo>
                  <a:pt x="71340" y="15800"/>
                </a:lnTo>
                <a:lnTo>
                  <a:pt x="71330" y="15800"/>
                </a:lnTo>
                <a:lnTo>
                  <a:pt x="71320" y="15800"/>
                </a:lnTo>
                <a:lnTo>
                  <a:pt x="71320" y="15790"/>
                </a:lnTo>
                <a:lnTo>
                  <a:pt x="71310" y="15790"/>
                </a:lnTo>
                <a:lnTo>
                  <a:pt x="71310" y="15780"/>
                </a:lnTo>
                <a:lnTo>
                  <a:pt x="71310" y="15760"/>
                </a:lnTo>
                <a:lnTo>
                  <a:pt x="71300" y="15760"/>
                </a:lnTo>
                <a:lnTo>
                  <a:pt x="71280" y="15760"/>
                </a:lnTo>
                <a:lnTo>
                  <a:pt x="71280" y="15750"/>
                </a:lnTo>
                <a:lnTo>
                  <a:pt x="71270" y="15750"/>
                </a:lnTo>
                <a:lnTo>
                  <a:pt x="71270" y="15760"/>
                </a:lnTo>
                <a:lnTo>
                  <a:pt x="71260" y="15760"/>
                </a:lnTo>
                <a:lnTo>
                  <a:pt x="71250" y="15760"/>
                </a:lnTo>
                <a:lnTo>
                  <a:pt x="71240" y="15760"/>
                </a:lnTo>
                <a:lnTo>
                  <a:pt x="71240" y="15750"/>
                </a:lnTo>
                <a:lnTo>
                  <a:pt x="71230" y="15750"/>
                </a:lnTo>
                <a:lnTo>
                  <a:pt x="71220" y="15750"/>
                </a:lnTo>
                <a:lnTo>
                  <a:pt x="71220" y="15760"/>
                </a:lnTo>
                <a:lnTo>
                  <a:pt x="71210" y="15760"/>
                </a:lnTo>
                <a:lnTo>
                  <a:pt x="71210" y="15750"/>
                </a:lnTo>
                <a:lnTo>
                  <a:pt x="71200" y="15750"/>
                </a:lnTo>
                <a:lnTo>
                  <a:pt x="71190" y="15750"/>
                </a:lnTo>
                <a:lnTo>
                  <a:pt x="71190" y="15740"/>
                </a:lnTo>
                <a:lnTo>
                  <a:pt x="71190" y="15710"/>
                </a:lnTo>
                <a:lnTo>
                  <a:pt x="71190" y="15700"/>
                </a:lnTo>
                <a:lnTo>
                  <a:pt x="71200" y="15700"/>
                </a:lnTo>
                <a:lnTo>
                  <a:pt x="71200" y="15690"/>
                </a:lnTo>
                <a:lnTo>
                  <a:pt x="71200" y="15670"/>
                </a:lnTo>
                <a:lnTo>
                  <a:pt x="71200" y="15660"/>
                </a:lnTo>
                <a:lnTo>
                  <a:pt x="71180" y="15660"/>
                </a:lnTo>
                <a:lnTo>
                  <a:pt x="71180" y="15670"/>
                </a:lnTo>
                <a:lnTo>
                  <a:pt x="71170" y="15670"/>
                </a:lnTo>
                <a:lnTo>
                  <a:pt x="71170" y="15680"/>
                </a:lnTo>
                <a:lnTo>
                  <a:pt x="71160" y="15680"/>
                </a:lnTo>
                <a:lnTo>
                  <a:pt x="71160" y="15670"/>
                </a:lnTo>
                <a:lnTo>
                  <a:pt x="71150" y="15670"/>
                </a:lnTo>
                <a:lnTo>
                  <a:pt x="71150" y="15660"/>
                </a:lnTo>
                <a:lnTo>
                  <a:pt x="71140" y="15660"/>
                </a:lnTo>
                <a:lnTo>
                  <a:pt x="71140" y="15650"/>
                </a:lnTo>
                <a:lnTo>
                  <a:pt x="71140" y="15640"/>
                </a:lnTo>
                <a:lnTo>
                  <a:pt x="71150" y="15640"/>
                </a:lnTo>
                <a:lnTo>
                  <a:pt x="71150" y="15620"/>
                </a:lnTo>
                <a:lnTo>
                  <a:pt x="71140" y="15620"/>
                </a:lnTo>
                <a:lnTo>
                  <a:pt x="71140" y="15610"/>
                </a:lnTo>
                <a:lnTo>
                  <a:pt x="71140" y="15600"/>
                </a:lnTo>
                <a:lnTo>
                  <a:pt x="71130" y="15600"/>
                </a:lnTo>
                <a:lnTo>
                  <a:pt x="71120" y="15600"/>
                </a:lnTo>
                <a:lnTo>
                  <a:pt x="71120" y="15590"/>
                </a:lnTo>
                <a:lnTo>
                  <a:pt x="71110" y="15590"/>
                </a:lnTo>
                <a:lnTo>
                  <a:pt x="71110" y="15580"/>
                </a:lnTo>
                <a:lnTo>
                  <a:pt x="71100" y="15580"/>
                </a:lnTo>
                <a:lnTo>
                  <a:pt x="71100" y="15590"/>
                </a:lnTo>
                <a:lnTo>
                  <a:pt x="71080" y="15590"/>
                </a:lnTo>
                <a:lnTo>
                  <a:pt x="71080" y="15580"/>
                </a:lnTo>
                <a:lnTo>
                  <a:pt x="71060" y="15580"/>
                </a:lnTo>
                <a:lnTo>
                  <a:pt x="71060" y="15590"/>
                </a:lnTo>
                <a:lnTo>
                  <a:pt x="71050" y="15590"/>
                </a:lnTo>
                <a:lnTo>
                  <a:pt x="71050" y="15600"/>
                </a:lnTo>
                <a:lnTo>
                  <a:pt x="71040" y="15600"/>
                </a:lnTo>
                <a:lnTo>
                  <a:pt x="71010" y="15600"/>
                </a:lnTo>
                <a:lnTo>
                  <a:pt x="71010" y="15590"/>
                </a:lnTo>
                <a:lnTo>
                  <a:pt x="71020" y="15590"/>
                </a:lnTo>
                <a:lnTo>
                  <a:pt x="71020" y="15580"/>
                </a:lnTo>
                <a:lnTo>
                  <a:pt x="71020" y="15570"/>
                </a:lnTo>
                <a:lnTo>
                  <a:pt x="71000" y="15570"/>
                </a:lnTo>
                <a:lnTo>
                  <a:pt x="70990" y="15570"/>
                </a:lnTo>
                <a:lnTo>
                  <a:pt x="70990" y="15560"/>
                </a:lnTo>
                <a:lnTo>
                  <a:pt x="70990" y="15550"/>
                </a:lnTo>
                <a:lnTo>
                  <a:pt x="70980" y="15550"/>
                </a:lnTo>
                <a:lnTo>
                  <a:pt x="70980" y="15530"/>
                </a:lnTo>
                <a:lnTo>
                  <a:pt x="70990" y="15530"/>
                </a:lnTo>
                <a:lnTo>
                  <a:pt x="70990" y="15520"/>
                </a:lnTo>
                <a:lnTo>
                  <a:pt x="71000" y="15520"/>
                </a:lnTo>
                <a:lnTo>
                  <a:pt x="71000" y="15510"/>
                </a:lnTo>
                <a:lnTo>
                  <a:pt x="71010" y="15510"/>
                </a:lnTo>
                <a:lnTo>
                  <a:pt x="71010" y="15500"/>
                </a:lnTo>
                <a:lnTo>
                  <a:pt x="71000" y="15500"/>
                </a:lnTo>
                <a:lnTo>
                  <a:pt x="70990" y="15500"/>
                </a:lnTo>
                <a:lnTo>
                  <a:pt x="70990" y="15490"/>
                </a:lnTo>
                <a:lnTo>
                  <a:pt x="70980" y="15490"/>
                </a:lnTo>
                <a:lnTo>
                  <a:pt x="70980" y="15470"/>
                </a:lnTo>
                <a:lnTo>
                  <a:pt x="70990" y="15470"/>
                </a:lnTo>
                <a:lnTo>
                  <a:pt x="70990" y="15460"/>
                </a:lnTo>
                <a:lnTo>
                  <a:pt x="70980" y="15460"/>
                </a:lnTo>
                <a:lnTo>
                  <a:pt x="70980" y="15450"/>
                </a:lnTo>
                <a:lnTo>
                  <a:pt x="70990" y="15450"/>
                </a:lnTo>
                <a:lnTo>
                  <a:pt x="70990" y="15440"/>
                </a:lnTo>
                <a:lnTo>
                  <a:pt x="71000" y="15440"/>
                </a:lnTo>
                <a:lnTo>
                  <a:pt x="71000" y="15430"/>
                </a:lnTo>
                <a:lnTo>
                  <a:pt x="70990" y="15430"/>
                </a:lnTo>
                <a:lnTo>
                  <a:pt x="70980" y="15430"/>
                </a:lnTo>
                <a:lnTo>
                  <a:pt x="70980" y="15420"/>
                </a:lnTo>
                <a:lnTo>
                  <a:pt x="70970" y="15420"/>
                </a:lnTo>
                <a:lnTo>
                  <a:pt x="70960" y="15420"/>
                </a:lnTo>
                <a:lnTo>
                  <a:pt x="70960" y="15410"/>
                </a:lnTo>
                <a:lnTo>
                  <a:pt x="70970" y="15410"/>
                </a:lnTo>
                <a:lnTo>
                  <a:pt x="70970" y="15360"/>
                </a:lnTo>
                <a:lnTo>
                  <a:pt x="70960" y="15360"/>
                </a:lnTo>
                <a:lnTo>
                  <a:pt x="70960" y="15300"/>
                </a:lnTo>
                <a:lnTo>
                  <a:pt x="70950" y="15300"/>
                </a:lnTo>
                <a:lnTo>
                  <a:pt x="70950" y="15270"/>
                </a:lnTo>
                <a:lnTo>
                  <a:pt x="70950" y="15260"/>
                </a:lnTo>
                <a:lnTo>
                  <a:pt x="70950" y="15240"/>
                </a:lnTo>
                <a:lnTo>
                  <a:pt x="70940" y="15240"/>
                </a:lnTo>
                <a:lnTo>
                  <a:pt x="70940" y="15220"/>
                </a:lnTo>
                <a:lnTo>
                  <a:pt x="70940" y="15200"/>
                </a:lnTo>
                <a:lnTo>
                  <a:pt x="70930" y="15200"/>
                </a:lnTo>
                <a:lnTo>
                  <a:pt x="70930" y="15170"/>
                </a:lnTo>
                <a:lnTo>
                  <a:pt x="70940" y="15170"/>
                </a:lnTo>
                <a:lnTo>
                  <a:pt x="70940" y="15150"/>
                </a:lnTo>
                <a:lnTo>
                  <a:pt x="70950" y="15150"/>
                </a:lnTo>
                <a:lnTo>
                  <a:pt x="70950" y="15140"/>
                </a:lnTo>
                <a:lnTo>
                  <a:pt x="70960" y="15140"/>
                </a:lnTo>
                <a:lnTo>
                  <a:pt x="70970" y="15140"/>
                </a:lnTo>
                <a:lnTo>
                  <a:pt x="70970" y="15130"/>
                </a:lnTo>
                <a:lnTo>
                  <a:pt x="70980" y="15130"/>
                </a:lnTo>
                <a:lnTo>
                  <a:pt x="70970" y="15130"/>
                </a:lnTo>
                <a:lnTo>
                  <a:pt x="70970" y="15120"/>
                </a:lnTo>
                <a:lnTo>
                  <a:pt x="70970" y="15110"/>
                </a:lnTo>
                <a:lnTo>
                  <a:pt x="70960" y="15110"/>
                </a:lnTo>
                <a:lnTo>
                  <a:pt x="70960" y="15100"/>
                </a:lnTo>
                <a:lnTo>
                  <a:pt x="70950" y="15100"/>
                </a:lnTo>
                <a:lnTo>
                  <a:pt x="70950" y="15090"/>
                </a:lnTo>
                <a:lnTo>
                  <a:pt x="70950" y="15080"/>
                </a:lnTo>
                <a:lnTo>
                  <a:pt x="70950" y="15070"/>
                </a:lnTo>
                <a:lnTo>
                  <a:pt x="70960" y="15070"/>
                </a:lnTo>
                <a:lnTo>
                  <a:pt x="70960" y="15060"/>
                </a:lnTo>
                <a:lnTo>
                  <a:pt x="70960" y="15040"/>
                </a:lnTo>
                <a:lnTo>
                  <a:pt x="70970" y="15040"/>
                </a:lnTo>
                <a:lnTo>
                  <a:pt x="70970" y="15030"/>
                </a:lnTo>
                <a:lnTo>
                  <a:pt x="70980" y="15030"/>
                </a:lnTo>
                <a:lnTo>
                  <a:pt x="70980" y="15020"/>
                </a:lnTo>
                <a:lnTo>
                  <a:pt x="70990" y="15020"/>
                </a:lnTo>
                <a:lnTo>
                  <a:pt x="70990" y="15010"/>
                </a:lnTo>
                <a:lnTo>
                  <a:pt x="71000" y="15010"/>
                </a:lnTo>
                <a:lnTo>
                  <a:pt x="71000" y="15000"/>
                </a:lnTo>
                <a:lnTo>
                  <a:pt x="71010" y="15000"/>
                </a:lnTo>
                <a:lnTo>
                  <a:pt x="71010" y="14990"/>
                </a:lnTo>
                <a:lnTo>
                  <a:pt x="71010" y="14980"/>
                </a:lnTo>
                <a:lnTo>
                  <a:pt x="71020" y="14980"/>
                </a:lnTo>
                <a:lnTo>
                  <a:pt x="71020" y="14960"/>
                </a:lnTo>
                <a:lnTo>
                  <a:pt x="71020" y="14910"/>
                </a:lnTo>
                <a:lnTo>
                  <a:pt x="71020" y="14890"/>
                </a:lnTo>
                <a:lnTo>
                  <a:pt x="71010" y="14890"/>
                </a:lnTo>
                <a:lnTo>
                  <a:pt x="71010" y="14880"/>
                </a:lnTo>
                <a:lnTo>
                  <a:pt x="71010" y="14870"/>
                </a:lnTo>
                <a:lnTo>
                  <a:pt x="71000" y="14870"/>
                </a:lnTo>
                <a:lnTo>
                  <a:pt x="70980" y="14870"/>
                </a:lnTo>
                <a:lnTo>
                  <a:pt x="70990" y="14870"/>
                </a:lnTo>
                <a:lnTo>
                  <a:pt x="70990" y="14880"/>
                </a:lnTo>
                <a:lnTo>
                  <a:pt x="70990" y="14890"/>
                </a:lnTo>
                <a:lnTo>
                  <a:pt x="71000" y="14890"/>
                </a:lnTo>
                <a:lnTo>
                  <a:pt x="71000" y="14900"/>
                </a:lnTo>
                <a:lnTo>
                  <a:pt x="71000" y="14950"/>
                </a:lnTo>
                <a:lnTo>
                  <a:pt x="71000" y="14960"/>
                </a:lnTo>
                <a:lnTo>
                  <a:pt x="70990" y="14960"/>
                </a:lnTo>
                <a:lnTo>
                  <a:pt x="70990" y="14970"/>
                </a:lnTo>
                <a:lnTo>
                  <a:pt x="70990" y="14980"/>
                </a:lnTo>
                <a:lnTo>
                  <a:pt x="70980" y="14980"/>
                </a:lnTo>
                <a:lnTo>
                  <a:pt x="70980" y="14990"/>
                </a:lnTo>
                <a:lnTo>
                  <a:pt x="70980" y="15000"/>
                </a:lnTo>
                <a:lnTo>
                  <a:pt x="70970" y="15000"/>
                </a:lnTo>
                <a:lnTo>
                  <a:pt x="70970" y="15010"/>
                </a:lnTo>
                <a:lnTo>
                  <a:pt x="70970" y="15020"/>
                </a:lnTo>
                <a:lnTo>
                  <a:pt x="70960" y="15020"/>
                </a:lnTo>
                <a:lnTo>
                  <a:pt x="70950" y="15020"/>
                </a:lnTo>
                <a:lnTo>
                  <a:pt x="70950" y="15030"/>
                </a:lnTo>
                <a:lnTo>
                  <a:pt x="70940" y="15030"/>
                </a:lnTo>
                <a:lnTo>
                  <a:pt x="70940" y="15040"/>
                </a:lnTo>
                <a:lnTo>
                  <a:pt x="70930" y="15040"/>
                </a:lnTo>
                <a:lnTo>
                  <a:pt x="70920" y="15040"/>
                </a:lnTo>
                <a:lnTo>
                  <a:pt x="70920" y="15020"/>
                </a:lnTo>
                <a:lnTo>
                  <a:pt x="70910" y="15020"/>
                </a:lnTo>
                <a:lnTo>
                  <a:pt x="70910" y="15010"/>
                </a:lnTo>
                <a:lnTo>
                  <a:pt x="70900" y="15010"/>
                </a:lnTo>
                <a:lnTo>
                  <a:pt x="70900" y="15000"/>
                </a:lnTo>
                <a:lnTo>
                  <a:pt x="70890" y="15000"/>
                </a:lnTo>
                <a:lnTo>
                  <a:pt x="70870" y="15000"/>
                </a:lnTo>
                <a:lnTo>
                  <a:pt x="70870" y="14990"/>
                </a:lnTo>
                <a:lnTo>
                  <a:pt x="70860" y="14990"/>
                </a:lnTo>
                <a:lnTo>
                  <a:pt x="70860" y="14980"/>
                </a:lnTo>
                <a:lnTo>
                  <a:pt x="70850" y="14980"/>
                </a:lnTo>
                <a:lnTo>
                  <a:pt x="70850" y="14970"/>
                </a:lnTo>
                <a:lnTo>
                  <a:pt x="70840" y="14970"/>
                </a:lnTo>
                <a:lnTo>
                  <a:pt x="70820" y="14970"/>
                </a:lnTo>
                <a:lnTo>
                  <a:pt x="70820" y="14960"/>
                </a:lnTo>
                <a:lnTo>
                  <a:pt x="70800" y="14960"/>
                </a:lnTo>
                <a:lnTo>
                  <a:pt x="70800" y="14950"/>
                </a:lnTo>
                <a:lnTo>
                  <a:pt x="70790" y="14950"/>
                </a:lnTo>
                <a:lnTo>
                  <a:pt x="70790" y="14940"/>
                </a:lnTo>
                <a:lnTo>
                  <a:pt x="70780" y="14940"/>
                </a:lnTo>
                <a:lnTo>
                  <a:pt x="70780" y="14930"/>
                </a:lnTo>
                <a:lnTo>
                  <a:pt x="70760" y="14930"/>
                </a:lnTo>
                <a:lnTo>
                  <a:pt x="70750" y="14930"/>
                </a:lnTo>
                <a:lnTo>
                  <a:pt x="70750" y="14920"/>
                </a:lnTo>
                <a:lnTo>
                  <a:pt x="70750" y="14910"/>
                </a:lnTo>
                <a:lnTo>
                  <a:pt x="70740" y="14910"/>
                </a:lnTo>
                <a:lnTo>
                  <a:pt x="70740" y="14900"/>
                </a:lnTo>
                <a:lnTo>
                  <a:pt x="70730" y="14900"/>
                </a:lnTo>
                <a:lnTo>
                  <a:pt x="70720" y="14900"/>
                </a:lnTo>
                <a:lnTo>
                  <a:pt x="70700" y="14900"/>
                </a:lnTo>
                <a:lnTo>
                  <a:pt x="70700" y="14890"/>
                </a:lnTo>
                <a:lnTo>
                  <a:pt x="70690" y="14890"/>
                </a:lnTo>
                <a:lnTo>
                  <a:pt x="70680" y="14890"/>
                </a:lnTo>
                <a:lnTo>
                  <a:pt x="70670" y="14890"/>
                </a:lnTo>
                <a:lnTo>
                  <a:pt x="70670" y="14900"/>
                </a:lnTo>
                <a:lnTo>
                  <a:pt x="70660" y="14900"/>
                </a:lnTo>
                <a:lnTo>
                  <a:pt x="70650" y="14900"/>
                </a:lnTo>
                <a:lnTo>
                  <a:pt x="70650" y="14890"/>
                </a:lnTo>
                <a:lnTo>
                  <a:pt x="70650" y="14880"/>
                </a:lnTo>
                <a:lnTo>
                  <a:pt x="70630" y="14880"/>
                </a:lnTo>
                <a:lnTo>
                  <a:pt x="70630" y="14870"/>
                </a:lnTo>
                <a:lnTo>
                  <a:pt x="70610" y="14870"/>
                </a:lnTo>
                <a:lnTo>
                  <a:pt x="70610" y="14880"/>
                </a:lnTo>
                <a:lnTo>
                  <a:pt x="70600" y="14880"/>
                </a:lnTo>
                <a:lnTo>
                  <a:pt x="70590" y="14880"/>
                </a:lnTo>
                <a:lnTo>
                  <a:pt x="70590" y="14870"/>
                </a:lnTo>
                <a:lnTo>
                  <a:pt x="70580" y="14870"/>
                </a:lnTo>
                <a:lnTo>
                  <a:pt x="70570" y="14870"/>
                </a:lnTo>
                <a:lnTo>
                  <a:pt x="70570" y="14860"/>
                </a:lnTo>
                <a:lnTo>
                  <a:pt x="70560" y="14860"/>
                </a:lnTo>
                <a:lnTo>
                  <a:pt x="70560" y="14850"/>
                </a:lnTo>
                <a:lnTo>
                  <a:pt x="70560" y="14820"/>
                </a:lnTo>
                <a:lnTo>
                  <a:pt x="70560" y="14800"/>
                </a:lnTo>
                <a:lnTo>
                  <a:pt x="70560" y="14780"/>
                </a:lnTo>
                <a:lnTo>
                  <a:pt x="70570" y="14780"/>
                </a:lnTo>
                <a:lnTo>
                  <a:pt x="70570" y="14760"/>
                </a:lnTo>
                <a:lnTo>
                  <a:pt x="70570" y="14750"/>
                </a:lnTo>
                <a:lnTo>
                  <a:pt x="70580" y="14750"/>
                </a:lnTo>
                <a:lnTo>
                  <a:pt x="70580" y="14740"/>
                </a:lnTo>
                <a:lnTo>
                  <a:pt x="70580" y="14730"/>
                </a:lnTo>
                <a:lnTo>
                  <a:pt x="70590" y="14730"/>
                </a:lnTo>
                <a:lnTo>
                  <a:pt x="70590" y="14720"/>
                </a:lnTo>
                <a:lnTo>
                  <a:pt x="70590" y="14710"/>
                </a:lnTo>
                <a:lnTo>
                  <a:pt x="70600" y="14710"/>
                </a:lnTo>
                <a:lnTo>
                  <a:pt x="70600" y="14700"/>
                </a:lnTo>
                <a:lnTo>
                  <a:pt x="70610" y="14700"/>
                </a:lnTo>
                <a:lnTo>
                  <a:pt x="70610" y="14690"/>
                </a:lnTo>
                <a:lnTo>
                  <a:pt x="70620" y="14690"/>
                </a:lnTo>
                <a:lnTo>
                  <a:pt x="70630" y="14690"/>
                </a:lnTo>
                <a:lnTo>
                  <a:pt x="70630" y="14680"/>
                </a:lnTo>
                <a:lnTo>
                  <a:pt x="70650" y="14680"/>
                </a:lnTo>
                <a:lnTo>
                  <a:pt x="70650" y="14670"/>
                </a:lnTo>
                <a:lnTo>
                  <a:pt x="70690" y="14670"/>
                </a:lnTo>
                <a:lnTo>
                  <a:pt x="70710" y="14670"/>
                </a:lnTo>
                <a:lnTo>
                  <a:pt x="70710" y="14660"/>
                </a:lnTo>
                <a:lnTo>
                  <a:pt x="70700" y="14660"/>
                </a:lnTo>
                <a:lnTo>
                  <a:pt x="70700" y="14640"/>
                </a:lnTo>
                <a:lnTo>
                  <a:pt x="70690" y="14640"/>
                </a:lnTo>
                <a:lnTo>
                  <a:pt x="70680" y="14640"/>
                </a:lnTo>
                <a:lnTo>
                  <a:pt x="70680" y="14650"/>
                </a:lnTo>
                <a:lnTo>
                  <a:pt x="70680" y="14660"/>
                </a:lnTo>
                <a:lnTo>
                  <a:pt x="70670" y="14660"/>
                </a:lnTo>
                <a:lnTo>
                  <a:pt x="70670" y="14650"/>
                </a:lnTo>
                <a:lnTo>
                  <a:pt x="70660" y="14650"/>
                </a:lnTo>
                <a:lnTo>
                  <a:pt x="70620" y="14650"/>
                </a:lnTo>
                <a:lnTo>
                  <a:pt x="70610" y="14650"/>
                </a:lnTo>
                <a:lnTo>
                  <a:pt x="70610" y="14660"/>
                </a:lnTo>
                <a:lnTo>
                  <a:pt x="70600" y="14660"/>
                </a:lnTo>
                <a:lnTo>
                  <a:pt x="70600" y="14670"/>
                </a:lnTo>
                <a:lnTo>
                  <a:pt x="70590" y="14670"/>
                </a:lnTo>
                <a:lnTo>
                  <a:pt x="70590" y="14680"/>
                </a:lnTo>
                <a:lnTo>
                  <a:pt x="70580" y="14680"/>
                </a:lnTo>
                <a:lnTo>
                  <a:pt x="70580" y="14690"/>
                </a:lnTo>
                <a:lnTo>
                  <a:pt x="70570" y="14690"/>
                </a:lnTo>
                <a:lnTo>
                  <a:pt x="70570" y="14680"/>
                </a:lnTo>
                <a:lnTo>
                  <a:pt x="70560" y="14680"/>
                </a:lnTo>
                <a:lnTo>
                  <a:pt x="70560" y="14670"/>
                </a:lnTo>
                <a:lnTo>
                  <a:pt x="70550" y="14670"/>
                </a:lnTo>
                <a:lnTo>
                  <a:pt x="70550" y="14660"/>
                </a:lnTo>
                <a:lnTo>
                  <a:pt x="70530" y="14660"/>
                </a:lnTo>
                <a:lnTo>
                  <a:pt x="70530" y="14670"/>
                </a:lnTo>
                <a:lnTo>
                  <a:pt x="70530" y="14680"/>
                </a:lnTo>
                <a:lnTo>
                  <a:pt x="70540" y="14680"/>
                </a:lnTo>
                <a:lnTo>
                  <a:pt x="70540" y="14740"/>
                </a:lnTo>
                <a:lnTo>
                  <a:pt x="70530" y="14730"/>
                </a:lnTo>
                <a:lnTo>
                  <a:pt x="70530" y="14740"/>
                </a:lnTo>
                <a:lnTo>
                  <a:pt x="70530" y="14750"/>
                </a:lnTo>
                <a:lnTo>
                  <a:pt x="70520" y="14750"/>
                </a:lnTo>
                <a:lnTo>
                  <a:pt x="70520" y="14760"/>
                </a:lnTo>
                <a:lnTo>
                  <a:pt x="70520" y="14770"/>
                </a:lnTo>
                <a:lnTo>
                  <a:pt x="70510" y="14770"/>
                </a:lnTo>
                <a:lnTo>
                  <a:pt x="70510" y="14800"/>
                </a:lnTo>
                <a:lnTo>
                  <a:pt x="70520" y="14800"/>
                </a:lnTo>
                <a:lnTo>
                  <a:pt x="70520" y="14810"/>
                </a:lnTo>
                <a:lnTo>
                  <a:pt x="70520" y="14840"/>
                </a:lnTo>
                <a:lnTo>
                  <a:pt x="70530" y="14830"/>
                </a:lnTo>
                <a:lnTo>
                  <a:pt x="70530" y="14850"/>
                </a:lnTo>
                <a:lnTo>
                  <a:pt x="70530" y="14860"/>
                </a:lnTo>
                <a:lnTo>
                  <a:pt x="70540" y="14860"/>
                </a:lnTo>
                <a:lnTo>
                  <a:pt x="70540" y="14870"/>
                </a:lnTo>
                <a:lnTo>
                  <a:pt x="70540" y="14880"/>
                </a:lnTo>
                <a:lnTo>
                  <a:pt x="70550" y="14880"/>
                </a:lnTo>
                <a:lnTo>
                  <a:pt x="70550" y="14900"/>
                </a:lnTo>
                <a:lnTo>
                  <a:pt x="70540" y="14900"/>
                </a:lnTo>
                <a:lnTo>
                  <a:pt x="70540" y="14910"/>
                </a:lnTo>
                <a:lnTo>
                  <a:pt x="70530" y="14910"/>
                </a:lnTo>
                <a:lnTo>
                  <a:pt x="70530" y="14920"/>
                </a:lnTo>
                <a:lnTo>
                  <a:pt x="70530" y="14930"/>
                </a:lnTo>
                <a:lnTo>
                  <a:pt x="70520" y="14930"/>
                </a:lnTo>
                <a:lnTo>
                  <a:pt x="70520" y="14950"/>
                </a:lnTo>
                <a:lnTo>
                  <a:pt x="70530" y="14950"/>
                </a:lnTo>
                <a:lnTo>
                  <a:pt x="70540" y="14950"/>
                </a:lnTo>
                <a:lnTo>
                  <a:pt x="70540" y="14980"/>
                </a:lnTo>
                <a:lnTo>
                  <a:pt x="70530" y="14980"/>
                </a:lnTo>
                <a:lnTo>
                  <a:pt x="70530" y="14990"/>
                </a:lnTo>
                <a:lnTo>
                  <a:pt x="70530" y="15000"/>
                </a:lnTo>
                <a:lnTo>
                  <a:pt x="70520" y="15000"/>
                </a:lnTo>
                <a:lnTo>
                  <a:pt x="70510" y="15000"/>
                </a:lnTo>
                <a:lnTo>
                  <a:pt x="70500" y="15000"/>
                </a:lnTo>
                <a:lnTo>
                  <a:pt x="70500" y="15020"/>
                </a:lnTo>
                <a:lnTo>
                  <a:pt x="70500" y="15030"/>
                </a:lnTo>
                <a:lnTo>
                  <a:pt x="70500" y="15040"/>
                </a:lnTo>
                <a:lnTo>
                  <a:pt x="70490" y="15040"/>
                </a:lnTo>
                <a:lnTo>
                  <a:pt x="70490" y="15050"/>
                </a:lnTo>
                <a:lnTo>
                  <a:pt x="70480" y="15050"/>
                </a:lnTo>
                <a:lnTo>
                  <a:pt x="70480" y="15060"/>
                </a:lnTo>
                <a:lnTo>
                  <a:pt x="70470" y="15060"/>
                </a:lnTo>
                <a:lnTo>
                  <a:pt x="70460" y="15060"/>
                </a:lnTo>
                <a:lnTo>
                  <a:pt x="70460" y="15070"/>
                </a:lnTo>
                <a:lnTo>
                  <a:pt x="70450" y="15070"/>
                </a:lnTo>
                <a:lnTo>
                  <a:pt x="70450" y="15090"/>
                </a:lnTo>
                <a:lnTo>
                  <a:pt x="70440" y="15090"/>
                </a:lnTo>
                <a:lnTo>
                  <a:pt x="70440" y="15100"/>
                </a:lnTo>
                <a:lnTo>
                  <a:pt x="70430" y="15100"/>
                </a:lnTo>
                <a:lnTo>
                  <a:pt x="70430" y="15110"/>
                </a:lnTo>
                <a:lnTo>
                  <a:pt x="70420" y="15110"/>
                </a:lnTo>
                <a:lnTo>
                  <a:pt x="70420" y="15120"/>
                </a:lnTo>
                <a:lnTo>
                  <a:pt x="70420" y="15130"/>
                </a:lnTo>
                <a:lnTo>
                  <a:pt x="70410" y="15130"/>
                </a:lnTo>
                <a:lnTo>
                  <a:pt x="70400" y="15130"/>
                </a:lnTo>
                <a:lnTo>
                  <a:pt x="70400" y="15140"/>
                </a:lnTo>
                <a:lnTo>
                  <a:pt x="70390" y="15140"/>
                </a:lnTo>
                <a:lnTo>
                  <a:pt x="70390" y="15150"/>
                </a:lnTo>
                <a:lnTo>
                  <a:pt x="70380" y="15150"/>
                </a:lnTo>
                <a:lnTo>
                  <a:pt x="70370" y="15150"/>
                </a:lnTo>
                <a:lnTo>
                  <a:pt x="70370" y="15160"/>
                </a:lnTo>
                <a:lnTo>
                  <a:pt x="70330" y="15160"/>
                </a:lnTo>
                <a:lnTo>
                  <a:pt x="70330" y="15170"/>
                </a:lnTo>
                <a:lnTo>
                  <a:pt x="70320" y="15170"/>
                </a:lnTo>
                <a:lnTo>
                  <a:pt x="70310" y="15170"/>
                </a:lnTo>
                <a:lnTo>
                  <a:pt x="70310" y="15180"/>
                </a:lnTo>
                <a:lnTo>
                  <a:pt x="70310" y="15190"/>
                </a:lnTo>
                <a:lnTo>
                  <a:pt x="70300" y="15190"/>
                </a:lnTo>
                <a:lnTo>
                  <a:pt x="70300" y="15200"/>
                </a:lnTo>
                <a:lnTo>
                  <a:pt x="70290" y="15200"/>
                </a:lnTo>
                <a:lnTo>
                  <a:pt x="70280" y="15200"/>
                </a:lnTo>
                <a:lnTo>
                  <a:pt x="70270" y="15200"/>
                </a:lnTo>
                <a:lnTo>
                  <a:pt x="70250" y="15200"/>
                </a:lnTo>
                <a:lnTo>
                  <a:pt x="70240" y="15200"/>
                </a:lnTo>
                <a:lnTo>
                  <a:pt x="70230" y="15200"/>
                </a:lnTo>
                <a:lnTo>
                  <a:pt x="70230" y="15210"/>
                </a:lnTo>
                <a:lnTo>
                  <a:pt x="70210" y="15210"/>
                </a:lnTo>
                <a:lnTo>
                  <a:pt x="70210" y="15220"/>
                </a:lnTo>
                <a:lnTo>
                  <a:pt x="70200" y="15220"/>
                </a:lnTo>
                <a:lnTo>
                  <a:pt x="70200" y="15230"/>
                </a:lnTo>
                <a:lnTo>
                  <a:pt x="70190" y="15230"/>
                </a:lnTo>
                <a:lnTo>
                  <a:pt x="70190" y="15240"/>
                </a:lnTo>
                <a:lnTo>
                  <a:pt x="70190" y="15250"/>
                </a:lnTo>
                <a:lnTo>
                  <a:pt x="70180" y="15250"/>
                </a:lnTo>
                <a:lnTo>
                  <a:pt x="70180" y="15260"/>
                </a:lnTo>
                <a:lnTo>
                  <a:pt x="70160" y="15260"/>
                </a:lnTo>
                <a:lnTo>
                  <a:pt x="70150" y="15260"/>
                </a:lnTo>
                <a:lnTo>
                  <a:pt x="70150" y="15250"/>
                </a:lnTo>
                <a:lnTo>
                  <a:pt x="70140" y="15250"/>
                </a:lnTo>
                <a:lnTo>
                  <a:pt x="70140" y="15230"/>
                </a:lnTo>
                <a:lnTo>
                  <a:pt x="70130" y="15230"/>
                </a:lnTo>
                <a:lnTo>
                  <a:pt x="70130" y="15210"/>
                </a:lnTo>
                <a:lnTo>
                  <a:pt x="70130" y="15190"/>
                </a:lnTo>
                <a:lnTo>
                  <a:pt x="70140" y="15190"/>
                </a:lnTo>
                <a:lnTo>
                  <a:pt x="70140" y="15170"/>
                </a:lnTo>
                <a:lnTo>
                  <a:pt x="70130" y="15170"/>
                </a:lnTo>
                <a:lnTo>
                  <a:pt x="70120" y="15170"/>
                </a:lnTo>
                <a:lnTo>
                  <a:pt x="70120" y="15180"/>
                </a:lnTo>
                <a:lnTo>
                  <a:pt x="70110" y="15180"/>
                </a:lnTo>
                <a:lnTo>
                  <a:pt x="70110" y="15160"/>
                </a:lnTo>
                <a:lnTo>
                  <a:pt x="70120" y="15160"/>
                </a:lnTo>
                <a:lnTo>
                  <a:pt x="70120" y="15150"/>
                </a:lnTo>
                <a:lnTo>
                  <a:pt x="70130" y="15150"/>
                </a:lnTo>
                <a:lnTo>
                  <a:pt x="70130" y="15140"/>
                </a:lnTo>
                <a:lnTo>
                  <a:pt x="70140" y="15140"/>
                </a:lnTo>
                <a:lnTo>
                  <a:pt x="70140" y="15130"/>
                </a:lnTo>
                <a:lnTo>
                  <a:pt x="70150" y="15130"/>
                </a:lnTo>
                <a:lnTo>
                  <a:pt x="70150" y="15120"/>
                </a:lnTo>
                <a:lnTo>
                  <a:pt x="70150" y="15110"/>
                </a:lnTo>
                <a:lnTo>
                  <a:pt x="70160" y="15110"/>
                </a:lnTo>
                <a:lnTo>
                  <a:pt x="70160" y="15100"/>
                </a:lnTo>
                <a:lnTo>
                  <a:pt x="70160" y="15090"/>
                </a:lnTo>
                <a:lnTo>
                  <a:pt x="70160" y="15070"/>
                </a:lnTo>
                <a:lnTo>
                  <a:pt x="70170" y="15070"/>
                </a:lnTo>
                <a:lnTo>
                  <a:pt x="70170" y="15050"/>
                </a:lnTo>
                <a:lnTo>
                  <a:pt x="70180" y="15050"/>
                </a:lnTo>
                <a:lnTo>
                  <a:pt x="70180" y="15040"/>
                </a:lnTo>
                <a:lnTo>
                  <a:pt x="70170" y="15040"/>
                </a:lnTo>
                <a:lnTo>
                  <a:pt x="70170" y="15030"/>
                </a:lnTo>
                <a:lnTo>
                  <a:pt x="70170" y="15020"/>
                </a:lnTo>
                <a:lnTo>
                  <a:pt x="70160" y="15020"/>
                </a:lnTo>
                <a:lnTo>
                  <a:pt x="70160" y="14980"/>
                </a:lnTo>
                <a:lnTo>
                  <a:pt x="70150" y="14980"/>
                </a:lnTo>
                <a:lnTo>
                  <a:pt x="70150" y="14970"/>
                </a:lnTo>
                <a:lnTo>
                  <a:pt x="70130" y="14970"/>
                </a:lnTo>
                <a:lnTo>
                  <a:pt x="70120" y="14970"/>
                </a:lnTo>
                <a:lnTo>
                  <a:pt x="70130" y="14970"/>
                </a:lnTo>
                <a:lnTo>
                  <a:pt x="70130" y="14960"/>
                </a:lnTo>
                <a:lnTo>
                  <a:pt x="70130" y="14930"/>
                </a:lnTo>
                <a:lnTo>
                  <a:pt x="70120" y="14930"/>
                </a:lnTo>
                <a:lnTo>
                  <a:pt x="70110" y="14930"/>
                </a:lnTo>
                <a:lnTo>
                  <a:pt x="70110" y="14920"/>
                </a:lnTo>
                <a:lnTo>
                  <a:pt x="70100" y="14920"/>
                </a:lnTo>
                <a:lnTo>
                  <a:pt x="70100" y="14930"/>
                </a:lnTo>
                <a:lnTo>
                  <a:pt x="70080" y="14930"/>
                </a:lnTo>
                <a:lnTo>
                  <a:pt x="70080" y="14920"/>
                </a:lnTo>
                <a:lnTo>
                  <a:pt x="70070" y="14920"/>
                </a:lnTo>
                <a:lnTo>
                  <a:pt x="70060" y="14920"/>
                </a:lnTo>
                <a:lnTo>
                  <a:pt x="70050" y="14920"/>
                </a:lnTo>
                <a:lnTo>
                  <a:pt x="70050" y="14910"/>
                </a:lnTo>
                <a:lnTo>
                  <a:pt x="70040" y="14910"/>
                </a:lnTo>
                <a:lnTo>
                  <a:pt x="70040" y="14900"/>
                </a:lnTo>
                <a:lnTo>
                  <a:pt x="70050" y="14900"/>
                </a:lnTo>
                <a:lnTo>
                  <a:pt x="70040" y="14900"/>
                </a:lnTo>
                <a:lnTo>
                  <a:pt x="70040" y="14890"/>
                </a:lnTo>
                <a:lnTo>
                  <a:pt x="70030" y="14890"/>
                </a:lnTo>
                <a:lnTo>
                  <a:pt x="70020" y="14890"/>
                </a:lnTo>
                <a:lnTo>
                  <a:pt x="70010" y="14890"/>
                </a:lnTo>
                <a:lnTo>
                  <a:pt x="70010" y="14900"/>
                </a:lnTo>
                <a:lnTo>
                  <a:pt x="70000" y="14900"/>
                </a:lnTo>
                <a:lnTo>
                  <a:pt x="69990" y="14900"/>
                </a:lnTo>
                <a:lnTo>
                  <a:pt x="69970" y="14900"/>
                </a:lnTo>
                <a:lnTo>
                  <a:pt x="69970" y="14890"/>
                </a:lnTo>
                <a:lnTo>
                  <a:pt x="69910" y="14890"/>
                </a:lnTo>
                <a:lnTo>
                  <a:pt x="69850" y="14890"/>
                </a:lnTo>
                <a:lnTo>
                  <a:pt x="69850" y="14880"/>
                </a:lnTo>
                <a:lnTo>
                  <a:pt x="69830" y="14880"/>
                </a:lnTo>
                <a:lnTo>
                  <a:pt x="69820" y="14880"/>
                </a:lnTo>
                <a:lnTo>
                  <a:pt x="69820" y="14890"/>
                </a:lnTo>
                <a:lnTo>
                  <a:pt x="69820" y="14900"/>
                </a:lnTo>
                <a:lnTo>
                  <a:pt x="69810" y="14900"/>
                </a:lnTo>
                <a:lnTo>
                  <a:pt x="69810" y="14920"/>
                </a:lnTo>
                <a:lnTo>
                  <a:pt x="69800" y="14920"/>
                </a:lnTo>
                <a:lnTo>
                  <a:pt x="69790" y="14920"/>
                </a:lnTo>
                <a:lnTo>
                  <a:pt x="69790" y="14930"/>
                </a:lnTo>
                <a:lnTo>
                  <a:pt x="69780" y="14930"/>
                </a:lnTo>
                <a:lnTo>
                  <a:pt x="69780" y="14940"/>
                </a:lnTo>
                <a:lnTo>
                  <a:pt x="69780" y="14950"/>
                </a:lnTo>
                <a:lnTo>
                  <a:pt x="69770" y="14950"/>
                </a:lnTo>
                <a:lnTo>
                  <a:pt x="69770" y="14970"/>
                </a:lnTo>
                <a:lnTo>
                  <a:pt x="69760" y="14970"/>
                </a:lnTo>
                <a:lnTo>
                  <a:pt x="69760" y="14980"/>
                </a:lnTo>
                <a:lnTo>
                  <a:pt x="69750" y="14980"/>
                </a:lnTo>
                <a:lnTo>
                  <a:pt x="69750" y="14990"/>
                </a:lnTo>
                <a:lnTo>
                  <a:pt x="69730" y="14990"/>
                </a:lnTo>
                <a:lnTo>
                  <a:pt x="69730" y="15000"/>
                </a:lnTo>
                <a:lnTo>
                  <a:pt x="69690" y="15000"/>
                </a:lnTo>
                <a:lnTo>
                  <a:pt x="69690" y="14990"/>
                </a:lnTo>
                <a:lnTo>
                  <a:pt x="69680" y="14990"/>
                </a:lnTo>
                <a:lnTo>
                  <a:pt x="69670" y="14990"/>
                </a:lnTo>
                <a:lnTo>
                  <a:pt x="69670" y="14980"/>
                </a:lnTo>
                <a:lnTo>
                  <a:pt x="69660" y="14980"/>
                </a:lnTo>
                <a:lnTo>
                  <a:pt x="69650" y="14980"/>
                </a:lnTo>
                <a:lnTo>
                  <a:pt x="69650" y="14970"/>
                </a:lnTo>
                <a:lnTo>
                  <a:pt x="69640" y="14970"/>
                </a:lnTo>
                <a:lnTo>
                  <a:pt x="69630" y="14970"/>
                </a:lnTo>
                <a:lnTo>
                  <a:pt x="69630" y="14960"/>
                </a:lnTo>
                <a:lnTo>
                  <a:pt x="69620" y="14960"/>
                </a:lnTo>
                <a:lnTo>
                  <a:pt x="69610" y="14960"/>
                </a:lnTo>
                <a:lnTo>
                  <a:pt x="69610" y="14950"/>
                </a:lnTo>
                <a:lnTo>
                  <a:pt x="69600" y="14950"/>
                </a:lnTo>
                <a:lnTo>
                  <a:pt x="69600" y="14940"/>
                </a:lnTo>
                <a:lnTo>
                  <a:pt x="69590" y="14940"/>
                </a:lnTo>
                <a:lnTo>
                  <a:pt x="69580" y="14940"/>
                </a:lnTo>
                <a:lnTo>
                  <a:pt x="69580" y="14930"/>
                </a:lnTo>
                <a:lnTo>
                  <a:pt x="69570" y="14930"/>
                </a:lnTo>
                <a:lnTo>
                  <a:pt x="69570" y="14920"/>
                </a:lnTo>
                <a:lnTo>
                  <a:pt x="69560" y="14920"/>
                </a:lnTo>
                <a:lnTo>
                  <a:pt x="69550" y="14920"/>
                </a:lnTo>
                <a:lnTo>
                  <a:pt x="69550" y="14910"/>
                </a:lnTo>
                <a:lnTo>
                  <a:pt x="69550" y="14900"/>
                </a:lnTo>
                <a:lnTo>
                  <a:pt x="69540" y="14900"/>
                </a:lnTo>
                <a:lnTo>
                  <a:pt x="69530" y="14900"/>
                </a:lnTo>
                <a:lnTo>
                  <a:pt x="69530" y="14890"/>
                </a:lnTo>
                <a:lnTo>
                  <a:pt x="69520" y="14890"/>
                </a:lnTo>
                <a:lnTo>
                  <a:pt x="69520" y="14880"/>
                </a:lnTo>
                <a:lnTo>
                  <a:pt x="69510" y="14880"/>
                </a:lnTo>
                <a:lnTo>
                  <a:pt x="69510" y="14870"/>
                </a:lnTo>
                <a:lnTo>
                  <a:pt x="69500" y="14870"/>
                </a:lnTo>
                <a:lnTo>
                  <a:pt x="69500" y="14860"/>
                </a:lnTo>
                <a:lnTo>
                  <a:pt x="69500" y="14850"/>
                </a:lnTo>
                <a:lnTo>
                  <a:pt x="69490" y="14850"/>
                </a:lnTo>
                <a:lnTo>
                  <a:pt x="69490" y="14840"/>
                </a:lnTo>
                <a:lnTo>
                  <a:pt x="69480" y="14840"/>
                </a:lnTo>
                <a:lnTo>
                  <a:pt x="69480" y="14830"/>
                </a:lnTo>
                <a:lnTo>
                  <a:pt x="69470" y="14830"/>
                </a:lnTo>
                <a:lnTo>
                  <a:pt x="69470" y="14820"/>
                </a:lnTo>
                <a:lnTo>
                  <a:pt x="69460" y="14820"/>
                </a:lnTo>
                <a:lnTo>
                  <a:pt x="69460" y="14810"/>
                </a:lnTo>
                <a:lnTo>
                  <a:pt x="69450" y="14810"/>
                </a:lnTo>
                <a:lnTo>
                  <a:pt x="69450" y="14800"/>
                </a:lnTo>
                <a:lnTo>
                  <a:pt x="69450" y="14790"/>
                </a:lnTo>
                <a:lnTo>
                  <a:pt x="69440" y="14790"/>
                </a:lnTo>
                <a:lnTo>
                  <a:pt x="69440" y="14780"/>
                </a:lnTo>
                <a:lnTo>
                  <a:pt x="69420" y="14780"/>
                </a:lnTo>
                <a:lnTo>
                  <a:pt x="69420" y="14770"/>
                </a:lnTo>
                <a:lnTo>
                  <a:pt x="69410" y="14770"/>
                </a:lnTo>
                <a:lnTo>
                  <a:pt x="69400" y="14770"/>
                </a:lnTo>
                <a:lnTo>
                  <a:pt x="69400" y="14760"/>
                </a:lnTo>
                <a:lnTo>
                  <a:pt x="69390" y="14760"/>
                </a:lnTo>
                <a:lnTo>
                  <a:pt x="69390" y="14740"/>
                </a:lnTo>
                <a:lnTo>
                  <a:pt x="69390" y="14730"/>
                </a:lnTo>
                <a:lnTo>
                  <a:pt x="69370" y="14730"/>
                </a:lnTo>
                <a:lnTo>
                  <a:pt x="69370" y="14740"/>
                </a:lnTo>
                <a:lnTo>
                  <a:pt x="69360" y="14740"/>
                </a:lnTo>
                <a:lnTo>
                  <a:pt x="69360" y="14750"/>
                </a:lnTo>
                <a:lnTo>
                  <a:pt x="69330" y="14750"/>
                </a:lnTo>
                <a:lnTo>
                  <a:pt x="69330" y="14740"/>
                </a:lnTo>
                <a:lnTo>
                  <a:pt x="69320" y="14740"/>
                </a:lnTo>
                <a:lnTo>
                  <a:pt x="69320" y="14730"/>
                </a:lnTo>
                <a:lnTo>
                  <a:pt x="69320" y="14720"/>
                </a:lnTo>
                <a:lnTo>
                  <a:pt x="69310" y="14720"/>
                </a:lnTo>
                <a:lnTo>
                  <a:pt x="69310" y="14710"/>
                </a:lnTo>
                <a:lnTo>
                  <a:pt x="69310" y="14700"/>
                </a:lnTo>
                <a:lnTo>
                  <a:pt x="69300" y="14700"/>
                </a:lnTo>
                <a:lnTo>
                  <a:pt x="69300" y="14680"/>
                </a:lnTo>
                <a:lnTo>
                  <a:pt x="69300" y="14670"/>
                </a:lnTo>
                <a:lnTo>
                  <a:pt x="69290" y="14670"/>
                </a:lnTo>
                <a:lnTo>
                  <a:pt x="69280" y="14670"/>
                </a:lnTo>
                <a:lnTo>
                  <a:pt x="69280" y="14620"/>
                </a:lnTo>
                <a:lnTo>
                  <a:pt x="69270" y="14620"/>
                </a:lnTo>
                <a:lnTo>
                  <a:pt x="69270" y="14580"/>
                </a:lnTo>
                <a:lnTo>
                  <a:pt x="69280" y="14580"/>
                </a:lnTo>
                <a:lnTo>
                  <a:pt x="69280" y="14550"/>
                </a:lnTo>
                <a:lnTo>
                  <a:pt x="69270" y="14550"/>
                </a:lnTo>
                <a:lnTo>
                  <a:pt x="69270" y="14540"/>
                </a:lnTo>
                <a:lnTo>
                  <a:pt x="69250" y="14540"/>
                </a:lnTo>
                <a:lnTo>
                  <a:pt x="69250" y="14530"/>
                </a:lnTo>
                <a:lnTo>
                  <a:pt x="69240" y="14530"/>
                </a:lnTo>
                <a:lnTo>
                  <a:pt x="69240" y="14520"/>
                </a:lnTo>
                <a:lnTo>
                  <a:pt x="69240" y="14510"/>
                </a:lnTo>
                <a:lnTo>
                  <a:pt x="69230" y="14510"/>
                </a:lnTo>
                <a:lnTo>
                  <a:pt x="69230" y="14500"/>
                </a:lnTo>
                <a:lnTo>
                  <a:pt x="69220" y="14500"/>
                </a:lnTo>
                <a:lnTo>
                  <a:pt x="69220" y="14480"/>
                </a:lnTo>
                <a:lnTo>
                  <a:pt x="69210" y="14480"/>
                </a:lnTo>
                <a:lnTo>
                  <a:pt x="69210" y="14470"/>
                </a:lnTo>
                <a:lnTo>
                  <a:pt x="69210" y="14460"/>
                </a:lnTo>
                <a:lnTo>
                  <a:pt x="69210" y="14450"/>
                </a:lnTo>
                <a:lnTo>
                  <a:pt x="69200" y="14450"/>
                </a:lnTo>
                <a:lnTo>
                  <a:pt x="69200" y="14440"/>
                </a:lnTo>
                <a:lnTo>
                  <a:pt x="69200" y="14430"/>
                </a:lnTo>
                <a:lnTo>
                  <a:pt x="69190" y="14430"/>
                </a:lnTo>
                <a:lnTo>
                  <a:pt x="69190" y="14420"/>
                </a:lnTo>
                <a:lnTo>
                  <a:pt x="69180" y="14420"/>
                </a:lnTo>
                <a:lnTo>
                  <a:pt x="69180" y="14410"/>
                </a:lnTo>
                <a:lnTo>
                  <a:pt x="69180" y="14390"/>
                </a:lnTo>
                <a:lnTo>
                  <a:pt x="69170" y="14390"/>
                </a:lnTo>
                <a:lnTo>
                  <a:pt x="69170" y="14380"/>
                </a:lnTo>
                <a:lnTo>
                  <a:pt x="69170" y="14370"/>
                </a:lnTo>
                <a:lnTo>
                  <a:pt x="69160" y="14370"/>
                </a:lnTo>
                <a:lnTo>
                  <a:pt x="69160" y="14360"/>
                </a:lnTo>
                <a:lnTo>
                  <a:pt x="69150" y="14360"/>
                </a:lnTo>
                <a:lnTo>
                  <a:pt x="69150" y="14350"/>
                </a:lnTo>
                <a:lnTo>
                  <a:pt x="69150" y="14310"/>
                </a:lnTo>
                <a:lnTo>
                  <a:pt x="69140" y="14310"/>
                </a:lnTo>
                <a:lnTo>
                  <a:pt x="69140" y="14290"/>
                </a:lnTo>
                <a:lnTo>
                  <a:pt x="69140" y="14270"/>
                </a:lnTo>
                <a:lnTo>
                  <a:pt x="69130" y="14270"/>
                </a:lnTo>
                <a:lnTo>
                  <a:pt x="69130" y="14260"/>
                </a:lnTo>
                <a:lnTo>
                  <a:pt x="69120" y="14260"/>
                </a:lnTo>
                <a:lnTo>
                  <a:pt x="69120" y="14250"/>
                </a:lnTo>
                <a:lnTo>
                  <a:pt x="69120" y="14220"/>
                </a:lnTo>
                <a:lnTo>
                  <a:pt x="69120" y="14160"/>
                </a:lnTo>
                <a:lnTo>
                  <a:pt x="69110" y="14160"/>
                </a:lnTo>
                <a:lnTo>
                  <a:pt x="69110" y="14150"/>
                </a:lnTo>
                <a:lnTo>
                  <a:pt x="69100" y="14150"/>
                </a:lnTo>
                <a:lnTo>
                  <a:pt x="69100" y="14140"/>
                </a:lnTo>
                <a:lnTo>
                  <a:pt x="69090" y="14140"/>
                </a:lnTo>
                <a:lnTo>
                  <a:pt x="69080" y="14140"/>
                </a:lnTo>
                <a:lnTo>
                  <a:pt x="69080" y="14130"/>
                </a:lnTo>
                <a:lnTo>
                  <a:pt x="69070" y="14130"/>
                </a:lnTo>
                <a:lnTo>
                  <a:pt x="69050" y="14130"/>
                </a:lnTo>
                <a:lnTo>
                  <a:pt x="69050" y="14110"/>
                </a:lnTo>
                <a:lnTo>
                  <a:pt x="69050" y="14100"/>
                </a:lnTo>
                <a:lnTo>
                  <a:pt x="69060" y="14100"/>
                </a:lnTo>
                <a:lnTo>
                  <a:pt x="69060" y="14090"/>
                </a:lnTo>
                <a:lnTo>
                  <a:pt x="69060" y="14080"/>
                </a:lnTo>
                <a:lnTo>
                  <a:pt x="69060" y="14060"/>
                </a:lnTo>
                <a:lnTo>
                  <a:pt x="69060" y="14050"/>
                </a:lnTo>
                <a:lnTo>
                  <a:pt x="69060" y="14040"/>
                </a:lnTo>
                <a:lnTo>
                  <a:pt x="69070" y="14040"/>
                </a:lnTo>
                <a:lnTo>
                  <a:pt x="69070" y="14030"/>
                </a:lnTo>
                <a:lnTo>
                  <a:pt x="69080" y="14030"/>
                </a:lnTo>
                <a:lnTo>
                  <a:pt x="69080" y="14020"/>
                </a:lnTo>
                <a:lnTo>
                  <a:pt x="69070" y="14020"/>
                </a:lnTo>
                <a:lnTo>
                  <a:pt x="69070" y="14000"/>
                </a:lnTo>
                <a:lnTo>
                  <a:pt x="69060" y="14000"/>
                </a:lnTo>
                <a:lnTo>
                  <a:pt x="69060" y="13990"/>
                </a:lnTo>
                <a:lnTo>
                  <a:pt x="69050" y="13990"/>
                </a:lnTo>
                <a:lnTo>
                  <a:pt x="69040" y="13990"/>
                </a:lnTo>
                <a:lnTo>
                  <a:pt x="69040" y="13980"/>
                </a:lnTo>
                <a:lnTo>
                  <a:pt x="69040" y="13970"/>
                </a:lnTo>
                <a:lnTo>
                  <a:pt x="69040" y="13940"/>
                </a:lnTo>
                <a:lnTo>
                  <a:pt x="69040" y="13930"/>
                </a:lnTo>
                <a:lnTo>
                  <a:pt x="69030" y="13930"/>
                </a:lnTo>
                <a:lnTo>
                  <a:pt x="69030" y="13920"/>
                </a:lnTo>
                <a:lnTo>
                  <a:pt x="69030" y="13910"/>
                </a:lnTo>
                <a:lnTo>
                  <a:pt x="69020" y="13910"/>
                </a:lnTo>
                <a:lnTo>
                  <a:pt x="69020" y="13900"/>
                </a:lnTo>
                <a:lnTo>
                  <a:pt x="69020" y="13880"/>
                </a:lnTo>
                <a:lnTo>
                  <a:pt x="69010" y="13880"/>
                </a:lnTo>
                <a:lnTo>
                  <a:pt x="69010" y="13860"/>
                </a:lnTo>
                <a:lnTo>
                  <a:pt x="69010" y="13830"/>
                </a:lnTo>
                <a:lnTo>
                  <a:pt x="69000" y="13830"/>
                </a:lnTo>
                <a:lnTo>
                  <a:pt x="69000" y="13810"/>
                </a:lnTo>
                <a:lnTo>
                  <a:pt x="69000" y="13790"/>
                </a:lnTo>
                <a:lnTo>
                  <a:pt x="69000" y="13780"/>
                </a:lnTo>
                <a:lnTo>
                  <a:pt x="68990" y="13780"/>
                </a:lnTo>
                <a:lnTo>
                  <a:pt x="68990" y="13770"/>
                </a:lnTo>
                <a:lnTo>
                  <a:pt x="68980" y="13770"/>
                </a:lnTo>
                <a:lnTo>
                  <a:pt x="68980" y="13760"/>
                </a:lnTo>
                <a:lnTo>
                  <a:pt x="68970" y="13760"/>
                </a:lnTo>
                <a:lnTo>
                  <a:pt x="68970" y="13740"/>
                </a:lnTo>
                <a:lnTo>
                  <a:pt x="68980" y="13740"/>
                </a:lnTo>
                <a:lnTo>
                  <a:pt x="68980" y="13730"/>
                </a:lnTo>
                <a:lnTo>
                  <a:pt x="68970" y="13730"/>
                </a:lnTo>
                <a:lnTo>
                  <a:pt x="68970" y="13720"/>
                </a:lnTo>
                <a:lnTo>
                  <a:pt x="68960" y="13720"/>
                </a:lnTo>
                <a:lnTo>
                  <a:pt x="68950" y="13720"/>
                </a:lnTo>
                <a:lnTo>
                  <a:pt x="68950" y="13710"/>
                </a:lnTo>
                <a:lnTo>
                  <a:pt x="68930" y="13710"/>
                </a:lnTo>
                <a:lnTo>
                  <a:pt x="68930" y="13720"/>
                </a:lnTo>
                <a:lnTo>
                  <a:pt x="68910" y="13720"/>
                </a:lnTo>
                <a:lnTo>
                  <a:pt x="68900" y="13720"/>
                </a:lnTo>
                <a:lnTo>
                  <a:pt x="68900" y="13710"/>
                </a:lnTo>
                <a:lnTo>
                  <a:pt x="68900" y="13660"/>
                </a:lnTo>
                <a:lnTo>
                  <a:pt x="68900" y="13650"/>
                </a:lnTo>
                <a:lnTo>
                  <a:pt x="68890" y="13650"/>
                </a:lnTo>
                <a:lnTo>
                  <a:pt x="68890" y="13640"/>
                </a:lnTo>
                <a:lnTo>
                  <a:pt x="68890" y="13630"/>
                </a:lnTo>
                <a:lnTo>
                  <a:pt x="68880" y="13630"/>
                </a:lnTo>
                <a:lnTo>
                  <a:pt x="68880" y="13620"/>
                </a:lnTo>
                <a:lnTo>
                  <a:pt x="68870" y="13620"/>
                </a:lnTo>
                <a:lnTo>
                  <a:pt x="68870" y="13610"/>
                </a:lnTo>
                <a:lnTo>
                  <a:pt x="68870" y="13600"/>
                </a:lnTo>
                <a:lnTo>
                  <a:pt x="68870" y="13590"/>
                </a:lnTo>
                <a:lnTo>
                  <a:pt x="68860" y="13590"/>
                </a:lnTo>
                <a:lnTo>
                  <a:pt x="68850" y="13590"/>
                </a:lnTo>
                <a:lnTo>
                  <a:pt x="68850" y="13580"/>
                </a:lnTo>
                <a:lnTo>
                  <a:pt x="68840" y="13580"/>
                </a:lnTo>
                <a:lnTo>
                  <a:pt x="68840" y="13570"/>
                </a:lnTo>
                <a:lnTo>
                  <a:pt x="68810" y="13570"/>
                </a:lnTo>
                <a:lnTo>
                  <a:pt x="68810" y="13560"/>
                </a:lnTo>
                <a:lnTo>
                  <a:pt x="68800" y="13560"/>
                </a:lnTo>
                <a:lnTo>
                  <a:pt x="68780" y="13560"/>
                </a:lnTo>
                <a:lnTo>
                  <a:pt x="68770" y="13560"/>
                </a:lnTo>
                <a:lnTo>
                  <a:pt x="68770" y="13570"/>
                </a:lnTo>
                <a:lnTo>
                  <a:pt x="68760" y="13570"/>
                </a:lnTo>
                <a:lnTo>
                  <a:pt x="68760" y="13550"/>
                </a:lnTo>
                <a:lnTo>
                  <a:pt x="68760" y="13520"/>
                </a:lnTo>
                <a:lnTo>
                  <a:pt x="68760" y="13510"/>
                </a:lnTo>
                <a:lnTo>
                  <a:pt x="68750" y="13510"/>
                </a:lnTo>
                <a:lnTo>
                  <a:pt x="68740" y="13510"/>
                </a:lnTo>
                <a:lnTo>
                  <a:pt x="68730" y="13510"/>
                </a:lnTo>
                <a:lnTo>
                  <a:pt x="68730" y="13520"/>
                </a:lnTo>
                <a:lnTo>
                  <a:pt x="68720" y="13520"/>
                </a:lnTo>
                <a:lnTo>
                  <a:pt x="68710" y="13520"/>
                </a:lnTo>
                <a:lnTo>
                  <a:pt x="68700" y="13520"/>
                </a:lnTo>
                <a:lnTo>
                  <a:pt x="68700" y="13510"/>
                </a:lnTo>
                <a:lnTo>
                  <a:pt x="68690" y="13510"/>
                </a:lnTo>
                <a:lnTo>
                  <a:pt x="68690" y="13500"/>
                </a:lnTo>
                <a:lnTo>
                  <a:pt x="68680" y="13500"/>
                </a:lnTo>
                <a:lnTo>
                  <a:pt x="68680" y="13510"/>
                </a:lnTo>
                <a:lnTo>
                  <a:pt x="68670" y="13510"/>
                </a:lnTo>
                <a:lnTo>
                  <a:pt x="68670" y="13500"/>
                </a:lnTo>
                <a:lnTo>
                  <a:pt x="68660" y="13500"/>
                </a:lnTo>
                <a:lnTo>
                  <a:pt x="68640" y="13500"/>
                </a:lnTo>
                <a:lnTo>
                  <a:pt x="68640" y="13490"/>
                </a:lnTo>
                <a:lnTo>
                  <a:pt x="68640" y="13460"/>
                </a:lnTo>
                <a:lnTo>
                  <a:pt x="68620" y="13460"/>
                </a:lnTo>
                <a:lnTo>
                  <a:pt x="68610" y="13460"/>
                </a:lnTo>
                <a:lnTo>
                  <a:pt x="68610" y="13450"/>
                </a:lnTo>
                <a:lnTo>
                  <a:pt x="68600" y="13450"/>
                </a:lnTo>
                <a:lnTo>
                  <a:pt x="68600" y="13440"/>
                </a:lnTo>
                <a:lnTo>
                  <a:pt x="68600" y="13430"/>
                </a:lnTo>
                <a:lnTo>
                  <a:pt x="68590" y="13430"/>
                </a:lnTo>
                <a:lnTo>
                  <a:pt x="68580" y="13430"/>
                </a:lnTo>
                <a:lnTo>
                  <a:pt x="68580" y="13420"/>
                </a:lnTo>
                <a:lnTo>
                  <a:pt x="68570" y="13420"/>
                </a:lnTo>
                <a:lnTo>
                  <a:pt x="68570" y="13380"/>
                </a:lnTo>
                <a:lnTo>
                  <a:pt x="68580" y="13380"/>
                </a:lnTo>
                <a:lnTo>
                  <a:pt x="68580" y="13370"/>
                </a:lnTo>
                <a:lnTo>
                  <a:pt x="68590" y="13370"/>
                </a:lnTo>
                <a:lnTo>
                  <a:pt x="68590" y="13360"/>
                </a:lnTo>
                <a:lnTo>
                  <a:pt x="68600" y="13360"/>
                </a:lnTo>
                <a:lnTo>
                  <a:pt x="68620" y="13360"/>
                </a:lnTo>
                <a:lnTo>
                  <a:pt x="68620" y="13350"/>
                </a:lnTo>
                <a:lnTo>
                  <a:pt x="68620" y="13340"/>
                </a:lnTo>
                <a:lnTo>
                  <a:pt x="68620" y="13330"/>
                </a:lnTo>
                <a:lnTo>
                  <a:pt x="68630" y="13330"/>
                </a:lnTo>
                <a:lnTo>
                  <a:pt x="68630" y="13320"/>
                </a:lnTo>
                <a:lnTo>
                  <a:pt x="68620" y="13320"/>
                </a:lnTo>
                <a:lnTo>
                  <a:pt x="68620" y="13310"/>
                </a:lnTo>
                <a:lnTo>
                  <a:pt x="68620" y="13300"/>
                </a:lnTo>
                <a:lnTo>
                  <a:pt x="68610" y="13300"/>
                </a:lnTo>
                <a:lnTo>
                  <a:pt x="68610" y="13290"/>
                </a:lnTo>
                <a:lnTo>
                  <a:pt x="68600" y="13290"/>
                </a:lnTo>
                <a:lnTo>
                  <a:pt x="68600" y="13280"/>
                </a:lnTo>
                <a:lnTo>
                  <a:pt x="68600" y="13270"/>
                </a:lnTo>
                <a:lnTo>
                  <a:pt x="68600" y="13260"/>
                </a:lnTo>
                <a:lnTo>
                  <a:pt x="68590" y="13260"/>
                </a:lnTo>
                <a:lnTo>
                  <a:pt x="68580" y="13260"/>
                </a:lnTo>
                <a:lnTo>
                  <a:pt x="68580" y="13250"/>
                </a:lnTo>
                <a:lnTo>
                  <a:pt x="68580" y="13240"/>
                </a:lnTo>
                <a:lnTo>
                  <a:pt x="68570" y="13240"/>
                </a:lnTo>
                <a:lnTo>
                  <a:pt x="68570" y="13230"/>
                </a:lnTo>
                <a:lnTo>
                  <a:pt x="68540" y="13230"/>
                </a:lnTo>
                <a:lnTo>
                  <a:pt x="68530" y="13230"/>
                </a:lnTo>
                <a:lnTo>
                  <a:pt x="68530" y="13240"/>
                </a:lnTo>
                <a:lnTo>
                  <a:pt x="68530" y="13250"/>
                </a:lnTo>
                <a:lnTo>
                  <a:pt x="68520" y="13250"/>
                </a:lnTo>
                <a:lnTo>
                  <a:pt x="68520" y="13260"/>
                </a:lnTo>
                <a:lnTo>
                  <a:pt x="68510" y="13260"/>
                </a:lnTo>
                <a:lnTo>
                  <a:pt x="68510" y="13250"/>
                </a:lnTo>
                <a:lnTo>
                  <a:pt x="68490" y="13250"/>
                </a:lnTo>
                <a:lnTo>
                  <a:pt x="68490" y="13240"/>
                </a:lnTo>
                <a:lnTo>
                  <a:pt x="68480" y="13240"/>
                </a:lnTo>
                <a:lnTo>
                  <a:pt x="68480" y="13230"/>
                </a:lnTo>
                <a:lnTo>
                  <a:pt x="68480" y="13220"/>
                </a:lnTo>
                <a:lnTo>
                  <a:pt x="68490" y="13220"/>
                </a:lnTo>
                <a:lnTo>
                  <a:pt x="68490" y="13210"/>
                </a:lnTo>
                <a:lnTo>
                  <a:pt x="68500" y="13210"/>
                </a:lnTo>
                <a:lnTo>
                  <a:pt x="68500" y="13200"/>
                </a:lnTo>
                <a:lnTo>
                  <a:pt x="68510" y="13200"/>
                </a:lnTo>
                <a:lnTo>
                  <a:pt x="68500" y="13200"/>
                </a:lnTo>
                <a:lnTo>
                  <a:pt x="68500" y="13190"/>
                </a:lnTo>
                <a:lnTo>
                  <a:pt x="68490" y="13190"/>
                </a:lnTo>
                <a:lnTo>
                  <a:pt x="68490" y="13200"/>
                </a:lnTo>
                <a:lnTo>
                  <a:pt x="68480" y="13200"/>
                </a:lnTo>
                <a:lnTo>
                  <a:pt x="68440" y="13200"/>
                </a:lnTo>
                <a:lnTo>
                  <a:pt x="68430" y="13200"/>
                </a:lnTo>
                <a:lnTo>
                  <a:pt x="68430" y="13190"/>
                </a:lnTo>
                <a:lnTo>
                  <a:pt x="68410" y="13190"/>
                </a:lnTo>
                <a:lnTo>
                  <a:pt x="68400" y="13190"/>
                </a:lnTo>
                <a:lnTo>
                  <a:pt x="68400" y="13180"/>
                </a:lnTo>
                <a:lnTo>
                  <a:pt x="68330" y="13180"/>
                </a:lnTo>
                <a:lnTo>
                  <a:pt x="68330" y="13190"/>
                </a:lnTo>
                <a:lnTo>
                  <a:pt x="68330" y="13200"/>
                </a:lnTo>
                <a:lnTo>
                  <a:pt x="68320" y="13200"/>
                </a:lnTo>
                <a:lnTo>
                  <a:pt x="68320" y="13210"/>
                </a:lnTo>
                <a:lnTo>
                  <a:pt x="68320" y="13220"/>
                </a:lnTo>
                <a:lnTo>
                  <a:pt x="68290" y="13220"/>
                </a:lnTo>
                <a:lnTo>
                  <a:pt x="68290" y="13210"/>
                </a:lnTo>
                <a:lnTo>
                  <a:pt x="68290" y="13200"/>
                </a:lnTo>
                <a:lnTo>
                  <a:pt x="68280" y="13200"/>
                </a:lnTo>
                <a:lnTo>
                  <a:pt x="68270" y="13200"/>
                </a:lnTo>
                <a:lnTo>
                  <a:pt x="68270" y="13190"/>
                </a:lnTo>
                <a:lnTo>
                  <a:pt x="68260" y="13190"/>
                </a:lnTo>
                <a:lnTo>
                  <a:pt x="68260" y="13180"/>
                </a:lnTo>
                <a:lnTo>
                  <a:pt x="68260" y="13170"/>
                </a:lnTo>
                <a:lnTo>
                  <a:pt x="68250" y="13170"/>
                </a:lnTo>
                <a:lnTo>
                  <a:pt x="68250" y="13160"/>
                </a:lnTo>
                <a:lnTo>
                  <a:pt x="68240" y="13160"/>
                </a:lnTo>
                <a:lnTo>
                  <a:pt x="68240" y="13150"/>
                </a:lnTo>
                <a:lnTo>
                  <a:pt x="68230" y="13150"/>
                </a:lnTo>
                <a:lnTo>
                  <a:pt x="68230" y="13130"/>
                </a:lnTo>
                <a:lnTo>
                  <a:pt x="68240" y="13130"/>
                </a:lnTo>
                <a:lnTo>
                  <a:pt x="68240" y="13070"/>
                </a:lnTo>
                <a:lnTo>
                  <a:pt x="68230" y="13070"/>
                </a:lnTo>
                <a:lnTo>
                  <a:pt x="68230" y="13060"/>
                </a:lnTo>
                <a:lnTo>
                  <a:pt x="68210" y="13060"/>
                </a:lnTo>
                <a:lnTo>
                  <a:pt x="68200" y="13060"/>
                </a:lnTo>
                <a:lnTo>
                  <a:pt x="68180" y="13060"/>
                </a:lnTo>
                <a:lnTo>
                  <a:pt x="68180" y="13070"/>
                </a:lnTo>
                <a:lnTo>
                  <a:pt x="68170" y="13070"/>
                </a:lnTo>
                <a:lnTo>
                  <a:pt x="68170" y="13080"/>
                </a:lnTo>
                <a:lnTo>
                  <a:pt x="68160" y="13080"/>
                </a:lnTo>
                <a:lnTo>
                  <a:pt x="68140" y="13080"/>
                </a:lnTo>
                <a:lnTo>
                  <a:pt x="68140" y="13090"/>
                </a:lnTo>
                <a:lnTo>
                  <a:pt x="68140" y="13100"/>
                </a:lnTo>
                <a:lnTo>
                  <a:pt x="68130" y="13100"/>
                </a:lnTo>
                <a:lnTo>
                  <a:pt x="68120" y="13100"/>
                </a:lnTo>
                <a:lnTo>
                  <a:pt x="68120" y="13110"/>
                </a:lnTo>
                <a:lnTo>
                  <a:pt x="68110" y="13110"/>
                </a:lnTo>
                <a:lnTo>
                  <a:pt x="68110" y="13120"/>
                </a:lnTo>
                <a:lnTo>
                  <a:pt x="68100" y="13120"/>
                </a:lnTo>
                <a:lnTo>
                  <a:pt x="68090" y="13120"/>
                </a:lnTo>
                <a:lnTo>
                  <a:pt x="68090" y="13100"/>
                </a:lnTo>
                <a:lnTo>
                  <a:pt x="68080" y="13100"/>
                </a:lnTo>
                <a:lnTo>
                  <a:pt x="68060" y="13100"/>
                </a:lnTo>
                <a:lnTo>
                  <a:pt x="68050" y="13100"/>
                </a:lnTo>
                <a:lnTo>
                  <a:pt x="68050" y="13090"/>
                </a:lnTo>
                <a:lnTo>
                  <a:pt x="68040" y="13090"/>
                </a:lnTo>
                <a:lnTo>
                  <a:pt x="68040" y="13080"/>
                </a:lnTo>
                <a:lnTo>
                  <a:pt x="68010" y="13080"/>
                </a:lnTo>
                <a:lnTo>
                  <a:pt x="68000" y="13080"/>
                </a:lnTo>
                <a:lnTo>
                  <a:pt x="68000" y="13070"/>
                </a:lnTo>
                <a:lnTo>
                  <a:pt x="67960" y="13070"/>
                </a:lnTo>
                <a:lnTo>
                  <a:pt x="67960" y="13060"/>
                </a:lnTo>
                <a:lnTo>
                  <a:pt x="67950" y="13060"/>
                </a:lnTo>
                <a:lnTo>
                  <a:pt x="67940" y="13060"/>
                </a:lnTo>
                <a:lnTo>
                  <a:pt x="67940" y="13050"/>
                </a:lnTo>
                <a:lnTo>
                  <a:pt x="67940" y="13040"/>
                </a:lnTo>
                <a:lnTo>
                  <a:pt x="67930" y="13040"/>
                </a:lnTo>
                <a:lnTo>
                  <a:pt x="67930" y="13030"/>
                </a:lnTo>
                <a:lnTo>
                  <a:pt x="67920" y="13030"/>
                </a:lnTo>
                <a:lnTo>
                  <a:pt x="67920" y="13020"/>
                </a:lnTo>
                <a:lnTo>
                  <a:pt x="67910" y="13020"/>
                </a:lnTo>
                <a:lnTo>
                  <a:pt x="67910" y="13030"/>
                </a:lnTo>
                <a:lnTo>
                  <a:pt x="67890" y="13030"/>
                </a:lnTo>
                <a:lnTo>
                  <a:pt x="67880" y="13030"/>
                </a:lnTo>
                <a:lnTo>
                  <a:pt x="67870" y="13030"/>
                </a:lnTo>
                <a:lnTo>
                  <a:pt x="67870" y="13040"/>
                </a:lnTo>
                <a:lnTo>
                  <a:pt x="67840" y="13040"/>
                </a:lnTo>
                <a:lnTo>
                  <a:pt x="67840" y="13030"/>
                </a:lnTo>
                <a:lnTo>
                  <a:pt x="67840" y="13020"/>
                </a:lnTo>
                <a:lnTo>
                  <a:pt x="67840" y="13000"/>
                </a:lnTo>
                <a:lnTo>
                  <a:pt x="67830" y="13000"/>
                </a:lnTo>
                <a:lnTo>
                  <a:pt x="67830" y="12990"/>
                </a:lnTo>
                <a:lnTo>
                  <a:pt x="67820" y="12990"/>
                </a:lnTo>
                <a:lnTo>
                  <a:pt x="67820" y="12980"/>
                </a:lnTo>
                <a:lnTo>
                  <a:pt x="67800" y="12980"/>
                </a:lnTo>
                <a:lnTo>
                  <a:pt x="67800" y="12990"/>
                </a:lnTo>
                <a:lnTo>
                  <a:pt x="67790" y="12990"/>
                </a:lnTo>
                <a:lnTo>
                  <a:pt x="67780" y="12990"/>
                </a:lnTo>
                <a:lnTo>
                  <a:pt x="67780" y="13000"/>
                </a:lnTo>
                <a:lnTo>
                  <a:pt x="67770" y="13000"/>
                </a:lnTo>
                <a:lnTo>
                  <a:pt x="67750" y="13000"/>
                </a:lnTo>
                <a:lnTo>
                  <a:pt x="67750" y="12990"/>
                </a:lnTo>
                <a:lnTo>
                  <a:pt x="67740" y="12990"/>
                </a:lnTo>
                <a:lnTo>
                  <a:pt x="67740" y="12980"/>
                </a:lnTo>
                <a:lnTo>
                  <a:pt x="67730" y="12980"/>
                </a:lnTo>
                <a:lnTo>
                  <a:pt x="67730" y="12970"/>
                </a:lnTo>
                <a:lnTo>
                  <a:pt x="67720" y="12970"/>
                </a:lnTo>
                <a:lnTo>
                  <a:pt x="67720" y="12960"/>
                </a:lnTo>
                <a:lnTo>
                  <a:pt x="67710" y="12960"/>
                </a:lnTo>
                <a:lnTo>
                  <a:pt x="67710" y="12950"/>
                </a:lnTo>
                <a:lnTo>
                  <a:pt x="67710" y="12940"/>
                </a:lnTo>
                <a:lnTo>
                  <a:pt x="67700" y="12940"/>
                </a:lnTo>
                <a:lnTo>
                  <a:pt x="67680" y="12940"/>
                </a:lnTo>
                <a:lnTo>
                  <a:pt x="67680" y="12930"/>
                </a:lnTo>
                <a:lnTo>
                  <a:pt x="67670" y="12930"/>
                </a:lnTo>
                <a:lnTo>
                  <a:pt x="67670" y="12920"/>
                </a:lnTo>
                <a:lnTo>
                  <a:pt x="67660" y="12920"/>
                </a:lnTo>
                <a:lnTo>
                  <a:pt x="67660" y="12910"/>
                </a:lnTo>
                <a:lnTo>
                  <a:pt x="67650" y="12910"/>
                </a:lnTo>
                <a:lnTo>
                  <a:pt x="67650" y="12900"/>
                </a:lnTo>
                <a:lnTo>
                  <a:pt x="67640" y="12900"/>
                </a:lnTo>
                <a:lnTo>
                  <a:pt x="67640" y="12910"/>
                </a:lnTo>
                <a:lnTo>
                  <a:pt x="67630" y="12910"/>
                </a:lnTo>
                <a:lnTo>
                  <a:pt x="67630" y="12920"/>
                </a:lnTo>
                <a:lnTo>
                  <a:pt x="67610" y="12920"/>
                </a:lnTo>
                <a:lnTo>
                  <a:pt x="67610" y="12910"/>
                </a:lnTo>
                <a:lnTo>
                  <a:pt x="67610" y="12920"/>
                </a:lnTo>
                <a:lnTo>
                  <a:pt x="67590" y="12920"/>
                </a:lnTo>
                <a:lnTo>
                  <a:pt x="67570" y="12920"/>
                </a:lnTo>
                <a:lnTo>
                  <a:pt x="67570" y="12930"/>
                </a:lnTo>
                <a:lnTo>
                  <a:pt x="67560" y="12930"/>
                </a:lnTo>
                <a:lnTo>
                  <a:pt x="67550" y="12930"/>
                </a:lnTo>
                <a:lnTo>
                  <a:pt x="67550" y="12920"/>
                </a:lnTo>
                <a:lnTo>
                  <a:pt x="67540" y="12920"/>
                </a:lnTo>
                <a:lnTo>
                  <a:pt x="67540" y="12910"/>
                </a:lnTo>
                <a:lnTo>
                  <a:pt x="67530" y="12910"/>
                </a:lnTo>
                <a:lnTo>
                  <a:pt x="67530" y="12890"/>
                </a:lnTo>
                <a:lnTo>
                  <a:pt x="67530" y="12870"/>
                </a:lnTo>
                <a:lnTo>
                  <a:pt x="67520" y="12870"/>
                </a:lnTo>
                <a:lnTo>
                  <a:pt x="67500" y="12870"/>
                </a:lnTo>
                <a:lnTo>
                  <a:pt x="67500" y="12860"/>
                </a:lnTo>
                <a:lnTo>
                  <a:pt x="67490" y="12860"/>
                </a:lnTo>
                <a:lnTo>
                  <a:pt x="67470" y="12860"/>
                </a:lnTo>
                <a:lnTo>
                  <a:pt x="67470" y="12850"/>
                </a:lnTo>
                <a:lnTo>
                  <a:pt x="67470" y="12830"/>
                </a:lnTo>
                <a:lnTo>
                  <a:pt x="67460" y="12830"/>
                </a:lnTo>
                <a:lnTo>
                  <a:pt x="67450" y="12830"/>
                </a:lnTo>
                <a:lnTo>
                  <a:pt x="67450" y="12820"/>
                </a:lnTo>
                <a:lnTo>
                  <a:pt x="67440" y="12820"/>
                </a:lnTo>
                <a:lnTo>
                  <a:pt x="67430" y="12820"/>
                </a:lnTo>
                <a:lnTo>
                  <a:pt x="67430" y="12810"/>
                </a:lnTo>
                <a:lnTo>
                  <a:pt x="67420" y="12810"/>
                </a:lnTo>
                <a:lnTo>
                  <a:pt x="67420" y="12800"/>
                </a:lnTo>
                <a:lnTo>
                  <a:pt x="67410" y="12800"/>
                </a:lnTo>
                <a:lnTo>
                  <a:pt x="67400" y="12800"/>
                </a:lnTo>
                <a:lnTo>
                  <a:pt x="67400" y="12790"/>
                </a:lnTo>
                <a:lnTo>
                  <a:pt x="67390" y="12790"/>
                </a:lnTo>
                <a:lnTo>
                  <a:pt x="67380" y="12790"/>
                </a:lnTo>
                <a:lnTo>
                  <a:pt x="67380" y="12780"/>
                </a:lnTo>
                <a:lnTo>
                  <a:pt x="67370" y="12780"/>
                </a:lnTo>
                <a:lnTo>
                  <a:pt x="67360" y="12780"/>
                </a:lnTo>
                <a:lnTo>
                  <a:pt x="67360" y="12770"/>
                </a:lnTo>
                <a:lnTo>
                  <a:pt x="67350" y="12770"/>
                </a:lnTo>
                <a:lnTo>
                  <a:pt x="67340" y="12770"/>
                </a:lnTo>
                <a:lnTo>
                  <a:pt x="67340" y="12760"/>
                </a:lnTo>
                <a:lnTo>
                  <a:pt x="67330" y="12760"/>
                </a:lnTo>
                <a:lnTo>
                  <a:pt x="67320" y="12760"/>
                </a:lnTo>
                <a:lnTo>
                  <a:pt x="67310" y="12760"/>
                </a:lnTo>
                <a:lnTo>
                  <a:pt x="67310" y="12750"/>
                </a:lnTo>
                <a:lnTo>
                  <a:pt x="67300" y="12750"/>
                </a:lnTo>
                <a:lnTo>
                  <a:pt x="67300" y="12740"/>
                </a:lnTo>
                <a:lnTo>
                  <a:pt x="67290" y="12740"/>
                </a:lnTo>
                <a:lnTo>
                  <a:pt x="67290" y="12730"/>
                </a:lnTo>
                <a:lnTo>
                  <a:pt x="67280" y="12730"/>
                </a:lnTo>
                <a:lnTo>
                  <a:pt x="67270" y="12730"/>
                </a:lnTo>
                <a:lnTo>
                  <a:pt x="67270" y="12720"/>
                </a:lnTo>
                <a:lnTo>
                  <a:pt x="67260" y="12720"/>
                </a:lnTo>
                <a:lnTo>
                  <a:pt x="67250" y="12720"/>
                </a:lnTo>
                <a:lnTo>
                  <a:pt x="67250" y="12710"/>
                </a:lnTo>
                <a:lnTo>
                  <a:pt x="67240" y="12710"/>
                </a:lnTo>
                <a:lnTo>
                  <a:pt x="67230" y="12710"/>
                </a:lnTo>
                <a:lnTo>
                  <a:pt x="67230" y="12700"/>
                </a:lnTo>
                <a:lnTo>
                  <a:pt x="67220" y="12700"/>
                </a:lnTo>
                <a:lnTo>
                  <a:pt x="67210" y="12700"/>
                </a:lnTo>
                <a:lnTo>
                  <a:pt x="67210" y="12690"/>
                </a:lnTo>
                <a:lnTo>
                  <a:pt x="67200" y="12690"/>
                </a:lnTo>
                <a:lnTo>
                  <a:pt x="67190" y="12690"/>
                </a:lnTo>
                <a:lnTo>
                  <a:pt x="67190" y="12670"/>
                </a:lnTo>
                <a:lnTo>
                  <a:pt x="67160" y="12670"/>
                </a:lnTo>
                <a:lnTo>
                  <a:pt x="67150" y="12670"/>
                </a:lnTo>
                <a:lnTo>
                  <a:pt x="67150" y="12660"/>
                </a:lnTo>
                <a:lnTo>
                  <a:pt x="67140" y="12660"/>
                </a:lnTo>
                <a:lnTo>
                  <a:pt x="67120" y="12660"/>
                </a:lnTo>
                <a:lnTo>
                  <a:pt x="67110" y="12660"/>
                </a:lnTo>
                <a:lnTo>
                  <a:pt x="67110" y="12650"/>
                </a:lnTo>
                <a:lnTo>
                  <a:pt x="67100" y="12650"/>
                </a:lnTo>
                <a:lnTo>
                  <a:pt x="67100" y="12640"/>
                </a:lnTo>
                <a:lnTo>
                  <a:pt x="67080" y="12640"/>
                </a:lnTo>
                <a:lnTo>
                  <a:pt x="67070" y="12640"/>
                </a:lnTo>
                <a:lnTo>
                  <a:pt x="67070" y="12630"/>
                </a:lnTo>
                <a:lnTo>
                  <a:pt x="67050" y="12630"/>
                </a:lnTo>
                <a:lnTo>
                  <a:pt x="67050" y="12640"/>
                </a:lnTo>
                <a:lnTo>
                  <a:pt x="67040" y="12640"/>
                </a:lnTo>
                <a:lnTo>
                  <a:pt x="67040" y="12630"/>
                </a:lnTo>
                <a:lnTo>
                  <a:pt x="67040" y="12620"/>
                </a:lnTo>
                <a:lnTo>
                  <a:pt x="67030" y="12620"/>
                </a:lnTo>
                <a:lnTo>
                  <a:pt x="67010" y="12620"/>
                </a:lnTo>
                <a:lnTo>
                  <a:pt x="67010" y="12610"/>
                </a:lnTo>
                <a:lnTo>
                  <a:pt x="67000" y="12610"/>
                </a:lnTo>
                <a:lnTo>
                  <a:pt x="67000" y="12600"/>
                </a:lnTo>
                <a:lnTo>
                  <a:pt x="67000" y="12590"/>
                </a:lnTo>
                <a:lnTo>
                  <a:pt x="66980" y="12590"/>
                </a:lnTo>
                <a:lnTo>
                  <a:pt x="66980" y="12600"/>
                </a:lnTo>
                <a:lnTo>
                  <a:pt x="66960" y="12600"/>
                </a:lnTo>
                <a:lnTo>
                  <a:pt x="66930" y="12600"/>
                </a:lnTo>
                <a:lnTo>
                  <a:pt x="66920" y="12600"/>
                </a:lnTo>
                <a:lnTo>
                  <a:pt x="66920" y="12590"/>
                </a:lnTo>
                <a:lnTo>
                  <a:pt x="66920" y="12580"/>
                </a:lnTo>
                <a:lnTo>
                  <a:pt x="66920" y="12570"/>
                </a:lnTo>
                <a:lnTo>
                  <a:pt x="66910" y="12570"/>
                </a:lnTo>
                <a:lnTo>
                  <a:pt x="66910" y="12560"/>
                </a:lnTo>
                <a:lnTo>
                  <a:pt x="66900" y="12560"/>
                </a:lnTo>
                <a:lnTo>
                  <a:pt x="66890" y="12560"/>
                </a:lnTo>
                <a:lnTo>
                  <a:pt x="66890" y="12550"/>
                </a:lnTo>
                <a:lnTo>
                  <a:pt x="66880" y="12550"/>
                </a:lnTo>
                <a:lnTo>
                  <a:pt x="66850" y="12550"/>
                </a:lnTo>
                <a:lnTo>
                  <a:pt x="66850" y="12530"/>
                </a:lnTo>
                <a:lnTo>
                  <a:pt x="66840" y="12530"/>
                </a:lnTo>
                <a:lnTo>
                  <a:pt x="66830" y="12530"/>
                </a:lnTo>
                <a:lnTo>
                  <a:pt x="66830" y="12520"/>
                </a:lnTo>
                <a:lnTo>
                  <a:pt x="66810" y="12520"/>
                </a:lnTo>
                <a:lnTo>
                  <a:pt x="66790" y="12520"/>
                </a:lnTo>
                <a:lnTo>
                  <a:pt x="66790" y="12530"/>
                </a:lnTo>
                <a:lnTo>
                  <a:pt x="66780" y="12530"/>
                </a:lnTo>
                <a:lnTo>
                  <a:pt x="66770" y="12530"/>
                </a:lnTo>
                <a:lnTo>
                  <a:pt x="66770" y="12520"/>
                </a:lnTo>
                <a:lnTo>
                  <a:pt x="66770" y="12510"/>
                </a:lnTo>
                <a:lnTo>
                  <a:pt x="66760" y="12510"/>
                </a:lnTo>
                <a:lnTo>
                  <a:pt x="66760" y="12490"/>
                </a:lnTo>
                <a:lnTo>
                  <a:pt x="66760" y="12480"/>
                </a:lnTo>
                <a:lnTo>
                  <a:pt x="66760" y="12470"/>
                </a:lnTo>
                <a:lnTo>
                  <a:pt x="66750" y="12470"/>
                </a:lnTo>
                <a:lnTo>
                  <a:pt x="66750" y="12460"/>
                </a:lnTo>
                <a:lnTo>
                  <a:pt x="66740" y="12460"/>
                </a:lnTo>
                <a:lnTo>
                  <a:pt x="66740" y="12450"/>
                </a:lnTo>
                <a:lnTo>
                  <a:pt x="66740" y="12440"/>
                </a:lnTo>
                <a:lnTo>
                  <a:pt x="66730" y="12440"/>
                </a:lnTo>
                <a:lnTo>
                  <a:pt x="66730" y="12430"/>
                </a:lnTo>
                <a:lnTo>
                  <a:pt x="66720" y="12430"/>
                </a:lnTo>
                <a:lnTo>
                  <a:pt x="66720" y="12420"/>
                </a:lnTo>
                <a:lnTo>
                  <a:pt x="66710" y="12420"/>
                </a:lnTo>
                <a:lnTo>
                  <a:pt x="66710" y="12410"/>
                </a:lnTo>
                <a:lnTo>
                  <a:pt x="66700" y="12410"/>
                </a:lnTo>
                <a:lnTo>
                  <a:pt x="66700" y="12400"/>
                </a:lnTo>
                <a:lnTo>
                  <a:pt x="66690" y="12400"/>
                </a:lnTo>
                <a:lnTo>
                  <a:pt x="66670" y="12400"/>
                </a:lnTo>
                <a:lnTo>
                  <a:pt x="66670" y="12410"/>
                </a:lnTo>
                <a:lnTo>
                  <a:pt x="66650" y="12410"/>
                </a:lnTo>
                <a:lnTo>
                  <a:pt x="66650" y="12400"/>
                </a:lnTo>
                <a:lnTo>
                  <a:pt x="66640" y="12400"/>
                </a:lnTo>
                <a:lnTo>
                  <a:pt x="66640" y="12390"/>
                </a:lnTo>
                <a:lnTo>
                  <a:pt x="66630" y="12390"/>
                </a:lnTo>
                <a:lnTo>
                  <a:pt x="66620" y="12390"/>
                </a:lnTo>
                <a:lnTo>
                  <a:pt x="66620" y="12380"/>
                </a:lnTo>
                <a:lnTo>
                  <a:pt x="66620" y="12360"/>
                </a:lnTo>
                <a:lnTo>
                  <a:pt x="66610" y="12360"/>
                </a:lnTo>
                <a:lnTo>
                  <a:pt x="66610" y="12350"/>
                </a:lnTo>
                <a:lnTo>
                  <a:pt x="66610" y="12340"/>
                </a:lnTo>
                <a:lnTo>
                  <a:pt x="66600" y="12340"/>
                </a:lnTo>
                <a:lnTo>
                  <a:pt x="66600" y="12330"/>
                </a:lnTo>
                <a:lnTo>
                  <a:pt x="66590" y="12330"/>
                </a:lnTo>
                <a:lnTo>
                  <a:pt x="66580" y="12330"/>
                </a:lnTo>
                <a:lnTo>
                  <a:pt x="66580" y="12320"/>
                </a:lnTo>
                <a:lnTo>
                  <a:pt x="66570" y="12320"/>
                </a:lnTo>
                <a:lnTo>
                  <a:pt x="66560" y="12320"/>
                </a:lnTo>
                <a:lnTo>
                  <a:pt x="66560" y="12310"/>
                </a:lnTo>
                <a:lnTo>
                  <a:pt x="66550" y="12310"/>
                </a:lnTo>
                <a:lnTo>
                  <a:pt x="66550" y="12300"/>
                </a:lnTo>
                <a:lnTo>
                  <a:pt x="66540" y="12300"/>
                </a:lnTo>
                <a:lnTo>
                  <a:pt x="66540" y="12290"/>
                </a:lnTo>
                <a:lnTo>
                  <a:pt x="66530" y="12290"/>
                </a:lnTo>
                <a:lnTo>
                  <a:pt x="66530" y="12280"/>
                </a:lnTo>
                <a:lnTo>
                  <a:pt x="66520" y="12280"/>
                </a:lnTo>
                <a:lnTo>
                  <a:pt x="66510" y="12280"/>
                </a:lnTo>
                <a:lnTo>
                  <a:pt x="66510" y="12270"/>
                </a:lnTo>
                <a:lnTo>
                  <a:pt x="66490" y="12270"/>
                </a:lnTo>
                <a:lnTo>
                  <a:pt x="66490" y="12260"/>
                </a:lnTo>
                <a:lnTo>
                  <a:pt x="66470" y="12260"/>
                </a:lnTo>
                <a:lnTo>
                  <a:pt x="66470" y="12270"/>
                </a:lnTo>
                <a:lnTo>
                  <a:pt x="66480" y="12270"/>
                </a:lnTo>
                <a:lnTo>
                  <a:pt x="66480" y="12280"/>
                </a:lnTo>
                <a:lnTo>
                  <a:pt x="66490" y="12280"/>
                </a:lnTo>
                <a:lnTo>
                  <a:pt x="66500" y="12280"/>
                </a:lnTo>
                <a:lnTo>
                  <a:pt x="66500" y="12290"/>
                </a:lnTo>
                <a:lnTo>
                  <a:pt x="66510" y="12290"/>
                </a:lnTo>
                <a:lnTo>
                  <a:pt x="66520" y="12290"/>
                </a:lnTo>
                <a:lnTo>
                  <a:pt x="66520" y="12300"/>
                </a:lnTo>
                <a:lnTo>
                  <a:pt x="66530" y="12300"/>
                </a:lnTo>
                <a:lnTo>
                  <a:pt x="66540" y="12300"/>
                </a:lnTo>
                <a:lnTo>
                  <a:pt x="66540" y="12310"/>
                </a:lnTo>
                <a:lnTo>
                  <a:pt x="66550" y="12310"/>
                </a:lnTo>
                <a:lnTo>
                  <a:pt x="66550" y="12320"/>
                </a:lnTo>
                <a:lnTo>
                  <a:pt x="66550" y="12330"/>
                </a:lnTo>
                <a:lnTo>
                  <a:pt x="66560" y="12330"/>
                </a:lnTo>
                <a:lnTo>
                  <a:pt x="66570" y="12330"/>
                </a:lnTo>
                <a:lnTo>
                  <a:pt x="66570" y="12340"/>
                </a:lnTo>
                <a:lnTo>
                  <a:pt x="66570" y="12350"/>
                </a:lnTo>
                <a:lnTo>
                  <a:pt x="66580" y="12350"/>
                </a:lnTo>
                <a:lnTo>
                  <a:pt x="66580" y="12360"/>
                </a:lnTo>
                <a:lnTo>
                  <a:pt x="66570" y="12360"/>
                </a:lnTo>
                <a:lnTo>
                  <a:pt x="66570" y="12370"/>
                </a:lnTo>
                <a:lnTo>
                  <a:pt x="66570" y="12380"/>
                </a:lnTo>
                <a:lnTo>
                  <a:pt x="66560" y="12380"/>
                </a:lnTo>
                <a:lnTo>
                  <a:pt x="66560" y="12390"/>
                </a:lnTo>
                <a:lnTo>
                  <a:pt x="66550" y="12390"/>
                </a:lnTo>
                <a:lnTo>
                  <a:pt x="66550" y="12400"/>
                </a:lnTo>
                <a:lnTo>
                  <a:pt x="66550" y="12410"/>
                </a:lnTo>
                <a:lnTo>
                  <a:pt x="66550" y="12420"/>
                </a:lnTo>
                <a:lnTo>
                  <a:pt x="66540" y="12420"/>
                </a:lnTo>
                <a:lnTo>
                  <a:pt x="66540" y="12430"/>
                </a:lnTo>
                <a:lnTo>
                  <a:pt x="66530" y="12430"/>
                </a:lnTo>
                <a:lnTo>
                  <a:pt x="66520" y="12430"/>
                </a:lnTo>
                <a:lnTo>
                  <a:pt x="66520" y="12440"/>
                </a:lnTo>
                <a:lnTo>
                  <a:pt x="66510" y="12440"/>
                </a:lnTo>
                <a:lnTo>
                  <a:pt x="66460" y="12440"/>
                </a:lnTo>
                <a:lnTo>
                  <a:pt x="66460" y="12430"/>
                </a:lnTo>
                <a:lnTo>
                  <a:pt x="66420" y="12430"/>
                </a:lnTo>
                <a:lnTo>
                  <a:pt x="66420" y="12420"/>
                </a:lnTo>
                <a:lnTo>
                  <a:pt x="66410" y="12420"/>
                </a:lnTo>
                <a:lnTo>
                  <a:pt x="66410" y="12410"/>
                </a:lnTo>
                <a:lnTo>
                  <a:pt x="66390" y="12410"/>
                </a:lnTo>
                <a:lnTo>
                  <a:pt x="66380" y="12410"/>
                </a:lnTo>
                <a:lnTo>
                  <a:pt x="66380" y="12400"/>
                </a:lnTo>
                <a:lnTo>
                  <a:pt x="66380" y="12410"/>
                </a:lnTo>
                <a:lnTo>
                  <a:pt x="66370" y="12410"/>
                </a:lnTo>
                <a:lnTo>
                  <a:pt x="66370" y="12400"/>
                </a:lnTo>
                <a:lnTo>
                  <a:pt x="66370" y="12390"/>
                </a:lnTo>
                <a:lnTo>
                  <a:pt x="66360" y="12390"/>
                </a:lnTo>
                <a:lnTo>
                  <a:pt x="66340" y="12390"/>
                </a:lnTo>
                <a:lnTo>
                  <a:pt x="66340" y="12380"/>
                </a:lnTo>
                <a:lnTo>
                  <a:pt x="66330" y="12380"/>
                </a:lnTo>
                <a:lnTo>
                  <a:pt x="66320" y="12380"/>
                </a:lnTo>
                <a:lnTo>
                  <a:pt x="66320" y="12370"/>
                </a:lnTo>
                <a:lnTo>
                  <a:pt x="66310" y="12370"/>
                </a:lnTo>
                <a:lnTo>
                  <a:pt x="66300" y="12370"/>
                </a:lnTo>
                <a:lnTo>
                  <a:pt x="66300" y="12360"/>
                </a:lnTo>
                <a:lnTo>
                  <a:pt x="66290" y="12360"/>
                </a:lnTo>
                <a:lnTo>
                  <a:pt x="66270" y="12360"/>
                </a:lnTo>
                <a:lnTo>
                  <a:pt x="66270" y="12350"/>
                </a:lnTo>
                <a:lnTo>
                  <a:pt x="66250" y="12350"/>
                </a:lnTo>
                <a:lnTo>
                  <a:pt x="66250" y="12340"/>
                </a:lnTo>
                <a:lnTo>
                  <a:pt x="66240" y="12340"/>
                </a:lnTo>
                <a:lnTo>
                  <a:pt x="66240" y="12330"/>
                </a:lnTo>
                <a:lnTo>
                  <a:pt x="66230" y="12330"/>
                </a:lnTo>
                <a:lnTo>
                  <a:pt x="66220" y="12330"/>
                </a:lnTo>
                <a:lnTo>
                  <a:pt x="66220" y="12320"/>
                </a:lnTo>
                <a:lnTo>
                  <a:pt x="66210" y="12320"/>
                </a:lnTo>
                <a:lnTo>
                  <a:pt x="66210" y="12310"/>
                </a:lnTo>
                <a:lnTo>
                  <a:pt x="66210" y="12320"/>
                </a:lnTo>
                <a:lnTo>
                  <a:pt x="66200" y="12320"/>
                </a:lnTo>
                <a:lnTo>
                  <a:pt x="66200" y="12310"/>
                </a:lnTo>
                <a:lnTo>
                  <a:pt x="66190" y="12310"/>
                </a:lnTo>
                <a:lnTo>
                  <a:pt x="66180" y="12310"/>
                </a:lnTo>
                <a:lnTo>
                  <a:pt x="66180" y="12300"/>
                </a:lnTo>
                <a:lnTo>
                  <a:pt x="66170" y="12300"/>
                </a:lnTo>
                <a:lnTo>
                  <a:pt x="66170" y="12290"/>
                </a:lnTo>
                <a:lnTo>
                  <a:pt x="66160" y="12290"/>
                </a:lnTo>
                <a:lnTo>
                  <a:pt x="66150" y="12290"/>
                </a:lnTo>
                <a:lnTo>
                  <a:pt x="66150" y="12280"/>
                </a:lnTo>
                <a:lnTo>
                  <a:pt x="66140" y="12280"/>
                </a:lnTo>
                <a:lnTo>
                  <a:pt x="66140" y="12270"/>
                </a:lnTo>
                <a:lnTo>
                  <a:pt x="66120" y="12270"/>
                </a:lnTo>
                <a:lnTo>
                  <a:pt x="66120" y="12260"/>
                </a:lnTo>
                <a:lnTo>
                  <a:pt x="66110" y="12260"/>
                </a:lnTo>
                <a:lnTo>
                  <a:pt x="66090" y="12260"/>
                </a:lnTo>
                <a:lnTo>
                  <a:pt x="66090" y="12250"/>
                </a:lnTo>
                <a:lnTo>
                  <a:pt x="66060" y="12250"/>
                </a:lnTo>
                <a:lnTo>
                  <a:pt x="66060" y="12240"/>
                </a:lnTo>
                <a:lnTo>
                  <a:pt x="66050" y="12240"/>
                </a:lnTo>
                <a:lnTo>
                  <a:pt x="66040" y="12240"/>
                </a:lnTo>
                <a:lnTo>
                  <a:pt x="66040" y="12230"/>
                </a:lnTo>
                <a:lnTo>
                  <a:pt x="66030" y="12230"/>
                </a:lnTo>
                <a:lnTo>
                  <a:pt x="66030" y="12220"/>
                </a:lnTo>
                <a:lnTo>
                  <a:pt x="65990" y="12220"/>
                </a:lnTo>
                <a:lnTo>
                  <a:pt x="65990" y="12210"/>
                </a:lnTo>
                <a:lnTo>
                  <a:pt x="65960" y="12210"/>
                </a:lnTo>
                <a:lnTo>
                  <a:pt x="65940" y="12210"/>
                </a:lnTo>
                <a:lnTo>
                  <a:pt x="65940" y="12200"/>
                </a:lnTo>
                <a:lnTo>
                  <a:pt x="65910" y="12200"/>
                </a:lnTo>
                <a:lnTo>
                  <a:pt x="65900" y="12200"/>
                </a:lnTo>
                <a:lnTo>
                  <a:pt x="65900" y="12190"/>
                </a:lnTo>
                <a:lnTo>
                  <a:pt x="65890" y="12190"/>
                </a:lnTo>
                <a:lnTo>
                  <a:pt x="65890" y="12200"/>
                </a:lnTo>
                <a:lnTo>
                  <a:pt x="65870" y="12200"/>
                </a:lnTo>
                <a:lnTo>
                  <a:pt x="65870" y="12190"/>
                </a:lnTo>
                <a:lnTo>
                  <a:pt x="65860" y="12190"/>
                </a:lnTo>
                <a:lnTo>
                  <a:pt x="65860" y="12200"/>
                </a:lnTo>
                <a:lnTo>
                  <a:pt x="65850" y="12200"/>
                </a:lnTo>
                <a:lnTo>
                  <a:pt x="65850" y="12190"/>
                </a:lnTo>
                <a:lnTo>
                  <a:pt x="65850" y="12200"/>
                </a:lnTo>
                <a:lnTo>
                  <a:pt x="65840" y="12200"/>
                </a:lnTo>
                <a:lnTo>
                  <a:pt x="65840" y="12190"/>
                </a:lnTo>
                <a:lnTo>
                  <a:pt x="65840" y="12200"/>
                </a:lnTo>
                <a:lnTo>
                  <a:pt x="65810" y="12200"/>
                </a:lnTo>
                <a:lnTo>
                  <a:pt x="65790" y="12200"/>
                </a:lnTo>
                <a:lnTo>
                  <a:pt x="65790" y="12210"/>
                </a:lnTo>
                <a:lnTo>
                  <a:pt x="65780" y="12210"/>
                </a:lnTo>
                <a:lnTo>
                  <a:pt x="65740" y="12210"/>
                </a:lnTo>
                <a:lnTo>
                  <a:pt x="65740" y="12220"/>
                </a:lnTo>
                <a:lnTo>
                  <a:pt x="65740" y="12230"/>
                </a:lnTo>
                <a:lnTo>
                  <a:pt x="65710" y="12230"/>
                </a:lnTo>
                <a:lnTo>
                  <a:pt x="65700" y="12230"/>
                </a:lnTo>
                <a:lnTo>
                  <a:pt x="65700" y="12240"/>
                </a:lnTo>
                <a:lnTo>
                  <a:pt x="65690" y="12240"/>
                </a:lnTo>
                <a:lnTo>
                  <a:pt x="65680" y="12240"/>
                </a:lnTo>
                <a:lnTo>
                  <a:pt x="65680" y="12230"/>
                </a:lnTo>
                <a:lnTo>
                  <a:pt x="65670" y="12230"/>
                </a:lnTo>
                <a:lnTo>
                  <a:pt x="65660" y="12230"/>
                </a:lnTo>
                <a:lnTo>
                  <a:pt x="65660" y="12240"/>
                </a:lnTo>
                <a:lnTo>
                  <a:pt x="65660" y="12250"/>
                </a:lnTo>
                <a:lnTo>
                  <a:pt x="65650" y="12250"/>
                </a:lnTo>
                <a:lnTo>
                  <a:pt x="65640" y="12250"/>
                </a:lnTo>
                <a:lnTo>
                  <a:pt x="65640" y="12240"/>
                </a:lnTo>
                <a:lnTo>
                  <a:pt x="65630" y="12240"/>
                </a:lnTo>
                <a:lnTo>
                  <a:pt x="65630" y="12230"/>
                </a:lnTo>
                <a:lnTo>
                  <a:pt x="65630" y="12220"/>
                </a:lnTo>
                <a:lnTo>
                  <a:pt x="65620" y="12220"/>
                </a:lnTo>
                <a:lnTo>
                  <a:pt x="65620" y="12210"/>
                </a:lnTo>
                <a:lnTo>
                  <a:pt x="65610" y="12210"/>
                </a:lnTo>
                <a:lnTo>
                  <a:pt x="65610" y="12200"/>
                </a:lnTo>
                <a:lnTo>
                  <a:pt x="65600" y="12200"/>
                </a:lnTo>
                <a:lnTo>
                  <a:pt x="65600" y="12190"/>
                </a:lnTo>
                <a:lnTo>
                  <a:pt x="65600" y="12180"/>
                </a:lnTo>
                <a:lnTo>
                  <a:pt x="65580" y="12180"/>
                </a:lnTo>
                <a:lnTo>
                  <a:pt x="65580" y="12170"/>
                </a:lnTo>
                <a:lnTo>
                  <a:pt x="65570" y="12170"/>
                </a:lnTo>
                <a:lnTo>
                  <a:pt x="65570" y="12160"/>
                </a:lnTo>
                <a:lnTo>
                  <a:pt x="65570" y="12150"/>
                </a:lnTo>
                <a:lnTo>
                  <a:pt x="65560" y="12150"/>
                </a:lnTo>
                <a:lnTo>
                  <a:pt x="65560" y="12140"/>
                </a:lnTo>
                <a:lnTo>
                  <a:pt x="65560" y="12130"/>
                </a:lnTo>
                <a:lnTo>
                  <a:pt x="65550" y="12130"/>
                </a:lnTo>
                <a:lnTo>
                  <a:pt x="65550" y="12120"/>
                </a:lnTo>
                <a:lnTo>
                  <a:pt x="65560" y="12120"/>
                </a:lnTo>
                <a:lnTo>
                  <a:pt x="65540" y="12120"/>
                </a:lnTo>
                <a:lnTo>
                  <a:pt x="65530" y="12120"/>
                </a:lnTo>
                <a:lnTo>
                  <a:pt x="65530" y="12110"/>
                </a:lnTo>
                <a:lnTo>
                  <a:pt x="65510" y="12110"/>
                </a:lnTo>
                <a:lnTo>
                  <a:pt x="65490" y="12110"/>
                </a:lnTo>
                <a:lnTo>
                  <a:pt x="65490" y="12100"/>
                </a:lnTo>
                <a:lnTo>
                  <a:pt x="65480" y="12100"/>
                </a:lnTo>
                <a:lnTo>
                  <a:pt x="65460" y="12100"/>
                </a:lnTo>
                <a:lnTo>
                  <a:pt x="65460" y="12090"/>
                </a:lnTo>
                <a:lnTo>
                  <a:pt x="65450" y="12090"/>
                </a:lnTo>
                <a:lnTo>
                  <a:pt x="65430" y="12090"/>
                </a:lnTo>
                <a:lnTo>
                  <a:pt x="65420" y="12090"/>
                </a:lnTo>
                <a:lnTo>
                  <a:pt x="65420" y="12080"/>
                </a:lnTo>
                <a:lnTo>
                  <a:pt x="65400" y="12080"/>
                </a:lnTo>
                <a:lnTo>
                  <a:pt x="65380" y="12080"/>
                </a:lnTo>
                <a:lnTo>
                  <a:pt x="65380" y="12070"/>
                </a:lnTo>
                <a:lnTo>
                  <a:pt x="65360" y="12070"/>
                </a:lnTo>
                <a:lnTo>
                  <a:pt x="65350" y="12070"/>
                </a:lnTo>
                <a:lnTo>
                  <a:pt x="65350" y="12060"/>
                </a:lnTo>
                <a:lnTo>
                  <a:pt x="65340" y="12060"/>
                </a:lnTo>
                <a:lnTo>
                  <a:pt x="65340" y="12070"/>
                </a:lnTo>
                <a:lnTo>
                  <a:pt x="65320" y="12070"/>
                </a:lnTo>
                <a:lnTo>
                  <a:pt x="65310" y="12070"/>
                </a:lnTo>
                <a:lnTo>
                  <a:pt x="65300" y="12070"/>
                </a:lnTo>
                <a:lnTo>
                  <a:pt x="65290" y="12070"/>
                </a:lnTo>
                <a:lnTo>
                  <a:pt x="65260" y="12070"/>
                </a:lnTo>
                <a:lnTo>
                  <a:pt x="65260" y="12060"/>
                </a:lnTo>
                <a:lnTo>
                  <a:pt x="65250" y="12060"/>
                </a:lnTo>
                <a:lnTo>
                  <a:pt x="65250" y="12050"/>
                </a:lnTo>
                <a:lnTo>
                  <a:pt x="65240" y="12050"/>
                </a:lnTo>
                <a:lnTo>
                  <a:pt x="65230" y="12050"/>
                </a:lnTo>
                <a:lnTo>
                  <a:pt x="65230" y="12040"/>
                </a:lnTo>
                <a:lnTo>
                  <a:pt x="65230" y="12030"/>
                </a:lnTo>
                <a:lnTo>
                  <a:pt x="65220" y="12030"/>
                </a:lnTo>
                <a:lnTo>
                  <a:pt x="65210" y="12030"/>
                </a:lnTo>
                <a:lnTo>
                  <a:pt x="65210" y="12020"/>
                </a:lnTo>
                <a:lnTo>
                  <a:pt x="65200" y="12020"/>
                </a:lnTo>
                <a:lnTo>
                  <a:pt x="65190" y="12020"/>
                </a:lnTo>
                <a:lnTo>
                  <a:pt x="65190" y="12010"/>
                </a:lnTo>
                <a:lnTo>
                  <a:pt x="65180" y="12010"/>
                </a:lnTo>
                <a:lnTo>
                  <a:pt x="65180" y="12000"/>
                </a:lnTo>
                <a:lnTo>
                  <a:pt x="65170" y="12000"/>
                </a:lnTo>
                <a:lnTo>
                  <a:pt x="65170" y="11990"/>
                </a:lnTo>
                <a:lnTo>
                  <a:pt x="65160" y="11990"/>
                </a:lnTo>
                <a:lnTo>
                  <a:pt x="65150" y="11990"/>
                </a:lnTo>
                <a:lnTo>
                  <a:pt x="65140" y="11990"/>
                </a:lnTo>
                <a:lnTo>
                  <a:pt x="65140" y="11980"/>
                </a:lnTo>
                <a:lnTo>
                  <a:pt x="65140" y="11970"/>
                </a:lnTo>
                <a:lnTo>
                  <a:pt x="65120" y="11970"/>
                </a:lnTo>
                <a:lnTo>
                  <a:pt x="65110" y="11970"/>
                </a:lnTo>
                <a:lnTo>
                  <a:pt x="65110" y="11960"/>
                </a:lnTo>
                <a:lnTo>
                  <a:pt x="65080" y="11960"/>
                </a:lnTo>
                <a:lnTo>
                  <a:pt x="65070" y="11960"/>
                </a:lnTo>
                <a:lnTo>
                  <a:pt x="65060" y="11960"/>
                </a:lnTo>
                <a:lnTo>
                  <a:pt x="65040" y="11960"/>
                </a:lnTo>
                <a:lnTo>
                  <a:pt x="65040" y="11950"/>
                </a:lnTo>
                <a:lnTo>
                  <a:pt x="65030" y="11950"/>
                </a:lnTo>
                <a:lnTo>
                  <a:pt x="65030" y="11940"/>
                </a:lnTo>
                <a:lnTo>
                  <a:pt x="65020" y="11940"/>
                </a:lnTo>
                <a:lnTo>
                  <a:pt x="64990" y="11940"/>
                </a:lnTo>
                <a:lnTo>
                  <a:pt x="64990" y="11930"/>
                </a:lnTo>
                <a:lnTo>
                  <a:pt x="64960" y="11930"/>
                </a:lnTo>
                <a:lnTo>
                  <a:pt x="64960" y="11920"/>
                </a:lnTo>
                <a:lnTo>
                  <a:pt x="64940" y="11920"/>
                </a:lnTo>
                <a:lnTo>
                  <a:pt x="64920" y="11920"/>
                </a:lnTo>
                <a:lnTo>
                  <a:pt x="64920" y="11910"/>
                </a:lnTo>
                <a:lnTo>
                  <a:pt x="64900" y="11910"/>
                </a:lnTo>
                <a:lnTo>
                  <a:pt x="64900" y="11920"/>
                </a:lnTo>
                <a:lnTo>
                  <a:pt x="64890" y="11920"/>
                </a:lnTo>
                <a:lnTo>
                  <a:pt x="64890" y="11910"/>
                </a:lnTo>
                <a:lnTo>
                  <a:pt x="64870" y="11910"/>
                </a:lnTo>
                <a:lnTo>
                  <a:pt x="64870" y="11900"/>
                </a:lnTo>
                <a:lnTo>
                  <a:pt x="64860" y="11900"/>
                </a:lnTo>
                <a:lnTo>
                  <a:pt x="64860" y="11890"/>
                </a:lnTo>
                <a:lnTo>
                  <a:pt x="64850" y="11890"/>
                </a:lnTo>
                <a:lnTo>
                  <a:pt x="64840" y="11890"/>
                </a:lnTo>
                <a:lnTo>
                  <a:pt x="64820" y="11890"/>
                </a:lnTo>
                <a:lnTo>
                  <a:pt x="64810" y="11890"/>
                </a:lnTo>
                <a:lnTo>
                  <a:pt x="64800" y="11890"/>
                </a:lnTo>
                <a:lnTo>
                  <a:pt x="64800" y="11880"/>
                </a:lnTo>
                <a:lnTo>
                  <a:pt x="64790" y="11880"/>
                </a:lnTo>
                <a:lnTo>
                  <a:pt x="64770" y="11880"/>
                </a:lnTo>
                <a:lnTo>
                  <a:pt x="64750" y="11880"/>
                </a:lnTo>
                <a:lnTo>
                  <a:pt x="64750" y="11870"/>
                </a:lnTo>
                <a:lnTo>
                  <a:pt x="64740" y="11870"/>
                </a:lnTo>
                <a:lnTo>
                  <a:pt x="64740" y="11880"/>
                </a:lnTo>
                <a:lnTo>
                  <a:pt x="64740" y="11870"/>
                </a:lnTo>
                <a:lnTo>
                  <a:pt x="64710" y="11870"/>
                </a:lnTo>
                <a:lnTo>
                  <a:pt x="64610" y="11870"/>
                </a:lnTo>
                <a:lnTo>
                  <a:pt x="64610" y="11860"/>
                </a:lnTo>
                <a:lnTo>
                  <a:pt x="64590" y="11860"/>
                </a:lnTo>
                <a:lnTo>
                  <a:pt x="64580" y="11860"/>
                </a:lnTo>
                <a:lnTo>
                  <a:pt x="64580" y="11850"/>
                </a:lnTo>
                <a:lnTo>
                  <a:pt x="64570" y="11850"/>
                </a:lnTo>
                <a:lnTo>
                  <a:pt x="64570" y="11840"/>
                </a:lnTo>
                <a:lnTo>
                  <a:pt x="64560" y="11840"/>
                </a:lnTo>
                <a:lnTo>
                  <a:pt x="64560" y="11830"/>
                </a:lnTo>
                <a:lnTo>
                  <a:pt x="64560" y="11810"/>
                </a:lnTo>
                <a:lnTo>
                  <a:pt x="64570" y="11810"/>
                </a:lnTo>
                <a:lnTo>
                  <a:pt x="64570" y="11820"/>
                </a:lnTo>
                <a:lnTo>
                  <a:pt x="64580" y="11820"/>
                </a:lnTo>
                <a:lnTo>
                  <a:pt x="64590" y="11820"/>
                </a:lnTo>
                <a:lnTo>
                  <a:pt x="64590" y="11810"/>
                </a:lnTo>
                <a:lnTo>
                  <a:pt x="64600" y="11810"/>
                </a:lnTo>
                <a:lnTo>
                  <a:pt x="64600" y="11800"/>
                </a:lnTo>
                <a:lnTo>
                  <a:pt x="64600" y="11790"/>
                </a:lnTo>
                <a:lnTo>
                  <a:pt x="64590" y="11790"/>
                </a:lnTo>
                <a:lnTo>
                  <a:pt x="64590" y="11780"/>
                </a:lnTo>
                <a:lnTo>
                  <a:pt x="64580" y="11780"/>
                </a:lnTo>
                <a:lnTo>
                  <a:pt x="64580" y="11770"/>
                </a:lnTo>
                <a:lnTo>
                  <a:pt x="64570" y="11770"/>
                </a:lnTo>
                <a:lnTo>
                  <a:pt x="64560" y="11770"/>
                </a:lnTo>
                <a:lnTo>
                  <a:pt x="64560" y="11760"/>
                </a:lnTo>
                <a:lnTo>
                  <a:pt x="64550" y="11760"/>
                </a:lnTo>
                <a:lnTo>
                  <a:pt x="64530" y="11760"/>
                </a:lnTo>
                <a:lnTo>
                  <a:pt x="64530" y="11750"/>
                </a:lnTo>
                <a:lnTo>
                  <a:pt x="64520" y="11750"/>
                </a:lnTo>
                <a:lnTo>
                  <a:pt x="64520" y="11740"/>
                </a:lnTo>
                <a:lnTo>
                  <a:pt x="64520" y="11720"/>
                </a:lnTo>
                <a:lnTo>
                  <a:pt x="64510" y="11720"/>
                </a:lnTo>
                <a:lnTo>
                  <a:pt x="64510" y="11700"/>
                </a:lnTo>
                <a:lnTo>
                  <a:pt x="64510" y="11670"/>
                </a:lnTo>
                <a:lnTo>
                  <a:pt x="64500" y="11670"/>
                </a:lnTo>
                <a:lnTo>
                  <a:pt x="64500" y="11650"/>
                </a:lnTo>
                <a:lnTo>
                  <a:pt x="64500" y="11640"/>
                </a:lnTo>
                <a:lnTo>
                  <a:pt x="64500" y="11630"/>
                </a:lnTo>
                <a:lnTo>
                  <a:pt x="64480" y="11630"/>
                </a:lnTo>
                <a:lnTo>
                  <a:pt x="64480" y="11640"/>
                </a:lnTo>
                <a:lnTo>
                  <a:pt x="64480" y="11650"/>
                </a:lnTo>
                <a:lnTo>
                  <a:pt x="64490" y="11650"/>
                </a:lnTo>
                <a:lnTo>
                  <a:pt x="64490" y="11690"/>
                </a:lnTo>
                <a:lnTo>
                  <a:pt x="64490" y="11710"/>
                </a:lnTo>
                <a:lnTo>
                  <a:pt x="64500" y="11710"/>
                </a:lnTo>
                <a:lnTo>
                  <a:pt x="64500" y="11730"/>
                </a:lnTo>
                <a:lnTo>
                  <a:pt x="64500" y="11750"/>
                </a:lnTo>
                <a:lnTo>
                  <a:pt x="64500" y="11760"/>
                </a:lnTo>
                <a:lnTo>
                  <a:pt x="64510" y="11760"/>
                </a:lnTo>
                <a:lnTo>
                  <a:pt x="64510" y="11770"/>
                </a:lnTo>
                <a:lnTo>
                  <a:pt x="64510" y="11780"/>
                </a:lnTo>
                <a:lnTo>
                  <a:pt x="64520" y="11780"/>
                </a:lnTo>
                <a:lnTo>
                  <a:pt x="64520" y="11790"/>
                </a:lnTo>
                <a:lnTo>
                  <a:pt x="64520" y="11810"/>
                </a:lnTo>
                <a:lnTo>
                  <a:pt x="64520" y="11820"/>
                </a:lnTo>
                <a:lnTo>
                  <a:pt x="64480" y="11820"/>
                </a:lnTo>
                <a:lnTo>
                  <a:pt x="64470" y="11820"/>
                </a:lnTo>
                <a:lnTo>
                  <a:pt x="64460" y="11820"/>
                </a:lnTo>
                <a:lnTo>
                  <a:pt x="64450" y="11820"/>
                </a:lnTo>
                <a:lnTo>
                  <a:pt x="64450" y="11830"/>
                </a:lnTo>
                <a:lnTo>
                  <a:pt x="64440" y="11830"/>
                </a:lnTo>
                <a:lnTo>
                  <a:pt x="64440" y="11840"/>
                </a:lnTo>
                <a:lnTo>
                  <a:pt x="64450" y="11840"/>
                </a:lnTo>
                <a:lnTo>
                  <a:pt x="64460" y="11840"/>
                </a:lnTo>
                <a:lnTo>
                  <a:pt x="64460" y="11850"/>
                </a:lnTo>
                <a:lnTo>
                  <a:pt x="64450" y="11850"/>
                </a:lnTo>
                <a:lnTo>
                  <a:pt x="64450" y="11860"/>
                </a:lnTo>
                <a:lnTo>
                  <a:pt x="64450" y="11880"/>
                </a:lnTo>
                <a:lnTo>
                  <a:pt x="64440" y="11880"/>
                </a:lnTo>
                <a:lnTo>
                  <a:pt x="64440" y="11890"/>
                </a:lnTo>
                <a:lnTo>
                  <a:pt x="64410" y="11890"/>
                </a:lnTo>
                <a:lnTo>
                  <a:pt x="64410" y="11880"/>
                </a:lnTo>
                <a:lnTo>
                  <a:pt x="64400" y="11880"/>
                </a:lnTo>
                <a:lnTo>
                  <a:pt x="64390" y="11880"/>
                </a:lnTo>
                <a:lnTo>
                  <a:pt x="64390" y="11870"/>
                </a:lnTo>
                <a:lnTo>
                  <a:pt x="64380" y="11870"/>
                </a:lnTo>
                <a:lnTo>
                  <a:pt x="64360" y="11870"/>
                </a:lnTo>
                <a:lnTo>
                  <a:pt x="64350" y="11870"/>
                </a:lnTo>
                <a:lnTo>
                  <a:pt x="64340" y="11870"/>
                </a:lnTo>
                <a:lnTo>
                  <a:pt x="64330" y="11870"/>
                </a:lnTo>
                <a:lnTo>
                  <a:pt x="64330" y="11860"/>
                </a:lnTo>
                <a:lnTo>
                  <a:pt x="64300" y="11860"/>
                </a:lnTo>
                <a:lnTo>
                  <a:pt x="64270" y="11860"/>
                </a:lnTo>
                <a:lnTo>
                  <a:pt x="64240" y="11860"/>
                </a:lnTo>
                <a:lnTo>
                  <a:pt x="64240" y="11850"/>
                </a:lnTo>
                <a:lnTo>
                  <a:pt x="64220" y="11850"/>
                </a:lnTo>
                <a:lnTo>
                  <a:pt x="64220" y="11860"/>
                </a:lnTo>
                <a:lnTo>
                  <a:pt x="64230" y="11860"/>
                </a:lnTo>
                <a:lnTo>
                  <a:pt x="64240" y="11860"/>
                </a:lnTo>
                <a:lnTo>
                  <a:pt x="64240" y="11870"/>
                </a:lnTo>
                <a:lnTo>
                  <a:pt x="64250" y="11870"/>
                </a:lnTo>
                <a:lnTo>
                  <a:pt x="64250" y="11880"/>
                </a:lnTo>
                <a:lnTo>
                  <a:pt x="64250" y="11890"/>
                </a:lnTo>
                <a:lnTo>
                  <a:pt x="64260" y="11890"/>
                </a:lnTo>
                <a:lnTo>
                  <a:pt x="64270" y="11890"/>
                </a:lnTo>
                <a:lnTo>
                  <a:pt x="64260" y="11890"/>
                </a:lnTo>
                <a:lnTo>
                  <a:pt x="64260" y="11910"/>
                </a:lnTo>
                <a:lnTo>
                  <a:pt x="64250" y="11910"/>
                </a:lnTo>
                <a:lnTo>
                  <a:pt x="64250" y="11900"/>
                </a:lnTo>
                <a:lnTo>
                  <a:pt x="64240" y="11900"/>
                </a:lnTo>
                <a:lnTo>
                  <a:pt x="64240" y="11890"/>
                </a:lnTo>
                <a:lnTo>
                  <a:pt x="64230" y="11890"/>
                </a:lnTo>
                <a:lnTo>
                  <a:pt x="64230" y="11900"/>
                </a:lnTo>
                <a:lnTo>
                  <a:pt x="64210" y="11900"/>
                </a:lnTo>
                <a:lnTo>
                  <a:pt x="64210" y="11890"/>
                </a:lnTo>
                <a:lnTo>
                  <a:pt x="64200" y="11890"/>
                </a:lnTo>
                <a:lnTo>
                  <a:pt x="64200" y="11880"/>
                </a:lnTo>
                <a:lnTo>
                  <a:pt x="64190" y="11880"/>
                </a:lnTo>
                <a:lnTo>
                  <a:pt x="64190" y="11870"/>
                </a:lnTo>
                <a:lnTo>
                  <a:pt x="64160" y="11870"/>
                </a:lnTo>
                <a:lnTo>
                  <a:pt x="64160" y="11880"/>
                </a:lnTo>
                <a:lnTo>
                  <a:pt x="64140" y="11880"/>
                </a:lnTo>
                <a:lnTo>
                  <a:pt x="64120" y="11880"/>
                </a:lnTo>
                <a:lnTo>
                  <a:pt x="64120" y="11870"/>
                </a:lnTo>
                <a:lnTo>
                  <a:pt x="64090" y="11870"/>
                </a:lnTo>
                <a:lnTo>
                  <a:pt x="64080" y="11870"/>
                </a:lnTo>
                <a:lnTo>
                  <a:pt x="64080" y="11860"/>
                </a:lnTo>
                <a:lnTo>
                  <a:pt x="64070" y="11860"/>
                </a:lnTo>
                <a:lnTo>
                  <a:pt x="64060" y="11860"/>
                </a:lnTo>
                <a:lnTo>
                  <a:pt x="64050" y="11860"/>
                </a:lnTo>
                <a:lnTo>
                  <a:pt x="64050" y="11870"/>
                </a:lnTo>
                <a:lnTo>
                  <a:pt x="64040" y="11870"/>
                </a:lnTo>
                <a:lnTo>
                  <a:pt x="64040" y="11860"/>
                </a:lnTo>
                <a:lnTo>
                  <a:pt x="64030" y="11860"/>
                </a:lnTo>
                <a:lnTo>
                  <a:pt x="64030" y="11850"/>
                </a:lnTo>
                <a:lnTo>
                  <a:pt x="64020" y="11850"/>
                </a:lnTo>
                <a:lnTo>
                  <a:pt x="64020" y="11840"/>
                </a:lnTo>
                <a:lnTo>
                  <a:pt x="63980" y="11840"/>
                </a:lnTo>
                <a:lnTo>
                  <a:pt x="63940" y="11840"/>
                </a:lnTo>
                <a:lnTo>
                  <a:pt x="63940" y="11830"/>
                </a:lnTo>
                <a:lnTo>
                  <a:pt x="63920" y="11830"/>
                </a:lnTo>
                <a:lnTo>
                  <a:pt x="63900" y="11830"/>
                </a:lnTo>
                <a:lnTo>
                  <a:pt x="63890" y="11830"/>
                </a:lnTo>
                <a:lnTo>
                  <a:pt x="63850" y="11830"/>
                </a:lnTo>
                <a:lnTo>
                  <a:pt x="63850" y="11820"/>
                </a:lnTo>
                <a:lnTo>
                  <a:pt x="63820" y="11820"/>
                </a:lnTo>
                <a:lnTo>
                  <a:pt x="63800" y="11820"/>
                </a:lnTo>
                <a:lnTo>
                  <a:pt x="63770" y="11820"/>
                </a:lnTo>
                <a:lnTo>
                  <a:pt x="63760" y="11820"/>
                </a:lnTo>
                <a:lnTo>
                  <a:pt x="63740" y="11820"/>
                </a:lnTo>
                <a:lnTo>
                  <a:pt x="63740" y="11810"/>
                </a:lnTo>
                <a:lnTo>
                  <a:pt x="63710" y="11810"/>
                </a:lnTo>
                <a:lnTo>
                  <a:pt x="63670" y="11810"/>
                </a:lnTo>
                <a:lnTo>
                  <a:pt x="63670" y="11800"/>
                </a:lnTo>
                <a:lnTo>
                  <a:pt x="63630" y="11800"/>
                </a:lnTo>
                <a:lnTo>
                  <a:pt x="63590" y="11800"/>
                </a:lnTo>
                <a:lnTo>
                  <a:pt x="63590" y="11790"/>
                </a:lnTo>
                <a:lnTo>
                  <a:pt x="63560" y="11790"/>
                </a:lnTo>
                <a:lnTo>
                  <a:pt x="63520" y="11790"/>
                </a:lnTo>
                <a:lnTo>
                  <a:pt x="63490" y="11790"/>
                </a:lnTo>
                <a:lnTo>
                  <a:pt x="63490" y="11780"/>
                </a:lnTo>
                <a:lnTo>
                  <a:pt x="63450" y="11780"/>
                </a:lnTo>
                <a:lnTo>
                  <a:pt x="63420" y="11780"/>
                </a:lnTo>
                <a:lnTo>
                  <a:pt x="63420" y="11770"/>
                </a:lnTo>
                <a:lnTo>
                  <a:pt x="63370" y="11770"/>
                </a:lnTo>
                <a:lnTo>
                  <a:pt x="63370" y="11780"/>
                </a:lnTo>
                <a:lnTo>
                  <a:pt x="63370" y="11790"/>
                </a:lnTo>
                <a:lnTo>
                  <a:pt x="63330" y="11790"/>
                </a:lnTo>
                <a:lnTo>
                  <a:pt x="63310" y="11790"/>
                </a:lnTo>
                <a:lnTo>
                  <a:pt x="63290" y="11790"/>
                </a:lnTo>
                <a:lnTo>
                  <a:pt x="63290" y="11780"/>
                </a:lnTo>
                <a:lnTo>
                  <a:pt x="63280" y="11780"/>
                </a:lnTo>
                <a:lnTo>
                  <a:pt x="63260" y="11780"/>
                </a:lnTo>
                <a:lnTo>
                  <a:pt x="63260" y="11790"/>
                </a:lnTo>
                <a:lnTo>
                  <a:pt x="63250" y="11790"/>
                </a:lnTo>
                <a:lnTo>
                  <a:pt x="63250" y="11800"/>
                </a:lnTo>
                <a:lnTo>
                  <a:pt x="63250" y="11810"/>
                </a:lnTo>
                <a:lnTo>
                  <a:pt x="63210" y="11810"/>
                </a:lnTo>
                <a:lnTo>
                  <a:pt x="63210" y="11820"/>
                </a:lnTo>
                <a:lnTo>
                  <a:pt x="63180" y="11820"/>
                </a:lnTo>
                <a:lnTo>
                  <a:pt x="63180" y="11810"/>
                </a:lnTo>
                <a:lnTo>
                  <a:pt x="63170" y="11810"/>
                </a:lnTo>
                <a:lnTo>
                  <a:pt x="63170" y="11800"/>
                </a:lnTo>
                <a:lnTo>
                  <a:pt x="63160" y="11800"/>
                </a:lnTo>
                <a:lnTo>
                  <a:pt x="63150" y="11800"/>
                </a:lnTo>
                <a:lnTo>
                  <a:pt x="63150" y="11790"/>
                </a:lnTo>
                <a:lnTo>
                  <a:pt x="63150" y="11780"/>
                </a:lnTo>
                <a:lnTo>
                  <a:pt x="63140" y="11780"/>
                </a:lnTo>
                <a:lnTo>
                  <a:pt x="63140" y="11770"/>
                </a:lnTo>
                <a:lnTo>
                  <a:pt x="63130" y="11770"/>
                </a:lnTo>
                <a:lnTo>
                  <a:pt x="63130" y="11760"/>
                </a:lnTo>
                <a:lnTo>
                  <a:pt x="63080" y="11760"/>
                </a:lnTo>
                <a:lnTo>
                  <a:pt x="63060" y="11760"/>
                </a:lnTo>
                <a:lnTo>
                  <a:pt x="63060" y="11750"/>
                </a:lnTo>
                <a:lnTo>
                  <a:pt x="63060" y="11730"/>
                </a:lnTo>
                <a:lnTo>
                  <a:pt x="63060" y="11720"/>
                </a:lnTo>
                <a:lnTo>
                  <a:pt x="63060" y="11710"/>
                </a:lnTo>
                <a:lnTo>
                  <a:pt x="62970" y="11710"/>
                </a:lnTo>
                <a:lnTo>
                  <a:pt x="62950" y="11710"/>
                </a:lnTo>
                <a:lnTo>
                  <a:pt x="62950" y="11700"/>
                </a:lnTo>
                <a:lnTo>
                  <a:pt x="62940" y="11700"/>
                </a:lnTo>
                <a:lnTo>
                  <a:pt x="62910" y="11700"/>
                </a:lnTo>
                <a:lnTo>
                  <a:pt x="62910" y="11690"/>
                </a:lnTo>
                <a:lnTo>
                  <a:pt x="62890" y="11690"/>
                </a:lnTo>
                <a:lnTo>
                  <a:pt x="62860" y="11690"/>
                </a:lnTo>
                <a:lnTo>
                  <a:pt x="62830" y="11690"/>
                </a:lnTo>
                <a:lnTo>
                  <a:pt x="62830" y="11680"/>
                </a:lnTo>
                <a:lnTo>
                  <a:pt x="62800" y="11680"/>
                </a:lnTo>
                <a:lnTo>
                  <a:pt x="62770" y="11680"/>
                </a:lnTo>
                <a:lnTo>
                  <a:pt x="62770" y="11670"/>
                </a:lnTo>
                <a:lnTo>
                  <a:pt x="62750" y="11670"/>
                </a:lnTo>
                <a:lnTo>
                  <a:pt x="62740" y="11670"/>
                </a:lnTo>
                <a:lnTo>
                  <a:pt x="62740" y="11660"/>
                </a:lnTo>
                <a:lnTo>
                  <a:pt x="62730" y="11660"/>
                </a:lnTo>
                <a:lnTo>
                  <a:pt x="62720" y="11660"/>
                </a:lnTo>
                <a:lnTo>
                  <a:pt x="62720" y="11670"/>
                </a:lnTo>
                <a:lnTo>
                  <a:pt x="62710" y="11670"/>
                </a:lnTo>
                <a:lnTo>
                  <a:pt x="62710" y="11680"/>
                </a:lnTo>
                <a:lnTo>
                  <a:pt x="62700" y="11680"/>
                </a:lnTo>
                <a:lnTo>
                  <a:pt x="62700" y="11690"/>
                </a:lnTo>
                <a:lnTo>
                  <a:pt x="62440" y="11690"/>
                </a:lnTo>
                <a:lnTo>
                  <a:pt x="62380" y="11690"/>
                </a:lnTo>
                <a:lnTo>
                  <a:pt x="62320" y="11690"/>
                </a:lnTo>
                <a:lnTo>
                  <a:pt x="62320" y="11700"/>
                </a:lnTo>
                <a:lnTo>
                  <a:pt x="61850" y="11700"/>
                </a:lnTo>
                <a:lnTo>
                  <a:pt x="61810" y="11700"/>
                </a:lnTo>
                <a:lnTo>
                  <a:pt x="61800" y="11700"/>
                </a:lnTo>
                <a:lnTo>
                  <a:pt x="61800" y="11690"/>
                </a:lnTo>
                <a:lnTo>
                  <a:pt x="61790" y="11690"/>
                </a:lnTo>
                <a:lnTo>
                  <a:pt x="61780" y="11690"/>
                </a:lnTo>
                <a:lnTo>
                  <a:pt x="61770" y="11690"/>
                </a:lnTo>
                <a:lnTo>
                  <a:pt x="61770" y="11680"/>
                </a:lnTo>
                <a:lnTo>
                  <a:pt x="61760" y="11680"/>
                </a:lnTo>
                <a:lnTo>
                  <a:pt x="61750" y="11680"/>
                </a:lnTo>
                <a:lnTo>
                  <a:pt x="61750" y="11670"/>
                </a:lnTo>
                <a:lnTo>
                  <a:pt x="61750" y="11660"/>
                </a:lnTo>
                <a:lnTo>
                  <a:pt x="61740" y="11660"/>
                </a:lnTo>
                <a:lnTo>
                  <a:pt x="61740" y="11650"/>
                </a:lnTo>
                <a:lnTo>
                  <a:pt x="61710" y="11650"/>
                </a:lnTo>
                <a:lnTo>
                  <a:pt x="61710" y="11660"/>
                </a:lnTo>
                <a:lnTo>
                  <a:pt x="61700" y="11660"/>
                </a:lnTo>
                <a:lnTo>
                  <a:pt x="61700" y="11670"/>
                </a:lnTo>
                <a:lnTo>
                  <a:pt x="61690" y="11670"/>
                </a:lnTo>
                <a:lnTo>
                  <a:pt x="61690" y="11680"/>
                </a:lnTo>
                <a:lnTo>
                  <a:pt x="61680" y="11680"/>
                </a:lnTo>
                <a:lnTo>
                  <a:pt x="61680" y="11690"/>
                </a:lnTo>
                <a:lnTo>
                  <a:pt x="61670" y="11690"/>
                </a:lnTo>
                <a:lnTo>
                  <a:pt x="61670" y="11700"/>
                </a:lnTo>
                <a:lnTo>
                  <a:pt x="61660" y="11700"/>
                </a:lnTo>
                <a:lnTo>
                  <a:pt x="61650" y="11700"/>
                </a:lnTo>
                <a:lnTo>
                  <a:pt x="61650" y="11710"/>
                </a:lnTo>
                <a:lnTo>
                  <a:pt x="61650" y="11720"/>
                </a:lnTo>
                <a:lnTo>
                  <a:pt x="61640" y="11720"/>
                </a:lnTo>
                <a:lnTo>
                  <a:pt x="61570" y="11720"/>
                </a:lnTo>
                <a:lnTo>
                  <a:pt x="61540" y="11720"/>
                </a:lnTo>
                <a:lnTo>
                  <a:pt x="61540" y="11730"/>
                </a:lnTo>
                <a:lnTo>
                  <a:pt x="61460" y="11730"/>
                </a:lnTo>
                <a:lnTo>
                  <a:pt x="61450" y="11730"/>
                </a:lnTo>
                <a:lnTo>
                  <a:pt x="61450" y="11740"/>
                </a:lnTo>
                <a:lnTo>
                  <a:pt x="61430" y="11740"/>
                </a:lnTo>
                <a:lnTo>
                  <a:pt x="61410" y="11740"/>
                </a:lnTo>
                <a:lnTo>
                  <a:pt x="61410" y="11750"/>
                </a:lnTo>
                <a:lnTo>
                  <a:pt x="61400" y="11750"/>
                </a:lnTo>
                <a:lnTo>
                  <a:pt x="61380" y="11750"/>
                </a:lnTo>
                <a:lnTo>
                  <a:pt x="61370" y="11750"/>
                </a:lnTo>
                <a:lnTo>
                  <a:pt x="61370" y="11740"/>
                </a:lnTo>
                <a:lnTo>
                  <a:pt x="61340" y="11740"/>
                </a:lnTo>
                <a:lnTo>
                  <a:pt x="61340" y="11750"/>
                </a:lnTo>
                <a:lnTo>
                  <a:pt x="61330" y="11750"/>
                </a:lnTo>
                <a:lnTo>
                  <a:pt x="61320" y="11750"/>
                </a:lnTo>
                <a:lnTo>
                  <a:pt x="61320" y="11760"/>
                </a:lnTo>
                <a:lnTo>
                  <a:pt x="61310" y="11760"/>
                </a:lnTo>
                <a:lnTo>
                  <a:pt x="61260" y="11760"/>
                </a:lnTo>
                <a:lnTo>
                  <a:pt x="61260" y="11770"/>
                </a:lnTo>
                <a:lnTo>
                  <a:pt x="61220" y="11770"/>
                </a:lnTo>
                <a:lnTo>
                  <a:pt x="61200" y="11770"/>
                </a:lnTo>
                <a:lnTo>
                  <a:pt x="61200" y="11780"/>
                </a:lnTo>
                <a:lnTo>
                  <a:pt x="61190" y="11780"/>
                </a:lnTo>
                <a:lnTo>
                  <a:pt x="61180" y="11780"/>
                </a:lnTo>
                <a:lnTo>
                  <a:pt x="61180" y="11790"/>
                </a:lnTo>
                <a:lnTo>
                  <a:pt x="61170" y="11790"/>
                </a:lnTo>
                <a:lnTo>
                  <a:pt x="61160" y="11790"/>
                </a:lnTo>
                <a:lnTo>
                  <a:pt x="61160" y="11800"/>
                </a:lnTo>
                <a:lnTo>
                  <a:pt x="61100" y="11800"/>
                </a:lnTo>
                <a:lnTo>
                  <a:pt x="61100" y="11790"/>
                </a:lnTo>
                <a:lnTo>
                  <a:pt x="61110" y="11790"/>
                </a:lnTo>
                <a:lnTo>
                  <a:pt x="61110" y="11770"/>
                </a:lnTo>
                <a:lnTo>
                  <a:pt x="61120" y="11770"/>
                </a:lnTo>
                <a:lnTo>
                  <a:pt x="61120" y="11760"/>
                </a:lnTo>
                <a:lnTo>
                  <a:pt x="61110" y="11760"/>
                </a:lnTo>
                <a:lnTo>
                  <a:pt x="61100" y="11760"/>
                </a:lnTo>
                <a:lnTo>
                  <a:pt x="61100" y="11750"/>
                </a:lnTo>
                <a:lnTo>
                  <a:pt x="61100" y="11740"/>
                </a:lnTo>
                <a:lnTo>
                  <a:pt x="61090" y="11740"/>
                </a:lnTo>
                <a:lnTo>
                  <a:pt x="61090" y="11730"/>
                </a:lnTo>
                <a:lnTo>
                  <a:pt x="61080" y="11730"/>
                </a:lnTo>
                <a:lnTo>
                  <a:pt x="61080" y="11720"/>
                </a:lnTo>
                <a:lnTo>
                  <a:pt x="61070" y="11720"/>
                </a:lnTo>
                <a:lnTo>
                  <a:pt x="61060" y="11720"/>
                </a:lnTo>
                <a:lnTo>
                  <a:pt x="61060" y="11710"/>
                </a:lnTo>
                <a:lnTo>
                  <a:pt x="61050" y="11710"/>
                </a:lnTo>
                <a:lnTo>
                  <a:pt x="61040" y="11710"/>
                </a:lnTo>
                <a:lnTo>
                  <a:pt x="61040" y="11700"/>
                </a:lnTo>
                <a:lnTo>
                  <a:pt x="61040" y="11690"/>
                </a:lnTo>
                <a:lnTo>
                  <a:pt x="61030" y="11690"/>
                </a:lnTo>
                <a:lnTo>
                  <a:pt x="61010" y="11690"/>
                </a:lnTo>
                <a:lnTo>
                  <a:pt x="61010" y="11700"/>
                </a:lnTo>
                <a:lnTo>
                  <a:pt x="61000" y="11700"/>
                </a:lnTo>
                <a:lnTo>
                  <a:pt x="61000" y="11710"/>
                </a:lnTo>
                <a:lnTo>
                  <a:pt x="61000" y="11720"/>
                </a:lnTo>
                <a:lnTo>
                  <a:pt x="60990" y="11720"/>
                </a:lnTo>
                <a:lnTo>
                  <a:pt x="60990" y="11730"/>
                </a:lnTo>
                <a:lnTo>
                  <a:pt x="60980" y="11730"/>
                </a:lnTo>
                <a:lnTo>
                  <a:pt x="60980" y="11750"/>
                </a:lnTo>
                <a:lnTo>
                  <a:pt x="60980" y="11770"/>
                </a:lnTo>
                <a:lnTo>
                  <a:pt x="60980" y="11780"/>
                </a:lnTo>
                <a:lnTo>
                  <a:pt x="60990" y="11780"/>
                </a:lnTo>
                <a:lnTo>
                  <a:pt x="60990" y="11790"/>
                </a:lnTo>
                <a:lnTo>
                  <a:pt x="60990" y="11800"/>
                </a:lnTo>
                <a:lnTo>
                  <a:pt x="61000" y="11800"/>
                </a:lnTo>
                <a:lnTo>
                  <a:pt x="61000" y="11810"/>
                </a:lnTo>
                <a:lnTo>
                  <a:pt x="60990" y="11810"/>
                </a:lnTo>
                <a:lnTo>
                  <a:pt x="60970" y="11810"/>
                </a:lnTo>
                <a:lnTo>
                  <a:pt x="60970" y="11800"/>
                </a:lnTo>
                <a:lnTo>
                  <a:pt x="60970" y="11790"/>
                </a:lnTo>
                <a:lnTo>
                  <a:pt x="60960" y="11790"/>
                </a:lnTo>
                <a:lnTo>
                  <a:pt x="60950" y="11790"/>
                </a:lnTo>
                <a:lnTo>
                  <a:pt x="60950" y="11780"/>
                </a:lnTo>
                <a:lnTo>
                  <a:pt x="60910" y="11780"/>
                </a:lnTo>
                <a:lnTo>
                  <a:pt x="60910" y="11790"/>
                </a:lnTo>
                <a:lnTo>
                  <a:pt x="60900" y="11790"/>
                </a:lnTo>
                <a:lnTo>
                  <a:pt x="60890" y="11790"/>
                </a:lnTo>
                <a:lnTo>
                  <a:pt x="60890" y="11800"/>
                </a:lnTo>
                <a:lnTo>
                  <a:pt x="60890" y="11810"/>
                </a:lnTo>
                <a:lnTo>
                  <a:pt x="60860" y="11810"/>
                </a:lnTo>
                <a:lnTo>
                  <a:pt x="60860" y="11800"/>
                </a:lnTo>
                <a:lnTo>
                  <a:pt x="60830" y="11800"/>
                </a:lnTo>
                <a:lnTo>
                  <a:pt x="60800" y="11800"/>
                </a:lnTo>
                <a:lnTo>
                  <a:pt x="60800" y="11810"/>
                </a:lnTo>
                <a:lnTo>
                  <a:pt x="60780" y="11810"/>
                </a:lnTo>
                <a:lnTo>
                  <a:pt x="60750" y="11810"/>
                </a:lnTo>
                <a:lnTo>
                  <a:pt x="60750" y="11820"/>
                </a:lnTo>
                <a:lnTo>
                  <a:pt x="60720" y="11820"/>
                </a:lnTo>
                <a:lnTo>
                  <a:pt x="60700" y="11820"/>
                </a:lnTo>
                <a:lnTo>
                  <a:pt x="60680" y="11820"/>
                </a:lnTo>
                <a:lnTo>
                  <a:pt x="60680" y="11830"/>
                </a:lnTo>
                <a:lnTo>
                  <a:pt x="60660" y="11830"/>
                </a:lnTo>
                <a:lnTo>
                  <a:pt x="60600" y="11830"/>
                </a:lnTo>
                <a:lnTo>
                  <a:pt x="60600" y="11840"/>
                </a:lnTo>
                <a:lnTo>
                  <a:pt x="60560" y="11840"/>
                </a:lnTo>
                <a:lnTo>
                  <a:pt x="60560" y="11830"/>
                </a:lnTo>
                <a:lnTo>
                  <a:pt x="60550" y="11830"/>
                </a:lnTo>
                <a:lnTo>
                  <a:pt x="60520" y="11830"/>
                </a:lnTo>
                <a:lnTo>
                  <a:pt x="60520" y="11840"/>
                </a:lnTo>
                <a:lnTo>
                  <a:pt x="60510" y="11840"/>
                </a:lnTo>
                <a:lnTo>
                  <a:pt x="60510" y="11850"/>
                </a:lnTo>
                <a:lnTo>
                  <a:pt x="60510" y="11860"/>
                </a:lnTo>
                <a:lnTo>
                  <a:pt x="60500" y="11860"/>
                </a:lnTo>
                <a:lnTo>
                  <a:pt x="60490" y="11860"/>
                </a:lnTo>
                <a:lnTo>
                  <a:pt x="60490" y="11850"/>
                </a:lnTo>
                <a:lnTo>
                  <a:pt x="60480" y="11850"/>
                </a:lnTo>
                <a:lnTo>
                  <a:pt x="60480" y="11840"/>
                </a:lnTo>
                <a:lnTo>
                  <a:pt x="60480" y="11830"/>
                </a:lnTo>
                <a:lnTo>
                  <a:pt x="60470" y="11830"/>
                </a:lnTo>
                <a:lnTo>
                  <a:pt x="60470" y="11820"/>
                </a:lnTo>
                <a:lnTo>
                  <a:pt x="60460" y="11820"/>
                </a:lnTo>
                <a:lnTo>
                  <a:pt x="60460" y="11810"/>
                </a:lnTo>
                <a:lnTo>
                  <a:pt x="60460" y="11800"/>
                </a:lnTo>
                <a:lnTo>
                  <a:pt x="60460" y="11790"/>
                </a:lnTo>
                <a:lnTo>
                  <a:pt x="60450" y="11790"/>
                </a:lnTo>
                <a:lnTo>
                  <a:pt x="60450" y="11780"/>
                </a:lnTo>
                <a:lnTo>
                  <a:pt x="60430" y="11780"/>
                </a:lnTo>
                <a:lnTo>
                  <a:pt x="60430" y="11790"/>
                </a:lnTo>
                <a:lnTo>
                  <a:pt x="60420" y="11790"/>
                </a:lnTo>
                <a:lnTo>
                  <a:pt x="60420" y="11800"/>
                </a:lnTo>
                <a:lnTo>
                  <a:pt x="60370" y="11800"/>
                </a:lnTo>
                <a:lnTo>
                  <a:pt x="60370" y="11810"/>
                </a:lnTo>
                <a:lnTo>
                  <a:pt x="60370" y="11820"/>
                </a:lnTo>
                <a:lnTo>
                  <a:pt x="60360" y="11820"/>
                </a:lnTo>
                <a:lnTo>
                  <a:pt x="60350" y="11820"/>
                </a:lnTo>
                <a:lnTo>
                  <a:pt x="60350" y="11830"/>
                </a:lnTo>
                <a:lnTo>
                  <a:pt x="60340" y="11830"/>
                </a:lnTo>
                <a:lnTo>
                  <a:pt x="60340" y="11840"/>
                </a:lnTo>
                <a:lnTo>
                  <a:pt x="60330" y="11840"/>
                </a:lnTo>
                <a:lnTo>
                  <a:pt x="60330" y="11850"/>
                </a:lnTo>
                <a:lnTo>
                  <a:pt x="60320" y="11850"/>
                </a:lnTo>
                <a:lnTo>
                  <a:pt x="60320" y="11860"/>
                </a:lnTo>
                <a:lnTo>
                  <a:pt x="60310" y="11860"/>
                </a:lnTo>
                <a:lnTo>
                  <a:pt x="60280" y="11860"/>
                </a:lnTo>
                <a:lnTo>
                  <a:pt x="60280" y="11870"/>
                </a:lnTo>
                <a:lnTo>
                  <a:pt x="60250" y="11870"/>
                </a:lnTo>
                <a:lnTo>
                  <a:pt x="60220" y="11870"/>
                </a:lnTo>
                <a:lnTo>
                  <a:pt x="60220" y="11880"/>
                </a:lnTo>
                <a:lnTo>
                  <a:pt x="60180" y="11880"/>
                </a:lnTo>
                <a:lnTo>
                  <a:pt x="60180" y="11890"/>
                </a:lnTo>
                <a:lnTo>
                  <a:pt x="60170" y="11890"/>
                </a:lnTo>
                <a:lnTo>
                  <a:pt x="60170" y="11880"/>
                </a:lnTo>
                <a:lnTo>
                  <a:pt x="60150" y="11880"/>
                </a:lnTo>
                <a:lnTo>
                  <a:pt x="60150" y="11890"/>
                </a:lnTo>
                <a:lnTo>
                  <a:pt x="60140" y="11890"/>
                </a:lnTo>
                <a:lnTo>
                  <a:pt x="60120" y="11890"/>
                </a:lnTo>
                <a:lnTo>
                  <a:pt x="60110" y="11890"/>
                </a:lnTo>
                <a:lnTo>
                  <a:pt x="60110" y="11900"/>
                </a:lnTo>
                <a:lnTo>
                  <a:pt x="60090" y="11900"/>
                </a:lnTo>
                <a:lnTo>
                  <a:pt x="60090" y="11910"/>
                </a:lnTo>
                <a:lnTo>
                  <a:pt x="60070" y="11910"/>
                </a:lnTo>
                <a:lnTo>
                  <a:pt x="60060" y="11910"/>
                </a:lnTo>
                <a:lnTo>
                  <a:pt x="60060" y="11920"/>
                </a:lnTo>
                <a:lnTo>
                  <a:pt x="60050" y="11920"/>
                </a:lnTo>
                <a:lnTo>
                  <a:pt x="60040" y="11920"/>
                </a:lnTo>
                <a:lnTo>
                  <a:pt x="60030" y="11920"/>
                </a:lnTo>
                <a:lnTo>
                  <a:pt x="60030" y="11930"/>
                </a:lnTo>
                <a:lnTo>
                  <a:pt x="60000" y="11930"/>
                </a:lnTo>
                <a:lnTo>
                  <a:pt x="60000" y="11920"/>
                </a:lnTo>
                <a:lnTo>
                  <a:pt x="59990" y="11920"/>
                </a:lnTo>
                <a:lnTo>
                  <a:pt x="59920" y="11920"/>
                </a:lnTo>
                <a:lnTo>
                  <a:pt x="59910" y="11920"/>
                </a:lnTo>
                <a:lnTo>
                  <a:pt x="59910" y="11930"/>
                </a:lnTo>
                <a:lnTo>
                  <a:pt x="59900" y="11930"/>
                </a:lnTo>
                <a:lnTo>
                  <a:pt x="59850" y="11930"/>
                </a:lnTo>
                <a:lnTo>
                  <a:pt x="59850" y="11940"/>
                </a:lnTo>
                <a:lnTo>
                  <a:pt x="59850" y="11950"/>
                </a:lnTo>
                <a:lnTo>
                  <a:pt x="59840" y="11950"/>
                </a:lnTo>
                <a:lnTo>
                  <a:pt x="59830" y="11950"/>
                </a:lnTo>
                <a:lnTo>
                  <a:pt x="59830" y="11960"/>
                </a:lnTo>
                <a:lnTo>
                  <a:pt x="59820" y="11960"/>
                </a:lnTo>
                <a:lnTo>
                  <a:pt x="59800" y="11960"/>
                </a:lnTo>
                <a:lnTo>
                  <a:pt x="59770" y="11960"/>
                </a:lnTo>
                <a:lnTo>
                  <a:pt x="59760" y="11960"/>
                </a:lnTo>
                <a:lnTo>
                  <a:pt x="59760" y="11990"/>
                </a:lnTo>
                <a:lnTo>
                  <a:pt x="59750" y="11990"/>
                </a:lnTo>
                <a:lnTo>
                  <a:pt x="59740" y="11990"/>
                </a:lnTo>
                <a:lnTo>
                  <a:pt x="59730" y="11990"/>
                </a:lnTo>
                <a:lnTo>
                  <a:pt x="59730" y="12000"/>
                </a:lnTo>
                <a:lnTo>
                  <a:pt x="59730" y="12010"/>
                </a:lnTo>
                <a:lnTo>
                  <a:pt x="59720" y="12010"/>
                </a:lnTo>
                <a:lnTo>
                  <a:pt x="59720" y="12020"/>
                </a:lnTo>
                <a:lnTo>
                  <a:pt x="59710" y="12020"/>
                </a:lnTo>
                <a:lnTo>
                  <a:pt x="59700" y="12020"/>
                </a:lnTo>
                <a:lnTo>
                  <a:pt x="59690" y="12020"/>
                </a:lnTo>
                <a:lnTo>
                  <a:pt x="59690" y="12030"/>
                </a:lnTo>
                <a:lnTo>
                  <a:pt x="59680" y="12030"/>
                </a:lnTo>
                <a:lnTo>
                  <a:pt x="59680" y="12020"/>
                </a:lnTo>
                <a:lnTo>
                  <a:pt x="59680" y="12000"/>
                </a:lnTo>
                <a:lnTo>
                  <a:pt x="59660" y="12000"/>
                </a:lnTo>
                <a:lnTo>
                  <a:pt x="59650" y="12000"/>
                </a:lnTo>
                <a:lnTo>
                  <a:pt x="59610" y="12000"/>
                </a:lnTo>
                <a:lnTo>
                  <a:pt x="59610" y="11990"/>
                </a:lnTo>
                <a:lnTo>
                  <a:pt x="59580" y="11990"/>
                </a:lnTo>
                <a:lnTo>
                  <a:pt x="59580" y="12000"/>
                </a:lnTo>
                <a:lnTo>
                  <a:pt x="59570" y="12000"/>
                </a:lnTo>
                <a:lnTo>
                  <a:pt x="59570" y="12010"/>
                </a:lnTo>
                <a:lnTo>
                  <a:pt x="59560" y="12010"/>
                </a:lnTo>
                <a:lnTo>
                  <a:pt x="59560" y="12020"/>
                </a:lnTo>
                <a:lnTo>
                  <a:pt x="59550" y="12020"/>
                </a:lnTo>
                <a:lnTo>
                  <a:pt x="59540" y="12020"/>
                </a:lnTo>
                <a:lnTo>
                  <a:pt x="59540" y="12030"/>
                </a:lnTo>
                <a:lnTo>
                  <a:pt x="59540" y="12060"/>
                </a:lnTo>
                <a:lnTo>
                  <a:pt x="59540" y="12080"/>
                </a:lnTo>
                <a:lnTo>
                  <a:pt x="59540" y="12090"/>
                </a:lnTo>
                <a:lnTo>
                  <a:pt x="59550" y="12090"/>
                </a:lnTo>
                <a:lnTo>
                  <a:pt x="59560" y="12090"/>
                </a:lnTo>
                <a:lnTo>
                  <a:pt x="59560" y="12100"/>
                </a:lnTo>
                <a:lnTo>
                  <a:pt x="59590" y="12100"/>
                </a:lnTo>
                <a:lnTo>
                  <a:pt x="59590" y="12110"/>
                </a:lnTo>
                <a:lnTo>
                  <a:pt x="59600" y="12110"/>
                </a:lnTo>
                <a:lnTo>
                  <a:pt x="59590" y="12110"/>
                </a:lnTo>
                <a:lnTo>
                  <a:pt x="59590" y="12120"/>
                </a:lnTo>
                <a:lnTo>
                  <a:pt x="59580" y="12120"/>
                </a:lnTo>
                <a:lnTo>
                  <a:pt x="59580" y="12130"/>
                </a:lnTo>
                <a:lnTo>
                  <a:pt x="59580" y="12140"/>
                </a:lnTo>
                <a:lnTo>
                  <a:pt x="59570" y="12140"/>
                </a:lnTo>
                <a:lnTo>
                  <a:pt x="59570" y="12150"/>
                </a:lnTo>
                <a:lnTo>
                  <a:pt x="59570" y="12160"/>
                </a:lnTo>
                <a:lnTo>
                  <a:pt x="59560" y="12160"/>
                </a:lnTo>
                <a:lnTo>
                  <a:pt x="59560" y="12170"/>
                </a:lnTo>
                <a:lnTo>
                  <a:pt x="59550" y="12170"/>
                </a:lnTo>
                <a:lnTo>
                  <a:pt x="59550" y="12180"/>
                </a:lnTo>
                <a:lnTo>
                  <a:pt x="59540" y="12180"/>
                </a:lnTo>
                <a:lnTo>
                  <a:pt x="59540" y="12190"/>
                </a:lnTo>
                <a:lnTo>
                  <a:pt x="59540" y="12200"/>
                </a:lnTo>
                <a:lnTo>
                  <a:pt x="59530" y="12200"/>
                </a:lnTo>
                <a:lnTo>
                  <a:pt x="59530" y="12210"/>
                </a:lnTo>
                <a:lnTo>
                  <a:pt x="59530" y="12220"/>
                </a:lnTo>
                <a:lnTo>
                  <a:pt x="59520" y="12220"/>
                </a:lnTo>
                <a:lnTo>
                  <a:pt x="59520" y="12230"/>
                </a:lnTo>
                <a:lnTo>
                  <a:pt x="59510" y="12230"/>
                </a:lnTo>
                <a:lnTo>
                  <a:pt x="59510" y="12240"/>
                </a:lnTo>
                <a:lnTo>
                  <a:pt x="59500" y="12240"/>
                </a:lnTo>
                <a:lnTo>
                  <a:pt x="59500" y="12250"/>
                </a:lnTo>
                <a:lnTo>
                  <a:pt x="59490" y="12250"/>
                </a:lnTo>
                <a:lnTo>
                  <a:pt x="59490" y="12260"/>
                </a:lnTo>
                <a:lnTo>
                  <a:pt x="59480" y="12260"/>
                </a:lnTo>
                <a:lnTo>
                  <a:pt x="59480" y="12270"/>
                </a:lnTo>
                <a:lnTo>
                  <a:pt x="59470" y="12270"/>
                </a:lnTo>
                <a:lnTo>
                  <a:pt x="59460" y="12270"/>
                </a:lnTo>
                <a:lnTo>
                  <a:pt x="59460" y="12280"/>
                </a:lnTo>
                <a:lnTo>
                  <a:pt x="59450" y="12280"/>
                </a:lnTo>
                <a:lnTo>
                  <a:pt x="59450" y="12290"/>
                </a:lnTo>
                <a:lnTo>
                  <a:pt x="59450" y="12300"/>
                </a:lnTo>
                <a:lnTo>
                  <a:pt x="59440" y="12300"/>
                </a:lnTo>
                <a:lnTo>
                  <a:pt x="59440" y="12310"/>
                </a:lnTo>
                <a:lnTo>
                  <a:pt x="59430" y="12310"/>
                </a:lnTo>
                <a:lnTo>
                  <a:pt x="59420" y="12310"/>
                </a:lnTo>
                <a:lnTo>
                  <a:pt x="59420" y="12320"/>
                </a:lnTo>
                <a:lnTo>
                  <a:pt x="59410" y="12320"/>
                </a:lnTo>
                <a:lnTo>
                  <a:pt x="59400" y="12320"/>
                </a:lnTo>
                <a:lnTo>
                  <a:pt x="59400" y="12330"/>
                </a:lnTo>
                <a:lnTo>
                  <a:pt x="59390" y="12330"/>
                </a:lnTo>
                <a:lnTo>
                  <a:pt x="59390" y="12340"/>
                </a:lnTo>
                <a:lnTo>
                  <a:pt x="59380" y="12340"/>
                </a:lnTo>
                <a:lnTo>
                  <a:pt x="59380" y="12350"/>
                </a:lnTo>
                <a:lnTo>
                  <a:pt x="59370" y="12350"/>
                </a:lnTo>
                <a:lnTo>
                  <a:pt x="59370" y="12360"/>
                </a:lnTo>
                <a:lnTo>
                  <a:pt x="59360" y="12360"/>
                </a:lnTo>
                <a:lnTo>
                  <a:pt x="59360" y="12370"/>
                </a:lnTo>
                <a:lnTo>
                  <a:pt x="59330" y="12370"/>
                </a:lnTo>
                <a:lnTo>
                  <a:pt x="59330" y="12380"/>
                </a:lnTo>
                <a:lnTo>
                  <a:pt x="59330" y="12390"/>
                </a:lnTo>
                <a:lnTo>
                  <a:pt x="59320" y="12390"/>
                </a:lnTo>
                <a:lnTo>
                  <a:pt x="59320" y="12410"/>
                </a:lnTo>
                <a:lnTo>
                  <a:pt x="59320" y="12430"/>
                </a:lnTo>
                <a:lnTo>
                  <a:pt x="59330" y="12430"/>
                </a:lnTo>
                <a:lnTo>
                  <a:pt x="59360" y="12430"/>
                </a:lnTo>
                <a:lnTo>
                  <a:pt x="59360" y="12450"/>
                </a:lnTo>
                <a:lnTo>
                  <a:pt x="59360" y="12460"/>
                </a:lnTo>
                <a:lnTo>
                  <a:pt x="59350" y="12460"/>
                </a:lnTo>
                <a:lnTo>
                  <a:pt x="59340" y="12460"/>
                </a:lnTo>
                <a:lnTo>
                  <a:pt x="59330" y="12460"/>
                </a:lnTo>
                <a:lnTo>
                  <a:pt x="59330" y="12470"/>
                </a:lnTo>
                <a:lnTo>
                  <a:pt x="59300" y="12470"/>
                </a:lnTo>
                <a:lnTo>
                  <a:pt x="59290" y="12470"/>
                </a:lnTo>
                <a:lnTo>
                  <a:pt x="59270" y="12470"/>
                </a:lnTo>
                <a:lnTo>
                  <a:pt x="59270" y="12480"/>
                </a:lnTo>
                <a:lnTo>
                  <a:pt x="59260" y="12480"/>
                </a:lnTo>
                <a:lnTo>
                  <a:pt x="59260" y="12490"/>
                </a:lnTo>
                <a:lnTo>
                  <a:pt x="59250" y="12490"/>
                </a:lnTo>
                <a:lnTo>
                  <a:pt x="59250" y="12500"/>
                </a:lnTo>
                <a:lnTo>
                  <a:pt x="59240" y="12500"/>
                </a:lnTo>
                <a:lnTo>
                  <a:pt x="59240" y="12510"/>
                </a:lnTo>
                <a:lnTo>
                  <a:pt x="59240" y="12520"/>
                </a:lnTo>
                <a:lnTo>
                  <a:pt x="59230" y="12520"/>
                </a:lnTo>
                <a:lnTo>
                  <a:pt x="59230" y="12530"/>
                </a:lnTo>
                <a:lnTo>
                  <a:pt x="59220" y="12530"/>
                </a:lnTo>
                <a:lnTo>
                  <a:pt x="59210" y="12530"/>
                </a:lnTo>
                <a:lnTo>
                  <a:pt x="59210" y="12540"/>
                </a:lnTo>
                <a:lnTo>
                  <a:pt x="59200" y="12540"/>
                </a:lnTo>
                <a:lnTo>
                  <a:pt x="59200" y="12550"/>
                </a:lnTo>
                <a:lnTo>
                  <a:pt x="59180" y="12550"/>
                </a:lnTo>
                <a:lnTo>
                  <a:pt x="59180" y="12540"/>
                </a:lnTo>
                <a:lnTo>
                  <a:pt x="59180" y="12530"/>
                </a:lnTo>
                <a:lnTo>
                  <a:pt x="59180" y="12490"/>
                </a:lnTo>
                <a:lnTo>
                  <a:pt x="59180" y="12460"/>
                </a:lnTo>
                <a:lnTo>
                  <a:pt x="59170" y="12460"/>
                </a:lnTo>
                <a:lnTo>
                  <a:pt x="59170" y="12450"/>
                </a:lnTo>
                <a:lnTo>
                  <a:pt x="59160" y="12450"/>
                </a:lnTo>
                <a:lnTo>
                  <a:pt x="59140" y="12450"/>
                </a:lnTo>
                <a:lnTo>
                  <a:pt x="59110" y="12450"/>
                </a:lnTo>
                <a:lnTo>
                  <a:pt x="59110" y="12440"/>
                </a:lnTo>
                <a:lnTo>
                  <a:pt x="59070" y="12440"/>
                </a:lnTo>
                <a:lnTo>
                  <a:pt x="59070" y="12450"/>
                </a:lnTo>
                <a:lnTo>
                  <a:pt x="59060" y="12450"/>
                </a:lnTo>
                <a:lnTo>
                  <a:pt x="59060" y="12460"/>
                </a:lnTo>
                <a:lnTo>
                  <a:pt x="59050" y="12460"/>
                </a:lnTo>
                <a:lnTo>
                  <a:pt x="59050" y="12470"/>
                </a:lnTo>
                <a:lnTo>
                  <a:pt x="59050" y="12480"/>
                </a:lnTo>
                <a:lnTo>
                  <a:pt x="59040" y="12480"/>
                </a:lnTo>
                <a:lnTo>
                  <a:pt x="59040" y="12490"/>
                </a:lnTo>
                <a:lnTo>
                  <a:pt x="59050" y="12490"/>
                </a:lnTo>
                <a:lnTo>
                  <a:pt x="59050" y="12500"/>
                </a:lnTo>
                <a:lnTo>
                  <a:pt x="59050" y="12510"/>
                </a:lnTo>
                <a:lnTo>
                  <a:pt x="59050" y="12520"/>
                </a:lnTo>
                <a:lnTo>
                  <a:pt x="59060" y="12520"/>
                </a:lnTo>
                <a:lnTo>
                  <a:pt x="59060" y="12530"/>
                </a:lnTo>
                <a:lnTo>
                  <a:pt x="59050" y="12530"/>
                </a:lnTo>
                <a:lnTo>
                  <a:pt x="59050" y="12540"/>
                </a:lnTo>
                <a:lnTo>
                  <a:pt x="59030" y="12540"/>
                </a:lnTo>
                <a:lnTo>
                  <a:pt x="59030" y="12530"/>
                </a:lnTo>
                <a:lnTo>
                  <a:pt x="59020" y="12530"/>
                </a:lnTo>
                <a:lnTo>
                  <a:pt x="59020" y="12520"/>
                </a:lnTo>
                <a:lnTo>
                  <a:pt x="59020" y="12510"/>
                </a:lnTo>
                <a:lnTo>
                  <a:pt x="59010" y="12510"/>
                </a:lnTo>
                <a:lnTo>
                  <a:pt x="59010" y="12520"/>
                </a:lnTo>
                <a:lnTo>
                  <a:pt x="59000" y="12520"/>
                </a:lnTo>
                <a:lnTo>
                  <a:pt x="59000" y="12530"/>
                </a:lnTo>
                <a:lnTo>
                  <a:pt x="58990" y="12530"/>
                </a:lnTo>
                <a:lnTo>
                  <a:pt x="58990" y="12540"/>
                </a:lnTo>
                <a:lnTo>
                  <a:pt x="58980" y="12540"/>
                </a:lnTo>
                <a:lnTo>
                  <a:pt x="58980" y="12550"/>
                </a:lnTo>
                <a:lnTo>
                  <a:pt x="58970" y="12550"/>
                </a:lnTo>
                <a:lnTo>
                  <a:pt x="58970" y="12560"/>
                </a:lnTo>
                <a:lnTo>
                  <a:pt x="58960" y="12560"/>
                </a:lnTo>
                <a:lnTo>
                  <a:pt x="58960" y="12570"/>
                </a:lnTo>
                <a:lnTo>
                  <a:pt x="58950" y="12570"/>
                </a:lnTo>
                <a:lnTo>
                  <a:pt x="58950" y="12580"/>
                </a:lnTo>
                <a:lnTo>
                  <a:pt x="58950" y="12590"/>
                </a:lnTo>
                <a:lnTo>
                  <a:pt x="58940" y="12590"/>
                </a:lnTo>
                <a:lnTo>
                  <a:pt x="58940" y="12600"/>
                </a:lnTo>
                <a:lnTo>
                  <a:pt x="58930" y="12600"/>
                </a:lnTo>
                <a:lnTo>
                  <a:pt x="58930" y="12610"/>
                </a:lnTo>
                <a:lnTo>
                  <a:pt x="58930" y="12620"/>
                </a:lnTo>
                <a:lnTo>
                  <a:pt x="58920" y="12620"/>
                </a:lnTo>
                <a:lnTo>
                  <a:pt x="58920" y="12630"/>
                </a:lnTo>
                <a:lnTo>
                  <a:pt x="58910" y="12630"/>
                </a:lnTo>
                <a:lnTo>
                  <a:pt x="58910" y="12640"/>
                </a:lnTo>
                <a:lnTo>
                  <a:pt x="58910" y="12650"/>
                </a:lnTo>
                <a:lnTo>
                  <a:pt x="58900" y="12650"/>
                </a:lnTo>
                <a:lnTo>
                  <a:pt x="58900" y="12660"/>
                </a:lnTo>
                <a:lnTo>
                  <a:pt x="58900" y="12670"/>
                </a:lnTo>
                <a:lnTo>
                  <a:pt x="58890" y="12670"/>
                </a:lnTo>
                <a:lnTo>
                  <a:pt x="58890" y="12680"/>
                </a:lnTo>
                <a:lnTo>
                  <a:pt x="58900" y="12680"/>
                </a:lnTo>
                <a:lnTo>
                  <a:pt x="58890" y="12680"/>
                </a:lnTo>
                <a:lnTo>
                  <a:pt x="58890" y="12690"/>
                </a:lnTo>
                <a:lnTo>
                  <a:pt x="58880" y="12690"/>
                </a:lnTo>
                <a:lnTo>
                  <a:pt x="58880" y="12700"/>
                </a:lnTo>
                <a:lnTo>
                  <a:pt x="58890" y="12700"/>
                </a:lnTo>
                <a:lnTo>
                  <a:pt x="58890" y="12710"/>
                </a:lnTo>
                <a:lnTo>
                  <a:pt x="58890" y="12730"/>
                </a:lnTo>
                <a:lnTo>
                  <a:pt x="58900" y="12730"/>
                </a:lnTo>
                <a:lnTo>
                  <a:pt x="58900" y="12740"/>
                </a:lnTo>
                <a:lnTo>
                  <a:pt x="58900" y="12750"/>
                </a:lnTo>
                <a:lnTo>
                  <a:pt x="58900" y="12760"/>
                </a:lnTo>
                <a:lnTo>
                  <a:pt x="58910" y="12760"/>
                </a:lnTo>
                <a:lnTo>
                  <a:pt x="58920" y="12760"/>
                </a:lnTo>
                <a:lnTo>
                  <a:pt x="58920" y="12770"/>
                </a:lnTo>
                <a:lnTo>
                  <a:pt x="58940" y="12770"/>
                </a:lnTo>
                <a:lnTo>
                  <a:pt x="58940" y="12780"/>
                </a:lnTo>
                <a:lnTo>
                  <a:pt x="58960" y="12780"/>
                </a:lnTo>
                <a:lnTo>
                  <a:pt x="58970" y="12780"/>
                </a:lnTo>
                <a:lnTo>
                  <a:pt x="58970" y="12790"/>
                </a:lnTo>
                <a:lnTo>
                  <a:pt x="58980" y="12790"/>
                </a:lnTo>
                <a:lnTo>
                  <a:pt x="58980" y="12800"/>
                </a:lnTo>
                <a:lnTo>
                  <a:pt x="58970" y="12800"/>
                </a:lnTo>
                <a:lnTo>
                  <a:pt x="58970" y="12810"/>
                </a:lnTo>
                <a:lnTo>
                  <a:pt x="58960" y="12810"/>
                </a:lnTo>
                <a:lnTo>
                  <a:pt x="58960" y="12840"/>
                </a:lnTo>
                <a:lnTo>
                  <a:pt x="58970" y="12840"/>
                </a:lnTo>
                <a:lnTo>
                  <a:pt x="58970" y="12860"/>
                </a:lnTo>
                <a:lnTo>
                  <a:pt x="58960" y="12860"/>
                </a:lnTo>
                <a:lnTo>
                  <a:pt x="58950" y="12860"/>
                </a:lnTo>
                <a:lnTo>
                  <a:pt x="58950" y="12850"/>
                </a:lnTo>
                <a:lnTo>
                  <a:pt x="58940" y="12850"/>
                </a:lnTo>
                <a:lnTo>
                  <a:pt x="58940" y="12840"/>
                </a:lnTo>
                <a:lnTo>
                  <a:pt x="58930" y="12840"/>
                </a:lnTo>
                <a:lnTo>
                  <a:pt x="58930" y="12850"/>
                </a:lnTo>
                <a:lnTo>
                  <a:pt x="58910" y="12850"/>
                </a:lnTo>
                <a:lnTo>
                  <a:pt x="58890" y="12850"/>
                </a:lnTo>
                <a:lnTo>
                  <a:pt x="58890" y="12840"/>
                </a:lnTo>
                <a:lnTo>
                  <a:pt x="58870" y="12840"/>
                </a:lnTo>
                <a:lnTo>
                  <a:pt x="58870" y="12850"/>
                </a:lnTo>
                <a:lnTo>
                  <a:pt x="58860" y="12850"/>
                </a:lnTo>
                <a:lnTo>
                  <a:pt x="58850" y="12850"/>
                </a:lnTo>
                <a:lnTo>
                  <a:pt x="58850" y="12860"/>
                </a:lnTo>
                <a:lnTo>
                  <a:pt x="58830" y="12860"/>
                </a:lnTo>
                <a:lnTo>
                  <a:pt x="58790" y="12860"/>
                </a:lnTo>
                <a:lnTo>
                  <a:pt x="58780" y="12860"/>
                </a:lnTo>
                <a:lnTo>
                  <a:pt x="58780" y="12870"/>
                </a:lnTo>
                <a:lnTo>
                  <a:pt x="58750" y="12870"/>
                </a:lnTo>
                <a:lnTo>
                  <a:pt x="58740" y="12870"/>
                </a:lnTo>
                <a:lnTo>
                  <a:pt x="58740" y="12880"/>
                </a:lnTo>
                <a:lnTo>
                  <a:pt x="58730" y="12880"/>
                </a:lnTo>
                <a:lnTo>
                  <a:pt x="58730" y="12890"/>
                </a:lnTo>
                <a:lnTo>
                  <a:pt x="58730" y="12900"/>
                </a:lnTo>
                <a:lnTo>
                  <a:pt x="58720" y="12900"/>
                </a:lnTo>
                <a:lnTo>
                  <a:pt x="58720" y="12910"/>
                </a:lnTo>
                <a:lnTo>
                  <a:pt x="58710" y="12910"/>
                </a:lnTo>
                <a:lnTo>
                  <a:pt x="58710" y="12920"/>
                </a:lnTo>
                <a:lnTo>
                  <a:pt x="58690" y="12920"/>
                </a:lnTo>
                <a:lnTo>
                  <a:pt x="58680" y="12920"/>
                </a:lnTo>
                <a:lnTo>
                  <a:pt x="58680" y="12930"/>
                </a:lnTo>
                <a:lnTo>
                  <a:pt x="58670" y="12930"/>
                </a:lnTo>
                <a:lnTo>
                  <a:pt x="58650" y="12930"/>
                </a:lnTo>
                <a:lnTo>
                  <a:pt x="58640" y="12930"/>
                </a:lnTo>
                <a:lnTo>
                  <a:pt x="58650" y="12930"/>
                </a:lnTo>
                <a:lnTo>
                  <a:pt x="58650" y="12940"/>
                </a:lnTo>
                <a:lnTo>
                  <a:pt x="58670" y="12940"/>
                </a:lnTo>
                <a:lnTo>
                  <a:pt x="58680" y="12940"/>
                </a:lnTo>
                <a:lnTo>
                  <a:pt x="58680" y="12950"/>
                </a:lnTo>
                <a:lnTo>
                  <a:pt x="58690" y="12950"/>
                </a:lnTo>
                <a:lnTo>
                  <a:pt x="58690" y="12960"/>
                </a:lnTo>
                <a:lnTo>
                  <a:pt x="58700" y="12960"/>
                </a:lnTo>
                <a:lnTo>
                  <a:pt x="58740" y="12960"/>
                </a:lnTo>
                <a:lnTo>
                  <a:pt x="58750" y="12960"/>
                </a:lnTo>
                <a:lnTo>
                  <a:pt x="58760" y="12960"/>
                </a:lnTo>
                <a:lnTo>
                  <a:pt x="58760" y="12970"/>
                </a:lnTo>
                <a:lnTo>
                  <a:pt x="58760" y="13000"/>
                </a:lnTo>
                <a:lnTo>
                  <a:pt x="58770" y="13000"/>
                </a:lnTo>
                <a:lnTo>
                  <a:pt x="58770" y="13030"/>
                </a:lnTo>
                <a:lnTo>
                  <a:pt x="58770" y="13060"/>
                </a:lnTo>
                <a:lnTo>
                  <a:pt x="58760" y="13060"/>
                </a:lnTo>
                <a:lnTo>
                  <a:pt x="58770" y="13060"/>
                </a:lnTo>
                <a:lnTo>
                  <a:pt x="58770" y="13090"/>
                </a:lnTo>
                <a:lnTo>
                  <a:pt x="58770" y="13110"/>
                </a:lnTo>
                <a:lnTo>
                  <a:pt x="58780" y="13110"/>
                </a:lnTo>
                <a:lnTo>
                  <a:pt x="58780" y="13120"/>
                </a:lnTo>
                <a:lnTo>
                  <a:pt x="58790" y="13120"/>
                </a:lnTo>
                <a:lnTo>
                  <a:pt x="58790" y="13130"/>
                </a:lnTo>
                <a:lnTo>
                  <a:pt x="58780" y="13130"/>
                </a:lnTo>
                <a:lnTo>
                  <a:pt x="58780" y="13150"/>
                </a:lnTo>
                <a:lnTo>
                  <a:pt x="58770" y="13150"/>
                </a:lnTo>
                <a:lnTo>
                  <a:pt x="58770" y="13160"/>
                </a:lnTo>
                <a:lnTo>
                  <a:pt x="58760" y="13160"/>
                </a:lnTo>
                <a:lnTo>
                  <a:pt x="58760" y="13150"/>
                </a:lnTo>
                <a:lnTo>
                  <a:pt x="58750" y="13150"/>
                </a:lnTo>
                <a:lnTo>
                  <a:pt x="58750" y="13130"/>
                </a:lnTo>
                <a:lnTo>
                  <a:pt x="58750" y="13120"/>
                </a:lnTo>
                <a:lnTo>
                  <a:pt x="58740" y="13120"/>
                </a:lnTo>
                <a:lnTo>
                  <a:pt x="58740" y="13110"/>
                </a:lnTo>
                <a:lnTo>
                  <a:pt x="58730" y="13110"/>
                </a:lnTo>
                <a:lnTo>
                  <a:pt x="58730" y="13100"/>
                </a:lnTo>
                <a:lnTo>
                  <a:pt x="58720" y="13100"/>
                </a:lnTo>
                <a:lnTo>
                  <a:pt x="58720" y="13090"/>
                </a:lnTo>
                <a:lnTo>
                  <a:pt x="58710" y="13090"/>
                </a:lnTo>
                <a:lnTo>
                  <a:pt x="58700" y="13090"/>
                </a:lnTo>
                <a:lnTo>
                  <a:pt x="58700" y="13080"/>
                </a:lnTo>
                <a:lnTo>
                  <a:pt x="58690" y="13080"/>
                </a:lnTo>
                <a:lnTo>
                  <a:pt x="58690" y="13070"/>
                </a:lnTo>
                <a:lnTo>
                  <a:pt x="58680" y="13070"/>
                </a:lnTo>
                <a:lnTo>
                  <a:pt x="58680" y="13060"/>
                </a:lnTo>
                <a:lnTo>
                  <a:pt x="58670" y="13060"/>
                </a:lnTo>
                <a:lnTo>
                  <a:pt x="58660" y="13060"/>
                </a:lnTo>
                <a:lnTo>
                  <a:pt x="58660" y="13050"/>
                </a:lnTo>
                <a:lnTo>
                  <a:pt x="58650" y="13050"/>
                </a:lnTo>
                <a:lnTo>
                  <a:pt x="58640" y="13050"/>
                </a:lnTo>
                <a:lnTo>
                  <a:pt x="58640" y="13040"/>
                </a:lnTo>
                <a:lnTo>
                  <a:pt x="58630" y="13040"/>
                </a:lnTo>
                <a:lnTo>
                  <a:pt x="58630" y="13030"/>
                </a:lnTo>
                <a:lnTo>
                  <a:pt x="58620" y="13030"/>
                </a:lnTo>
                <a:lnTo>
                  <a:pt x="58620" y="13020"/>
                </a:lnTo>
                <a:lnTo>
                  <a:pt x="58610" y="13020"/>
                </a:lnTo>
                <a:lnTo>
                  <a:pt x="58610" y="13010"/>
                </a:lnTo>
                <a:lnTo>
                  <a:pt x="58600" y="13010"/>
                </a:lnTo>
                <a:lnTo>
                  <a:pt x="58600" y="13000"/>
                </a:lnTo>
                <a:lnTo>
                  <a:pt x="58590" y="13000"/>
                </a:lnTo>
                <a:lnTo>
                  <a:pt x="58590" y="12990"/>
                </a:lnTo>
                <a:lnTo>
                  <a:pt x="58580" y="12990"/>
                </a:lnTo>
                <a:lnTo>
                  <a:pt x="58580" y="12980"/>
                </a:lnTo>
                <a:lnTo>
                  <a:pt x="58570" y="12980"/>
                </a:lnTo>
                <a:lnTo>
                  <a:pt x="58570" y="12990"/>
                </a:lnTo>
                <a:lnTo>
                  <a:pt x="58570" y="12980"/>
                </a:lnTo>
                <a:lnTo>
                  <a:pt x="58560" y="12980"/>
                </a:lnTo>
                <a:lnTo>
                  <a:pt x="58560" y="12970"/>
                </a:lnTo>
                <a:lnTo>
                  <a:pt x="58550" y="12970"/>
                </a:lnTo>
                <a:lnTo>
                  <a:pt x="58550" y="12960"/>
                </a:lnTo>
                <a:lnTo>
                  <a:pt x="58540" y="12960"/>
                </a:lnTo>
                <a:lnTo>
                  <a:pt x="58530" y="12960"/>
                </a:lnTo>
                <a:lnTo>
                  <a:pt x="58520" y="12960"/>
                </a:lnTo>
                <a:lnTo>
                  <a:pt x="58520" y="12950"/>
                </a:lnTo>
                <a:lnTo>
                  <a:pt x="58500" y="12950"/>
                </a:lnTo>
                <a:lnTo>
                  <a:pt x="58500" y="12960"/>
                </a:lnTo>
                <a:lnTo>
                  <a:pt x="58490" y="12960"/>
                </a:lnTo>
                <a:lnTo>
                  <a:pt x="58480" y="12960"/>
                </a:lnTo>
                <a:lnTo>
                  <a:pt x="58480" y="12950"/>
                </a:lnTo>
                <a:lnTo>
                  <a:pt x="58470" y="12950"/>
                </a:lnTo>
                <a:lnTo>
                  <a:pt x="58470" y="12940"/>
                </a:lnTo>
                <a:lnTo>
                  <a:pt x="58480" y="12940"/>
                </a:lnTo>
                <a:lnTo>
                  <a:pt x="58480" y="12930"/>
                </a:lnTo>
                <a:lnTo>
                  <a:pt x="58460" y="12930"/>
                </a:lnTo>
                <a:lnTo>
                  <a:pt x="58460" y="12920"/>
                </a:lnTo>
                <a:lnTo>
                  <a:pt x="58450" y="12920"/>
                </a:lnTo>
                <a:lnTo>
                  <a:pt x="58450" y="12900"/>
                </a:lnTo>
                <a:lnTo>
                  <a:pt x="58440" y="12900"/>
                </a:lnTo>
                <a:lnTo>
                  <a:pt x="58440" y="12890"/>
                </a:lnTo>
                <a:lnTo>
                  <a:pt x="58410" y="12890"/>
                </a:lnTo>
                <a:lnTo>
                  <a:pt x="58410" y="12860"/>
                </a:lnTo>
                <a:lnTo>
                  <a:pt x="58410" y="12840"/>
                </a:lnTo>
                <a:lnTo>
                  <a:pt x="58410" y="12830"/>
                </a:lnTo>
                <a:lnTo>
                  <a:pt x="58400" y="12830"/>
                </a:lnTo>
                <a:lnTo>
                  <a:pt x="58410" y="12830"/>
                </a:lnTo>
                <a:lnTo>
                  <a:pt x="58410" y="12820"/>
                </a:lnTo>
                <a:lnTo>
                  <a:pt x="58410" y="12800"/>
                </a:lnTo>
                <a:lnTo>
                  <a:pt x="58410" y="12790"/>
                </a:lnTo>
                <a:lnTo>
                  <a:pt x="58410" y="12780"/>
                </a:lnTo>
                <a:lnTo>
                  <a:pt x="58410" y="12770"/>
                </a:lnTo>
                <a:lnTo>
                  <a:pt x="58410" y="12760"/>
                </a:lnTo>
                <a:lnTo>
                  <a:pt x="58420" y="12760"/>
                </a:lnTo>
                <a:lnTo>
                  <a:pt x="58430" y="12760"/>
                </a:lnTo>
                <a:lnTo>
                  <a:pt x="58430" y="12750"/>
                </a:lnTo>
                <a:lnTo>
                  <a:pt x="58440" y="12750"/>
                </a:lnTo>
                <a:lnTo>
                  <a:pt x="58440" y="12730"/>
                </a:lnTo>
                <a:lnTo>
                  <a:pt x="58430" y="12730"/>
                </a:lnTo>
                <a:lnTo>
                  <a:pt x="58430" y="12720"/>
                </a:lnTo>
                <a:lnTo>
                  <a:pt x="58430" y="12710"/>
                </a:lnTo>
                <a:lnTo>
                  <a:pt x="58420" y="12710"/>
                </a:lnTo>
                <a:lnTo>
                  <a:pt x="58420" y="12680"/>
                </a:lnTo>
                <a:lnTo>
                  <a:pt x="58430" y="12680"/>
                </a:lnTo>
                <a:lnTo>
                  <a:pt x="58430" y="12670"/>
                </a:lnTo>
                <a:lnTo>
                  <a:pt x="58420" y="12670"/>
                </a:lnTo>
                <a:lnTo>
                  <a:pt x="58420" y="12660"/>
                </a:lnTo>
                <a:lnTo>
                  <a:pt x="58410" y="12660"/>
                </a:lnTo>
                <a:lnTo>
                  <a:pt x="58410" y="12650"/>
                </a:lnTo>
                <a:lnTo>
                  <a:pt x="58400" y="12650"/>
                </a:lnTo>
                <a:lnTo>
                  <a:pt x="58400" y="12640"/>
                </a:lnTo>
                <a:lnTo>
                  <a:pt x="58390" y="12640"/>
                </a:lnTo>
                <a:lnTo>
                  <a:pt x="58390" y="12630"/>
                </a:lnTo>
                <a:lnTo>
                  <a:pt x="58380" y="12630"/>
                </a:lnTo>
                <a:lnTo>
                  <a:pt x="58370" y="12630"/>
                </a:lnTo>
                <a:lnTo>
                  <a:pt x="58370" y="12620"/>
                </a:lnTo>
                <a:lnTo>
                  <a:pt x="58360" y="12620"/>
                </a:lnTo>
                <a:lnTo>
                  <a:pt x="58360" y="12610"/>
                </a:lnTo>
                <a:lnTo>
                  <a:pt x="58350" y="12610"/>
                </a:lnTo>
                <a:lnTo>
                  <a:pt x="58350" y="12620"/>
                </a:lnTo>
                <a:lnTo>
                  <a:pt x="58350" y="12610"/>
                </a:lnTo>
                <a:lnTo>
                  <a:pt x="58330" y="12610"/>
                </a:lnTo>
                <a:lnTo>
                  <a:pt x="58330" y="12600"/>
                </a:lnTo>
                <a:lnTo>
                  <a:pt x="58320" y="12600"/>
                </a:lnTo>
                <a:lnTo>
                  <a:pt x="58320" y="12590"/>
                </a:lnTo>
                <a:lnTo>
                  <a:pt x="58320" y="12580"/>
                </a:lnTo>
                <a:lnTo>
                  <a:pt x="58310" y="12580"/>
                </a:lnTo>
                <a:lnTo>
                  <a:pt x="58310" y="12570"/>
                </a:lnTo>
                <a:lnTo>
                  <a:pt x="58300" y="12570"/>
                </a:lnTo>
                <a:lnTo>
                  <a:pt x="58300" y="12560"/>
                </a:lnTo>
                <a:lnTo>
                  <a:pt x="58300" y="12540"/>
                </a:lnTo>
                <a:lnTo>
                  <a:pt x="58290" y="12540"/>
                </a:lnTo>
                <a:lnTo>
                  <a:pt x="58290" y="12530"/>
                </a:lnTo>
                <a:lnTo>
                  <a:pt x="58290" y="12510"/>
                </a:lnTo>
                <a:lnTo>
                  <a:pt x="58280" y="12510"/>
                </a:lnTo>
                <a:lnTo>
                  <a:pt x="58290" y="12510"/>
                </a:lnTo>
                <a:lnTo>
                  <a:pt x="58290" y="12500"/>
                </a:lnTo>
                <a:lnTo>
                  <a:pt x="58280" y="12500"/>
                </a:lnTo>
                <a:lnTo>
                  <a:pt x="58280" y="12490"/>
                </a:lnTo>
                <a:lnTo>
                  <a:pt x="58270" y="12490"/>
                </a:lnTo>
                <a:lnTo>
                  <a:pt x="58270" y="12480"/>
                </a:lnTo>
                <a:lnTo>
                  <a:pt x="58280" y="12480"/>
                </a:lnTo>
                <a:lnTo>
                  <a:pt x="58280" y="12470"/>
                </a:lnTo>
                <a:lnTo>
                  <a:pt x="58270" y="12470"/>
                </a:lnTo>
                <a:lnTo>
                  <a:pt x="58270" y="12460"/>
                </a:lnTo>
                <a:lnTo>
                  <a:pt x="58270" y="12450"/>
                </a:lnTo>
                <a:lnTo>
                  <a:pt x="58260" y="12450"/>
                </a:lnTo>
                <a:lnTo>
                  <a:pt x="58260" y="12440"/>
                </a:lnTo>
                <a:lnTo>
                  <a:pt x="58270" y="12430"/>
                </a:lnTo>
                <a:lnTo>
                  <a:pt x="58280" y="12420"/>
                </a:lnTo>
                <a:lnTo>
                  <a:pt x="58290" y="12380"/>
                </a:lnTo>
                <a:lnTo>
                  <a:pt x="58290" y="12370"/>
                </a:lnTo>
                <a:lnTo>
                  <a:pt x="58290" y="12360"/>
                </a:lnTo>
                <a:lnTo>
                  <a:pt x="58280" y="12330"/>
                </a:lnTo>
                <a:lnTo>
                  <a:pt x="58290" y="12310"/>
                </a:lnTo>
                <a:lnTo>
                  <a:pt x="58290" y="12300"/>
                </a:lnTo>
                <a:lnTo>
                  <a:pt x="58290" y="12290"/>
                </a:lnTo>
                <a:lnTo>
                  <a:pt x="58270" y="12240"/>
                </a:lnTo>
                <a:lnTo>
                  <a:pt x="58240" y="12210"/>
                </a:lnTo>
                <a:lnTo>
                  <a:pt x="58240" y="12190"/>
                </a:lnTo>
                <a:lnTo>
                  <a:pt x="58230" y="12180"/>
                </a:lnTo>
                <a:lnTo>
                  <a:pt x="58230" y="12170"/>
                </a:lnTo>
                <a:lnTo>
                  <a:pt x="58220" y="12160"/>
                </a:lnTo>
                <a:lnTo>
                  <a:pt x="58200" y="12150"/>
                </a:lnTo>
                <a:lnTo>
                  <a:pt x="58200" y="12140"/>
                </a:lnTo>
                <a:lnTo>
                  <a:pt x="58180" y="12130"/>
                </a:lnTo>
                <a:lnTo>
                  <a:pt x="58170" y="12130"/>
                </a:lnTo>
                <a:lnTo>
                  <a:pt x="58160" y="12130"/>
                </a:lnTo>
                <a:lnTo>
                  <a:pt x="58140" y="12130"/>
                </a:lnTo>
                <a:lnTo>
                  <a:pt x="58130" y="12120"/>
                </a:lnTo>
                <a:lnTo>
                  <a:pt x="58120" y="12120"/>
                </a:lnTo>
                <a:lnTo>
                  <a:pt x="58110" y="12090"/>
                </a:lnTo>
                <a:lnTo>
                  <a:pt x="58100" y="12090"/>
                </a:lnTo>
                <a:lnTo>
                  <a:pt x="58100" y="12080"/>
                </a:lnTo>
                <a:lnTo>
                  <a:pt x="58090" y="12080"/>
                </a:lnTo>
                <a:lnTo>
                  <a:pt x="58070" y="12080"/>
                </a:lnTo>
                <a:lnTo>
                  <a:pt x="58060" y="12080"/>
                </a:lnTo>
                <a:lnTo>
                  <a:pt x="58050" y="12080"/>
                </a:lnTo>
                <a:lnTo>
                  <a:pt x="58040" y="12070"/>
                </a:lnTo>
                <a:lnTo>
                  <a:pt x="58020" y="12050"/>
                </a:lnTo>
                <a:lnTo>
                  <a:pt x="57930" y="12010"/>
                </a:lnTo>
                <a:lnTo>
                  <a:pt x="57910" y="12000"/>
                </a:lnTo>
                <a:lnTo>
                  <a:pt x="57900" y="12000"/>
                </a:lnTo>
                <a:lnTo>
                  <a:pt x="57880" y="11980"/>
                </a:lnTo>
                <a:lnTo>
                  <a:pt x="57880" y="11970"/>
                </a:lnTo>
                <a:lnTo>
                  <a:pt x="57870" y="11970"/>
                </a:lnTo>
                <a:lnTo>
                  <a:pt x="57840" y="11970"/>
                </a:lnTo>
                <a:lnTo>
                  <a:pt x="57840" y="11960"/>
                </a:lnTo>
                <a:lnTo>
                  <a:pt x="57830" y="11940"/>
                </a:lnTo>
                <a:lnTo>
                  <a:pt x="57830" y="11930"/>
                </a:lnTo>
                <a:lnTo>
                  <a:pt x="57820" y="11920"/>
                </a:lnTo>
                <a:lnTo>
                  <a:pt x="57810" y="11910"/>
                </a:lnTo>
                <a:lnTo>
                  <a:pt x="57800" y="11900"/>
                </a:lnTo>
                <a:lnTo>
                  <a:pt x="57800" y="11860"/>
                </a:lnTo>
                <a:lnTo>
                  <a:pt x="57790" y="11860"/>
                </a:lnTo>
                <a:lnTo>
                  <a:pt x="57790" y="11850"/>
                </a:lnTo>
                <a:lnTo>
                  <a:pt x="57790" y="11840"/>
                </a:lnTo>
                <a:lnTo>
                  <a:pt x="57720" y="11780"/>
                </a:lnTo>
                <a:lnTo>
                  <a:pt x="57680" y="11750"/>
                </a:lnTo>
                <a:lnTo>
                  <a:pt x="57620" y="11710"/>
                </a:lnTo>
                <a:lnTo>
                  <a:pt x="57550" y="11680"/>
                </a:lnTo>
                <a:lnTo>
                  <a:pt x="57480" y="11630"/>
                </a:lnTo>
                <a:lnTo>
                  <a:pt x="57420" y="11600"/>
                </a:lnTo>
                <a:lnTo>
                  <a:pt x="57350" y="11560"/>
                </a:lnTo>
                <a:lnTo>
                  <a:pt x="57270" y="11500"/>
                </a:lnTo>
                <a:lnTo>
                  <a:pt x="57210" y="11460"/>
                </a:lnTo>
                <a:lnTo>
                  <a:pt x="57160" y="11380"/>
                </a:lnTo>
                <a:lnTo>
                  <a:pt x="57090" y="11270"/>
                </a:lnTo>
                <a:lnTo>
                  <a:pt x="57060" y="11230"/>
                </a:lnTo>
                <a:lnTo>
                  <a:pt x="56980" y="11160"/>
                </a:lnTo>
                <a:lnTo>
                  <a:pt x="56860" y="11080"/>
                </a:lnTo>
                <a:lnTo>
                  <a:pt x="56820" y="11040"/>
                </a:lnTo>
                <a:lnTo>
                  <a:pt x="56800" y="11010"/>
                </a:lnTo>
                <a:lnTo>
                  <a:pt x="56780" y="10980"/>
                </a:lnTo>
                <a:lnTo>
                  <a:pt x="56750" y="10900"/>
                </a:lnTo>
                <a:lnTo>
                  <a:pt x="56700" y="10800"/>
                </a:lnTo>
                <a:lnTo>
                  <a:pt x="56660" y="10710"/>
                </a:lnTo>
                <a:lnTo>
                  <a:pt x="56630" y="10650"/>
                </a:lnTo>
                <a:lnTo>
                  <a:pt x="56590" y="10600"/>
                </a:lnTo>
                <a:lnTo>
                  <a:pt x="56480" y="10460"/>
                </a:lnTo>
                <a:lnTo>
                  <a:pt x="56470" y="10440"/>
                </a:lnTo>
                <a:lnTo>
                  <a:pt x="56470" y="10420"/>
                </a:lnTo>
                <a:lnTo>
                  <a:pt x="56480" y="10400"/>
                </a:lnTo>
                <a:lnTo>
                  <a:pt x="56490" y="10390"/>
                </a:lnTo>
                <a:lnTo>
                  <a:pt x="56490" y="10400"/>
                </a:lnTo>
                <a:lnTo>
                  <a:pt x="56510" y="10370"/>
                </a:lnTo>
                <a:lnTo>
                  <a:pt x="56510" y="10360"/>
                </a:lnTo>
                <a:lnTo>
                  <a:pt x="56500" y="10360"/>
                </a:lnTo>
                <a:lnTo>
                  <a:pt x="56490" y="10360"/>
                </a:lnTo>
                <a:lnTo>
                  <a:pt x="56490" y="10350"/>
                </a:lnTo>
                <a:lnTo>
                  <a:pt x="56480" y="10350"/>
                </a:lnTo>
                <a:lnTo>
                  <a:pt x="56470" y="10350"/>
                </a:lnTo>
                <a:lnTo>
                  <a:pt x="56470" y="10340"/>
                </a:lnTo>
                <a:lnTo>
                  <a:pt x="56460" y="10340"/>
                </a:lnTo>
                <a:lnTo>
                  <a:pt x="56460" y="10330"/>
                </a:lnTo>
                <a:lnTo>
                  <a:pt x="56450" y="10330"/>
                </a:lnTo>
                <a:lnTo>
                  <a:pt x="56450" y="10320"/>
                </a:lnTo>
                <a:lnTo>
                  <a:pt x="56440" y="10320"/>
                </a:lnTo>
                <a:lnTo>
                  <a:pt x="56440" y="10310"/>
                </a:lnTo>
                <a:lnTo>
                  <a:pt x="56450" y="10310"/>
                </a:lnTo>
                <a:lnTo>
                  <a:pt x="56450" y="10300"/>
                </a:lnTo>
                <a:lnTo>
                  <a:pt x="56460" y="10300"/>
                </a:lnTo>
                <a:lnTo>
                  <a:pt x="56460" y="10290"/>
                </a:lnTo>
                <a:lnTo>
                  <a:pt x="56470" y="10290"/>
                </a:lnTo>
                <a:lnTo>
                  <a:pt x="56480" y="10290"/>
                </a:lnTo>
                <a:lnTo>
                  <a:pt x="56480" y="10280"/>
                </a:lnTo>
                <a:lnTo>
                  <a:pt x="56520" y="10280"/>
                </a:lnTo>
                <a:lnTo>
                  <a:pt x="56520" y="10290"/>
                </a:lnTo>
                <a:lnTo>
                  <a:pt x="56530" y="10290"/>
                </a:lnTo>
                <a:lnTo>
                  <a:pt x="56540" y="10290"/>
                </a:lnTo>
                <a:lnTo>
                  <a:pt x="56540" y="10300"/>
                </a:lnTo>
                <a:lnTo>
                  <a:pt x="56550" y="10300"/>
                </a:lnTo>
                <a:lnTo>
                  <a:pt x="56550" y="10290"/>
                </a:lnTo>
                <a:lnTo>
                  <a:pt x="56540" y="10290"/>
                </a:lnTo>
                <a:lnTo>
                  <a:pt x="56540" y="10280"/>
                </a:lnTo>
                <a:lnTo>
                  <a:pt x="56540" y="10270"/>
                </a:lnTo>
                <a:lnTo>
                  <a:pt x="56550" y="10270"/>
                </a:lnTo>
                <a:lnTo>
                  <a:pt x="56560" y="10270"/>
                </a:lnTo>
                <a:lnTo>
                  <a:pt x="56570" y="10270"/>
                </a:lnTo>
                <a:lnTo>
                  <a:pt x="56570" y="10280"/>
                </a:lnTo>
                <a:lnTo>
                  <a:pt x="56580" y="10280"/>
                </a:lnTo>
                <a:lnTo>
                  <a:pt x="56580" y="10270"/>
                </a:lnTo>
                <a:lnTo>
                  <a:pt x="56580" y="10260"/>
                </a:lnTo>
                <a:lnTo>
                  <a:pt x="56590" y="10260"/>
                </a:lnTo>
                <a:lnTo>
                  <a:pt x="56590" y="10250"/>
                </a:lnTo>
                <a:lnTo>
                  <a:pt x="56600" y="10250"/>
                </a:lnTo>
                <a:lnTo>
                  <a:pt x="56610" y="10250"/>
                </a:lnTo>
                <a:lnTo>
                  <a:pt x="56620" y="10250"/>
                </a:lnTo>
                <a:lnTo>
                  <a:pt x="56630" y="10250"/>
                </a:lnTo>
                <a:lnTo>
                  <a:pt x="56630" y="10240"/>
                </a:lnTo>
                <a:lnTo>
                  <a:pt x="56630" y="10230"/>
                </a:lnTo>
                <a:lnTo>
                  <a:pt x="56640" y="10230"/>
                </a:lnTo>
                <a:lnTo>
                  <a:pt x="56640" y="10220"/>
                </a:lnTo>
                <a:lnTo>
                  <a:pt x="56640" y="10200"/>
                </a:lnTo>
                <a:lnTo>
                  <a:pt x="56620" y="10200"/>
                </a:lnTo>
                <a:lnTo>
                  <a:pt x="56620" y="10190"/>
                </a:lnTo>
                <a:lnTo>
                  <a:pt x="56610" y="10190"/>
                </a:lnTo>
                <a:lnTo>
                  <a:pt x="56590" y="10190"/>
                </a:lnTo>
                <a:lnTo>
                  <a:pt x="56590" y="10180"/>
                </a:lnTo>
                <a:lnTo>
                  <a:pt x="56580" y="10180"/>
                </a:lnTo>
                <a:lnTo>
                  <a:pt x="56580" y="10170"/>
                </a:lnTo>
                <a:lnTo>
                  <a:pt x="56590" y="10170"/>
                </a:lnTo>
                <a:lnTo>
                  <a:pt x="56590" y="10160"/>
                </a:lnTo>
                <a:lnTo>
                  <a:pt x="56600" y="10160"/>
                </a:lnTo>
                <a:lnTo>
                  <a:pt x="56600" y="10150"/>
                </a:lnTo>
                <a:lnTo>
                  <a:pt x="56620" y="10150"/>
                </a:lnTo>
                <a:lnTo>
                  <a:pt x="56620" y="10140"/>
                </a:lnTo>
                <a:lnTo>
                  <a:pt x="56630" y="10140"/>
                </a:lnTo>
                <a:lnTo>
                  <a:pt x="56640" y="10140"/>
                </a:lnTo>
                <a:lnTo>
                  <a:pt x="56640" y="10130"/>
                </a:lnTo>
                <a:lnTo>
                  <a:pt x="56640" y="10110"/>
                </a:lnTo>
                <a:lnTo>
                  <a:pt x="56620" y="10110"/>
                </a:lnTo>
                <a:lnTo>
                  <a:pt x="56600" y="10110"/>
                </a:lnTo>
                <a:lnTo>
                  <a:pt x="56600" y="10100"/>
                </a:lnTo>
                <a:lnTo>
                  <a:pt x="56590" y="10100"/>
                </a:lnTo>
                <a:lnTo>
                  <a:pt x="56590" y="10080"/>
                </a:lnTo>
                <a:lnTo>
                  <a:pt x="56590" y="10070"/>
                </a:lnTo>
                <a:lnTo>
                  <a:pt x="56580" y="10070"/>
                </a:lnTo>
                <a:lnTo>
                  <a:pt x="56580" y="10060"/>
                </a:lnTo>
                <a:lnTo>
                  <a:pt x="56580" y="10050"/>
                </a:lnTo>
                <a:lnTo>
                  <a:pt x="56570" y="10050"/>
                </a:lnTo>
                <a:lnTo>
                  <a:pt x="56570" y="10040"/>
                </a:lnTo>
                <a:lnTo>
                  <a:pt x="56580" y="10040"/>
                </a:lnTo>
                <a:lnTo>
                  <a:pt x="56580" y="10030"/>
                </a:lnTo>
                <a:lnTo>
                  <a:pt x="56590" y="10030"/>
                </a:lnTo>
                <a:lnTo>
                  <a:pt x="56600" y="10030"/>
                </a:lnTo>
                <a:lnTo>
                  <a:pt x="56600" y="10020"/>
                </a:lnTo>
                <a:lnTo>
                  <a:pt x="56610" y="10020"/>
                </a:lnTo>
                <a:lnTo>
                  <a:pt x="56610" y="10030"/>
                </a:lnTo>
                <a:lnTo>
                  <a:pt x="56650" y="10030"/>
                </a:lnTo>
                <a:lnTo>
                  <a:pt x="56650" y="10020"/>
                </a:lnTo>
                <a:lnTo>
                  <a:pt x="56660" y="10020"/>
                </a:lnTo>
                <a:lnTo>
                  <a:pt x="56660" y="10010"/>
                </a:lnTo>
                <a:lnTo>
                  <a:pt x="56680" y="10010"/>
                </a:lnTo>
                <a:lnTo>
                  <a:pt x="56690" y="10010"/>
                </a:lnTo>
                <a:lnTo>
                  <a:pt x="56690" y="10000"/>
                </a:lnTo>
                <a:lnTo>
                  <a:pt x="56700" y="10000"/>
                </a:lnTo>
                <a:lnTo>
                  <a:pt x="56700" y="9990"/>
                </a:lnTo>
                <a:lnTo>
                  <a:pt x="56710" y="9990"/>
                </a:lnTo>
                <a:lnTo>
                  <a:pt x="56720" y="9990"/>
                </a:lnTo>
                <a:lnTo>
                  <a:pt x="56720" y="9980"/>
                </a:lnTo>
                <a:lnTo>
                  <a:pt x="56730" y="9980"/>
                </a:lnTo>
                <a:lnTo>
                  <a:pt x="56730" y="9940"/>
                </a:lnTo>
                <a:lnTo>
                  <a:pt x="56710" y="9940"/>
                </a:lnTo>
                <a:lnTo>
                  <a:pt x="56700" y="9940"/>
                </a:lnTo>
                <a:lnTo>
                  <a:pt x="56700" y="9930"/>
                </a:lnTo>
                <a:lnTo>
                  <a:pt x="56700" y="9950"/>
                </a:lnTo>
                <a:lnTo>
                  <a:pt x="56690" y="9950"/>
                </a:lnTo>
                <a:lnTo>
                  <a:pt x="56680" y="9950"/>
                </a:lnTo>
                <a:lnTo>
                  <a:pt x="56680" y="9960"/>
                </a:lnTo>
                <a:lnTo>
                  <a:pt x="56670" y="9960"/>
                </a:lnTo>
                <a:lnTo>
                  <a:pt x="56660" y="9960"/>
                </a:lnTo>
                <a:lnTo>
                  <a:pt x="56660" y="9950"/>
                </a:lnTo>
                <a:lnTo>
                  <a:pt x="56650" y="9950"/>
                </a:lnTo>
                <a:lnTo>
                  <a:pt x="56640" y="9950"/>
                </a:lnTo>
                <a:lnTo>
                  <a:pt x="56640" y="9940"/>
                </a:lnTo>
                <a:lnTo>
                  <a:pt x="56630" y="9940"/>
                </a:lnTo>
                <a:lnTo>
                  <a:pt x="56630" y="9930"/>
                </a:lnTo>
                <a:lnTo>
                  <a:pt x="56640" y="9930"/>
                </a:lnTo>
                <a:lnTo>
                  <a:pt x="56640" y="9920"/>
                </a:lnTo>
                <a:lnTo>
                  <a:pt x="56670" y="9920"/>
                </a:lnTo>
                <a:lnTo>
                  <a:pt x="56680" y="9920"/>
                </a:lnTo>
                <a:lnTo>
                  <a:pt x="56680" y="9910"/>
                </a:lnTo>
                <a:lnTo>
                  <a:pt x="56690" y="9910"/>
                </a:lnTo>
                <a:lnTo>
                  <a:pt x="56690" y="9900"/>
                </a:lnTo>
                <a:lnTo>
                  <a:pt x="56700" y="9900"/>
                </a:lnTo>
                <a:lnTo>
                  <a:pt x="56700" y="9890"/>
                </a:lnTo>
                <a:lnTo>
                  <a:pt x="56710" y="9880"/>
                </a:lnTo>
                <a:lnTo>
                  <a:pt x="56710" y="9870"/>
                </a:lnTo>
                <a:lnTo>
                  <a:pt x="56720" y="9860"/>
                </a:lnTo>
                <a:lnTo>
                  <a:pt x="56720" y="9840"/>
                </a:lnTo>
                <a:lnTo>
                  <a:pt x="56710" y="9790"/>
                </a:lnTo>
                <a:lnTo>
                  <a:pt x="56800" y="9680"/>
                </a:lnTo>
                <a:lnTo>
                  <a:pt x="56970" y="9630"/>
                </a:lnTo>
                <a:lnTo>
                  <a:pt x="57010" y="9580"/>
                </a:lnTo>
                <a:lnTo>
                  <a:pt x="57000" y="9490"/>
                </a:lnTo>
                <a:lnTo>
                  <a:pt x="57010" y="9480"/>
                </a:lnTo>
                <a:lnTo>
                  <a:pt x="57010" y="9460"/>
                </a:lnTo>
                <a:lnTo>
                  <a:pt x="57000" y="9430"/>
                </a:lnTo>
                <a:lnTo>
                  <a:pt x="57000" y="9340"/>
                </a:lnTo>
                <a:lnTo>
                  <a:pt x="57020" y="9330"/>
                </a:lnTo>
                <a:lnTo>
                  <a:pt x="57030" y="9330"/>
                </a:lnTo>
                <a:lnTo>
                  <a:pt x="57030" y="9320"/>
                </a:lnTo>
                <a:lnTo>
                  <a:pt x="57040" y="9310"/>
                </a:lnTo>
                <a:lnTo>
                  <a:pt x="57040" y="9300"/>
                </a:lnTo>
                <a:lnTo>
                  <a:pt x="57040" y="9280"/>
                </a:lnTo>
                <a:lnTo>
                  <a:pt x="57040" y="9270"/>
                </a:lnTo>
                <a:lnTo>
                  <a:pt x="57040" y="9260"/>
                </a:lnTo>
                <a:lnTo>
                  <a:pt x="57030" y="9250"/>
                </a:lnTo>
                <a:lnTo>
                  <a:pt x="57010" y="9240"/>
                </a:lnTo>
                <a:lnTo>
                  <a:pt x="57000" y="9220"/>
                </a:lnTo>
                <a:lnTo>
                  <a:pt x="57050" y="9130"/>
                </a:lnTo>
                <a:lnTo>
                  <a:pt x="57070" y="9060"/>
                </a:lnTo>
                <a:lnTo>
                  <a:pt x="57090" y="9040"/>
                </a:lnTo>
                <a:lnTo>
                  <a:pt x="57090" y="9050"/>
                </a:lnTo>
                <a:lnTo>
                  <a:pt x="57100" y="9050"/>
                </a:lnTo>
                <a:lnTo>
                  <a:pt x="57100" y="9040"/>
                </a:lnTo>
                <a:lnTo>
                  <a:pt x="57100" y="9030"/>
                </a:lnTo>
                <a:lnTo>
                  <a:pt x="57120" y="9030"/>
                </a:lnTo>
                <a:lnTo>
                  <a:pt x="57130" y="9030"/>
                </a:lnTo>
                <a:lnTo>
                  <a:pt x="57130" y="9020"/>
                </a:lnTo>
                <a:lnTo>
                  <a:pt x="57140" y="9020"/>
                </a:lnTo>
                <a:lnTo>
                  <a:pt x="57140" y="9010"/>
                </a:lnTo>
                <a:lnTo>
                  <a:pt x="57140" y="9000"/>
                </a:lnTo>
                <a:lnTo>
                  <a:pt x="57150" y="9000"/>
                </a:lnTo>
                <a:lnTo>
                  <a:pt x="57160" y="9000"/>
                </a:lnTo>
                <a:lnTo>
                  <a:pt x="57160" y="8990"/>
                </a:lnTo>
                <a:lnTo>
                  <a:pt x="57160" y="8960"/>
                </a:lnTo>
                <a:lnTo>
                  <a:pt x="57170" y="8960"/>
                </a:lnTo>
                <a:lnTo>
                  <a:pt x="57170" y="8940"/>
                </a:lnTo>
                <a:lnTo>
                  <a:pt x="57180" y="8940"/>
                </a:lnTo>
                <a:lnTo>
                  <a:pt x="57180" y="8930"/>
                </a:lnTo>
                <a:lnTo>
                  <a:pt x="57190" y="8930"/>
                </a:lnTo>
                <a:lnTo>
                  <a:pt x="57200" y="8930"/>
                </a:lnTo>
                <a:lnTo>
                  <a:pt x="57220" y="8930"/>
                </a:lnTo>
                <a:lnTo>
                  <a:pt x="57230" y="8930"/>
                </a:lnTo>
                <a:lnTo>
                  <a:pt x="57230" y="8910"/>
                </a:lnTo>
                <a:lnTo>
                  <a:pt x="57230" y="8880"/>
                </a:lnTo>
                <a:lnTo>
                  <a:pt x="57230" y="8870"/>
                </a:lnTo>
                <a:lnTo>
                  <a:pt x="57220" y="8870"/>
                </a:lnTo>
                <a:lnTo>
                  <a:pt x="57220" y="8860"/>
                </a:lnTo>
                <a:lnTo>
                  <a:pt x="57210" y="8860"/>
                </a:lnTo>
                <a:lnTo>
                  <a:pt x="57210" y="8850"/>
                </a:lnTo>
                <a:lnTo>
                  <a:pt x="57210" y="8830"/>
                </a:lnTo>
                <a:lnTo>
                  <a:pt x="57220" y="8830"/>
                </a:lnTo>
                <a:lnTo>
                  <a:pt x="57260" y="8830"/>
                </a:lnTo>
                <a:lnTo>
                  <a:pt x="57270" y="8830"/>
                </a:lnTo>
                <a:lnTo>
                  <a:pt x="57310" y="8830"/>
                </a:lnTo>
                <a:lnTo>
                  <a:pt x="57310" y="8840"/>
                </a:lnTo>
                <a:lnTo>
                  <a:pt x="57330" y="8840"/>
                </a:lnTo>
                <a:lnTo>
                  <a:pt x="57350" y="8840"/>
                </a:lnTo>
                <a:lnTo>
                  <a:pt x="57350" y="8850"/>
                </a:lnTo>
                <a:lnTo>
                  <a:pt x="57400" y="8850"/>
                </a:lnTo>
                <a:lnTo>
                  <a:pt x="57400" y="8840"/>
                </a:lnTo>
                <a:lnTo>
                  <a:pt x="57410" y="8840"/>
                </a:lnTo>
                <a:lnTo>
                  <a:pt x="57420" y="8840"/>
                </a:lnTo>
                <a:lnTo>
                  <a:pt x="57430" y="8840"/>
                </a:lnTo>
                <a:lnTo>
                  <a:pt x="57440" y="8840"/>
                </a:lnTo>
                <a:lnTo>
                  <a:pt x="57440" y="8850"/>
                </a:lnTo>
                <a:lnTo>
                  <a:pt x="57440" y="8860"/>
                </a:lnTo>
                <a:lnTo>
                  <a:pt x="57450" y="8860"/>
                </a:lnTo>
                <a:lnTo>
                  <a:pt x="57470" y="8860"/>
                </a:lnTo>
                <a:lnTo>
                  <a:pt x="57490" y="8860"/>
                </a:lnTo>
                <a:lnTo>
                  <a:pt x="57510" y="8870"/>
                </a:lnTo>
                <a:lnTo>
                  <a:pt x="57520" y="8870"/>
                </a:lnTo>
                <a:lnTo>
                  <a:pt x="57530" y="8870"/>
                </a:lnTo>
                <a:lnTo>
                  <a:pt x="57540" y="8870"/>
                </a:lnTo>
                <a:lnTo>
                  <a:pt x="57540" y="8880"/>
                </a:lnTo>
                <a:lnTo>
                  <a:pt x="57570" y="8880"/>
                </a:lnTo>
                <a:lnTo>
                  <a:pt x="57590" y="8880"/>
                </a:lnTo>
                <a:lnTo>
                  <a:pt x="57600" y="8880"/>
                </a:lnTo>
                <a:lnTo>
                  <a:pt x="57600" y="8870"/>
                </a:lnTo>
                <a:lnTo>
                  <a:pt x="57610" y="8870"/>
                </a:lnTo>
                <a:lnTo>
                  <a:pt x="57610" y="8860"/>
                </a:lnTo>
                <a:lnTo>
                  <a:pt x="57610" y="8830"/>
                </a:lnTo>
                <a:lnTo>
                  <a:pt x="57610" y="8820"/>
                </a:lnTo>
                <a:lnTo>
                  <a:pt x="57610" y="8800"/>
                </a:lnTo>
                <a:lnTo>
                  <a:pt x="57620" y="8800"/>
                </a:lnTo>
                <a:lnTo>
                  <a:pt x="57620" y="8790"/>
                </a:lnTo>
                <a:lnTo>
                  <a:pt x="57620" y="8780"/>
                </a:lnTo>
                <a:lnTo>
                  <a:pt x="57630" y="8780"/>
                </a:lnTo>
                <a:lnTo>
                  <a:pt x="57630" y="8770"/>
                </a:lnTo>
                <a:lnTo>
                  <a:pt x="57640" y="8770"/>
                </a:lnTo>
                <a:lnTo>
                  <a:pt x="57640" y="8760"/>
                </a:lnTo>
                <a:lnTo>
                  <a:pt x="57650" y="8760"/>
                </a:lnTo>
                <a:lnTo>
                  <a:pt x="57660" y="8760"/>
                </a:lnTo>
                <a:lnTo>
                  <a:pt x="57670" y="8760"/>
                </a:lnTo>
                <a:lnTo>
                  <a:pt x="57670" y="8780"/>
                </a:lnTo>
                <a:lnTo>
                  <a:pt x="57670" y="8790"/>
                </a:lnTo>
                <a:lnTo>
                  <a:pt x="57660" y="8790"/>
                </a:lnTo>
                <a:lnTo>
                  <a:pt x="57660" y="8830"/>
                </a:lnTo>
                <a:lnTo>
                  <a:pt x="57670" y="8830"/>
                </a:lnTo>
                <a:lnTo>
                  <a:pt x="57670" y="8840"/>
                </a:lnTo>
                <a:lnTo>
                  <a:pt x="57680" y="8840"/>
                </a:lnTo>
                <a:lnTo>
                  <a:pt x="57680" y="8850"/>
                </a:lnTo>
                <a:lnTo>
                  <a:pt x="57670" y="8850"/>
                </a:lnTo>
                <a:lnTo>
                  <a:pt x="57670" y="8860"/>
                </a:lnTo>
                <a:lnTo>
                  <a:pt x="57670" y="8880"/>
                </a:lnTo>
                <a:lnTo>
                  <a:pt x="57680" y="8880"/>
                </a:lnTo>
                <a:lnTo>
                  <a:pt x="57690" y="8880"/>
                </a:lnTo>
                <a:lnTo>
                  <a:pt x="57690" y="8860"/>
                </a:lnTo>
                <a:lnTo>
                  <a:pt x="57700" y="8860"/>
                </a:lnTo>
                <a:lnTo>
                  <a:pt x="57700" y="8850"/>
                </a:lnTo>
                <a:lnTo>
                  <a:pt x="57710" y="8850"/>
                </a:lnTo>
                <a:lnTo>
                  <a:pt x="57710" y="8860"/>
                </a:lnTo>
                <a:lnTo>
                  <a:pt x="57710" y="8870"/>
                </a:lnTo>
                <a:lnTo>
                  <a:pt x="57730" y="8870"/>
                </a:lnTo>
                <a:lnTo>
                  <a:pt x="57730" y="8860"/>
                </a:lnTo>
                <a:lnTo>
                  <a:pt x="57740" y="8860"/>
                </a:lnTo>
                <a:lnTo>
                  <a:pt x="57740" y="8850"/>
                </a:lnTo>
                <a:lnTo>
                  <a:pt x="57750" y="8850"/>
                </a:lnTo>
                <a:lnTo>
                  <a:pt x="57760" y="8850"/>
                </a:lnTo>
                <a:lnTo>
                  <a:pt x="57760" y="8840"/>
                </a:lnTo>
                <a:lnTo>
                  <a:pt x="57770" y="8840"/>
                </a:lnTo>
                <a:lnTo>
                  <a:pt x="57770" y="8830"/>
                </a:lnTo>
                <a:lnTo>
                  <a:pt x="57780" y="8830"/>
                </a:lnTo>
                <a:lnTo>
                  <a:pt x="57810" y="8830"/>
                </a:lnTo>
                <a:lnTo>
                  <a:pt x="57820" y="8830"/>
                </a:lnTo>
                <a:lnTo>
                  <a:pt x="57820" y="8820"/>
                </a:lnTo>
                <a:lnTo>
                  <a:pt x="57830" y="8820"/>
                </a:lnTo>
                <a:lnTo>
                  <a:pt x="57830" y="8810"/>
                </a:lnTo>
                <a:lnTo>
                  <a:pt x="57820" y="8810"/>
                </a:lnTo>
                <a:lnTo>
                  <a:pt x="57820" y="8790"/>
                </a:lnTo>
                <a:lnTo>
                  <a:pt x="57820" y="8780"/>
                </a:lnTo>
                <a:lnTo>
                  <a:pt x="57810" y="8780"/>
                </a:lnTo>
                <a:lnTo>
                  <a:pt x="57810" y="8770"/>
                </a:lnTo>
                <a:lnTo>
                  <a:pt x="57800" y="8770"/>
                </a:lnTo>
                <a:lnTo>
                  <a:pt x="57800" y="8760"/>
                </a:lnTo>
                <a:lnTo>
                  <a:pt x="57790" y="8760"/>
                </a:lnTo>
                <a:lnTo>
                  <a:pt x="57790" y="8750"/>
                </a:lnTo>
                <a:lnTo>
                  <a:pt x="57780" y="8750"/>
                </a:lnTo>
                <a:lnTo>
                  <a:pt x="57780" y="8740"/>
                </a:lnTo>
                <a:lnTo>
                  <a:pt x="57780" y="8730"/>
                </a:lnTo>
                <a:lnTo>
                  <a:pt x="57770" y="8730"/>
                </a:lnTo>
                <a:lnTo>
                  <a:pt x="57770" y="8740"/>
                </a:lnTo>
                <a:lnTo>
                  <a:pt x="57760" y="8740"/>
                </a:lnTo>
                <a:lnTo>
                  <a:pt x="57760" y="8750"/>
                </a:lnTo>
                <a:lnTo>
                  <a:pt x="57760" y="8760"/>
                </a:lnTo>
                <a:lnTo>
                  <a:pt x="57740" y="8760"/>
                </a:lnTo>
                <a:lnTo>
                  <a:pt x="57740" y="8740"/>
                </a:lnTo>
                <a:lnTo>
                  <a:pt x="57740" y="8730"/>
                </a:lnTo>
                <a:lnTo>
                  <a:pt x="57740" y="8700"/>
                </a:lnTo>
                <a:lnTo>
                  <a:pt x="57740" y="8670"/>
                </a:lnTo>
                <a:lnTo>
                  <a:pt x="57740" y="8660"/>
                </a:lnTo>
                <a:lnTo>
                  <a:pt x="57740" y="8650"/>
                </a:lnTo>
                <a:lnTo>
                  <a:pt x="57730" y="8650"/>
                </a:lnTo>
                <a:lnTo>
                  <a:pt x="57730" y="8640"/>
                </a:lnTo>
                <a:lnTo>
                  <a:pt x="57720" y="8640"/>
                </a:lnTo>
                <a:lnTo>
                  <a:pt x="57720" y="8630"/>
                </a:lnTo>
                <a:lnTo>
                  <a:pt x="57710" y="8630"/>
                </a:lnTo>
                <a:lnTo>
                  <a:pt x="57700" y="8630"/>
                </a:lnTo>
                <a:lnTo>
                  <a:pt x="57700" y="8620"/>
                </a:lnTo>
                <a:lnTo>
                  <a:pt x="57690" y="8620"/>
                </a:lnTo>
                <a:lnTo>
                  <a:pt x="57690" y="8630"/>
                </a:lnTo>
                <a:lnTo>
                  <a:pt x="57690" y="8620"/>
                </a:lnTo>
                <a:lnTo>
                  <a:pt x="57680" y="8620"/>
                </a:lnTo>
                <a:lnTo>
                  <a:pt x="57680" y="8610"/>
                </a:lnTo>
                <a:lnTo>
                  <a:pt x="57670" y="8610"/>
                </a:lnTo>
                <a:lnTo>
                  <a:pt x="57670" y="8590"/>
                </a:lnTo>
                <a:lnTo>
                  <a:pt x="57680" y="8590"/>
                </a:lnTo>
                <a:lnTo>
                  <a:pt x="57680" y="8580"/>
                </a:lnTo>
                <a:lnTo>
                  <a:pt x="57680" y="8570"/>
                </a:lnTo>
                <a:lnTo>
                  <a:pt x="57690" y="8570"/>
                </a:lnTo>
                <a:lnTo>
                  <a:pt x="57710" y="8570"/>
                </a:lnTo>
                <a:lnTo>
                  <a:pt x="57710" y="8580"/>
                </a:lnTo>
                <a:lnTo>
                  <a:pt x="57720" y="8580"/>
                </a:lnTo>
                <a:lnTo>
                  <a:pt x="57720" y="8590"/>
                </a:lnTo>
                <a:lnTo>
                  <a:pt x="57730" y="8590"/>
                </a:lnTo>
                <a:lnTo>
                  <a:pt x="57730" y="8600"/>
                </a:lnTo>
                <a:lnTo>
                  <a:pt x="57730" y="8610"/>
                </a:lnTo>
                <a:lnTo>
                  <a:pt x="57740" y="8610"/>
                </a:lnTo>
                <a:lnTo>
                  <a:pt x="57750" y="8610"/>
                </a:lnTo>
                <a:lnTo>
                  <a:pt x="57750" y="8620"/>
                </a:lnTo>
                <a:lnTo>
                  <a:pt x="57770" y="8620"/>
                </a:lnTo>
                <a:lnTo>
                  <a:pt x="57780" y="8620"/>
                </a:lnTo>
                <a:lnTo>
                  <a:pt x="57790" y="8620"/>
                </a:lnTo>
                <a:lnTo>
                  <a:pt x="57790" y="8610"/>
                </a:lnTo>
                <a:lnTo>
                  <a:pt x="57800" y="8610"/>
                </a:lnTo>
                <a:lnTo>
                  <a:pt x="57810" y="8610"/>
                </a:lnTo>
                <a:lnTo>
                  <a:pt x="57820" y="8610"/>
                </a:lnTo>
                <a:lnTo>
                  <a:pt x="57820" y="8620"/>
                </a:lnTo>
                <a:lnTo>
                  <a:pt x="57830" y="8620"/>
                </a:lnTo>
                <a:lnTo>
                  <a:pt x="57830" y="8630"/>
                </a:lnTo>
                <a:lnTo>
                  <a:pt x="57840" y="8630"/>
                </a:lnTo>
                <a:lnTo>
                  <a:pt x="57850" y="8630"/>
                </a:lnTo>
                <a:lnTo>
                  <a:pt x="57850" y="8640"/>
                </a:lnTo>
                <a:lnTo>
                  <a:pt x="57860" y="8640"/>
                </a:lnTo>
                <a:lnTo>
                  <a:pt x="57860" y="8650"/>
                </a:lnTo>
                <a:lnTo>
                  <a:pt x="57870" y="8650"/>
                </a:lnTo>
                <a:lnTo>
                  <a:pt x="57870" y="8660"/>
                </a:lnTo>
                <a:lnTo>
                  <a:pt x="57880" y="8660"/>
                </a:lnTo>
                <a:lnTo>
                  <a:pt x="57890" y="8660"/>
                </a:lnTo>
                <a:lnTo>
                  <a:pt x="57900" y="8660"/>
                </a:lnTo>
                <a:lnTo>
                  <a:pt x="57910" y="8660"/>
                </a:lnTo>
                <a:lnTo>
                  <a:pt x="57920" y="8660"/>
                </a:lnTo>
                <a:lnTo>
                  <a:pt x="57920" y="8670"/>
                </a:lnTo>
                <a:lnTo>
                  <a:pt x="57930" y="8670"/>
                </a:lnTo>
                <a:lnTo>
                  <a:pt x="57930" y="8680"/>
                </a:lnTo>
                <a:lnTo>
                  <a:pt x="57960" y="8680"/>
                </a:lnTo>
                <a:lnTo>
                  <a:pt x="57970" y="8680"/>
                </a:lnTo>
                <a:lnTo>
                  <a:pt x="57970" y="8690"/>
                </a:lnTo>
                <a:lnTo>
                  <a:pt x="57980" y="8690"/>
                </a:lnTo>
                <a:lnTo>
                  <a:pt x="57990" y="8690"/>
                </a:lnTo>
                <a:lnTo>
                  <a:pt x="57990" y="8700"/>
                </a:lnTo>
                <a:lnTo>
                  <a:pt x="58000" y="8700"/>
                </a:lnTo>
                <a:lnTo>
                  <a:pt x="58000" y="8710"/>
                </a:lnTo>
                <a:lnTo>
                  <a:pt x="58000" y="8720"/>
                </a:lnTo>
                <a:lnTo>
                  <a:pt x="58010" y="8720"/>
                </a:lnTo>
                <a:lnTo>
                  <a:pt x="58010" y="8730"/>
                </a:lnTo>
                <a:lnTo>
                  <a:pt x="58010" y="8740"/>
                </a:lnTo>
                <a:lnTo>
                  <a:pt x="58010" y="8750"/>
                </a:lnTo>
                <a:lnTo>
                  <a:pt x="58020" y="8750"/>
                </a:lnTo>
                <a:lnTo>
                  <a:pt x="58030" y="8750"/>
                </a:lnTo>
                <a:lnTo>
                  <a:pt x="58030" y="8760"/>
                </a:lnTo>
                <a:lnTo>
                  <a:pt x="58040" y="8760"/>
                </a:lnTo>
                <a:lnTo>
                  <a:pt x="58040" y="8790"/>
                </a:lnTo>
                <a:lnTo>
                  <a:pt x="58050" y="8790"/>
                </a:lnTo>
                <a:lnTo>
                  <a:pt x="58050" y="8800"/>
                </a:lnTo>
                <a:lnTo>
                  <a:pt x="58040" y="8800"/>
                </a:lnTo>
                <a:lnTo>
                  <a:pt x="58030" y="8800"/>
                </a:lnTo>
                <a:lnTo>
                  <a:pt x="58030" y="8820"/>
                </a:lnTo>
                <a:lnTo>
                  <a:pt x="58040" y="8820"/>
                </a:lnTo>
                <a:lnTo>
                  <a:pt x="58040" y="8830"/>
                </a:lnTo>
                <a:lnTo>
                  <a:pt x="58050" y="8830"/>
                </a:lnTo>
                <a:lnTo>
                  <a:pt x="58050" y="8840"/>
                </a:lnTo>
                <a:lnTo>
                  <a:pt x="58060" y="8840"/>
                </a:lnTo>
                <a:lnTo>
                  <a:pt x="58070" y="8840"/>
                </a:lnTo>
                <a:lnTo>
                  <a:pt x="58070" y="8830"/>
                </a:lnTo>
                <a:lnTo>
                  <a:pt x="58080" y="8830"/>
                </a:lnTo>
                <a:lnTo>
                  <a:pt x="58080" y="8840"/>
                </a:lnTo>
                <a:lnTo>
                  <a:pt x="58080" y="8850"/>
                </a:lnTo>
                <a:lnTo>
                  <a:pt x="58080" y="8860"/>
                </a:lnTo>
                <a:lnTo>
                  <a:pt x="58060" y="8860"/>
                </a:lnTo>
                <a:lnTo>
                  <a:pt x="58060" y="8870"/>
                </a:lnTo>
                <a:lnTo>
                  <a:pt x="58060" y="8890"/>
                </a:lnTo>
                <a:lnTo>
                  <a:pt x="58050" y="8890"/>
                </a:lnTo>
                <a:lnTo>
                  <a:pt x="58050" y="8900"/>
                </a:lnTo>
                <a:lnTo>
                  <a:pt x="58050" y="8910"/>
                </a:lnTo>
                <a:lnTo>
                  <a:pt x="58040" y="8910"/>
                </a:lnTo>
                <a:lnTo>
                  <a:pt x="58040" y="8920"/>
                </a:lnTo>
                <a:lnTo>
                  <a:pt x="58030" y="8920"/>
                </a:lnTo>
                <a:lnTo>
                  <a:pt x="58030" y="8930"/>
                </a:lnTo>
                <a:lnTo>
                  <a:pt x="58040" y="8930"/>
                </a:lnTo>
                <a:lnTo>
                  <a:pt x="58050" y="8930"/>
                </a:lnTo>
                <a:lnTo>
                  <a:pt x="58070" y="8930"/>
                </a:lnTo>
                <a:lnTo>
                  <a:pt x="58070" y="8910"/>
                </a:lnTo>
                <a:lnTo>
                  <a:pt x="58070" y="8900"/>
                </a:lnTo>
                <a:lnTo>
                  <a:pt x="58080" y="8900"/>
                </a:lnTo>
                <a:lnTo>
                  <a:pt x="58080" y="8890"/>
                </a:lnTo>
                <a:lnTo>
                  <a:pt x="58090" y="8890"/>
                </a:lnTo>
                <a:lnTo>
                  <a:pt x="58090" y="8900"/>
                </a:lnTo>
                <a:lnTo>
                  <a:pt x="58090" y="8930"/>
                </a:lnTo>
                <a:lnTo>
                  <a:pt x="58100" y="8930"/>
                </a:lnTo>
                <a:lnTo>
                  <a:pt x="58110" y="8930"/>
                </a:lnTo>
                <a:lnTo>
                  <a:pt x="58120" y="8930"/>
                </a:lnTo>
                <a:lnTo>
                  <a:pt x="58120" y="8920"/>
                </a:lnTo>
                <a:lnTo>
                  <a:pt x="58120" y="8910"/>
                </a:lnTo>
                <a:lnTo>
                  <a:pt x="58130" y="8910"/>
                </a:lnTo>
                <a:lnTo>
                  <a:pt x="58140" y="8910"/>
                </a:lnTo>
                <a:lnTo>
                  <a:pt x="58140" y="8900"/>
                </a:lnTo>
                <a:lnTo>
                  <a:pt x="58150" y="8900"/>
                </a:lnTo>
                <a:lnTo>
                  <a:pt x="58150" y="8920"/>
                </a:lnTo>
                <a:lnTo>
                  <a:pt x="58140" y="8920"/>
                </a:lnTo>
                <a:lnTo>
                  <a:pt x="58140" y="8950"/>
                </a:lnTo>
                <a:lnTo>
                  <a:pt x="58130" y="8950"/>
                </a:lnTo>
                <a:lnTo>
                  <a:pt x="58130" y="8960"/>
                </a:lnTo>
                <a:lnTo>
                  <a:pt x="58130" y="8980"/>
                </a:lnTo>
                <a:lnTo>
                  <a:pt x="58140" y="8980"/>
                </a:lnTo>
                <a:lnTo>
                  <a:pt x="58140" y="8990"/>
                </a:lnTo>
                <a:lnTo>
                  <a:pt x="58130" y="8990"/>
                </a:lnTo>
                <a:lnTo>
                  <a:pt x="58130" y="9000"/>
                </a:lnTo>
                <a:lnTo>
                  <a:pt x="58120" y="9000"/>
                </a:lnTo>
                <a:lnTo>
                  <a:pt x="58120" y="9010"/>
                </a:lnTo>
                <a:lnTo>
                  <a:pt x="58110" y="9010"/>
                </a:lnTo>
                <a:lnTo>
                  <a:pt x="58110" y="9020"/>
                </a:lnTo>
                <a:lnTo>
                  <a:pt x="58100" y="9020"/>
                </a:lnTo>
                <a:lnTo>
                  <a:pt x="58090" y="9020"/>
                </a:lnTo>
                <a:lnTo>
                  <a:pt x="58090" y="9030"/>
                </a:lnTo>
                <a:lnTo>
                  <a:pt x="58080" y="9030"/>
                </a:lnTo>
                <a:lnTo>
                  <a:pt x="58080" y="9050"/>
                </a:lnTo>
                <a:lnTo>
                  <a:pt x="58070" y="9050"/>
                </a:lnTo>
                <a:lnTo>
                  <a:pt x="58070" y="9060"/>
                </a:lnTo>
                <a:lnTo>
                  <a:pt x="58070" y="9070"/>
                </a:lnTo>
                <a:lnTo>
                  <a:pt x="58080" y="9070"/>
                </a:lnTo>
                <a:lnTo>
                  <a:pt x="58080" y="9060"/>
                </a:lnTo>
                <a:lnTo>
                  <a:pt x="58090" y="9060"/>
                </a:lnTo>
                <a:lnTo>
                  <a:pt x="58090" y="9050"/>
                </a:lnTo>
                <a:lnTo>
                  <a:pt x="58100" y="9050"/>
                </a:lnTo>
                <a:lnTo>
                  <a:pt x="58110" y="9050"/>
                </a:lnTo>
                <a:lnTo>
                  <a:pt x="58120" y="9050"/>
                </a:lnTo>
                <a:lnTo>
                  <a:pt x="58120" y="9060"/>
                </a:lnTo>
                <a:lnTo>
                  <a:pt x="58130" y="9060"/>
                </a:lnTo>
                <a:lnTo>
                  <a:pt x="58130" y="9050"/>
                </a:lnTo>
                <a:lnTo>
                  <a:pt x="58130" y="9040"/>
                </a:lnTo>
                <a:lnTo>
                  <a:pt x="58120" y="9040"/>
                </a:lnTo>
                <a:lnTo>
                  <a:pt x="58120" y="9030"/>
                </a:lnTo>
                <a:lnTo>
                  <a:pt x="58130" y="9030"/>
                </a:lnTo>
                <a:lnTo>
                  <a:pt x="58130" y="9020"/>
                </a:lnTo>
                <a:lnTo>
                  <a:pt x="58140" y="9020"/>
                </a:lnTo>
                <a:lnTo>
                  <a:pt x="58140" y="9010"/>
                </a:lnTo>
                <a:lnTo>
                  <a:pt x="58150" y="9010"/>
                </a:lnTo>
                <a:lnTo>
                  <a:pt x="58150" y="9000"/>
                </a:lnTo>
                <a:lnTo>
                  <a:pt x="58160" y="9000"/>
                </a:lnTo>
                <a:lnTo>
                  <a:pt x="58170" y="9000"/>
                </a:lnTo>
                <a:lnTo>
                  <a:pt x="58170" y="9030"/>
                </a:lnTo>
                <a:lnTo>
                  <a:pt x="58180" y="9030"/>
                </a:lnTo>
                <a:lnTo>
                  <a:pt x="58180" y="9050"/>
                </a:lnTo>
                <a:lnTo>
                  <a:pt x="58190" y="9050"/>
                </a:lnTo>
                <a:lnTo>
                  <a:pt x="58190" y="9070"/>
                </a:lnTo>
                <a:lnTo>
                  <a:pt x="58180" y="9070"/>
                </a:lnTo>
                <a:lnTo>
                  <a:pt x="58180" y="9080"/>
                </a:lnTo>
                <a:lnTo>
                  <a:pt x="58170" y="9080"/>
                </a:lnTo>
                <a:lnTo>
                  <a:pt x="58170" y="9090"/>
                </a:lnTo>
                <a:lnTo>
                  <a:pt x="58160" y="9090"/>
                </a:lnTo>
                <a:lnTo>
                  <a:pt x="58160" y="9080"/>
                </a:lnTo>
                <a:lnTo>
                  <a:pt x="58150" y="9080"/>
                </a:lnTo>
                <a:lnTo>
                  <a:pt x="58140" y="9080"/>
                </a:lnTo>
                <a:lnTo>
                  <a:pt x="58130" y="9080"/>
                </a:lnTo>
                <a:lnTo>
                  <a:pt x="58130" y="9090"/>
                </a:lnTo>
                <a:lnTo>
                  <a:pt x="58130" y="9100"/>
                </a:lnTo>
                <a:lnTo>
                  <a:pt x="58140" y="9100"/>
                </a:lnTo>
                <a:lnTo>
                  <a:pt x="58140" y="9110"/>
                </a:lnTo>
                <a:lnTo>
                  <a:pt x="58140" y="9120"/>
                </a:lnTo>
                <a:lnTo>
                  <a:pt x="58150" y="9120"/>
                </a:lnTo>
                <a:lnTo>
                  <a:pt x="58150" y="9130"/>
                </a:lnTo>
                <a:lnTo>
                  <a:pt x="58160" y="9130"/>
                </a:lnTo>
                <a:lnTo>
                  <a:pt x="58160" y="9120"/>
                </a:lnTo>
                <a:lnTo>
                  <a:pt x="58170" y="9120"/>
                </a:lnTo>
                <a:lnTo>
                  <a:pt x="58170" y="9130"/>
                </a:lnTo>
                <a:lnTo>
                  <a:pt x="58180" y="9130"/>
                </a:lnTo>
                <a:lnTo>
                  <a:pt x="58180" y="9120"/>
                </a:lnTo>
                <a:lnTo>
                  <a:pt x="58180" y="9100"/>
                </a:lnTo>
                <a:lnTo>
                  <a:pt x="58180" y="9090"/>
                </a:lnTo>
                <a:lnTo>
                  <a:pt x="58190" y="9090"/>
                </a:lnTo>
                <a:lnTo>
                  <a:pt x="58190" y="9080"/>
                </a:lnTo>
                <a:lnTo>
                  <a:pt x="58210" y="9080"/>
                </a:lnTo>
                <a:lnTo>
                  <a:pt x="58210" y="9070"/>
                </a:lnTo>
                <a:lnTo>
                  <a:pt x="58210" y="9050"/>
                </a:lnTo>
                <a:lnTo>
                  <a:pt x="58220" y="9050"/>
                </a:lnTo>
                <a:lnTo>
                  <a:pt x="58220" y="9040"/>
                </a:lnTo>
                <a:lnTo>
                  <a:pt x="58230" y="9040"/>
                </a:lnTo>
                <a:lnTo>
                  <a:pt x="58230" y="9030"/>
                </a:lnTo>
                <a:lnTo>
                  <a:pt x="58240" y="9030"/>
                </a:lnTo>
                <a:lnTo>
                  <a:pt x="58240" y="9020"/>
                </a:lnTo>
                <a:lnTo>
                  <a:pt x="58230" y="9020"/>
                </a:lnTo>
                <a:lnTo>
                  <a:pt x="58230" y="9000"/>
                </a:lnTo>
                <a:lnTo>
                  <a:pt x="58230" y="8990"/>
                </a:lnTo>
                <a:lnTo>
                  <a:pt x="58240" y="8990"/>
                </a:lnTo>
                <a:lnTo>
                  <a:pt x="58240" y="8980"/>
                </a:lnTo>
                <a:lnTo>
                  <a:pt x="58240" y="8970"/>
                </a:lnTo>
                <a:lnTo>
                  <a:pt x="58250" y="8970"/>
                </a:lnTo>
                <a:lnTo>
                  <a:pt x="58250" y="8980"/>
                </a:lnTo>
                <a:lnTo>
                  <a:pt x="58260" y="8980"/>
                </a:lnTo>
                <a:lnTo>
                  <a:pt x="58260" y="8970"/>
                </a:lnTo>
                <a:lnTo>
                  <a:pt x="58270" y="8970"/>
                </a:lnTo>
                <a:lnTo>
                  <a:pt x="58280" y="8970"/>
                </a:lnTo>
                <a:lnTo>
                  <a:pt x="58280" y="8960"/>
                </a:lnTo>
                <a:lnTo>
                  <a:pt x="58270" y="8960"/>
                </a:lnTo>
                <a:lnTo>
                  <a:pt x="58260" y="8960"/>
                </a:lnTo>
                <a:lnTo>
                  <a:pt x="58260" y="8950"/>
                </a:lnTo>
                <a:lnTo>
                  <a:pt x="58250" y="8950"/>
                </a:lnTo>
                <a:lnTo>
                  <a:pt x="58240" y="8950"/>
                </a:lnTo>
                <a:lnTo>
                  <a:pt x="58240" y="8940"/>
                </a:lnTo>
                <a:lnTo>
                  <a:pt x="58230" y="8940"/>
                </a:lnTo>
                <a:lnTo>
                  <a:pt x="58230" y="8930"/>
                </a:lnTo>
                <a:lnTo>
                  <a:pt x="58240" y="8930"/>
                </a:lnTo>
                <a:lnTo>
                  <a:pt x="58250" y="8930"/>
                </a:lnTo>
                <a:lnTo>
                  <a:pt x="58250" y="8920"/>
                </a:lnTo>
                <a:lnTo>
                  <a:pt x="58260" y="8920"/>
                </a:lnTo>
                <a:lnTo>
                  <a:pt x="58260" y="8930"/>
                </a:lnTo>
                <a:lnTo>
                  <a:pt x="58270" y="8930"/>
                </a:lnTo>
                <a:lnTo>
                  <a:pt x="58270" y="8940"/>
                </a:lnTo>
                <a:lnTo>
                  <a:pt x="58290" y="8940"/>
                </a:lnTo>
                <a:lnTo>
                  <a:pt x="58320" y="8940"/>
                </a:lnTo>
                <a:lnTo>
                  <a:pt x="58320" y="8950"/>
                </a:lnTo>
                <a:lnTo>
                  <a:pt x="58330" y="8950"/>
                </a:lnTo>
                <a:lnTo>
                  <a:pt x="58330" y="8940"/>
                </a:lnTo>
                <a:lnTo>
                  <a:pt x="58340" y="8940"/>
                </a:lnTo>
                <a:lnTo>
                  <a:pt x="58340" y="8950"/>
                </a:lnTo>
                <a:lnTo>
                  <a:pt x="58360" y="8950"/>
                </a:lnTo>
                <a:lnTo>
                  <a:pt x="58360" y="8930"/>
                </a:lnTo>
                <a:lnTo>
                  <a:pt x="58380" y="8930"/>
                </a:lnTo>
                <a:lnTo>
                  <a:pt x="58380" y="8940"/>
                </a:lnTo>
                <a:lnTo>
                  <a:pt x="58380" y="8960"/>
                </a:lnTo>
                <a:lnTo>
                  <a:pt x="58380" y="8970"/>
                </a:lnTo>
                <a:lnTo>
                  <a:pt x="58390" y="8970"/>
                </a:lnTo>
                <a:lnTo>
                  <a:pt x="58390" y="8980"/>
                </a:lnTo>
                <a:lnTo>
                  <a:pt x="58400" y="8980"/>
                </a:lnTo>
                <a:lnTo>
                  <a:pt x="58400" y="8970"/>
                </a:lnTo>
                <a:lnTo>
                  <a:pt x="58410" y="8970"/>
                </a:lnTo>
                <a:lnTo>
                  <a:pt x="58420" y="8970"/>
                </a:lnTo>
                <a:lnTo>
                  <a:pt x="58430" y="8970"/>
                </a:lnTo>
                <a:lnTo>
                  <a:pt x="58430" y="8980"/>
                </a:lnTo>
                <a:lnTo>
                  <a:pt x="58440" y="8980"/>
                </a:lnTo>
                <a:lnTo>
                  <a:pt x="58440" y="8990"/>
                </a:lnTo>
                <a:lnTo>
                  <a:pt x="58440" y="8970"/>
                </a:lnTo>
                <a:lnTo>
                  <a:pt x="58440" y="8960"/>
                </a:lnTo>
                <a:lnTo>
                  <a:pt x="58450" y="8960"/>
                </a:lnTo>
                <a:lnTo>
                  <a:pt x="58450" y="8950"/>
                </a:lnTo>
                <a:lnTo>
                  <a:pt x="58450" y="8920"/>
                </a:lnTo>
                <a:lnTo>
                  <a:pt x="58460" y="8920"/>
                </a:lnTo>
                <a:lnTo>
                  <a:pt x="58450" y="8920"/>
                </a:lnTo>
                <a:lnTo>
                  <a:pt x="58450" y="8910"/>
                </a:lnTo>
                <a:lnTo>
                  <a:pt x="58450" y="8900"/>
                </a:lnTo>
                <a:lnTo>
                  <a:pt x="58450" y="8880"/>
                </a:lnTo>
                <a:lnTo>
                  <a:pt x="58460" y="8880"/>
                </a:lnTo>
                <a:lnTo>
                  <a:pt x="58460" y="8870"/>
                </a:lnTo>
                <a:lnTo>
                  <a:pt x="58470" y="8870"/>
                </a:lnTo>
                <a:lnTo>
                  <a:pt x="58470" y="8850"/>
                </a:lnTo>
                <a:lnTo>
                  <a:pt x="58450" y="8850"/>
                </a:lnTo>
                <a:lnTo>
                  <a:pt x="58450" y="8860"/>
                </a:lnTo>
                <a:lnTo>
                  <a:pt x="58440" y="8860"/>
                </a:lnTo>
                <a:lnTo>
                  <a:pt x="58440" y="8850"/>
                </a:lnTo>
                <a:lnTo>
                  <a:pt x="58440" y="8820"/>
                </a:lnTo>
                <a:lnTo>
                  <a:pt x="58440" y="8800"/>
                </a:lnTo>
                <a:lnTo>
                  <a:pt x="58430" y="8800"/>
                </a:lnTo>
                <a:lnTo>
                  <a:pt x="58440" y="8800"/>
                </a:lnTo>
                <a:lnTo>
                  <a:pt x="58440" y="8790"/>
                </a:lnTo>
                <a:lnTo>
                  <a:pt x="58440" y="8770"/>
                </a:lnTo>
                <a:lnTo>
                  <a:pt x="58450" y="8770"/>
                </a:lnTo>
                <a:lnTo>
                  <a:pt x="58450" y="8760"/>
                </a:lnTo>
                <a:lnTo>
                  <a:pt x="58450" y="8750"/>
                </a:lnTo>
                <a:lnTo>
                  <a:pt x="58460" y="8750"/>
                </a:lnTo>
                <a:lnTo>
                  <a:pt x="58460" y="8730"/>
                </a:lnTo>
                <a:lnTo>
                  <a:pt x="58470" y="8730"/>
                </a:lnTo>
                <a:lnTo>
                  <a:pt x="58470" y="8720"/>
                </a:lnTo>
                <a:lnTo>
                  <a:pt x="58470" y="8710"/>
                </a:lnTo>
                <a:lnTo>
                  <a:pt x="58480" y="8710"/>
                </a:lnTo>
                <a:lnTo>
                  <a:pt x="58480" y="8700"/>
                </a:lnTo>
                <a:lnTo>
                  <a:pt x="58490" y="8700"/>
                </a:lnTo>
                <a:lnTo>
                  <a:pt x="58490" y="8690"/>
                </a:lnTo>
                <a:lnTo>
                  <a:pt x="58500" y="8690"/>
                </a:lnTo>
                <a:lnTo>
                  <a:pt x="58500" y="8680"/>
                </a:lnTo>
                <a:lnTo>
                  <a:pt x="58510" y="8680"/>
                </a:lnTo>
                <a:lnTo>
                  <a:pt x="58510" y="8670"/>
                </a:lnTo>
                <a:lnTo>
                  <a:pt x="58520" y="8670"/>
                </a:lnTo>
                <a:lnTo>
                  <a:pt x="58520" y="8660"/>
                </a:lnTo>
                <a:lnTo>
                  <a:pt x="58530" y="8660"/>
                </a:lnTo>
                <a:lnTo>
                  <a:pt x="58530" y="8650"/>
                </a:lnTo>
                <a:lnTo>
                  <a:pt x="58520" y="8650"/>
                </a:lnTo>
                <a:lnTo>
                  <a:pt x="58520" y="8640"/>
                </a:lnTo>
                <a:lnTo>
                  <a:pt x="58510" y="8640"/>
                </a:lnTo>
                <a:lnTo>
                  <a:pt x="58500" y="8640"/>
                </a:lnTo>
                <a:lnTo>
                  <a:pt x="58500" y="8630"/>
                </a:lnTo>
                <a:lnTo>
                  <a:pt x="58500" y="8640"/>
                </a:lnTo>
                <a:lnTo>
                  <a:pt x="58490" y="8640"/>
                </a:lnTo>
                <a:lnTo>
                  <a:pt x="58490" y="8650"/>
                </a:lnTo>
                <a:lnTo>
                  <a:pt x="58490" y="8660"/>
                </a:lnTo>
                <a:lnTo>
                  <a:pt x="58480" y="8660"/>
                </a:lnTo>
                <a:lnTo>
                  <a:pt x="58470" y="8660"/>
                </a:lnTo>
                <a:lnTo>
                  <a:pt x="58460" y="8660"/>
                </a:lnTo>
                <a:lnTo>
                  <a:pt x="58450" y="8660"/>
                </a:lnTo>
                <a:lnTo>
                  <a:pt x="58440" y="8660"/>
                </a:lnTo>
                <a:lnTo>
                  <a:pt x="58440" y="8670"/>
                </a:lnTo>
                <a:lnTo>
                  <a:pt x="58440" y="8680"/>
                </a:lnTo>
                <a:lnTo>
                  <a:pt x="58440" y="8690"/>
                </a:lnTo>
                <a:lnTo>
                  <a:pt x="58420" y="8690"/>
                </a:lnTo>
                <a:lnTo>
                  <a:pt x="58420" y="8680"/>
                </a:lnTo>
                <a:lnTo>
                  <a:pt x="58410" y="8680"/>
                </a:lnTo>
                <a:lnTo>
                  <a:pt x="58410" y="8670"/>
                </a:lnTo>
                <a:lnTo>
                  <a:pt x="58410" y="8660"/>
                </a:lnTo>
                <a:lnTo>
                  <a:pt x="58410" y="8650"/>
                </a:lnTo>
                <a:lnTo>
                  <a:pt x="58420" y="8650"/>
                </a:lnTo>
                <a:lnTo>
                  <a:pt x="58420" y="8640"/>
                </a:lnTo>
                <a:lnTo>
                  <a:pt x="58420" y="8630"/>
                </a:lnTo>
                <a:lnTo>
                  <a:pt x="58410" y="8630"/>
                </a:lnTo>
                <a:lnTo>
                  <a:pt x="58410" y="8620"/>
                </a:lnTo>
                <a:lnTo>
                  <a:pt x="58400" y="8620"/>
                </a:lnTo>
                <a:lnTo>
                  <a:pt x="58400" y="8630"/>
                </a:lnTo>
                <a:lnTo>
                  <a:pt x="58390" y="8630"/>
                </a:lnTo>
                <a:lnTo>
                  <a:pt x="58390" y="8640"/>
                </a:lnTo>
                <a:lnTo>
                  <a:pt x="58380" y="8640"/>
                </a:lnTo>
                <a:lnTo>
                  <a:pt x="58370" y="8640"/>
                </a:lnTo>
                <a:lnTo>
                  <a:pt x="58370" y="8630"/>
                </a:lnTo>
                <a:lnTo>
                  <a:pt x="58360" y="8630"/>
                </a:lnTo>
                <a:lnTo>
                  <a:pt x="58350" y="8630"/>
                </a:lnTo>
                <a:lnTo>
                  <a:pt x="58350" y="8620"/>
                </a:lnTo>
                <a:lnTo>
                  <a:pt x="58360" y="8620"/>
                </a:lnTo>
                <a:lnTo>
                  <a:pt x="58360" y="8610"/>
                </a:lnTo>
                <a:lnTo>
                  <a:pt x="58360" y="8600"/>
                </a:lnTo>
                <a:lnTo>
                  <a:pt x="58370" y="8600"/>
                </a:lnTo>
                <a:lnTo>
                  <a:pt x="58370" y="8590"/>
                </a:lnTo>
                <a:lnTo>
                  <a:pt x="58360" y="8590"/>
                </a:lnTo>
                <a:lnTo>
                  <a:pt x="58360" y="8580"/>
                </a:lnTo>
                <a:lnTo>
                  <a:pt x="58360" y="8570"/>
                </a:lnTo>
                <a:lnTo>
                  <a:pt x="58370" y="8570"/>
                </a:lnTo>
                <a:lnTo>
                  <a:pt x="58370" y="8580"/>
                </a:lnTo>
                <a:lnTo>
                  <a:pt x="58380" y="8580"/>
                </a:lnTo>
                <a:lnTo>
                  <a:pt x="58390" y="8580"/>
                </a:lnTo>
                <a:lnTo>
                  <a:pt x="58390" y="8590"/>
                </a:lnTo>
                <a:lnTo>
                  <a:pt x="58390" y="8580"/>
                </a:lnTo>
                <a:lnTo>
                  <a:pt x="58400" y="8580"/>
                </a:lnTo>
                <a:lnTo>
                  <a:pt x="58400" y="8570"/>
                </a:lnTo>
                <a:lnTo>
                  <a:pt x="58410" y="8570"/>
                </a:lnTo>
                <a:lnTo>
                  <a:pt x="58410" y="8580"/>
                </a:lnTo>
                <a:lnTo>
                  <a:pt x="58420" y="8580"/>
                </a:lnTo>
                <a:lnTo>
                  <a:pt x="58420" y="8590"/>
                </a:lnTo>
                <a:lnTo>
                  <a:pt x="58430" y="8590"/>
                </a:lnTo>
                <a:lnTo>
                  <a:pt x="58430" y="8600"/>
                </a:lnTo>
                <a:lnTo>
                  <a:pt x="58440" y="8600"/>
                </a:lnTo>
                <a:lnTo>
                  <a:pt x="58440" y="8610"/>
                </a:lnTo>
                <a:lnTo>
                  <a:pt x="58440" y="8600"/>
                </a:lnTo>
                <a:lnTo>
                  <a:pt x="58450" y="8600"/>
                </a:lnTo>
                <a:lnTo>
                  <a:pt x="58450" y="8590"/>
                </a:lnTo>
                <a:lnTo>
                  <a:pt x="58460" y="8590"/>
                </a:lnTo>
                <a:lnTo>
                  <a:pt x="58460" y="8580"/>
                </a:lnTo>
                <a:lnTo>
                  <a:pt x="58450" y="8580"/>
                </a:lnTo>
                <a:lnTo>
                  <a:pt x="58450" y="8570"/>
                </a:lnTo>
                <a:lnTo>
                  <a:pt x="58450" y="8550"/>
                </a:lnTo>
                <a:lnTo>
                  <a:pt x="58460" y="8550"/>
                </a:lnTo>
                <a:lnTo>
                  <a:pt x="58470" y="8550"/>
                </a:lnTo>
                <a:lnTo>
                  <a:pt x="58470" y="8530"/>
                </a:lnTo>
                <a:lnTo>
                  <a:pt x="58450" y="8530"/>
                </a:lnTo>
                <a:lnTo>
                  <a:pt x="58460" y="8530"/>
                </a:lnTo>
                <a:lnTo>
                  <a:pt x="58460" y="8510"/>
                </a:lnTo>
                <a:lnTo>
                  <a:pt x="58470" y="8510"/>
                </a:lnTo>
                <a:lnTo>
                  <a:pt x="58490" y="8510"/>
                </a:lnTo>
                <a:lnTo>
                  <a:pt x="58490" y="8520"/>
                </a:lnTo>
                <a:lnTo>
                  <a:pt x="58500" y="8520"/>
                </a:lnTo>
                <a:lnTo>
                  <a:pt x="58500" y="8530"/>
                </a:lnTo>
                <a:lnTo>
                  <a:pt x="58500" y="8540"/>
                </a:lnTo>
                <a:lnTo>
                  <a:pt x="58510" y="8540"/>
                </a:lnTo>
                <a:lnTo>
                  <a:pt x="58520" y="8540"/>
                </a:lnTo>
                <a:lnTo>
                  <a:pt x="58520" y="8530"/>
                </a:lnTo>
                <a:lnTo>
                  <a:pt x="58530" y="8530"/>
                </a:lnTo>
                <a:lnTo>
                  <a:pt x="58540" y="8530"/>
                </a:lnTo>
                <a:lnTo>
                  <a:pt x="58540" y="8540"/>
                </a:lnTo>
                <a:lnTo>
                  <a:pt x="58550" y="8540"/>
                </a:lnTo>
                <a:lnTo>
                  <a:pt x="58550" y="8530"/>
                </a:lnTo>
                <a:lnTo>
                  <a:pt x="58560" y="8530"/>
                </a:lnTo>
                <a:lnTo>
                  <a:pt x="58560" y="8540"/>
                </a:lnTo>
                <a:lnTo>
                  <a:pt x="58580" y="8540"/>
                </a:lnTo>
                <a:lnTo>
                  <a:pt x="58580" y="8530"/>
                </a:lnTo>
                <a:lnTo>
                  <a:pt x="58580" y="8520"/>
                </a:lnTo>
                <a:lnTo>
                  <a:pt x="58590" y="8520"/>
                </a:lnTo>
                <a:lnTo>
                  <a:pt x="58590" y="8510"/>
                </a:lnTo>
                <a:lnTo>
                  <a:pt x="58590" y="8500"/>
                </a:lnTo>
                <a:lnTo>
                  <a:pt x="58600" y="8500"/>
                </a:lnTo>
                <a:lnTo>
                  <a:pt x="58600" y="8490"/>
                </a:lnTo>
                <a:lnTo>
                  <a:pt x="58620" y="8490"/>
                </a:lnTo>
                <a:lnTo>
                  <a:pt x="58630" y="8490"/>
                </a:lnTo>
                <a:lnTo>
                  <a:pt x="58640" y="8490"/>
                </a:lnTo>
                <a:lnTo>
                  <a:pt x="58640" y="8500"/>
                </a:lnTo>
                <a:lnTo>
                  <a:pt x="58650" y="8500"/>
                </a:lnTo>
                <a:lnTo>
                  <a:pt x="58650" y="8490"/>
                </a:lnTo>
                <a:lnTo>
                  <a:pt x="58660" y="8490"/>
                </a:lnTo>
                <a:lnTo>
                  <a:pt x="58660" y="8500"/>
                </a:lnTo>
                <a:lnTo>
                  <a:pt x="58670" y="8500"/>
                </a:lnTo>
                <a:lnTo>
                  <a:pt x="58680" y="8500"/>
                </a:lnTo>
                <a:lnTo>
                  <a:pt x="58680" y="8490"/>
                </a:lnTo>
                <a:lnTo>
                  <a:pt x="58690" y="8490"/>
                </a:lnTo>
                <a:lnTo>
                  <a:pt x="58700" y="8490"/>
                </a:lnTo>
                <a:lnTo>
                  <a:pt x="58700" y="8500"/>
                </a:lnTo>
                <a:lnTo>
                  <a:pt x="58690" y="8510"/>
                </a:lnTo>
                <a:lnTo>
                  <a:pt x="58690" y="8520"/>
                </a:lnTo>
                <a:lnTo>
                  <a:pt x="58680" y="8520"/>
                </a:lnTo>
                <a:lnTo>
                  <a:pt x="58680" y="8530"/>
                </a:lnTo>
                <a:lnTo>
                  <a:pt x="58690" y="8530"/>
                </a:lnTo>
                <a:lnTo>
                  <a:pt x="58690" y="8520"/>
                </a:lnTo>
                <a:lnTo>
                  <a:pt x="58700" y="8510"/>
                </a:lnTo>
                <a:lnTo>
                  <a:pt x="58710" y="8510"/>
                </a:lnTo>
                <a:lnTo>
                  <a:pt x="58710" y="8520"/>
                </a:lnTo>
                <a:lnTo>
                  <a:pt x="58720" y="8520"/>
                </a:lnTo>
                <a:lnTo>
                  <a:pt x="58720" y="8530"/>
                </a:lnTo>
                <a:lnTo>
                  <a:pt x="58720" y="8540"/>
                </a:lnTo>
                <a:lnTo>
                  <a:pt x="58720" y="8550"/>
                </a:lnTo>
                <a:lnTo>
                  <a:pt x="58720" y="8560"/>
                </a:lnTo>
                <a:lnTo>
                  <a:pt x="58730" y="8560"/>
                </a:lnTo>
                <a:lnTo>
                  <a:pt x="58740" y="8560"/>
                </a:lnTo>
                <a:lnTo>
                  <a:pt x="58740" y="8570"/>
                </a:lnTo>
                <a:lnTo>
                  <a:pt x="58750" y="8570"/>
                </a:lnTo>
                <a:lnTo>
                  <a:pt x="58750" y="8580"/>
                </a:lnTo>
                <a:lnTo>
                  <a:pt x="58750" y="8590"/>
                </a:lnTo>
                <a:lnTo>
                  <a:pt x="58760" y="8590"/>
                </a:lnTo>
                <a:lnTo>
                  <a:pt x="58760" y="8600"/>
                </a:lnTo>
                <a:lnTo>
                  <a:pt x="58770" y="8600"/>
                </a:lnTo>
                <a:lnTo>
                  <a:pt x="58780" y="8600"/>
                </a:lnTo>
                <a:lnTo>
                  <a:pt x="58780" y="8610"/>
                </a:lnTo>
                <a:lnTo>
                  <a:pt x="58830" y="8610"/>
                </a:lnTo>
                <a:lnTo>
                  <a:pt x="58830" y="8600"/>
                </a:lnTo>
                <a:lnTo>
                  <a:pt x="58840" y="8600"/>
                </a:lnTo>
                <a:lnTo>
                  <a:pt x="58850" y="8600"/>
                </a:lnTo>
                <a:lnTo>
                  <a:pt x="58850" y="8590"/>
                </a:lnTo>
                <a:lnTo>
                  <a:pt x="58860" y="8590"/>
                </a:lnTo>
                <a:lnTo>
                  <a:pt x="58860" y="8580"/>
                </a:lnTo>
                <a:lnTo>
                  <a:pt x="58870" y="8580"/>
                </a:lnTo>
                <a:lnTo>
                  <a:pt x="58870" y="8570"/>
                </a:lnTo>
                <a:lnTo>
                  <a:pt x="58870" y="8580"/>
                </a:lnTo>
                <a:lnTo>
                  <a:pt x="58880" y="8580"/>
                </a:lnTo>
                <a:lnTo>
                  <a:pt x="58890" y="8580"/>
                </a:lnTo>
                <a:lnTo>
                  <a:pt x="58890" y="8590"/>
                </a:lnTo>
                <a:lnTo>
                  <a:pt x="58900" y="8590"/>
                </a:lnTo>
                <a:lnTo>
                  <a:pt x="58900" y="8580"/>
                </a:lnTo>
                <a:lnTo>
                  <a:pt x="58910" y="8580"/>
                </a:lnTo>
                <a:lnTo>
                  <a:pt x="58920" y="8580"/>
                </a:lnTo>
                <a:lnTo>
                  <a:pt x="58920" y="8560"/>
                </a:lnTo>
                <a:lnTo>
                  <a:pt x="58910" y="8560"/>
                </a:lnTo>
                <a:lnTo>
                  <a:pt x="58910" y="8550"/>
                </a:lnTo>
                <a:lnTo>
                  <a:pt x="58910" y="8530"/>
                </a:lnTo>
                <a:lnTo>
                  <a:pt x="58900" y="8530"/>
                </a:lnTo>
                <a:lnTo>
                  <a:pt x="58890" y="8530"/>
                </a:lnTo>
                <a:lnTo>
                  <a:pt x="58890" y="8520"/>
                </a:lnTo>
                <a:lnTo>
                  <a:pt x="58870" y="8520"/>
                </a:lnTo>
                <a:lnTo>
                  <a:pt x="58870" y="8480"/>
                </a:lnTo>
                <a:lnTo>
                  <a:pt x="58870" y="8460"/>
                </a:lnTo>
                <a:lnTo>
                  <a:pt x="58880" y="8460"/>
                </a:lnTo>
                <a:lnTo>
                  <a:pt x="58900" y="8460"/>
                </a:lnTo>
                <a:lnTo>
                  <a:pt x="58920" y="8460"/>
                </a:lnTo>
                <a:lnTo>
                  <a:pt x="58920" y="8450"/>
                </a:lnTo>
                <a:lnTo>
                  <a:pt x="58930" y="8450"/>
                </a:lnTo>
                <a:lnTo>
                  <a:pt x="58930" y="8440"/>
                </a:lnTo>
                <a:lnTo>
                  <a:pt x="58940" y="8440"/>
                </a:lnTo>
                <a:lnTo>
                  <a:pt x="58950" y="8440"/>
                </a:lnTo>
                <a:lnTo>
                  <a:pt x="58950" y="8450"/>
                </a:lnTo>
                <a:lnTo>
                  <a:pt x="58960" y="8450"/>
                </a:lnTo>
                <a:lnTo>
                  <a:pt x="58960" y="8460"/>
                </a:lnTo>
                <a:lnTo>
                  <a:pt x="58970" y="8460"/>
                </a:lnTo>
                <a:lnTo>
                  <a:pt x="58970" y="8470"/>
                </a:lnTo>
                <a:lnTo>
                  <a:pt x="58980" y="8470"/>
                </a:lnTo>
                <a:lnTo>
                  <a:pt x="58990" y="8470"/>
                </a:lnTo>
                <a:lnTo>
                  <a:pt x="58980" y="8470"/>
                </a:lnTo>
                <a:lnTo>
                  <a:pt x="58980" y="8460"/>
                </a:lnTo>
                <a:lnTo>
                  <a:pt x="58970" y="8460"/>
                </a:lnTo>
                <a:lnTo>
                  <a:pt x="58970" y="8450"/>
                </a:lnTo>
                <a:lnTo>
                  <a:pt x="58970" y="8440"/>
                </a:lnTo>
                <a:lnTo>
                  <a:pt x="58960" y="8440"/>
                </a:lnTo>
                <a:lnTo>
                  <a:pt x="58960" y="8430"/>
                </a:lnTo>
                <a:lnTo>
                  <a:pt x="58940" y="8430"/>
                </a:lnTo>
                <a:lnTo>
                  <a:pt x="58930" y="8430"/>
                </a:lnTo>
                <a:lnTo>
                  <a:pt x="58930" y="8440"/>
                </a:lnTo>
                <a:lnTo>
                  <a:pt x="58920" y="8440"/>
                </a:lnTo>
                <a:lnTo>
                  <a:pt x="58910" y="8440"/>
                </a:lnTo>
                <a:lnTo>
                  <a:pt x="58910" y="8450"/>
                </a:lnTo>
                <a:lnTo>
                  <a:pt x="58890" y="8450"/>
                </a:lnTo>
                <a:lnTo>
                  <a:pt x="58880" y="8450"/>
                </a:lnTo>
                <a:lnTo>
                  <a:pt x="58880" y="8460"/>
                </a:lnTo>
                <a:lnTo>
                  <a:pt x="58870" y="8460"/>
                </a:lnTo>
                <a:lnTo>
                  <a:pt x="58860" y="8460"/>
                </a:lnTo>
                <a:lnTo>
                  <a:pt x="58860" y="8470"/>
                </a:lnTo>
                <a:lnTo>
                  <a:pt x="58850" y="8470"/>
                </a:lnTo>
                <a:lnTo>
                  <a:pt x="58850" y="8520"/>
                </a:lnTo>
                <a:lnTo>
                  <a:pt x="58840" y="8520"/>
                </a:lnTo>
                <a:lnTo>
                  <a:pt x="58840" y="8530"/>
                </a:lnTo>
                <a:lnTo>
                  <a:pt x="58830" y="8530"/>
                </a:lnTo>
                <a:lnTo>
                  <a:pt x="58820" y="8530"/>
                </a:lnTo>
                <a:lnTo>
                  <a:pt x="58820" y="8540"/>
                </a:lnTo>
                <a:lnTo>
                  <a:pt x="58810" y="8540"/>
                </a:lnTo>
                <a:lnTo>
                  <a:pt x="58810" y="8550"/>
                </a:lnTo>
                <a:lnTo>
                  <a:pt x="58820" y="8550"/>
                </a:lnTo>
                <a:lnTo>
                  <a:pt x="58810" y="8550"/>
                </a:lnTo>
                <a:lnTo>
                  <a:pt x="58810" y="8560"/>
                </a:lnTo>
                <a:lnTo>
                  <a:pt x="58790" y="8560"/>
                </a:lnTo>
                <a:lnTo>
                  <a:pt x="58790" y="8550"/>
                </a:lnTo>
                <a:lnTo>
                  <a:pt x="58780" y="8550"/>
                </a:lnTo>
                <a:lnTo>
                  <a:pt x="58780" y="8540"/>
                </a:lnTo>
                <a:lnTo>
                  <a:pt x="58780" y="8530"/>
                </a:lnTo>
                <a:lnTo>
                  <a:pt x="58770" y="8530"/>
                </a:lnTo>
                <a:lnTo>
                  <a:pt x="58760" y="8530"/>
                </a:lnTo>
                <a:lnTo>
                  <a:pt x="58760" y="8520"/>
                </a:lnTo>
                <a:lnTo>
                  <a:pt x="58770" y="8520"/>
                </a:lnTo>
                <a:lnTo>
                  <a:pt x="58770" y="8510"/>
                </a:lnTo>
                <a:lnTo>
                  <a:pt x="58780" y="8510"/>
                </a:lnTo>
                <a:lnTo>
                  <a:pt x="58780" y="8500"/>
                </a:lnTo>
                <a:lnTo>
                  <a:pt x="58770" y="8500"/>
                </a:lnTo>
                <a:lnTo>
                  <a:pt x="58770" y="8490"/>
                </a:lnTo>
                <a:lnTo>
                  <a:pt x="58760" y="8490"/>
                </a:lnTo>
                <a:lnTo>
                  <a:pt x="58760" y="8480"/>
                </a:lnTo>
                <a:lnTo>
                  <a:pt x="58750" y="8480"/>
                </a:lnTo>
                <a:lnTo>
                  <a:pt x="58740" y="8480"/>
                </a:lnTo>
                <a:lnTo>
                  <a:pt x="58740" y="8470"/>
                </a:lnTo>
                <a:lnTo>
                  <a:pt x="58740" y="8460"/>
                </a:lnTo>
                <a:lnTo>
                  <a:pt x="58730" y="8460"/>
                </a:lnTo>
                <a:lnTo>
                  <a:pt x="58740" y="8460"/>
                </a:lnTo>
                <a:lnTo>
                  <a:pt x="58740" y="8450"/>
                </a:lnTo>
                <a:lnTo>
                  <a:pt x="58760" y="8450"/>
                </a:lnTo>
                <a:lnTo>
                  <a:pt x="58760" y="8440"/>
                </a:lnTo>
                <a:lnTo>
                  <a:pt x="58760" y="8430"/>
                </a:lnTo>
                <a:lnTo>
                  <a:pt x="58760" y="8420"/>
                </a:lnTo>
                <a:lnTo>
                  <a:pt x="58740" y="8420"/>
                </a:lnTo>
                <a:lnTo>
                  <a:pt x="58740" y="8430"/>
                </a:lnTo>
                <a:lnTo>
                  <a:pt x="58730" y="8430"/>
                </a:lnTo>
                <a:lnTo>
                  <a:pt x="58730" y="8450"/>
                </a:lnTo>
                <a:lnTo>
                  <a:pt x="58720" y="8450"/>
                </a:lnTo>
                <a:lnTo>
                  <a:pt x="58710" y="8450"/>
                </a:lnTo>
                <a:lnTo>
                  <a:pt x="58710" y="8440"/>
                </a:lnTo>
                <a:lnTo>
                  <a:pt x="58700" y="8440"/>
                </a:lnTo>
                <a:lnTo>
                  <a:pt x="58700" y="8430"/>
                </a:lnTo>
                <a:lnTo>
                  <a:pt x="58690" y="8430"/>
                </a:lnTo>
                <a:lnTo>
                  <a:pt x="58690" y="8420"/>
                </a:lnTo>
                <a:lnTo>
                  <a:pt x="58690" y="8410"/>
                </a:lnTo>
                <a:lnTo>
                  <a:pt x="58690" y="8400"/>
                </a:lnTo>
                <a:lnTo>
                  <a:pt x="58660" y="8400"/>
                </a:lnTo>
                <a:lnTo>
                  <a:pt x="58660" y="8410"/>
                </a:lnTo>
                <a:lnTo>
                  <a:pt x="58650" y="8410"/>
                </a:lnTo>
                <a:lnTo>
                  <a:pt x="58640" y="8410"/>
                </a:lnTo>
                <a:lnTo>
                  <a:pt x="58630" y="8410"/>
                </a:lnTo>
                <a:lnTo>
                  <a:pt x="58630" y="8400"/>
                </a:lnTo>
                <a:lnTo>
                  <a:pt x="58620" y="8400"/>
                </a:lnTo>
                <a:lnTo>
                  <a:pt x="58620" y="8390"/>
                </a:lnTo>
                <a:lnTo>
                  <a:pt x="58610" y="8390"/>
                </a:lnTo>
                <a:lnTo>
                  <a:pt x="58610" y="8380"/>
                </a:lnTo>
                <a:lnTo>
                  <a:pt x="58600" y="8380"/>
                </a:lnTo>
                <a:lnTo>
                  <a:pt x="58600" y="8370"/>
                </a:lnTo>
                <a:lnTo>
                  <a:pt x="58590" y="8370"/>
                </a:lnTo>
                <a:lnTo>
                  <a:pt x="58590" y="8360"/>
                </a:lnTo>
                <a:lnTo>
                  <a:pt x="58600" y="8360"/>
                </a:lnTo>
                <a:lnTo>
                  <a:pt x="58600" y="8350"/>
                </a:lnTo>
                <a:lnTo>
                  <a:pt x="58600" y="8340"/>
                </a:lnTo>
                <a:lnTo>
                  <a:pt x="58590" y="8340"/>
                </a:lnTo>
                <a:lnTo>
                  <a:pt x="58590" y="8350"/>
                </a:lnTo>
                <a:lnTo>
                  <a:pt x="58580" y="8350"/>
                </a:lnTo>
                <a:lnTo>
                  <a:pt x="58580" y="8340"/>
                </a:lnTo>
                <a:lnTo>
                  <a:pt x="58570" y="8340"/>
                </a:lnTo>
                <a:lnTo>
                  <a:pt x="58570" y="8330"/>
                </a:lnTo>
                <a:lnTo>
                  <a:pt x="58570" y="8310"/>
                </a:lnTo>
                <a:lnTo>
                  <a:pt x="58580" y="8310"/>
                </a:lnTo>
                <a:lnTo>
                  <a:pt x="58580" y="8290"/>
                </a:lnTo>
                <a:lnTo>
                  <a:pt x="58580" y="8260"/>
                </a:lnTo>
                <a:lnTo>
                  <a:pt x="58580" y="8250"/>
                </a:lnTo>
                <a:lnTo>
                  <a:pt x="58600" y="8250"/>
                </a:lnTo>
                <a:lnTo>
                  <a:pt x="58610" y="8250"/>
                </a:lnTo>
                <a:lnTo>
                  <a:pt x="58610" y="8260"/>
                </a:lnTo>
                <a:lnTo>
                  <a:pt x="58640" y="8260"/>
                </a:lnTo>
                <a:lnTo>
                  <a:pt x="58640" y="8250"/>
                </a:lnTo>
                <a:lnTo>
                  <a:pt x="58650" y="8250"/>
                </a:lnTo>
                <a:lnTo>
                  <a:pt x="58650" y="8240"/>
                </a:lnTo>
                <a:lnTo>
                  <a:pt x="58660" y="8240"/>
                </a:lnTo>
                <a:lnTo>
                  <a:pt x="58670" y="8240"/>
                </a:lnTo>
                <a:lnTo>
                  <a:pt x="58680" y="8240"/>
                </a:lnTo>
                <a:lnTo>
                  <a:pt x="58680" y="8250"/>
                </a:lnTo>
                <a:lnTo>
                  <a:pt x="58690" y="8250"/>
                </a:lnTo>
                <a:lnTo>
                  <a:pt x="58690" y="8240"/>
                </a:lnTo>
                <a:lnTo>
                  <a:pt x="58690" y="8230"/>
                </a:lnTo>
                <a:lnTo>
                  <a:pt x="58680" y="8230"/>
                </a:lnTo>
                <a:lnTo>
                  <a:pt x="58680" y="8220"/>
                </a:lnTo>
                <a:lnTo>
                  <a:pt x="58670" y="8220"/>
                </a:lnTo>
                <a:lnTo>
                  <a:pt x="58660" y="8220"/>
                </a:lnTo>
                <a:lnTo>
                  <a:pt x="58660" y="8210"/>
                </a:lnTo>
                <a:lnTo>
                  <a:pt x="58670" y="8210"/>
                </a:lnTo>
                <a:lnTo>
                  <a:pt x="58670" y="8190"/>
                </a:lnTo>
                <a:lnTo>
                  <a:pt x="58660" y="8190"/>
                </a:lnTo>
                <a:lnTo>
                  <a:pt x="58660" y="8200"/>
                </a:lnTo>
                <a:lnTo>
                  <a:pt x="58650" y="8200"/>
                </a:lnTo>
                <a:lnTo>
                  <a:pt x="58650" y="8210"/>
                </a:lnTo>
                <a:lnTo>
                  <a:pt x="58640" y="8210"/>
                </a:lnTo>
                <a:lnTo>
                  <a:pt x="58630" y="8210"/>
                </a:lnTo>
                <a:lnTo>
                  <a:pt x="58630" y="8220"/>
                </a:lnTo>
                <a:lnTo>
                  <a:pt x="58630" y="8230"/>
                </a:lnTo>
                <a:lnTo>
                  <a:pt x="58610" y="8230"/>
                </a:lnTo>
                <a:lnTo>
                  <a:pt x="58610" y="8220"/>
                </a:lnTo>
                <a:lnTo>
                  <a:pt x="58600" y="8220"/>
                </a:lnTo>
                <a:lnTo>
                  <a:pt x="58600" y="8210"/>
                </a:lnTo>
                <a:lnTo>
                  <a:pt x="58610" y="8210"/>
                </a:lnTo>
                <a:lnTo>
                  <a:pt x="58610" y="8200"/>
                </a:lnTo>
                <a:lnTo>
                  <a:pt x="58620" y="8200"/>
                </a:lnTo>
                <a:lnTo>
                  <a:pt x="58620" y="8180"/>
                </a:lnTo>
                <a:lnTo>
                  <a:pt x="58600" y="8180"/>
                </a:lnTo>
                <a:lnTo>
                  <a:pt x="58600" y="8190"/>
                </a:lnTo>
                <a:lnTo>
                  <a:pt x="58590" y="8190"/>
                </a:lnTo>
                <a:lnTo>
                  <a:pt x="58590" y="8200"/>
                </a:lnTo>
                <a:lnTo>
                  <a:pt x="58590" y="8210"/>
                </a:lnTo>
                <a:lnTo>
                  <a:pt x="58580" y="8210"/>
                </a:lnTo>
                <a:lnTo>
                  <a:pt x="58570" y="8210"/>
                </a:lnTo>
                <a:lnTo>
                  <a:pt x="58570" y="8200"/>
                </a:lnTo>
                <a:lnTo>
                  <a:pt x="58580" y="8200"/>
                </a:lnTo>
                <a:lnTo>
                  <a:pt x="58580" y="8190"/>
                </a:lnTo>
                <a:lnTo>
                  <a:pt x="58580" y="8180"/>
                </a:lnTo>
                <a:lnTo>
                  <a:pt x="58580" y="8170"/>
                </a:lnTo>
                <a:lnTo>
                  <a:pt x="58570" y="8170"/>
                </a:lnTo>
                <a:lnTo>
                  <a:pt x="58560" y="8170"/>
                </a:lnTo>
                <a:lnTo>
                  <a:pt x="58560" y="8180"/>
                </a:lnTo>
                <a:lnTo>
                  <a:pt x="58560" y="8200"/>
                </a:lnTo>
                <a:lnTo>
                  <a:pt x="58550" y="8200"/>
                </a:lnTo>
                <a:lnTo>
                  <a:pt x="58550" y="8210"/>
                </a:lnTo>
                <a:lnTo>
                  <a:pt x="58560" y="8210"/>
                </a:lnTo>
                <a:lnTo>
                  <a:pt x="58560" y="8220"/>
                </a:lnTo>
                <a:lnTo>
                  <a:pt x="58560" y="8230"/>
                </a:lnTo>
                <a:lnTo>
                  <a:pt x="58550" y="8230"/>
                </a:lnTo>
                <a:lnTo>
                  <a:pt x="58550" y="8250"/>
                </a:lnTo>
                <a:lnTo>
                  <a:pt x="58550" y="8260"/>
                </a:lnTo>
                <a:lnTo>
                  <a:pt x="58540" y="8260"/>
                </a:lnTo>
                <a:lnTo>
                  <a:pt x="58530" y="8260"/>
                </a:lnTo>
                <a:lnTo>
                  <a:pt x="58530" y="8270"/>
                </a:lnTo>
                <a:lnTo>
                  <a:pt x="58530" y="8280"/>
                </a:lnTo>
                <a:lnTo>
                  <a:pt x="58510" y="8280"/>
                </a:lnTo>
                <a:lnTo>
                  <a:pt x="58490" y="8280"/>
                </a:lnTo>
                <a:lnTo>
                  <a:pt x="58490" y="8270"/>
                </a:lnTo>
                <a:lnTo>
                  <a:pt x="58480" y="8270"/>
                </a:lnTo>
                <a:lnTo>
                  <a:pt x="58480" y="8260"/>
                </a:lnTo>
                <a:lnTo>
                  <a:pt x="58470" y="8260"/>
                </a:lnTo>
                <a:lnTo>
                  <a:pt x="58470" y="8250"/>
                </a:lnTo>
                <a:lnTo>
                  <a:pt x="58480" y="8250"/>
                </a:lnTo>
                <a:lnTo>
                  <a:pt x="58480" y="8240"/>
                </a:lnTo>
                <a:lnTo>
                  <a:pt x="58490" y="8240"/>
                </a:lnTo>
                <a:lnTo>
                  <a:pt x="58490" y="8230"/>
                </a:lnTo>
                <a:lnTo>
                  <a:pt x="58500" y="8230"/>
                </a:lnTo>
                <a:lnTo>
                  <a:pt x="58500" y="8220"/>
                </a:lnTo>
                <a:lnTo>
                  <a:pt x="58480" y="8220"/>
                </a:lnTo>
                <a:lnTo>
                  <a:pt x="58460" y="8220"/>
                </a:lnTo>
                <a:lnTo>
                  <a:pt x="58460" y="8200"/>
                </a:lnTo>
                <a:lnTo>
                  <a:pt x="58460" y="8190"/>
                </a:lnTo>
                <a:lnTo>
                  <a:pt x="58460" y="8170"/>
                </a:lnTo>
                <a:lnTo>
                  <a:pt x="58460" y="8160"/>
                </a:lnTo>
                <a:lnTo>
                  <a:pt x="58440" y="8160"/>
                </a:lnTo>
                <a:lnTo>
                  <a:pt x="58440" y="8170"/>
                </a:lnTo>
                <a:lnTo>
                  <a:pt x="58440" y="8180"/>
                </a:lnTo>
                <a:lnTo>
                  <a:pt x="58440" y="8190"/>
                </a:lnTo>
                <a:lnTo>
                  <a:pt x="58420" y="8190"/>
                </a:lnTo>
                <a:lnTo>
                  <a:pt x="58400" y="8190"/>
                </a:lnTo>
                <a:lnTo>
                  <a:pt x="58390" y="8190"/>
                </a:lnTo>
                <a:lnTo>
                  <a:pt x="58390" y="8180"/>
                </a:lnTo>
                <a:lnTo>
                  <a:pt x="58400" y="8180"/>
                </a:lnTo>
                <a:lnTo>
                  <a:pt x="58410" y="8180"/>
                </a:lnTo>
                <a:lnTo>
                  <a:pt x="58410" y="8170"/>
                </a:lnTo>
                <a:lnTo>
                  <a:pt x="58420" y="8170"/>
                </a:lnTo>
                <a:lnTo>
                  <a:pt x="58420" y="8160"/>
                </a:lnTo>
                <a:lnTo>
                  <a:pt x="58430" y="8160"/>
                </a:lnTo>
                <a:lnTo>
                  <a:pt x="58430" y="8150"/>
                </a:lnTo>
                <a:lnTo>
                  <a:pt x="58430" y="8140"/>
                </a:lnTo>
                <a:lnTo>
                  <a:pt x="58410" y="8140"/>
                </a:lnTo>
                <a:lnTo>
                  <a:pt x="58400" y="8140"/>
                </a:lnTo>
                <a:lnTo>
                  <a:pt x="58400" y="8130"/>
                </a:lnTo>
                <a:lnTo>
                  <a:pt x="58400" y="8120"/>
                </a:lnTo>
                <a:lnTo>
                  <a:pt x="58410" y="8120"/>
                </a:lnTo>
                <a:lnTo>
                  <a:pt x="58410" y="8110"/>
                </a:lnTo>
                <a:lnTo>
                  <a:pt x="58400" y="8110"/>
                </a:lnTo>
                <a:lnTo>
                  <a:pt x="58400" y="8100"/>
                </a:lnTo>
                <a:lnTo>
                  <a:pt x="58390" y="8100"/>
                </a:lnTo>
                <a:lnTo>
                  <a:pt x="58390" y="8110"/>
                </a:lnTo>
                <a:lnTo>
                  <a:pt x="58380" y="8110"/>
                </a:lnTo>
                <a:lnTo>
                  <a:pt x="58380" y="8120"/>
                </a:lnTo>
                <a:lnTo>
                  <a:pt x="58370" y="8120"/>
                </a:lnTo>
                <a:lnTo>
                  <a:pt x="58370" y="8130"/>
                </a:lnTo>
                <a:lnTo>
                  <a:pt x="58350" y="8130"/>
                </a:lnTo>
                <a:lnTo>
                  <a:pt x="58350" y="8120"/>
                </a:lnTo>
                <a:lnTo>
                  <a:pt x="58360" y="8120"/>
                </a:lnTo>
                <a:lnTo>
                  <a:pt x="58360" y="8110"/>
                </a:lnTo>
                <a:lnTo>
                  <a:pt x="58370" y="8110"/>
                </a:lnTo>
                <a:lnTo>
                  <a:pt x="58380" y="8110"/>
                </a:lnTo>
                <a:lnTo>
                  <a:pt x="58380" y="8090"/>
                </a:lnTo>
                <a:lnTo>
                  <a:pt x="58370" y="8090"/>
                </a:lnTo>
                <a:lnTo>
                  <a:pt x="58370" y="8080"/>
                </a:lnTo>
                <a:lnTo>
                  <a:pt x="58360" y="8080"/>
                </a:lnTo>
                <a:lnTo>
                  <a:pt x="58360" y="8070"/>
                </a:lnTo>
                <a:lnTo>
                  <a:pt x="58370" y="8070"/>
                </a:lnTo>
                <a:lnTo>
                  <a:pt x="58370" y="8060"/>
                </a:lnTo>
                <a:lnTo>
                  <a:pt x="58380" y="8060"/>
                </a:lnTo>
                <a:lnTo>
                  <a:pt x="58380" y="8050"/>
                </a:lnTo>
                <a:lnTo>
                  <a:pt x="58380" y="8040"/>
                </a:lnTo>
                <a:lnTo>
                  <a:pt x="58370" y="8040"/>
                </a:lnTo>
                <a:lnTo>
                  <a:pt x="58370" y="8030"/>
                </a:lnTo>
                <a:lnTo>
                  <a:pt x="58370" y="8020"/>
                </a:lnTo>
                <a:lnTo>
                  <a:pt x="58360" y="8020"/>
                </a:lnTo>
                <a:lnTo>
                  <a:pt x="58350" y="8020"/>
                </a:lnTo>
                <a:lnTo>
                  <a:pt x="58350" y="8010"/>
                </a:lnTo>
                <a:lnTo>
                  <a:pt x="58340" y="8010"/>
                </a:lnTo>
                <a:lnTo>
                  <a:pt x="58340" y="8000"/>
                </a:lnTo>
                <a:lnTo>
                  <a:pt x="58330" y="8000"/>
                </a:lnTo>
                <a:lnTo>
                  <a:pt x="58330" y="7990"/>
                </a:lnTo>
                <a:lnTo>
                  <a:pt x="58320" y="7990"/>
                </a:lnTo>
                <a:lnTo>
                  <a:pt x="58320" y="7980"/>
                </a:lnTo>
                <a:lnTo>
                  <a:pt x="58310" y="7980"/>
                </a:lnTo>
                <a:lnTo>
                  <a:pt x="58300" y="7980"/>
                </a:lnTo>
                <a:lnTo>
                  <a:pt x="58300" y="7960"/>
                </a:lnTo>
                <a:lnTo>
                  <a:pt x="58300" y="7950"/>
                </a:lnTo>
                <a:lnTo>
                  <a:pt x="58290" y="7950"/>
                </a:lnTo>
                <a:lnTo>
                  <a:pt x="58290" y="7940"/>
                </a:lnTo>
                <a:lnTo>
                  <a:pt x="58300" y="7940"/>
                </a:lnTo>
                <a:lnTo>
                  <a:pt x="58300" y="7930"/>
                </a:lnTo>
                <a:lnTo>
                  <a:pt x="58320" y="7930"/>
                </a:lnTo>
                <a:lnTo>
                  <a:pt x="58320" y="7940"/>
                </a:lnTo>
                <a:lnTo>
                  <a:pt x="58330" y="7940"/>
                </a:lnTo>
                <a:lnTo>
                  <a:pt x="58330" y="7920"/>
                </a:lnTo>
                <a:lnTo>
                  <a:pt x="58320" y="7920"/>
                </a:lnTo>
                <a:lnTo>
                  <a:pt x="58320" y="7910"/>
                </a:lnTo>
                <a:lnTo>
                  <a:pt x="58310" y="7910"/>
                </a:lnTo>
                <a:lnTo>
                  <a:pt x="58300" y="7910"/>
                </a:lnTo>
                <a:lnTo>
                  <a:pt x="58300" y="7900"/>
                </a:lnTo>
                <a:lnTo>
                  <a:pt x="58290" y="7900"/>
                </a:lnTo>
                <a:lnTo>
                  <a:pt x="58290" y="7890"/>
                </a:lnTo>
                <a:lnTo>
                  <a:pt x="58280" y="7890"/>
                </a:lnTo>
                <a:lnTo>
                  <a:pt x="58280" y="7900"/>
                </a:lnTo>
                <a:lnTo>
                  <a:pt x="58270" y="7900"/>
                </a:lnTo>
                <a:lnTo>
                  <a:pt x="58270" y="7890"/>
                </a:lnTo>
                <a:lnTo>
                  <a:pt x="58270" y="7880"/>
                </a:lnTo>
                <a:lnTo>
                  <a:pt x="58280" y="7880"/>
                </a:lnTo>
                <a:lnTo>
                  <a:pt x="58280" y="7870"/>
                </a:lnTo>
                <a:lnTo>
                  <a:pt x="58290" y="7870"/>
                </a:lnTo>
                <a:lnTo>
                  <a:pt x="58300" y="7870"/>
                </a:lnTo>
                <a:lnTo>
                  <a:pt x="58300" y="7860"/>
                </a:lnTo>
                <a:lnTo>
                  <a:pt x="58310" y="7860"/>
                </a:lnTo>
                <a:lnTo>
                  <a:pt x="58310" y="7870"/>
                </a:lnTo>
                <a:lnTo>
                  <a:pt x="58310" y="7880"/>
                </a:lnTo>
                <a:lnTo>
                  <a:pt x="58320" y="7880"/>
                </a:lnTo>
                <a:lnTo>
                  <a:pt x="58320" y="7870"/>
                </a:lnTo>
                <a:lnTo>
                  <a:pt x="58330" y="7870"/>
                </a:lnTo>
                <a:lnTo>
                  <a:pt x="58330" y="7860"/>
                </a:lnTo>
                <a:lnTo>
                  <a:pt x="58330" y="7850"/>
                </a:lnTo>
                <a:lnTo>
                  <a:pt x="58320" y="7850"/>
                </a:lnTo>
                <a:lnTo>
                  <a:pt x="58320" y="7840"/>
                </a:lnTo>
                <a:lnTo>
                  <a:pt x="58330" y="7840"/>
                </a:lnTo>
                <a:lnTo>
                  <a:pt x="58330" y="7850"/>
                </a:lnTo>
                <a:lnTo>
                  <a:pt x="58350" y="7850"/>
                </a:lnTo>
                <a:lnTo>
                  <a:pt x="58350" y="7840"/>
                </a:lnTo>
                <a:lnTo>
                  <a:pt x="58360" y="7840"/>
                </a:lnTo>
                <a:lnTo>
                  <a:pt x="58360" y="7830"/>
                </a:lnTo>
                <a:lnTo>
                  <a:pt x="58360" y="7820"/>
                </a:lnTo>
                <a:lnTo>
                  <a:pt x="58370" y="7820"/>
                </a:lnTo>
                <a:lnTo>
                  <a:pt x="58380" y="7820"/>
                </a:lnTo>
                <a:lnTo>
                  <a:pt x="58380" y="7800"/>
                </a:lnTo>
                <a:lnTo>
                  <a:pt x="58380" y="7790"/>
                </a:lnTo>
                <a:lnTo>
                  <a:pt x="58360" y="7790"/>
                </a:lnTo>
                <a:lnTo>
                  <a:pt x="58350" y="7790"/>
                </a:lnTo>
                <a:lnTo>
                  <a:pt x="58340" y="7790"/>
                </a:lnTo>
                <a:lnTo>
                  <a:pt x="58340" y="7800"/>
                </a:lnTo>
                <a:lnTo>
                  <a:pt x="58320" y="7800"/>
                </a:lnTo>
                <a:lnTo>
                  <a:pt x="58320" y="7810"/>
                </a:lnTo>
                <a:lnTo>
                  <a:pt x="58310" y="7810"/>
                </a:lnTo>
                <a:lnTo>
                  <a:pt x="58310" y="7820"/>
                </a:lnTo>
                <a:lnTo>
                  <a:pt x="58290" y="7820"/>
                </a:lnTo>
                <a:lnTo>
                  <a:pt x="58280" y="7820"/>
                </a:lnTo>
                <a:lnTo>
                  <a:pt x="58280" y="7830"/>
                </a:lnTo>
                <a:lnTo>
                  <a:pt x="58280" y="7840"/>
                </a:lnTo>
                <a:lnTo>
                  <a:pt x="58260" y="7840"/>
                </a:lnTo>
                <a:lnTo>
                  <a:pt x="58250" y="7840"/>
                </a:lnTo>
                <a:lnTo>
                  <a:pt x="58250" y="7830"/>
                </a:lnTo>
                <a:lnTo>
                  <a:pt x="58230" y="7830"/>
                </a:lnTo>
                <a:lnTo>
                  <a:pt x="58240" y="7830"/>
                </a:lnTo>
                <a:lnTo>
                  <a:pt x="58240" y="7820"/>
                </a:lnTo>
                <a:lnTo>
                  <a:pt x="58230" y="7820"/>
                </a:lnTo>
                <a:lnTo>
                  <a:pt x="58230" y="7810"/>
                </a:lnTo>
                <a:lnTo>
                  <a:pt x="58240" y="7810"/>
                </a:lnTo>
                <a:lnTo>
                  <a:pt x="58240" y="7800"/>
                </a:lnTo>
                <a:lnTo>
                  <a:pt x="58240" y="7790"/>
                </a:lnTo>
                <a:lnTo>
                  <a:pt x="58250" y="7790"/>
                </a:lnTo>
                <a:lnTo>
                  <a:pt x="58250" y="7780"/>
                </a:lnTo>
                <a:lnTo>
                  <a:pt x="58250" y="7760"/>
                </a:lnTo>
                <a:lnTo>
                  <a:pt x="58250" y="7750"/>
                </a:lnTo>
                <a:lnTo>
                  <a:pt x="58260" y="7750"/>
                </a:lnTo>
                <a:lnTo>
                  <a:pt x="58260" y="7740"/>
                </a:lnTo>
                <a:lnTo>
                  <a:pt x="58270" y="7740"/>
                </a:lnTo>
                <a:lnTo>
                  <a:pt x="58270" y="7730"/>
                </a:lnTo>
                <a:lnTo>
                  <a:pt x="58280" y="7730"/>
                </a:lnTo>
                <a:lnTo>
                  <a:pt x="58280" y="7720"/>
                </a:lnTo>
                <a:lnTo>
                  <a:pt x="58290" y="7720"/>
                </a:lnTo>
                <a:lnTo>
                  <a:pt x="58290" y="7710"/>
                </a:lnTo>
                <a:lnTo>
                  <a:pt x="58290" y="7700"/>
                </a:lnTo>
                <a:lnTo>
                  <a:pt x="58280" y="7700"/>
                </a:lnTo>
                <a:lnTo>
                  <a:pt x="58280" y="7690"/>
                </a:lnTo>
                <a:lnTo>
                  <a:pt x="58290" y="7690"/>
                </a:lnTo>
                <a:lnTo>
                  <a:pt x="58290" y="7680"/>
                </a:lnTo>
                <a:lnTo>
                  <a:pt x="58280" y="7680"/>
                </a:lnTo>
                <a:lnTo>
                  <a:pt x="58280" y="7670"/>
                </a:lnTo>
                <a:lnTo>
                  <a:pt x="58270" y="7670"/>
                </a:lnTo>
                <a:lnTo>
                  <a:pt x="58270" y="7660"/>
                </a:lnTo>
                <a:lnTo>
                  <a:pt x="58270" y="7650"/>
                </a:lnTo>
                <a:lnTo>
                  <a:pt x="58270" y="7640"/>
                </a:lnTo>
                <a:lnTo>
                  <a:pt x="58260" y="7640"/>
                </a:lnTo>
                <a:lnTo>
                  <a:pt x="58250" y="7640"/>
                </a:lnTo>
                <a:lnTo>
                  <a:pt x="58250" y="7630"/>
                </a:lnTo>
                <a:lnTo>
                  <a:pt x="58250" y="7620"/>
                </a:lnTo>
                <a:lnTo>
                  <a:pt x="58240" y="7620"/>
                </a:lnTo>
                <a:lnTo>
                  <a:pt x="58240" y="7600"/>
                </a:lnTo>
                <a:lnTo>
                  <a:pt x="58240" y="7590"/>
                </a:lnTo>
                <a:lnTo>
                  <a:pt x="58230" y="7590"/>
                </a:lnTo>
                <a:lnTo>
                  <a:pt x="58220" y="7590"/>
                </a:lnTo>
                <a:lnTo>
                  <a:pt x="58220" y="7580"/>
                </a:lnTo>
                <a:lnTo>
                  <a:pt x="58210" y="7580"/>
                </a:lnTo>
                <a:lnTo>
                  <a:pt x="58200" y="7580"/>
                </a:lnTo>
                <a:lnTo>
                  <a:pt x="58200" y="7570"/>
                </a:lnTo>
                <a:lnTo>
                  <a:pt x="58200" y="7560"/>
                </a:lnTo>
                <a:lnTo>
                  <a:pt x="58200" y="7550"/>
                </a:lnTo>
                <a:lnTo>
                  <a:pt x="58200" y="7540"/>
                </a:lnTo>
                <a:lnTo>
                  <a:pt x="58200" y="7520"/>
                </a:lnTo>
                <a:lnTo>
                  <a:pt x="58190" y="7520"/>
                </a:lnTo>
                <a:lnTo>
                  <a:pt x="58190" y="7510"/>
                </a:lnTo>
                <a:lnTo>
                  <a:pt x="58180" y="7510"/>
                </a:lnTo>
                <a:lnTo>
                  <a:pt x="58180" y="7500"/>
                </a:lnTo>
                <a:lnTo>
                  <a:pt x="58190" y="7500"/>
                </a:lnTo>
                <a:lnTo>
                  <a:pt x="58200" y="7500"/>
                </a:lnTo>
                <a:lnTo>
                  <a:pt x="58200" y="7490"/>
                </a:lnTo>
                <a:lnTo>
                  <a:pt x="58220" y="7490"/>
                </a:lnTo>
                <a:lnTo>
                  <a:pt x="58230" y="7490"/>
                </a:lnTo>
                <a:lnTo>
                  <a:pt x="58230" y="7480"/>
                </a:lnTo>
                <a:lnTo>
                  <a:pt x="58220" y="7480"/>
                </a:lnTo>
                <a:lnTo>
                  <a:pt x="58220" y="7470"/>
                </a:lnTo>
                <a:lnTo>
                  <a:pt x="58200" y="7470"/>
                </a:lnTo>
                <a:lnTo>
                  <a:pt x="58200" y="7460"/>
                </a:lnTo>
                <a:lnTo>
                  <a:pt x="58200" y="7450"/>
                </a:lnTo>
                <a:lnTo>
                  <a:pt x="58200" y="7440"/>
                </a:lnTo>
                <a:lnTo>
                  <a:pt x="58200" y="7430"/>
                </a:lnTo>
                <a:lnTo>
                  <a:pt x="58210" y="7430"/>
                </a:lnTo>
                <a:lnTo>
                  <a:pt x="58210" y="7420"/>
                </a:lnTo>
                <a:lnTo>
                  <a:pt x="58230" y="7420"/>
                </a:lnTo>
                <a:lnTo>
                  <a:pt x="58250" y="7420"/>
                </a:lnTo>
                <a:lnTo>
                  <a:pt x="58250" y="7410"/>
                </a:lnTo>
                <a:lnTo>
                  <a:pt x="58270" y="7410"/>
                </a:lnTo>
                <a:lnTo>
                  <a:pt x="58270" y="7420"/>
                </a:lnTo>
                <a:lnTo>
                  <a:pt x="58280" y="7420"/>
                </a:lnTo>
                <a:lnTo>
                  <a:pt x="58280" y="7410"/>
                </a:lnTo>
                <a:lnTo>
                  <a:pt x="58270" y="7410"/>
                </a:lnTo>
                <a:lnTo>
                  <a:pt x="58270" y="7390"/>
                </a:lnTo>
                <a:lnTo>
                  <a:pt x="58280" y="7390"/>
                </a:lnTo>
                <a:lnTo>
                  <a:pt x="58280" y="7370"/>
                </a:lnTo>
                <a:lnTo>
                  <a:pt x="58290" y="7370"/>
                </a:lnTo>
                <a:lnTo>
                  <a:pt x="58290" y="7360"/>
                </a:lnTo>
                <a:lnTo>
                  <a:pt x="58290" y="7350"/>
                </a:lnTo>
                <a:lnTo>
                  <a:pt x="58280" y="7350"/>
                </a:lnTo>
                <a:lnTo>
                  <a:pt x="58280" y="7360"/>
                </a:lnTo>
                <a:lnTo>
                  <a:pt x="58270" y="7370"/>
                </a:lnTo>
                <a:lnTo>
                  <a:pt x="58260" y="7370"/>
                </a:lnTo>
                <a:lnTo>
                  <a:pt x="58260" y="7380"/>
                </a:lnTo>
                <a:lnTo>
                  <a:pt x="58250" y="7380"/>
                </a:lnTo>
                <a:lnTo>
                  <a:pt x="58240" y="7380"/>
                </a:lnTo>
                <a:lnTo>
                  <a:pt x="58230" y="7380"/>
                </a:lnTo>
                <a:lnTo>
                  <a:pt x="58230" y="7370"/>
                </a:lnTo>
                <a:lnTo>
                  <a:pt x="58210" y="7370"/>
                </a:lnTo>
                <a:lnTo>
                  <a:pt x="58200" y="7370"/>
                </a:lnTo>
                <a:lnTo>
                  <a:pt x="58200" y="7360"/>
                </a:lnTo>
                <a:lnTo>
                  <a:pt x="58180" y="7360"/>
                </a:lnTo>
                <a:lnTo>
                  <a:pt x="58180" y="7350"/>
                </a:lnTo>
                <a:lnTo>
                  <a:pt x="58170" y="7350"/>
                </a:lnTo>
                <a:lnTo>
                  <a:pt x="58170" y="7340"/>
                </a:lnTo>
                <a:lnTo>
                  <a:pt x="58170" y="7330"/>
                </a:lnTo>
                <a:lnTo>
                  <a:pt x="58170" y="7320"/>
                </a:lnTo>
                <a:lnTo>
                  <a:pt x="58180" y="7320"/>
                </a:lnTo>
                <a:lnTo>
                  <a:pt x="58190" y="7320"/>
                </a:lnTo>
                <a:lnTo>
                  <a:pt x="58190" y="7310"/>
                </a:lnTo>
                <a:lnTo>
                  <a:pt x="58210" y="7310"/>
                </a:lnTo>
                <a:lnTo>
                  <a:pt x="58220" y="7310"/>
                </a:lnTo>
                <a:lnTo>
                  <a:pt x="58230" y="7310"/>
                </a:lnTo>
                <a:lnTo>
                  <a:pt x="58230" y="7280"/>
                </a:lnTo>
                <a:lnTo>
                  <a:pt x="58220" y="7280"/>
                </a:lnTo>
                <a:lnTo>
                  <a:pt x="58220" y="7270"/>
                </a:lnTo>
                <a:lnTo>
                  <a:pt x="58220" y="7260"/>
                </a:lnTo>
                <a:lnTo>
                  <a:pt x="58210" y="7260"/>
                </a:lnTo>
                <a:lnTo>
                  <a:pt x="58210" y="7250"/>
                </a:lnTo>
                <a:lnTo>
                  <a:pt x="58200" y="7250"/>
                </a:lnTo>
                <a:lnTo>
                  <a:pt x="58200" y="7230"/>
                </a:lnTo>
                <a:lnTo>
                  <a:pt x="58210" y="7230"/>
                </a:lnTo>
                <a:lnTo>
                  <a:pt x="58210" y="7220"/>
                </a:lnTo>
                <a:lnTo>
                  <a:pt x="58220" y="7220"/>
                </a:lnTo>
                <a:lnTo>
                  <a:pt x="58230" y="7220"/>
                </a:lnTo>
                <a:lnTo>
                  <a:pt x="58230" y="7210"/>
                </a:lnTo>
                <a:lnTo>
                  <a:pt x="58240" y="7210"/>
                </a:lnTo>
                <a:lnTo>
                  <a:pt x="58250" y="7210"/>
                </a:lnTo>
                <a:lnTo>
                  <a:pt x="58260" y="7210"/>
                </a:lnTo>
                <a:lnTo>
                  <a:pt x="58260" y="7190"/>
                </a:lnTo>
                <a:lnTo>
                  <a:pt x="58260" y="7180"/>
                </a:lnTo>
                <a:lnTo>
                  <a:pt x="58270" y="7180"/>
                </a:lnTo>
                <a:lnTo>
                  <a:pt x="58280" y="7180"/>
                </a:lnTo>
                <a:lnTo>
                  <a:pt x="58280" y="7170"/>
                </a:lnTo>
                <a:lnTo>
                  <a:pt x="58290" y="7170"/>
                </a:lnTo>
                <a:lnTo>
                  <a:pt x="58290" y="7160"/>
                </a:lnTo>
                <a:lnTo>
                  <a:pt x="58300" y="7160"/>
                </a:lnTo>
                <a:lnTo>
                  <a:pt x="58300" y="7150"/>
                </a:lnTo>
                <a:lnTo>
                  <a:pt x="58310" y="7150"/>
                </a:lnTo>
                <a:lnTo>
                  <a:pt x="58310" y="7140"/>
                </a:lnTo>
                <a:lnTo>
                  <a:pt x="58320" y="7140"/>
                </a:lnTo>
                <a:lnTo>
                  <a:pt x="58320" y="7130"/>
                </a:lnTo>
                <a:lnTo>
                  <a:pt x="58320" y="7120"/>
                </a:lnTo>
                <a:lnTo>
                  <a:pt x="58330" y="7120"/>
                </a:lnTo>
                <a:lnTo>
                  <a:pt x="58330" y="7110"/>
                </a:lnTo>
                <a:lnTo>
                  <a:pt x="58340" y="7110"/>
                </a:lnTo>
                <a:lnTo>
                  <a:pt x="58340" y="7100"/>
                </a:lnTo>
                <a:lnTo>
                  <a:pt x="58340" y="7090"/>
                </a:lnTo>
                <a:lnTo>
                  <a:pt x="58330" y="7090"/>
                </a:lnTo>
                <a:lnTo>
                  <a:pt x="58330" y="7080"/>
                </a:lnTo>
                <a:lnTo>
                  <a:pt x="58340" y="7080"/>
                </a:lnTo>
                <a:lnTo>
                  <a:pt x="58340" y="7070"/>
                </a:lnTo>
                <a:lnTo>
                  <a:pt x="58340" y="7050"/>
                </a:lnTo>
                <a:lnTo>
                  <a:pt x="58350" y="7050"/>
                </a:lnTo>
                <a:lnTo>
                  <a:pt x="58360" y="7050"/>
                </a:lnTo>
                <a:lnTo>
                  <a:pt x="58360" y="7040"/>
                </a:lnTo>
                <a:lnTo>
                  <a:pt x="58370" y="7040"/>
                </a:lnTo>
                <a:lnTo>
                  <a:pt x="58370" y="7030"/>
                </a:lnTo>
                <a:lnTo>
                  <a:pt x="58380" y="7030"/>
                </a:lnTo>
                <a:lnTo>
                  <a:pt x="58380" y="7020"/>
                </a:lnTo>
                <a:lnTo>
                  <a:pt x="58390" y="7020"/>
                </a:lnTo>
                <a:lnTo>
                  <a:pt x="58390" y="7010"/>
                </a:lnTo>
                <a:lnTo>
                  <a:pt x="58400" y="7010"/>
                </a:lnTo>
                <a:lnTo>
                  <a:pt x="58400" y="7000"/>
                </a:lnTo>
                <a:lnTo>
                  <a:pt x="58400" y="6990"/>
                </a:lnTo>
                <a:lnTo>
                  <a:pt x="58390" y="6990"/>
                </a:lnTo>
                <a:lnTo>
                  <a:pt x="58390" y="6980"/>
                </a:lnTo>
                <a:lnTo>
                  <a:pt x="58390" y="6970"/>
                </a:lnTo>
                <a:lnTo>
                  <a:pt x="58400" y="6970"/>
                </a:lnTo>
                <a:lnTo>
                  <a:pt x="58400" y="6960"/>
                </a:lnTo>
                <a:lnTo>
                  <a:pt x="58410" y="6960"/>
                </a:lnTo>
                <a:lnTo>
                  <a:pt x="58410" y="6950"/>
                </a:lnTo>
                <a:lnTo>
                  <a:pt x="58420" y="6950"/>
                </a:lnTo>
                <a:lnTo>
                  <a:pt x="58420" y="6940"/>
                </a:lnTo>
                <a:lnTo>
                  <a:pt x="58440" y="6940"/>
                </a:lnTo>
                <a:lnTo>
                  <a:pt x="58440" y="6930"/>
                </a:lnTo>
                <a:lnTo>
                  <a:pt x="58440" y="6920"/>
                </a:lnTo>
                <a:lnTo>
                  <a:pt x="58450" y="6920"/>
                </a:lnTo>
                <a:lnTo>
                  <a:pt x="58450" y="6910"/>
                </a:lnTo>
                <a:lnTo>
                  <a:pt x="58460" y="6910"/>
                </a:lnTo>
                <a:lnTo>
                  <a:pt x="58470" y="6910"/>
                </a:lnTo>
                <a:lnTo>
                  <a:pt x="58470" y="6900"/>
                </a:lnTo>
                <a:lnTo>
                  <a:pt x="58470" y="6890"/>
                </a:lnTo>
                <a:lnTo>
                  <a:pt x="58480" y="6890"/>
                </a:lnTo>
                <a:lnTo>
                  <a:pt x="58490" y="6890"/>
                </a:lnTo>
                <a:lnTo>
                  <a:pt x="58490" y="6880"/>
                </a:lnTo>
                <a:lnTo>
                  <a:pt x="58500" y="6880"/>
                </a:lnTo>
                <a:lnTo>
                  <a:pt x="58500" y="6870"/>
                </a:lnTo>
                <a:lnTo>
                  <a:pt x="58510" y="6870"/>
                </a:lnTo>
                <a:lnTo>
                  <a:pt x="58510" y="6860"/>
                </a:lnTo>
                <a:lnTo>
                  <a:pt x="58510" y="6850"/>
                </a:lnTo>
                <a:lnTo>
                  <a:pt x="58510" y="6840"/>
                </a:lnTo>
                <a:lnTo>
                  <a:pt x="58500" y="6840"/>
                </a:lnTo>
                <a:lnTo>
                  <a:pt x="58500" y="6830"/>
                </a:lnTo>
                <a:lnTo>
                  <a:pt x="58510" y="6830"/>
                </a:lnTo>
                <a:lnTo>
                  <a:pt x="58510" y="6810"/>
                </a:lnTo>
                <a:lnTo>
                  <a:pt x="58520" y="6810"/>
                </a:lnTo>
                <a:lnTo>
                  <a:pt x="58530" y="6810"/>
                </a:lnTo>
                <a:lnTo>
                  <a:pt x="58530" y="6800"/>
                </a:lnTo>
                <a:lnTo>
                  <a:pt x="58530" y="6790"/>
                </a:lnTo>
                <a:lnTo>
                  <a:pt x="58540" y="6790"/>
                </a:lnTo>
                <a:lnTo>
                  <a:pt x="58550" y="6790"/>
                </a:lnTo>
                <a:lnTo>
                  <a:pt x="58550" y="6780"/>
                </a:lnTo>
                <a:lnTo>
                  <a:pt x="58560" y="6780"/>
                </a:lnTo>
                <a:lnTo>
                  <a:pt x="58560" y="6770"/>
                </a:lnTo>
                <a:lnTo>
                  <a:pt x="58560" y="6760"/>
                </a:lnTo>
                <a:lnTo>
                  <a:pt x="58560" y="6750"/>
                </a:lnTo>
                <a:lnTo>
                  <a:pt x="58570" y="6750"/>
                </a:lnTo>
                <a:lnTo>
                  <a:pt x="58600" y="6750"/>
                </a:lnTo>
                <a:lnTo>
                  <a:pt x="58600" y="6760"/>
                </a:lnTo>
                <a:lnTo>
                  <a:pt x="58610" y="6760"/>
                </a:lnTo>
                <a:lnTo>
                  <a:pt x="58610" y="6770"/>
                </a:lnTo>
                <a:lnTo>
                  <a:pt x="58620" y="6770"/>
                </a:lnTo>
                <a:lnTo>
                  <a:pt x="58630" y="6770"/>
                </a:lnTo>
                <a:lnTo>
                  <a:pt x="58630" y="6760"/>
                </a:lnTo>
                <a:lnTo>
                  <a:pt x="58620" y="6760"/>
                </a:lnTo>
                <a:lnTo>
                  <a:pt x="58620" y="6740"/>
                </a:lnTo>
                <a:lnTo>
                  <a:pt x="58630" y="6740"/>
                </a:lnTo>
                <a:lnTo>
                  <a:pt x="58630" y="6730"/>
                </a:lnTo>
                <a:lnTo>
                  <a:pt x="58640" y="6730"/>
                </a:lnTo>
                <a:lnTo>
                  <a:pt x="58640" y="6710"/>
                </a:lnTo>
                <a:lnTo>
                  <a:pt x="58640" y="6700"/>
                </a:lnTo>
                <a:lnTo>
                  <a:pt x="58650" y="6700"/>
                </a:lnTo>
                <a:lnTo>
                  <a:pt x="58650" y="6690"/>
                </a:lnTo>
                <a:lnTo>
                  <a:pt x="58650" y="6680"/>
                </a:lnTo>
                <a:lnTo>
                  <a:pt x="58650" y="6660"/>
                </a:lnTo>
                <a:lnTo>
                  <a:pt x="58660" y="6660"/>
                </a:lnTo>
                <a:lnTo>
                  <a:pt x="58660" y="6650"/>
                </a:lnTo>
                <a:lnTo>
                  <a:pt x="58660" y="6640"/>
                </a:lnTo>
                <a:lnTo>
                  <a:pt x="58670" y="6640"/>
                </a:lnTo>
                <a:lnTo>
                  <a:pt x="58670" y="6630"/>
                </a:lnTo>
                <a:lnTo>
                  <a:pt x="58670" y="6620"/>
                </a:lnTo>
                <a:lnTo>
                  <a:pt x="58670" y="6610"/>
                </a:lnTo>
                <a:lnTo>
                  <a:pt x="58670" y="6600"/>
                </a:lnTo>
                <a:lnTo>
                  <a:pt x="58680" y="6600"/>
                </a:lnTo>
                <a:lnTo>
                  <a:pt x="58680" y="6590"/>
                </a:lnTo>
                <a:lnTo>
                  <a:pt x="58680" y="6580"/>
                </a:lnTo>
                <a:lnTo>
                  <a:pt x="58690" y="6580"/>
                </a:lnTo>
                <a:lnTo>
                  <a:pt x="58690" y="6570"/>
                </a:lnTo>
                <a:lnTo>
                  <a:pt x="58690" y="6560"/>
                </a:lnTo>
                <a:lnTo>
                  <a:pt x="58690" y="6550"/>
                </a:lnTo>
                <a:lnTo>
                  <a:pt x="58690" y="6540"/>
                </a:lnTo>
                <a:lnTo>
                  <a:pt x="58690" y="6530"/>
                </a:lnTo>
                <a:lnTo>
                  <a:pt x="58680" y="6530"/>
                </a:lnTo>
                <a:lnTo>
                  <a:pt x="58680" y="6520"/>
                </a:lnTo>
                <a:lnTo>
                  <a:pt x="58680" y="6510"/>
                </a:lnTo>
                <a:lnTo>
                  <a:pt x="58690" y="6510"/>
                </a:lnTo>
                <a:lnTo>
                  <a:pt x="58690" y="6500"/>
                </a:lnTo>
                <a:lnTo>
                  <a:pt x="58690" y="6490"/>
                </a:lnTo>
                <a:lnTo>
                  <a:pt x="58700" y="6490"/>
                </a:lnTo>
                <a:lnTo>
                  <a:pt x="58690" y="6490"/>
                </a:lnTo>
                <a:lnTo>
                  <a:pt x="58680" y="6490"/>
                </a:lnTo>
                <a:lnTo>
                  <a:pt x="58680" y="6500"/>
                </a:lnTo>
                <a:lnTo>
                  <a:pt x="58670" y="6500"/>
                </a:lnTo>
                <a:lnTo>
                  <a:pt x="58660" y="6500"/>
                </a:lnTo>
                <a:lnTo>
                  <a:pt x="58650" y="6500"/>
                </a:lnTo>
                <a:lnTo>
                  <a:pt x="58650" y="6490"/>
                </a:lnTo>
                <a:lnTo>
                  <a:pt x="58640" y="6490"/>
                </a:lnTo>
                <a:lnTo>
                  <a:pt x="58640" y="6500"/>
                </a:lnTo>
                <a:lnTo>
                  <a:pt x="58640" y="6490"/>
                </a:lnTo>
                <a:lnTo>
                  <a:pt x="58630" y="6490"/>
                </a:lnTo>
                <a:lnTo>
                  <a:pt x="58630" y="6500"/>
                </a:lnTo>
                <a:lnTo>
                  <a:pt x="58620" y="6500"/>
                </a:lnTo>
                <a:lnTo>
                  <a:pt x="58600" y="6500"/>
                </a:lnTo>
                <a:lnTo>
                  <a:pt x="58600" y="6490"/>
                </a:lnTo>
                <a:lnTo>
                  <a:pt x="58590" y="6490"/>
                </a:lnTo>
                <a:lnTo>
                  <a:pt x="58590" y="6480"/>
                </a:lnTo>
                <a:lnTo>
                  <a:pt x="58590" y="6470"/>
                </a:lnTo>
                <a:lnTo>
                  <a:pt x="58590" y="6460"/>
                </a:lnTo>
                <a:lnTo>
                  <a:pt x="58580" y="6460"/>
                </a:lnTo>
                <a:lnTo>
                  <a:pt x="58580" y="6450"/>
                </a:lnTo>
                <a:lnTo>
                  <a:pt x="58570" y="6450"/>
                </a:lnTo>
                <a:lnTo>
                  <a:pt x="58570" y="6440"/>
                </a:lnTo>
                <a:lnTo>
                  <a:pt x="58560" y="6440"/>
                </a:lnTo>
                <a:lnTo>
                  <a:pt x="58560" y="6430"/>
                </a:lnTo>
                <a:lnTo>
                  <a:pt x="58570" y="6430"/>
                </a:lnTo>
                <a:lnTo>
                  <a:pt x="58570" y="6420"/>
                </a:lnTo>
                <a:lnTo>
                  <a:pt x="58570" y="6410"/>
                </a:lnTo>
                <a:lnTo>
                  <a:pt x="58590" y="6410"/>
                </a:lnTo>
                <a:lnTo>
                  <a:pt x="58590" y="6400"/>
                </a:lnTo>
                <a:lnTo>
                  <a:pt x="58550" y="64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