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Naso Tjër 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Naso Tjër Di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7640" y="4370"/>
                </a:moveTo>
                <a:lnTo>
                  <a:pt x="7650" y="4370"/>
                </a:lnTo>
                <a:lnTo>
                  <a:pt x="7810" y="4370"/>
                </a:lnTo>
                <a:lnTo>
                  <a:pt x="7860" y="4390"/>
                </a:lnTo>
                <a:lnTo>
                  <a:pt x="7930" y="4390"/>
                </a:lnTo>
                <a:lnTo>
                  <a:pt x="8020" y="4390"/>
                </a:lnTo>
                <a:lnTo>
                  <a:pt x="8110" y="4460"/>
                </a:lnTo>
                <a:lnTo>
                  <a:pt x="8180" y="4530"/>
                </a:lnTo>
                <a:lnTo>
                  <a:pt x="8200" y="4600"/>
                </a:lnTo>
                <a:lnTo>
                  <a:pt x="8340" y="4600"/>
                </a:lnTo>
                <a:lnTo>
                  <a:pt x="8470" y="4620"/>
                </a:lnTo>
                <a:lnTo>
                  <a:pt x="8630" y="4620"/>
                </a:lnTo>
                <a:lnTo>
                  <a:pt x="8770" y="4620"/>
                </a:lnTo>
                <a:lnTo>
                  <a:pt x="8880" y="4560"/>
                </a:lnTo>
                <a:lnTo>
                  <a:pt x="9040" y="4510"/>
                </a:lnTo>
                <a:lnTo>
                  <a:pt x="9110" y="4510"/>
                </a:lnTo>
                <a:lnTo>
                  <a:pt x="9200" y="4490"/>
                </a:lnTo>
                <a:lnTo>
                  <a:pt x="9270" y="4490"/>
                </a:lnTo>
                <a:lnTo>
                  <a:pt x="9340" y="4490"/>
                </a:lnTo>
                <a:lnTo>
                  <a:pt x="9380" y="4490"/>
                </a:lnTo>
                <a:lnTo>
                  <a:pt x="9450" y="4560"/>
                </a:lnTo>
                <a:lnTo>
                  <a:pt x="9520" y="4580"/>
                </a:lnTo>
                <a:lnTo>
                  <a:pt x="9540" y="4620"/>
                </a:lnTo>
                <a:lnTo>
                  <a:pt x="9680" y="4670"/>
                </a:lnTo>
                <a:lnTo>
                  <a:pt x="9750" y="4760"/>
                </a:lnTo>
                <a:lnTo>
                  <a:pt x="9860" y="4760"/>
                </a:lnTo>
                <a:lnTo>
                  <a:pt x="9950" y="4860"/>
                </a:lnTo>
                <a:lnTo>
                  <a:pt x="10070" y="4900"/>
                </a:lnTo>
                <a:lnTo>
                  <a:pt x="10270" y="4990"/>
                </a:lnTo>
                <a:lnTo>
                  <a:pt x="10410" y="5020"/>
                </a:lnTo>
                <a:lnTo>
                  <a:pt x="10540" y="5020"/>
                </a:lnTo>
                <a:lnTo>
                  <a:pt x="10610" y="5020"/>
                </a:lnTo>
                <a:lnTo>
                  <a:pt x="10750" y="4990"/>
                </a:lnTo>
                <a:lnTo>
                  <a:pt x="10910" y="4970"/>
                </a:lnTo>
                <a:lnTo>
                  <a:pt x="11000" y="4970"/>
                </a:lnTo>
                <a:lnTo>
                  <a:pt x="11090" y="4920"/>
                </a:lnTo>
                <a:lnTo>
                  <a:pt x="11210" y="4950"/>
                </a:lnTo>
                <a:lnTo>
                  <a:pt x="11110" y="5040"/>
                </a:lnTo>
                <a:lnTo>
                  <a:pt x="11070" y="5110"/>
                </a:lnTo>
                <a:lnTo>
                  <a:pt x="11020" y="5180"/>
                </a:lnTo>
                <a:lnTo>
                  <a:pt x="10980" y="5270"/>
                </a:lnTo>
                <a:lnTo>
                  <a:pt x="10950" y="5320"/>
                </a:lnTo>
                <a:lnTo>
                  <a:pt x="10890" y="5360"/>
                </a:lnTo>
                <a:lnTo>
                  <a:pt x="10890" y="5390"/>
                </a:lnTo>
                <a:lnTo>
                  <a:pt x="10930" y="5500"/>
                </a:lnTo>
                <a:lnTo>
                  <a:pt x="11020" y="5550"/>
                </a:lnTo>
                <a:lnTo>
                  <a:pt x="11110" y="5660"/>
                </a:lnTo>
                <a:lnTo>
                  <a:pt x="11230" y="5690"/>
                </a:lnTo>
                <a:lnTo>
                  <a:pt x="11320" y="5780"/>
                </a:lnTo>
                <a:lnTo>
                  <a:pt x="11410" y="5830"/>
                </a:lnTo>
                <a:lnTo>
                  <a:pt x="11250" y="5850"/>
                </a:lnTo>
                <a:lnTo>
                  <a:pt x="11160" y="5850"/>
                </a:lnTo>
                <a:lnTo>
                  <a:pt x="11090" y="5850"/>
                </a:lnTo>
                <a:lnTo>
                  <a:pt x="11020" y="5890"/>
                </a:lnTo>
                <a:lnTo>
                  <a:pt x="11000" y="6010"/>
                </a:lnTo>
                <a:lnTo>
                  <a:pt x="11090" y="6010"/>
                </a:lnTo>
                <a:lnTo>
                  <a:pt x="11210" y="6080"/>
                </a:lnTo>
                <a:lnTo>
                  <a:pt x="11360" y="6190"/>
                </a:lnTo>
                <a:lnTo>
                  <a:pt x="11520" y="6240"/>
                </a:lnTo>
                <a:lnTo>
                  <a:pt x="11660" y="6310"/>
                </a:lnTo>
                <a:lnTo>
                  <a:pt x="11780" y="6310"/>
                </a:lnTo>
                <a:lnTo>
                  <a:pt x="11910" y="6150"/>
                </a:lnTo>
                <a:lnTo>
                  <a:pt x="11960" y="6030"/>
                </a:lnTo>
                <a:lnTo>
                  <a:pt x="12050" y="5960"/>
                </a:lnTo>
                <a:lnTo>
                  <a:pt x="12090" y="5990"/>
                </a:lnTo>
                <a:lnTo>
                  <a:pt x="12190" y="6030"/>
                </a:lnTo>
                <a:lnTo>
                  <a:pt x="12280" y="6080"/>
                </a:lnTo>
                <a:lnTo>
                  <a:pt x="12320" y="6080"/>
                </a:lnTo>
                <a:lnTo>
                  <a:pt x="12340" y="6170"/>
                </a:lnTo>
                <a:lnTo>
                  <a:pt x="12410" y="6170"/>
                </a:lnTo>
                <a:lnTo>
                  <a:pt x="12440" y="6170"/>
                </a:lnTo>
                <a:lnTo>
                  <a:pt x="12460" y="6170"/>
                </a:lnTo>
                <a:lnTo>
                  <a:pt x="12550" y="6190"/>
                </a:lnTo>
                <a:lnTo>
                  <a:pt x="12550" y="6240"/>
                </a:lnTo>
                <a:lnTo>
                  <a:pt x="12550" y="6430"/>
                </a:lnTo>
                <a:lnTo>
                  <a:pt x="12600" y="6490"/>
                </a:lnTo>
                <a:lnTo>
                  <a:pt x="12460" y="6540"/>
                </a:lnTo>
                <a:lnTo>
                  <a:pt x="12320" y="6540"/>
                </a:lnTo>
                <a:lnTo>
                  <a:pt x="12230" y="6540"/>
                </a:lnTo>
                <a:lnTo>
                  <a:pt x="12140" y="6610"/>
                </a:lnTo>
                <a:lnTo>
                  <a:pt x="12070" y="6630"/>
                </a:lnTo>
                <a:lnTo>
                  <a:pt x="12030" y="6630"/>
                </a:lnTo>
                <a:lnTo>
                  <a:pt x="11930" y="6630"/>
                </a:lnTo>
                <a:lnTo>
                  <a:pt x="11890" y="6560"/>
                </a:lnTo>
                <a:lnTo>
                  <a:pt x="11800" y="6630"/>
                </a:lnTo>
                <a:lnTo>
                  <a:pt x="11710" y="6730"/>
                </a:lnTo>
                <a:lnTo>
                  <a:pt x="11620" y="6790"/>
                </a:lnTo>
                <a:lnTo>
                  <a:pt x="11550" y="6910"/>
                </a:lnTo>
                <a:lnTo>
                  <a:pt x="11430" y="6960"/>
                </a:lnTo>
                <a:lnTo>
                  <a:pt x="11390" y="7030"/>
                </a:lnTo>
                <a:lnTo>
                  <a:pt x="11340" y="7140"/>
                </a:lnTo>
                <a:lnTo>
                  <a:pt x="11320" y="7280"/>
                </a:lnTo>
                <a:lnTo>
                  <a:pt x="11270" y="7420"/>
                </a:lnTo>
                <a:lnTo>
                  <a:pt x="11270" y="7530"/>
                </a:lnTo>
                <a:lnTo>
                  <a:pt x="11320" y="7650"/>
                </a:lnTo>
                <a:lnTo>
                  <a:pt x="11410" y="7760"/>
                </a:lnTo>
                <a:lnTo>
                  <a:pt x="11460" y="7950"/>
                </a:lnTo>
                <a:lnTo>
                  <a:pt x="11480" y="8020"/>
                </a:lnTo>
                <a:lnTo>
                  <a:pt x="11550" y="8090"/>
                </a:lnTo>
                <a:lnTo>
                  <a:pt x="11590" y="8200"/>
                </a:lnTo>
                <a:lnTo>
                  <a:pt x="11590" y="8230"/>
                </a:lnTo>
                <a:lnTo>
                  <a:pt x="11480" y="8270"/>
                </a:lnTo>
                <a:lnTo>
                  <a:pt x="11460" y="8460"/>
                </a:lnTo>
                <a:lnTo>
                  <a:pt x="11340" y="8620"/>
                </a:lnTo>
                <a:lnTo>
                  <a:pt x="11320" y="8710"/>
                </a:lnTo>
                <a:lnTo>
                  <a:pt x="11300" y="8800"/>
                </a:lnTo>
                <a:lnTo>
                  <a:pt x="11230" y="8870"/>
                </a:lnTo>
                <a:lnTo>
                  <a:pt x="11210" y="8920"/>
                </a:lnTo>
                <a:lnTo>
                  <a:pt x="11140" y="8990"/>
                </a:lnTo>
                <a:lnTo>
                  <a:pt x="11090" y="9030"/>
                </a:lnTo>
                <a:lnTo>
                  <a:pt x="11020" y="9060"/>
                </a:lnTo>
                <a:lnTo>
                  <a:pt x="11000" y="9060"/>
                </a:lnTo>
                <a:lnTo>
                  <a:pt x="11000" y="9170"/>
                </a:lnTo>
                <a:lnTo>
                  <a:pt x="10910" y="9310"/>
                </a:lnTo>
                <a:lnTo>
                  <a:pt x="10840" y="9540"/>
                </a:lnTo>
                <a:lnTo>
                  <a:pt x="10860" y="9770"/>
                </a:lnTo>
                <a:lnTo>
                  <a:pt x="10860" y="9980"/>
                </a:lnTo>
                <a:lnTo>
                  <a:pt x="10840" y="10070"/>
                </a:lnTo>
                <a:lnTo>
                  <a:pt x="10770" y="10100"/>
                </a:lnTo>
                <a:lnTo>
                  <a:pt x="10660" y="10140"/>
                </a:lnTo>
                <a:lnTo>
                  <a:pt x="10540" y="10210"/>
                </a:lnTo>
                <a:lnTo>
                  <a:pt x="10340" y="10230"/>
                </a:lnTo>
                <a:lnTo>
                  <a:pt x="10160" y="10280"/>
                </a:lnTo>
                <a:lnTo>
                  <a:pt x="10040" y="10280"/>
                </a:lnTo>
                <a:lnTo>
                  <a:pt x="9880" y="10280"/>
                </a:lnTo>
                <a:lnTo>
                  <a:pt x="9750" y="10230"/>
                </a:lnTo>
                <a:lnTo>
                  <a:pt x="9570" y="10280"/>
                </a:lnTo>
                <a:lnTo>
                  <a:pt x="9570" y="10390"/>
                </a:lnTo>
                <a:lnTo>
                  <a:pt x="9470" y="10600"/>
                </a:lnTo>
                <a:lnTo>
                  <a:pt x="9410" y="10650"/>
                </a:lnTo>
                <a:lnTo>
                  <a:pt x="9360" y="10830"/>
                </a:lnTo>
                <a:lnTo>
                  <a:pt x="9250" y="10970"/>
                </a:lnTo>
                <a:lnTo>
                  <a:pt x="9160" y="11110"/>
                </a:lnTo>
                <a:lnTo>
                  <a:pt x="9160" y="11480"/>
                </a:lnTo>
                <a:lnTo>
                  <a:pt x="9040" y="11730"/>
                </a:lnTo>
                <a:lnTo>
                  <a:pt x="9000" y="11920"/>
                </a:lnTo>
                <a:lnTo>
                  <a:pt x="8940" y="11990"/>
                </a:lnTo>
                <a:lnTo>
                  <a:pt x="8910" y="11980"/>
                </a:lnTo>
                <a:lnTo>
                  <a:pt x="8900" y="11970"/>
                </a:lnTo>
                <a:lnTo>
                  <a:pt x="8890" y="11960"/>
                </a:lnTo>
                <a:lnTo>
                  <a:pt x="8890" y="11950"/>
                </a:lnTo>
                <a:lnTo>
                  <a:pt x="8860" y="11910"/>
                </a:lnTo>
                <a:lnTo>
                  <a:pt x="8850" y="11900"/>
                </a:lnTo>
                <a:lnTo>
                  <a:pt x="8840" y="11900"/>
                </a:lnTo>
                <a:lnTo>
                  <a:pt x="8820" y="11900"/>
                </a:lnTo>
                <a:lnTo>
                  <a:pt x="8780" y="11900"/>
                </a:lnTo>
                <a:lnTo>
                  <a:pt x="8750" y="11890"/>
                </a:lnTo>
                <a:lnTo>
                  <a:pt x="8740" y="11890"/>
                </a:lnTo>
                <a:lnTo>
                  <a:pt x="8720" y="11890"/>
                </a:lnTo>
                <a:lnTo>
                  <a:pt x="8710" y="11900"/>
                </a:lnTo>
                <a:lnTo>
                  <a:pt x="8680" y="11910"/>
                </a:lnTo>
                <a:lnTo>
                  <a:pt x="8670" y="11920"/>
                </a:lnTo>
                <a:lnTo>
                  <a:pt x="8650" y="11920"/>
                </a:lnTo>
                <a:lnTo>
                  <a:pt x="8640" y="11920"/>
                </a:lnTo>
                <a:lnTo>
                  <a:pt x="8630" y="11920"/>
                </a:lnTo>
                <a:lnTo>
                  <a:pt x="8610" y="11910"/>
                </a:lnTo>
                <a:lnTo>
                  <a:pt x="8590" y="11910"/>
                </a:lnTo>
                <a:lnTo>
                  <a:pt x="8560" y="11900"/>
                </a:lnTo>
                <a:lnTo>
                  <a:pt x="8470" y="11910"/>
                </a:lnTo>
                <a:lnTo>
                  <a:pt x="8450" y="11900"/>
                </a:lnTo>
                <a:lnTo>
                  <a:pt x="8440" y="11900"/>
                </a:lnTo>
                <a:lnTo>
                  <a:pt x="8430" y="11900"/>
                </a:lnTo>
                <a:lnTo>
                  <a:pt x="8420" y="11880"/>
                </a:lnTo>
                <a:lnTo>
                  <a:pt x="8400" y="11870"/>
                </a:lnTo>
                <a:lnTo>
                  <a:pt x="8390" y="11860"/>
                </a:lnTo>
                <a:lnTo>
                  <a:pt x="8380" y="11850"/>
                </a:lnTo>
                <a:lnTo>
                  <a:pt x="8370" y="11840"/>
                </a:lnTo>
                <a:lnTo>
                  <a:pt x="8370" y="11830"/>
                </a:lnTo>
                <a:lnTo>
                  <a:pt x="8370" y="11770"/>
                </a:lnTo>
                <a:lnTo>
                  <a:pt x="8360" y="11760"/>
                </a:lnTo>
                <a:lnTo>
                  <a:pt x="8350" y="11740"/>
                </a:lnTo>
                <a:lnTo>
                  <a:pt x="8350" y="11730"/>
                </a:lnTo>
                <a:lnTo>
                  <a:pt x="8340" y="11730"/>
                </a:lnTo>
                <a:lnTo>
                  <a:pt x="8330" y="11720"/>
                </a:lnTo>
                <a:lnTo>
                  <a:pt x="8270" y="11690"/>
                </a:lnTo>
                <a:lnTo>
                  <a:pt x="8260" y="11690"/>
                </a:lnTo>
                <a:lnTo>
                  <a:pt x="8240" y="11680"/>
                </a:lnTo>
                <a:lnTo>
                  <a:pt x="8230" y="11670"/>
                </a:lnTo>
                <a:lnTo>
                  <a:pt x="8220" y="11660"/>
                </a:lnTo>
                <a:lnTo>
                  <a:pt x="8220" y="11650"/>
                </a:lnTo>
                <a:lnTo>
                  <a:pt x="8220" y="11640"/>
                </a:lnTo>
                <a:lnTo>
                  <a:pt x="8220" y="11630"/>
                </a:lnTo>
                <a:lnTo>
                  <a:pt x="8220" y="11600"/>
                </a:lnTo>
                <a:lnTo>
                  <a:pt x="8210" y="11580"/>
                </a:lnTo>
                <a:lnTo>
                  <a:pt x="8200" y="11570"/>
                </a:lnTo>
                <a:lnTo>
                  <a:pt x="8190" y="11550"/>
                </a:lnTo>
                <a:lnTo>
                  <a:pt x="8170" y="11520"/>
                </a:lnTo>
                <a:lnTo>
                  <a:pt x="8170" y="11510"/>
                </a:lnTo>
                <a:lnTo>
                  <a:pt x="8160" y="11510"/>
                </a:lnTo>
                <a:lnTo>
                  <a:pt x="8150" y="11500"/>
                </a:lnTo>
                <a:lnTo>
                  <a:pt x="8140" y="11500"/>
                </a:lnTo>
                <a:lnTo>
                  <a:pt x="8100" y="11500"/>
                </a:lnTo>
                <a:lnTo>
                  <a:pt x="8090" y="11490"/>
                </a:lnTo>
                <a:lnTo>
                  <a:pt x="8080" y="11490"/>
                </a:lnTo>
                <a:lnTo>
                  <a:pt x="8070" y="11480"/>
                </a:lnTo>
                <a:lnTo>
                  <a:pt x="8050" y="11460"/>
                </a:lnTo>
                <a:lnTo>
                  <a:pt x="8040" y="11450"/>
                </a:lnTo>
                <a:lnTo>
                  <a:pt x="8030" y="11450"/>
                </a:lnTo>
                <a:lnTo>
                  <a:pt x="8020" y="11450"/>
                </a:lnTo>
                <a:lnTo>
                  <a:pt x="8010" y="11440"/>
                </a:lnTo>
                <a:lnTo>
                  <a:pt x="7960" y="11450"/>
                </a:lnTo>
                <a:lnTo>
                  <a:pt x="7920" y="11450"/>
                </a:lnTo>
                <a:lnTo>
                  <a:pt x="7900" y="11450"/>
                </a:lnTo>
                <a:lnTo>
                  <a:pt x="7890" y="11440"/>
                </a:lnTo>
                <a:lnTo>
                  <a:pt x="7880" y="11440"/>
                </a:lnTo>
                <a:lnTo>
                  <a:pt x="7880" y="11430"/>
                </a:lnTo>
                <a:lnTo>
                  <a:pt x="7870" y="11430"/>
                </a:lnTo>
                <a:lnTo>
                  <a:pt x="7840" y="11380"/>
                </a:lnTo>
                <a:lnTo>
                  <a:pt x="7840" y="11370"/>
                </a:lnTo>
                <a:lnTo>
                  <a:pt x="7830" y="11360"/>
                </a:lnTo>
                <a:lnTo>
                  <a:pt x="7820" y="11360"/>
                </a:lnTo>
                <a:lnTo>
                  <a:pt x="7780" y="11340"/>
                </a:lnTo>
                <a:lnTo>
                  <a:pt x="7740" y="11330"/>
                </a:lnTo>
                <a:lnTo>
                  <a:pt x="7730" y="11330"/>
                </a:lnTo>
                <a:lnTo>
                  <a:pt x="7720" y="11320"/>
                </a:lnTo>
                <a:lnTo>
                  <a:pt x="7710" y="11320"/>
                </a:lnTo>
                <a:lnTo>
                  <a:pt x="7700" y="11300"/>
                </a:lnTo>
                <a:lnTo>
                  <a:pt x="7690" y="11300"/>
                </a:lnTo>
                <a:lnTo>
                  <a:pt x="7670" y="11280"/>
                </a:lnTo>
                <a:lnTo>
                  <a:pt x="7650" y="11270"/>
                </a:lnTo>
                <a:lnTo>
                  <a:pt x="7630" y="11270"/>
                </a:lnTo>
                <a:lnTo>
                  <a:pt x="7620" y="11260"/>
                </a:lnTo>
                <a:lnTo>
                  <a:pt x="7590" y="11260"/>
                </a:lnTo>
                <a:lnTo>
                  <a:pt x="7580" y="11260"/>
                </a:lnTo>
                <a:lnTo>
                  <a:pt x="7570" y="11250"/>
                </a:lnTo>
                <a:lnTo>
                  <a:pt x="7560" y="11240"/>
                </a:lnTo>
                <a:lnTo>
                  <a:pt x="7550" y="11230"/>
                </a:lnTo>
                <a:lnTo>
                  <a:pt x="7540" y="11210"/>
                </a:lnTo>
                <a:lnTo>
                  <a:pt x="7530" y="11200"/>
                </a:lnTo>
                <a:lnTo>
                  <a:pt x="7530" y="11180"/>
                </a:lnTo>
                <a:lnTo>
                  <a:pt x="7520" y="11130"/>
                </a:lnTo>
                <a:lnTo>
                  <a:pt x="7520" y="11120"/>
                </a:lnTo>
                <a:lnTo>
                  <a:pt x="7510" y="11110"/>
                </a:lnTo>
                <a:lnTo>
                  <a:pt x="7500" y="11100"/>
                </a:lnTo>
                <a:lnTo>
                  <a:pt x="7490" y="11100"/>
                </a:lnTo>
                <a:lnTo>
                  <a:pt x="7480" y="11100"/>
                </a:lnTo>
                <a:lnTo>
                  <a:pt x="7470" y="11090"/>
                </a:lnTo>
                <a:lnTo>
                  <a:pt x="7460" y="11090"/>
                </a:lnTo>
                <a:lnTo>
                  <a:pt x="7450" y="11090"/>
                </a:lnTo>
                <a:lnTo>
                  <a:pt x="7430" y="11100"/>
                </a:lnTo>
                <a:lnTo>
                  <a:pt x="7410" y="11100"/>
                </a:lnTo>
                <a:lnTo>
                  <a:pt x="7370" y="11120"/>
                </a:lnTo>
                <a:lnTo>
                  <a:pt x="7360" y="11120"/>
                </a:lnTo>
                <a:lnTo>
                  <a:pt x="7350" y="11120"/>
                </a:lnTo>
                <a:lnTo>
                  <a:pt x="7340" y="11120"/>
                </a:lnTo>
                <a:lnTo>
                  <a:pt x="7330" y="11110"/>
                </a:lnTo>
                <a:lnTo>
                  <a:pt x="7300" y="11090"/>
                </a:lnTo>
                <a:lnTo>
                  <a:pt x="7290" y="11080"/>
                </a:lnTo>
                <a:lnTo>
                  <a:pt x="7280" y="11080"/>
                </a:lnTo>
                <a:lnTo>
                  <a:pt x="7250" y="11070"/>
                </a:lnTo>
                <a:lnTo>
                  <a:pt x="7230" y="11060"/>
                </a:lnTo>
                <a:lnTo>
                  <a:pt x="7220" y="11050"/>
                </a:lnTo>
                <a:lnTo>
                  <a:pt x="7210" y="11050"/>
                </a:lnTo>
                <a:lnTo>
                  <a:pt x="7210" y="11040"/>
                </a:lnTo>
                <a:lnTo>
                  <a:pt x="7200" y="11030"/>
                </a:lnTo>
                <a:lnTo>
                  <a:pt x="7200" y="11020"/>
                </a:lnTo>
                <a:lnTo>
                  <a:pt x="7200" y="11010"/>
                </a:lnTo>
                <a:lnTo>
                  <a:pt x="7200" y="10980"/>
                </a:lnTo>
                <a:lnTo>
                  <a:pt x="7200" y="10970"/>
                </a:lnTo>
                <a:lnTo>
                  <a:pt x="7200" y="10960"/>
                </a:lnTo>
                <a:lnTo>
                  <a:pt x="7190" y="10940"/>
                </a:lnTo>
                <a:lnTo>
                  <a:pt x="7190" y="10930"/>
                </a:lnTo>
                <a:lnTo>
                  <a:pt x="7160" y="10900"/>
                </a:lnTo>
                <a:lnTo>
                  <a:pt x="7150" y="10890"/>
                </a:lnTo>
                <a:lnTo>
                  <a:pt x="7130" y="10860"/>
                </a:lnTo>
                <a:lnTo>
                  <a:pt x="7100" y="10810"/>
                </a:lnTo>
                <a:lnTo>
                  <a:pt x="7080" y="10770"/>
                </a:lnTo>
                <a:lnTo>
                  <a:pt x="7080" y="10760"/>
                </a:lnTo>
                <a:lnTo>
                  <a:pt x="7080" y="10740"/>
                </a:lnTo>
                <a:lnTo>
                  <a:pt x="7080" y="10730"/>
                </a:lnTo>
                <a:lnTo>
                  <a:pt x="7080" y="10710"/>
                </a:lnTo>
                <a:lnTo>
                  <a:pt x="7080" y="10670"/>
                </a:lnTo>
                <a:lnTo>
                  <a:pt x="7080" y="10580"/>
                </a:lnTo>
                <a:lnTo>
                  <a:pt x="7040" y="10590"/>
                </a:lnTo>
                <a:lnTo>
                  <a:pt x="6980" y="10590"/>
                </a:lnTo>
                <a:lnTo>
                  <a:pt x="6970" y="10590"/>
                </a:lnTo>
                <a:lnTo>
                  <a:pt x="6970" y="10600"/>
                </a:lnTo>
                <a:lnTo>
                  <a:pt x="6950" y="10600"/>
                </a:lnTo>
                <a:lnTo>
                  <a:pt x="6940" y="10620"/>
                </a:lnTo>
                <a:lnTo>
                  <a:pt x="6930" y="10630"/>
                </a:lnTo>
                <a:lnTo>
                  <a:pt x="6900" y="10640"/>
                </a:lnTo>
                <a:lnTo>
                  <a:pt x="6870" y="10660"/>
                </a:lnTo>
                <a:lnTo>
                  <a:pt x="6840" y="10670"/>
                </a:lnTo>
                <a:lnTo>
                  <a:pt x="6800" y="10690"/>
                </a:lnTo>
                <a:lnTo>
                  <a:pt x="6790" y="10690"/>
                </a:lnTo>
                <a:lnTo>
                  <a:pt x="6780" y="10710"/>
                </a:lnTo>
                <a:lnTo>
                  <a:pt x="6750" y="10720"/>
                </a:lnTo>
                <a:lnTo>
                  <a:pt x="6740" y="10730"/>
                </a:lnTo>
                <a:lnTo>
                  <a:pt x="6730" y="10730"/>
                </a:lnTo>
                <a:lnTo>
                  <a:pt x="6720" y="10730"/>
                </a:lnTo>
                <a:lnTo>
                  <a:pt x="6700" y="10720"/>
                </a:lnTo>
                <a:lnTo>
                  <a:pt x="6690" y="10720"/>
                </a:lnTo>
                <a:lnTo>
                  <a:pt x="6680" y="10720"/>
                </a:lnTo>
                <a:lnTo>
                  <a:pt x="6670" y="10720"/>
                </a:lnTo>
                <a:lnTo>
                  <a:pt x="6660" y="10720"/>
                </a:lnTo>
                <a:lnTo>
                  <a:pt x="6640" y="10740"/>
                </a:lnTo>
                <a:lnTo>
                  <a:pt x="6630" y="10750"/>
                </a:lnTo>
                <a:lnTo>
                  <a:pt x="6620" y="10750"/>
                </a:lnTo>
                <a:lnTo>
                  <a:pt x="6610" y="10750"/>
                </a:lnTo>
                <a:lnTo>
                  <a:pt x="6580" y="10760"/>
                </a:lnTo>
                <a:lnTo>
                  <a:pt x="6570" y="10760"/>
                </a:lnTo>
                <a:lnTo>
                  <a:pt x="6550" y="10770"/>
                </a:lnTo>
                <a:lnTo>
                  <a:pt x="6520" y="10780"/>
                </a:lnTo>
                <a:lnTo>
                  <a:pt x="6510" y="10780"/>
                </a:lnTo>
                <a:lnTo>
                  <a:pt x="6500" y="10790"/>
                </a:lnTo>
                <a:lnTo>
                  <a:pt x="6480" y="10810"/>
                </a:lnTo>
                <a:lnTo>
                  <a:pt x="6470" y="10820"/>
                </a:lnTo>
                <a:lnTo>
                  <a:pt x="6450" y="10840"/>
                </a:lnTo>
                <a:lnTo>
                  <a:pt x="6440" y="10840"/>
                </a:lnTo>
                <a:lnTo>
                  <a:pt x="6430" y="10840"/>
                </a:lnTo>
                <a:lnTo>
                  <a:pt x="6420" y="10840"/>
                </a:lnTo>
                <a:lnTo>
                  <a:pt x="6410" y="10840"/>
                </a:lnTo>
                <a:lnTo>
                  <a:pt x="6400" y="10820"/>
                </a:lnTo>
                <a:lnTo>
                  <a:pt x="6390" y="10820"/>
                </a:lnTo>
                <a:lnTo>
                  <a:pt x="6360" y="10800"/>
                </a:lnTo>
                <a:lnTo>
                  <a:pt x="6340" y="10790"/>
                </a:lnTo>
                <a:lnTo>
                  <a:pt x="6320" y="10780"/>
                </a:lnTo>
                <a:lnTo>
                  <a:pt x="6310" y="10770"/>
                </a:lnTo>
                <a:lnTo>
                  <a:pt x="6300" y="10630"/>
                </a:lnTo>
                <a:lnTo>
                  <a:pt x="6300" y="10590"/>
                </a:lnTo>
                <a:lnTo>
                  <a:pt x="6300" y="9650"/>
                </a:lnTo>
                <a:lnTo>
                  <a:pt x="6290" y="9530"/>
                </a:lnTo>
                <a:lnTo>
                  <a:pt x="6290" y="9470"/>
                </a:lnTo>
                <a:lnTo>
                  <a:pt x="6290" y="9440"/>
                </a:lnTo>
                <a:lnTo>
                  <a:pt x="6300" y="9430"/>
                </a:lnTo>
                <a:lnTo>
                  <a:pt x="6300" y="9420"/>
                </a:lnTo>
                <a:lnTo>
                  <a:pt x="6310" y="9400"/>
                </a:lnTo>
                <a:lnTo>
                  <a:pt x="6310" y="9390"/>
                </a:lnTo>
                <a:lnTo>
                  <a:pt x="6310" y="9370"/>
                </a:lnTo>
                <a:lnTo>
                  <a:pt x="6310" y="9350"/>
                </a:lnTo>
                <a:lnTo>
                  <a:pt x="6290" y="7680"/>
                </a:lnTo>
                <a:lnTo>
                  <a:pt x="6280" y="6720"/>
                </a:lnTo>
                <a:lnTo>
                  <a:pt x="6260" y="4940"/>
                </a:lnTo>
                <a:lnTo>
                  <a:pt x="6260" y="4860"/>
                </a:lnTo>
                <a:lnTo>
                  <a:pt x="6260" y="4830"/>
                </a:lnTo>
                <a:lnTo>
                  <a:pt x="6340" y="4690"/>
                </a:lnTo>
                <a:lnTo>
                  <a:pt x="6630" y="4590"/>
                </a:lnTo>
                <a:lnTo>
                  <a:pt x="7450" y="4470"/>
                </a:lnTo>
                <a:lnTo>
                  <a:pt x="7640" y="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