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Kuna Yala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Panama • State Map | Fully Editable Vector Shape</a:t>
            </a:r>
          </a:p>
        </p:txBody>
      </p:sp>
      <p:sp>
        <p:nvSpPr>
          <p:cNvPr id="101" name="Kuna Yala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89340" y="15340"/>
                </a:moveTo>
                <a:lnTo>
                  <a:pt x="89340" y="15360"/>
                </a:lnTo>
                <a:lnTo>
                  <a:pt x="89340" y="15370"/>
                </a:lnTo>
                <a:lnTo>
                  <a:pt x="89320" y="15370"/>
                </a:lnTo>
                <a:lnTo>
                  <a:pt x="89310" y="15370"/>
                </a:lnTo>
                <a:lnTo>
                  <a:pt x="89310" y="15360"/>
                </a:lnTo>
                <a:lnTo>
                  <a:pt x="89310" y="15340"/>
                </a:lnTo>
                <a:lnTo>
                  <a:pt x="89320" y="15340"/>
                </a:lnTo>
                <a:lnTo>
                  <a:pt x="89320" y="15330"/>
                </a:lnTo>
                <a:lnTo>
                  <a:pt x="89330" y="15330"/>
                </a:lnTo>
                <a:lnTo>
                  <a:pt x="89330" y="15320"/>
                </a:lnTo>
                <a:lnTo>
                  <a:pt x="89340" y="15320"/>
                </a:lnTo>
                <a:lnTo>
                  <a:pt x="89340" y="15310"/>
                </a:lnTo>
                <a:lnTo>
                  <a:pt x="89360" y="15310"/>
                </a:lnTo>
                <a:lnTo>
                  <a:pt x="89360" y="15330"/>
                </a:lnTo>
                <a:lnTo>
                  <a:pt x="89350" y="15330"/>
                </a:lnTo>
                <a:lnTo>
                  <a:pt x="89340" y="15330"/>
                </a:lnTo>
                <a:lnTo>
                  <a:pt x="89340" y="15340"/>
                </a:lnTo>
                <a:close/>
                <a:moveTo>
                  <a:pt x="88850" y="14800"/>
                </a:moveTo>
                <a:lnTo>
                  <a:pt x="88850" y="14810"/>
                </a:lnTo>
                <a:lnTo>
                  <a:pt x="88860" y="14810"/>
                </a:lnTo>
                <a:lnTo>
                  <a:pt x="88870" y="14810"/>
                </a:lnTo>
                <a:lnTo>
                  <a:pt x="88870" y="14820"/>
                </a:lnTo>
                <a:lnTo>
                  <a:pt x="88880" y="14820"/>
                </a:lnTo>
                <a:lnTo>
                  <a:pt x="88880" y="14840"/>
                </a:lnTo>
                <a:lnTo>
                  <a:pt x="88870" y="14840"/>
                </a:lnTo>
                <a:lnTo>
                  <a:pt x="88870" y="14850"/>
                </a:lnTo>
                <a:lnTo>
                  <a:pt x="88870" y="14880"/>
                </a:lnTo>
                <a:lnTo>
                  <a:pt x="88860" y="14880"/>
                </a:lnTo>
                <a:lnTo>
                  <a:pt x="88860" y="14900"/>
                </a:lnTo>
                <a:lnTo>
                  <a:pt x="88860" y="14890"/>
                </a:lnTo>
                <a:lnTo>
                  <a:pt x="88850" y="14890"/>
                </a:lnTo>
                <a:lnTo>
                  <a:pt x="88850" y="14880"/>
                </a:lnTo>
                <a:lnTo>
                  <a:pt x="88840" y="14880"/>
                </a:lnTo>
                <a:lnTo>
                  <a:pt x="88840" y="14870"/>
                </a:lnTo>
                <a:lnTo>
                  <a:pt x="88830" y="14870"/>
                </a:lnTo>
                <a:lnTo>
                  <a:pt x="88830" y="14860"/>
                </a:lnTo>
                <a:lnTo>
                  <a:pt x="88840" y="14860"/>
                </a:lnTo>
                <a:lnTo>
                  <a:pt x="88840" y="14840"/>
                </a:lnTo>
                <a:lnTo>
                  <a:pt x="88830" y="14840"/>
                </a:lnTo>
                <a:lnTo>
                  <a:pt x="88830" y="14820"/>
                </a:lnTo>
                <a:lnTo>
                  <a:pt x="88840" y="14820"/>
                </a:lnTo>
                <a:lnTo>
                  <a:pt x="88840" y="14810"/>
                </a:lnTo>
                <a:lnTo>
                  <a:pt x="88840" y="14800"/>
                </a:lnTo>
                <a:lnTo>
                  <a:pt x="88850" y="14800"/>
                </a:lnTo>
                <a:close/>
                <a:moveTo>
                  <a:pt x="88950" y="14730"/>
                </a:moveTo>
                <a:lnTo>
                  <a:pt x="88960" y="14730"/>
                </a:lnTo>
                <a:lnTo>
                  <a:pt x="88960" y="14740"/>
                </a:lnTo>
                <a:lnTo>
                  <a:pt x="88960" y="14760"/>
                </a:lnTo>
                <a:lnTo>
                  <a:pt x="88940" y="14760"/>
                </a:lnTo>
                <a:lnTo>
                  <a:pt x="88940" y="14750"/>
                </a:lnTo>
                <a:lnTo>
                  <a:pt x="88940" y="14730"/>
                </a:lnTo>
                <a:lnTo>
                  <a:pt x="88940" y="14710"/>
                </a:lnTo>
                <a:lnTo>
                  <a:pt x="88950" y="14710"/>
                </a:lnTo>
                <a:lnTo>
                  <a:pt x="88950" y="14700"/>
                </a:lnTo>
                <a:lnTo>
                  <a:pt x="88960" y="14700"/>
                </a:lnTo>
                <a:lnTo>
                  <a:pt x="88960" y="14720"/>
                </a:lnTo>
                <a:lnTo>
                  <a:pt x="88960" y="14730"/>
                </a:lnTo>
                <a:lnTo>
                  <a:pt x="88950" y="14730"/>
                </a:lnTo>
                <a:close/>
                <a:moveTo>
                  <a:pt x="87630" y="13560"/>
                </a:moveTo>
                <a:lnTo>
                  <a:pt x="87640" y="13560"/>
                </a:lnTo>
                <a:lnTo>
                  <a:pt x="87640" y="13570"/>
                </a:lnTo>
                <a:lnTo>
                  <a:pt x="87680" y="13570"/>
                </a:lnTo>
                <a:lnTo>
                  <a:pt x="87690" y="13570"/>
                </a:lnTo>
                <a:lnTo>
                  <a:pt x="87690" y="13580"/>
                </a:lnTo>
                <a:lnTo>
                  <a:pt x="87700" y="13580"/>
                </a:lnTo>
                <a:lnTo>
                  <a:pt x="87700" y="13590"/>
                </a:lnTo>
                <a:lnTo>
                  <a:pt x="87710" y="13590"/>
                </a:lnTo>
                <a:lnTo>
                  <a:pt x="87710" y="13600"/>
                </a:lnTo>
                <a:lnTo>
                  <a:pt x="87700" y="13600"/>
                </a:lnTo>
                <a:lnTo>
                  <a:pt x="87700" y="13610"/>
                </a:lnTo>
                <a:lnTo>
                  <a:pt x="87690" y="13610"/>
                </a:lnTo>
                <a:lnTo>
                  <a:pt x="87690" y="13620"/>
                </a:lnTo>
                <a:lnTo>
                  <a:pt x="87680" y="13620"/>
                </a:lnTo>
                <a:lnTo>
                  <a:pt x="87680" y="13630"/>
                </a:lnTo>
                <a:lnTo>
                  <a:pt x="87680" y="13640"/>
                </a:lnTo>
                <a:lnTo>
                  <a:pt x="87670" y="13640"/>
                </a:lnTo>
                <a:lnTo>
                  <a:pt x="87670" y="13650"/>
                </a:lnTo>
                <a:lnTo>
                  <a:pt x="87660" y="13650"/>
                </a:lnTo>
                <a:lnTo>
                  <a:pt x="87660" y="13660"/>
                </a:lnTo>
                <a:lnTo>
                  <a:pt x="87640" y="13660"/>
                </a:lnTo>
                <a:lnTo>
                  <a:pt x="87630" y="13660"/>
                </a:lnTo>
                <a:lnTo>
                  <a:pt x="87600" y="13660"/>
                </a:lnTo>
                <a:lnTo>
                  <a:pt x="87600" y="13670"/>
                </a:lnTo>
                <a:lnTo>
                  <a:pt x="87590" y="13670"/>
                </a:lnTo>
                <a:lnTo>
                  <a:pt x="87590" y="13680"/>
                </a:lnTo>
                <a:lnTo>
                  <a:pt x="87590" y="13690"/>
                </a:lnTo>
                <a:lnTo>
                  <a:pt x="87580" y="13690"/>
                </a:lnTo>
                <a:lnTo>
                  <a:pt x="87580" y="13700"/>
                </a:lnTo>
                <a:lnTo>
                  <a:pt x="87570" y="13700"/>
                </a:lnTo>
                <a:lnTo>
                  <a:pt x="87570" y="13690"/>
                </a:lnTo>
                <a:lnTo>
                  <a:pt x="87540" y="13690"/>
                </a:lnTo>
                <a:lnTo>
                  <a:pt x="87540" y="13680"/>
                </a:lnTo>
                <a:lnTo>
                  <a:pt x="87530" y="13680"/>
                </a:lnTo>
                <a:lnTo>
                  <a:pt x="87530" y="13670"/>
                </a:lnTo>
                <a:lnTo>
                  <a:pt x="87520" y="13670"/>
                </a:lnTo>
                <a:lnTo>
                  <a:pt x="87520" y="13660"/>
                </a:lnTo>
                <a:lnTo>
                  <a:pt x="87510" y="13660"/>
                </a:lnTo>
                <a:lnTo>
                  <a:pt x="87510" y="13630"/>
                </a:lnTo>
                <a:lnTo>
                  <a:pt x="87520" y="13630"/>
                </a:lnTo>
                <a:lnTo>
                  <a:pt x="87520" y="13620"/>
                </a:lnTo>
                <a:lnTo>
                  <a:pt x="87530" y="13620"/>
                </a:lnTo>
                <a:lnTo>
                  <a:pt x="87530" y="13610"/>
                </a:lnTo>
                <a:lnTo>
                  <a:pt x="87550" y="13610"/>
                </a:lnTo>
                <a:lnTo>
                  <a:pt x="87550" y="13620"/>
                </a:lnTo>
                <a:lnTo>
                  <a:pt x="87580" y="13620"/>
                </a:lnTo>
                <a:lnTo>
                  <a:pt x="87580" y="13610"/>
                </a:lnTo>
                <a:lnTo>
                  <a:pt x="87580" y="13600"/>
                </a:lnTo>
                <a:lnTo>
                  <a:pt x="87590" y="13600"/>
                </a:lnTo>
                <a:lnTo>
                  <a:pt x="87590" y="13590"/>
                </a:lnTo>
                <a:lnTo>
                  <a:pt x="87590" y="13580"/>
                </a:lnTo>
                <a:lnTo>
                  <a:pt x="87590" y="13570"/>
                </a:lnTo>
                <a:lnTo>
                  <a:pt x="87600" y="13570"/>
                </a:lnTo>
                <a:lnTo>
                  <a:pt x="87600" y="13560"/>
                </a:lnTo>
                <a:lnTo>
                  <a:pt x="87620" y="13560"/>
                </a:lnTo>
                <a:lnTo>
                  <a:pt x="87630" y="13560"/>
                </a:lnTo>
                <a:close/>
                <a:moveTo>
                  <a:pt x="87360" y="13560"/>
                </a:moveTo>
                <a:lnTo>
                  <a:pt x="87370" y="13560"/>
                </a:lnTo>
                <a:lnTo>
                  <a:pt x="87380" y="13560"/>
                </a:lnTo>
                <a:lnTo>
                  <a:pt x="87380" y="13570"/>
                </a:lnTo>
                <a:lnTo>
                  <a:pt x="87380" y="13580"/>
                </a:lnTo>
                <a:lnTo>
                  <a:pt x="87390" y="13580"/>
                </a:lnTo>
                <a:lnTo>
                  <a:pt x="87390" y="13590"/>
                </a:lnTo>
                <a:lnTo>
                  <a:pt x="87410" y="13590"/>
                </a:lnTo>
                <a:lnTo>
                  <a:pt x="87420" y="13590"/>
                </a:lnTo>
                <a:lnTo>
                  <a:pt x="87420" y="13580"/>
                </a:lnTo>
                <a:lnTo>
                  <a:pt x="87430" y="13580"/>
                </a:lnTo>
                <a:lnTo>
                  <a:pt x="87430" y="13590"/>
                </a:lnTo>
                <a:lnTo>
                  <a:pt x="87440" y="13590"/>
                </a:lnTo>
                <a:lnTo>
                  <a:pt x="87450" y="13590"/>
                </a:lnTo>
                <a:lnTo>
                  <a:pt x="87450" y="13600"/>
                </a:lnTo>
                <a:lnTo>
                  <a:pt x="87460" y="13600"/>
                </a:lnTo>
                <a:lnTo>
                  <a:pt x="87470" y="13600"/>
                </a:lnTo>
                <a:lnTo>
                  <a:pt x="87470" y="13610"/>
                </a:lnTo>
                <a:lnTo>
                  <a:pt x="87480" y="13610"/>
                </a:lnTo>
                <a:lnTo>
                  <a:pt x="87480" y="13630"/>
                </a:lnTo>
                <a:lnTo>
                  <a:pt x="87490" y="13630"/>
                </a:lnTo>
                <a:lnTo>
                  <a:pt x="87490" y="13670"/>
                </a:lnTo>
                <a:lnTo>
                  <a:pt x="87460" y="13670"/>
                </a:lnTo>
                <a:lnTo>
                  <a:pt x="87450" y="13670"/>
                </a:lnTo>
                <a:lnTo>
                  <a:pt x="87450" y="13660"/>
                </a:lnTo>
                <a:lnTo>
                  <a:pt x="87440" y="13660"/>
                </a:lnTo>
                <a:lnTo>
                  <a:pt x="87440" y="13650"/>
                </a:lnTo>
                <a:lnTo>
                  <a:pt x="87440" y="13640"/>
                </a:lnTo>
                <a:lnTo>
                  <a:pt x="87430" y="13640"/>
                </a:lnTo>
                <a:lnTo>
                  <a:pt x="87430" y="13630"/>
                </a:lnTo>
                <a:lnTo>
                  <a:pt x="87430" y="13620"/>
                </a:lnTo>
                <a:lnTo>
                  <a:pt x="87420" y="13620"/>
                </a:lnTo>
                <a:lnTo>
                  <a:pt x="87410" y="13620"/>
                </a:lnTo>
                <a:lnTo>
                  <a:pt x="87410" y="13610"/>
                </a:lnTo>
                <a:lnTo>
                  <a:pt x="87410" y="13620"/>
                </a:lnTo>
                <a:lnTo>
                  <a:pt x="87400" y="13620"/>
                </a:lnTo>
                <a:lnTo>
                  <a:pt x="87400" y="13610"/>
                </a:lnTo>
                <a:lnTo>
                  <a:pt x="87390" y="13610"/>
                </a:lnTo>
                <a:lnTo>
                  <a:pt x="87390" y="13600"/>
                </a:lnTo>
                <a:lnTo>
                  <a:pt x="87380" y="13600"/>
                </a:lnTo>
                <a:lnTo>
                  <a:pt x="87370" y="13600"/>
                </a:lnTo>
                <a:lnTo>
                  <a:pt x="87370" y="13590"/>
                </a:lnTo>
                <a:lnTo>
                  <a:pt x="87370" y="13580"/>
                </a:lnTo>
                <a:lnTo>
                  <a:pt x="87360" y="13580"/>
                </a:lnTo>
                <a:lnTo>
                  <a:pt x="87350" y="13580"/>
                </a:lnTo>
                <a:lnTo>
                  <a:pt x="87350" y="13570"/>
                </a:lnTo>
                <a:lnTo>
                  <a:pt x="87340" y="13570"/>
                </a:lnTo>
                <a:lnTo>
                  <a:pt x="87340" y="13560"/>
                </a:lnTo>
                <a:lnTo>
                  <a:pt x="87350" y="13560"/>
                </a:lnTo>
                <a:lnTo>
                  <a:pt x="87360" y="13560"/>
                </a:lnTo>
                <a:close/>
                <a:moveTo>
                  <a:pt x="87530" y="13600"/>
                </a:moveTo>
                <a:lnTo>
                  <a:pt x="87530" y="13610"/>
                </a:lnTo>
                <a:lnTo>
                  <a:pt x="87520" y="13610"/>
                </a:lnTo>
                <a:lnTo>
                  <a:pt x="87500" y="13610"/>
                </a:lnTo>
                <a:lnTo>
                  <a:pt x="87500" y="13600"/>
                </a:lnTo>
                <a:lnTo>
                  <a:pt x="87490" y="13600"/>
                </a:lnTo>
                <a:lnTo>
                  <a:pt x="87500" y="13600"/>
                </a:lnTo>
                <a:lnTo>
                  <a:pt x="87500" y="13590"/>
                </a:lnTo>
                <a:lnTo>
                  <a:pt x="87500" y="13580"/>
                </a:lnTo>
                <a:lnTo>
                  <a:pt x="87510" y="13580"/>
                </a:lnTo>
                <a:lnTo>
                  <a:pt x="87510" y="13570"/>
                </a:lnTo>
                <a:lnTo>
                  <a:pt x="87520" y="13570"/>
                </a:lnTo>
                <a:lnTo>
                  <a:pt x="87520" y="13550"/>
                </a:lnTo>
                <a:lnTo>
                  <a:pt x="87530" y="13550"/>
                </a:lnTo>
                <a:lnTo>
                  <a:pt x="87540" y="13550"/>
                </a:lnTo>
                <a:lnTo>
                  <a:pt x="87540" y="13600"/>
                </a:lnTo>
                <a:lnTo>
                  <a:pt x="87530" y="13600"/>
                </a:lnTo>
                <a:close/>
                <a:moveTo>
                  <a:pt x="87410" y="13480"/>
                </a:moveTo>
                <a:lnTo>
                  <a:pt x="87410" y="13510"/>
                </a:lnTo>
                <a:lnTo>
                  <a:pt x="87420" y="13510"/>
                </a:lnTo>
                <a:lnTo>
                  <a:pt x="87420" y="13520"/>
                </a:lnTo>
                <a:lnTo>
                  <a:pt x="87420" y="13530"/>
                </a:lnTo>
                <a:lnTo>
                  <a:pt x="87410" y="13530"/>
                </a:lnTo>
                <a:lnTo>
                  <a:pt x="87410" y="13540"/>
                </a:lnTo>
                <a:lnTo>
                  <a:pt x="87400" y="13540"/>
                </a:lnTo>
                <a:lnTo>
                  <a:pt x="87400" y="13530"/>
                </a:lnTo>
                <a:lnTo>
                  <a:pt x="87390" y="13530"/>
                </a:lnTo>
                <a:lnTo>
                  <a:pt x="87390" y="13510"/>
                </a:lnTo>
                <a:lnTo>
                  <a:pt x="87400" y="13510"/>
                </a:lnTo>
                <a:lnTo>
                  <a:pt x="87400" y="13500"/>
                </a:lnTo>
                <a:lnTo>
                  <a:pt x="87400" y="13480"/>
                </a:lnTo>
                <a:lnTo>
                  <a:pt x="87410" y="13480"/>
                </a:lnTo>
                <a:close/>
                <a:moveTo>
                  <a:pt x="87450" y="13470"/>
                </a:moveTo>
                <a:lnTo>
                  <a:pt x="87450" y="13490"/>
                </a:lnTo>
                <a:lnTo>
                  <a:pt x="87450" y="13500"/>
                </a:lnTo>
                <a:lnTo>
                  <a:pt x="87460" y="13500"/>
                </a:lnTo>
                <a:lnTo>
                  <a:pt x="87460" y="13510"/>
                </a:lnTo>
                <a:lnTo>
                  <a:pt x="87450" y="13510"/>
                </a:lnTo>
                <a:lnTo>
                  <a:pt x="87450" y="13520"/>
                </a:lnTo>
                <a:lnTo>
                  <a:pt x="87440" y="13520"/>
                </a:lnTo>
                <a:lnTo>
                  <a:pt x="87440" y="13510"/>
                </a:lnTo>
                <a:lnTo>
                  <a:pt x="87430" y="13510"/>
                </a:lnTo>
                <a:lnTo>
                  <a:pt x="87430" y="13500"/>
                </a:lnTo>
                <a:lnTo>
                  <a:pt x="87420" y="13500"/>
                </a:lnTo>
                <a:lnTo>
                  <a:pt x="87420" y="13490"/>
                </a:lnTo>
                <a:lnTo>
                  <a:pt x="87430" y="13490"/>
                </a:lnTo>
                <a:lnTo>
                  <a:pt x="87430" y="13470"/>
                </a:lnTo>
                <a:lnTo>
                  <a:pt x="87450" y="13470"/>
                </a:lnTo>
                <a:close/>
                <a:moveTo>
                  <a:pt x="87380" y="13370"/>
                </a:moveTo>
                <a:lnTo>
                  <a:pt x="87380" y="13380"/>
                </a:lnTo>
                <a:lnTo>
                  <a:pt x="87410" y="13380"/>
                </a:lnTo>
                <a:lnTo>
                  <a:pt x="87410" y="13390"/>
                </a:lnTo>
                <a:lnTo>
                  <a:pt x="87420" y="13390"/>
                </a:lnTo>
                <a:lnTo>
                  <a:pt x="87420" y="13400"/>
                </a:lnTo>
                <a:lnTo>
                  <a:pt x="87410" y="13400"/>
                </a:lnTo>
                <a:lnTo>
                  <a:pt x="87400" y="13400"/>
                </a:lnTo>
                <a:lnTo>
                  <a:pt x="87400" y="13390"/>
                </a:lnTo>
                <a:lnTo>
                  <a:pt x="87380" y="13390"/>
                </a:lnTo>
                <a:lnTo>
                  <a:pt x="87380" y="13400"/>
                </a:lnTo>
                <a:lnTo>
                  <a:pt x="87380" y="13420"/>
                </a:lnTo>
                <a:lnTo>
                  <a:pt x="87370" y="13420"/>
                </a:lnTo>
                <a:lnTo>
                  <a:pt x="87370" y="13430"/>
                </a:lnTo>
                <a:lnTo>
                  <a:pt x="87360" y="13430"/>
                </a:lnTo>
                <a:lnTo>
                  <a:pt x="87360" y="13450"/>
                </a:lnTo>
                <a:lnTo>
                  <a:pt x="87370" y="13450"/>
                </a:lnTo>
                <a:lnTo>
                  <a:pt x="87370" y="13460"/>
                </a:lnTo>
                <a:lnTo>
                  <a:pt x="87360" y="13460"/>
                </a:lnTo>
                <a:lnTo>
                  <a:pt x="87360" y="13450"/>
                </a:lnTo>
                <a:lnTo>
                  <a:pt x="87350" y="13450"/>
                </a:lnTo>
                <a:lnTo>
                  <a:pt x="87350" y="13420"/>
                </a:lnTo>
                <a:lnTo>
                  <a:pt x="87350" y="13410"/>
                </a:lnTo>
                <a:lnTo>
                  <a:pt x="87350" y="13400"/>
                </a:lnTo>
                <a:lnTo>
                  <a:pt x="87350" y="13390"/>
                </a:lnTo>
                <a:lnTo>
                  <a:pt x="87350" y="13380"/>
                </a:lnTo>
                <a:lnTo>
                  <a:pt x="87360" y="13380"/>
                </a:lnTo>
                <a:lnTo>
                  <a:pt x="87360" y="13370"/>
                </a:lnTo>
                <a:lnTo>
                  <a:pt x="87380" y="13370"/>
                </a:lnTo>
                <a:close/>
                <a:moveTo>
                  <a:pt x="86930" y="13280"/>
                </a:moveTo>
                <a:lnTo>
                  <a:pt x="86930" y="13290"/>
                </a:lnTo>
                <a:lnTo>
                  <a:pt x="86940" y="13290"/>
                </a:lnTo>
                <a:lnTo>
                  <a:pt x="86940" y="13300"/>
                </a:lnTo>
                <a:lnTo>
                  <a:pt x="86950" y="13300"/>
                </a:lnTo>
                <a:lnTo>
                  <a:pt x="86950" y="13310"/>
                </a:lnTo>
                <a:lnTo>
                  <a:pt x="86950" y="13320"/>
                </a:lnTo>
                <a:lnTo>
                  <a:pt x="86950" y="13330"/>
                </a:lnTo>
                <a:lnTo>
                  <a:pt x="86930" y="13330"/>
                </a:lnTo>
                <a:lnTo>
                  <a:pt x="86930" y="13320"/>
                </a:lnTo>
                <a:lnTo>
                  <a:pt x="86920" y="13320"/>
                </a:lnTo>
                <a:lnTo>
                  <a:pt x="86920" y="13310"/>
                </a:lnTo>
                <a:lnTo>
                  <a:pt x="86910" y="13310"/>
                </a:lnTo>
                <a:lnTo>
                  <a:pt x="86910" y="13290"/>
                </a:lnTo>
                <a:lnTo>
                  <a:pt x="86920" y="13290"/>
                </a:lnTo>
                <a:lnTo>
                  <a:pt x="86920" y="13280"/>
                </a:lnTo>
                <a:lnTo>
                  <a:pt x="86930" y="13280"/>
                </a:lnTo>
                <a:close/>
                <a:moveTo>
                  <a:pt x="87430" y="13200"/>
                </a:moveTo>
                <a:lnTo>
                  <a:pt x="87420" y="13200"/>
                </a:lnTo>
                <a:lnTo>
                  <a:pt x="87420" y="13210"/>
                </a:lnTo>
                <a:lnTo>
                  <a:pt x="87400" y="13210"/>
                </a:lnTo>
                <a:lnTo>
                  <a:pt x="87400" y="13200"/>
                </a:lnTo>
                <a:lnTo>
                  <a:pt x="87390" y="13200"/>
                </a:lnTo>
                <a:lnTo>
                  <a:pt x="87390" y="13180"/>
                </a:lnTo>
                <a:lnTo>
                  <a:pt x="87400" y="13180"/>
                </a:lnTo>
                <a:lnTo>
                  <a:pt x="87400" y="13170"/>
                </a:lnTo>
                <a:lnTo>
                  <a:pt x="87400" y="13160"/>
                </a:lnTo>
                <a:lnTo>
                  <a:pt x="87410" y="13160"/>
                </a:lnTo>
                <a:lnTo>
                  <a:pt x="87410" y="13150"/>
                </a:lnTo>
                <a:lnTo>
                  <a:pt x="87420" y="13150"/>
                </a:lnTo>
                <a:lnTo>
                  <a:pt x="87420" y="13140"/>
                </a:lnTo>
                <a:lnTo>
                  <a:pt x="87430" y="13140"/>
                </a:lnTo>
                <a:lnTo>
                  <a:pt x="87440" y="13140"/>
                </a:lnTo>
                <a:lnTo>
                  <a:pt x="87440" y="13130"/>
                </a:lnTo>
                <a:lnTo>
                  <a:pt x="87460" y="13130"/>
                </a:lnTo>
                <a:lnTo>
                  <a:pt x="87450" y="13130"/>
                </a:lnTo>
                <a:lnTo>
                  <a:pt x="87450" y="13150"/>
                </a:lnTo>
                <a:lnTo>
                  <a:pt x="87450" y="13160"/>
                </a:lnTo>
                <a:lnTo>
                  <a:pt x="87440" y="13160"/>
                </a:lnTo>
                <a:lnTo>
                  <a:pt x="87440" y="13170"/>
                </a:lnTo>
                <a:lnTo>
                  <a:pt x="87440" y="13190"/>
                </a:lnTo>
                <a:lnTo>
                  <a:pt x="87440" y="13200"/>
                </a:lnTo>
                <a:lnTo>
                  <a:pt x="87430" y="13200"/>
                </a:lnTo>
                <a:close/>
                <a:moveTo>
                  <a:pt x="86780" y="12860"/>
                </a:moveTo>
                <a:lnTo>
                  <a:pt x="86780" y="12870"/>
                </a:lnTo>
                <a:lnTo>
                  <a:pt x="86790" y="12870"/>
                </a:lnTo>
                <a:lnTo>
                  <a:pt x="86790" y="12880"/>
                </a:lnTo>
                <a:lnTo>
                  <a:pt x="86810" y="12880"/>
                </a:lnTo>
                <a:lnTo>
                  <a:pt x="86820" y="12880"/>
                </a:lnTo>
                <a:lnTo>
                  <a:pt x="86820" y="12890"/>
                </a:lnTo>
                <a:lnTo>
                  <a:pt x="86830" y="12890"/>
                </a:lnTo>
                <a:lnTo>
                  <a:pt x="86830" y="12900"/>
                </a:lnTo>
                <a:lnTo>
                  <a:pt x="86840" y="12900"/>
                </a:lnTo>
                <a:lnTo>
                  <a:pt x="86850" y="12900"/>
                </a:lnTo>
                <a:lnTo>
                  <a:pt x="86850" y="12910"/>
                </a:lnTo>
                <a:lnTo>
                  <a:pt x="86850" y="12920"/>
                </a:lnTo>
                <a:lnTo>
                  <a:pt x="86860" y="12920"/>
                </a:lnTo>
                <a:lnTo>
                  <a:pt x="86860" y="12930"/>
                </a:lnTo>
                <a:lnTo>
                  <a:pt x="86870" y="12930"/>
                </a:lnTo>
                <a:lnTo>
                  <a:pt x="86890" y="12930"/>
                </a:lnTo>
                <a:lnTo>
                  <a:pt x="86890" y="12940"/>
                </a:lnTo>
                <a:lnTo>
                  <a:pt x="86900" y="12940"/>
                </a:lnTo>
                <a:lnTo>
                  <a:pt x="86900" y="12950"/>
                </a:lnTo>
                <a:lnTo>
                  <a:pt x="86910" y="12950"/>
                </a:lnTo>
                <a:lnTo>
                  <a:pt x="86910" y="12960"/>
                </a:lnTo>
                <a:lnTo>
                  <a:pt x="86920" y="12960"/>
                </a:lnTo>
                <a:lnTo>
                  <a:pt x="86920" y="12970"/>
                </a:lnTo>
                <a:lnTo>
                  <a:pt x="86920" y="12980"/>
                </a:lnTo>
                <a:lnTo>
                  <a:pt x="86930" y="12980"/>
                </a:lnTo>
                <a:lnTo>
                  <a:pt x="86930" y="12990"/>
                </a:lnTo>
                <a:lnTo>
                  <a:pt x="86920" y="12990"/>
                </a:lnTo>
                <a:lnTo>
                  <a:pt x="86920" y="13000"/>
                </a:lnTo>
                <a:lnTo>
                  <a:pt x="86920" y="13010"/>
                </a:lnTo>
                <a:lnTo>
                  <a:pt x="86920" y="13020"/>
                </a:lnTo>
                <a:lnTo>
                  <a:pt x="86950" y="13020"/>
                </a:lnTo>
                <a:lnTo>
                  <a:pt x="86950" y="13030"/>
                </a:lnTo>
                <a:lnTo>
                  <a:pt x="86950" y="13020"/>
                </a:lnTo>
                <a:lnTo>
                  <a:pt x="86980" y="13020"/>
                </a:lnTo>
                <a:lnTo>
                  <a:pt x="87000" y="13020"/>
                </a:lnTo>
                <a:lnTo>
                  <a:pt x="87000" y="13030"/>
                </a:lnTo>
                <a:lnTo>
                  <a:pt x="87010" y="13030"/>
                </a:lnTo>
                <a:lnTo>
                  <a:pt x="87010" y="13040"/>
                </a:lnTo>
                <a:lnTo>
                  <a:pt x="87010" y="13060"/>
                </a:lnTo>
                <a:lnTo>
                  <a:pt x="87020" y="13060"/>
                </a:lnTo>
                <a:lnTo>
                  <a:pt x="87020" y="13070"/>
                </a:lnTo>
                <a:lnTo>
                  <a:pt x="87030" y="13070"/>
                </a:lnTo>
                <a:lnTo>
                  <a:pt x="87030" y="13080"/>
                </a:lnTo>
                <a:lnTo>
                  <a:pt x="87030" y="13090"/>
                </a:lnTo>
                <a:lnTo>
                  <a:pt x="87040" y="13090"/>
                </a:lnTo>
                <a:lnTo>
                  <a:pt x="87040" y="13080"/>
                </a:lnTo>
                <a:lnTo>
                  <a:pt x="87040" y="13070"/>
                </a:lnTo>
                <a:lnTo>
                  <a:pt x="87060" y="13070"/>
                </a:lnTo>
                <a:lnTo>
                  <a:pt x="87060" y="13100"/>
                </a:lnTo>
                <a:lnTo>
                  <a:pt x="87070" y="13100"/>
                </a:lnTo>
                <a:lnTo>
                  <a:pt x="87070" y="13090"/>
                </a:lnTo>
                <a:lnTo>
                  <a:pt x="87080" y="13090"/>
                </a:lnTo>
                <a:lnTo>
                  <a:pt x="87080" y="13100"/>
                </a:lnTo>
                <a:lnTo>
                  <a:pt x="87070" y="13100"/>
                </a:lnTo>
                <a:lnTo>
                  <a:pt x="87070" y="13110"/>
                </a:lnTo>
                <a:lnTo>
                  <a:pt x="87070" y="13120"/>
                </a:lnTo>
                <a:lnTo>
                  <a:pt x="87060" y="13120"/>
                </a:lnTo>
                <a:lnTo>
                  <a:pt x="87060" y="13160"/>
                </a:lnTo>
                <a:lnTo>
                  <a:pt x="87060" y="13180"/>
                </a:lnTo>
                <a:lnTo>
                  <a:pt x="87070" y="13180"/>
                </a:lnTo>
                <a:lnTo>
                  <a:pt x="87070" y="13190"/>
                </a:lnTo>
                <a:lnTo>
                  <a:pt x="87080" y="13190"/>
                </a:lnTo>
                <a:lnTo>
                  <a:pt x="87080" y="13180"/>
                </a:lnTo>
                <a:lnTo>
                  <a:pt x="87090" y="13180"/>
                </a:lnTo>
                <a:lnTo>
                  <a:pt x="87090" y="13190"/>
                </a:lnTo>
                <a:lnTo>
                  <a:pt x="87100" y="13190"/>
                </a:lnTo>
                <a:lnTo>
                  <a:pt x="87120" y="13190"/>
                </a:lnTo>
                <a:lnTo>
                  <a:pt x="87120" y="13180"/>
                </a:lnTo>
                <a:lnTo>
                  <a:pt x="87130" y="13180"/>
                </a:lnTo>
                <a:lnTo>
                  <a:pt x="87130" y="13170"/>
                </a:lnTo>
                <a:lnTo>
                  <a:pt x="87170" y="13170"/>
                </a:lnTo>
                <a:lnTo>
                  <a:pt x="87170" y="13180"/>
                </a:lnTo>
                <a:lnTo>
                  <a:pt x="87180" y="13180"/>
                </a:lnTo>
                <a:lnTo>
                  <a:pt x="87180" y="13190"/>
                </a:lnTo>
                <a:lnTo>
                  <a:pt x="87190" y="13190"/>
                </a:lnTo>
                <a:lnTo>
                  <a:pt x="87190" y="13200"/>
                </a:lnTo>
                <a:lnTo>
                  <a:pt x="87190" y="13220"/>
                </a:lnTo>
                <a:lnTo>
                  <a:pt x="87180" y="13220"/>
                </a:lnTo>
                <a:lnTo>
                  <a:pt x="87180" y="13230"/>
                </a:lnTo>
                <a:lnTo>
                  <a:pt x="87190" y="13230"/>
                </a:lnTo>
                <a:lnTo>
                  <a:pt x="87190" y="13240"/>
                </a:lnTo>
                <a:lnTo>
                  <a:pt x="87200" y="13240"/>
                </a:lnTo>
                <a:lnTo>
                  <a:pt x="87200" y="13250"/>
                </a:lnTo>
                <a:lnTo>
                  <a:pt x="87200" y="13260"/>
                </a:lnTo>
                <a:lnTo>
                  <a:pt x="87210" y="13260"/>
                </a:lnTo>
                <a:lnTo>
                  <a:pt x="87220" y="13260"/>
                </a:lnTo>
                <a:lnTo>
                  <a:pt x="87220" y="13270"/>
                </a:lnTo>
                <a:lnTo>
                  <a:pt x="87230" y="13270"/>
                </a:lnTo>
                <a:lnTo>
                  <a:pt x="87230" y="13260"/>
                </a:lnTo>
                <a:lnTo>
                  <a:pt x="87250" y="13260"/>
                </a:lnTo>
                <a:lnTo>
                  <a:pt x="87260" y="13260"/>
                </a:lnTo>
                <a:lnTo>
                  <a:pt x="87260" y="13250"/>
                </a:lnTo>
                <a:lnTo>
                  <a:pt x="87260" y="13240"/>
                </a:lnTo>
                <a:lnTo>
                  <a:pt x="87260" y="13230"/>
                </a:lnTo>
                <a:lnTo>
                  <a:pt x="87270" y="13230"/>
                </a:lnTo>
                <a:lnTo>
                  <a:pt x="87270" y="13240"/>
                </a:lnTo>
                <a:lnTo>
                  <a:pt x="87290" y="13240"/>
                </a:lnTo>
                <a:lnTo>
                  <a:pt x="87290" y="13230"/>
                </a:lnTo>
                <a:lnTo>
                  <a:pt x="87310" y="13230"/>
                </a:lnTo>
                <a:lnTo>
                  <a:pt x="87310" y="13240"/>
                </a:lnTo>
                <a:lnTo>
                  <a:pt x="87310" y="13230"/>
                </a:lnTo>
                <a:lnTo>
                  <a:pt x="87320" y="13230"/>
                </a:lnTo>
                <a:lnTo>
                  <a:pt x="87320" y="13240"/>
                </a:lnTo>
                <a:lnTo>
                  <a:pt x="87320" y="13230"/>
                </a:lnTo>
                <a:lnTo>
                  <a:pt x="87330" y="13230"/>
                </a:lnTo>
                <a:lnTo>
                  <a:pt x="87330" y="13240"/>
                </a:lnTo>
                <a:lnTo>
                  <a:pt x="87340" y="13240"/>
                </a:lnTo>
                <a:lnTo>
                  <a:pt x="87340" y="13250"/>
                </a:lnTo>
                <a:lnTo>
                  <a:pt x="87340" y="13260"/>
                </a:lnTo>
                <a:lnTo>
                  <a:pt x="87330" y="13260"/>
                </a:lnTo>
                <a:lnTo>
                  <a:pt x="87330" y="13270"/>
                </a:lnTo>
                <a:lnTo>
                  <a:pt x="87320" y="13270"/>
                </a:lnTo>
                <a:lnTo>
                  <a:pt x="87320" y="13290"/>
                </a:lnTo>
                <a:lnTo>
                  <a:pt x="87330" y="13290"/>
                </a:lnTo>
                <a:lnTo>
                  <a:pt x="87330" y="13300"/>
                </a:lnTo>
                <a:lnTo>
                  <a:pt x="87320" y="13300"/>
                </a:lnTo>
                <a:lnTo>
                  <a:pt x="87320" y="13310"/>
                </a:lnTo>
                <a:lnTo>
                  <a:pt x="87310" y="13310"/>
                </a:lnTo>
                <a:lnTo>
                  <a:pt x="87310" y="13330"/>
                </a:lnTo>
                <a:lnTo>
                  <a:pt x="87300" y="13330"/>
                </a:lnTo>
                <a:lnTo>
                  <a:pt x="87300" y="13340"/>
                </a:lnTo>
                <a:lnTo>
                  <a:pt x="87290" y="13340"/>
                </a:lnTo>
                <a:lnTo>
                  <a:pt x="87290" y="13350"/>
                </a:lnTo>
                <a:lnTo>
                  <a:pt x="87280" y="13350"/>
                </a:lnTo>
                <a:lnTo>
                  <a:pt x="87280" y="13360"/>
                </a:lnTo>
                <a:lnTo>
                  <a:pt x="87270" y="13360"/>
                </a:lnTo>
                <a:lnTo>
                  <a:pt x="87240" y="13360"/>
                </a:lnTo>
                <a:lnTo>
                  <a:pt x="87230" y="13360"/>
                </a:lnTo>
                <a:lnTo>
                  <a:pt x="87230" y="13370"/>
                </a:lnTo>
                <a:lnTo>
                  <a:pt x="87220" y="13370"/>
                </a:lnTo>
                <a:lnTo>
                  <a:pt x="87220" y="13380"/>
                </a:lnTo>
                <a:lnTo>
                  <a:pt x="87210" y="13380"/>
                </a:lnTo>
                <a:lnTo>
                  <a:pt x="87210" y="13370"/>
                </a:lnTo>
                <a:lnTo>
                  <a:pt x="87210" y="13360"/>
                </a:lnTo>
                <a:lnTo>
                  <a:pt x="87200" y="13360"/>
                </a:lnTo>
                <a:lnTo>
                  <a:pt x="87200" y="13350"/>
                </a:lnTo>
                <a:lnTo>
                  <a:pt x="87200" y="13340"/>
                </a:lnTo>
                <a:lnTo>
                  <a:pt x="87190" y="13340"/>
                </a:lnTo>
                <a:lnTo>
                  <a:pt x="87190" y="13350"/>
                </a:lnTo>
                <a:lnTo>
                  <a:pt x="87180" y="13350"/>
                </a:lnTo>
                <a:lnTo>
                  <a:pt x="87170" y="13350"/>
                </a:lnTo>
                <a:lnTo>
                  <a:pt x="87170" y="13340"/>
                </a:lnTo>
                <a:lnTo>
                  <a:pt x="87170" y="13330"/>
                </a:lnTo>
                <a:lnTo>
                  <a:pt x="87160" y="13330"/>
                </a:lnTo>
                <a:lnTo>
                  <a:pt x="87160" y="13320"/>
                </a:lnTo>
                <a:lnTo>
                  <a:pt x="87150" y="13320"/>
                </a:lnTo>
                <a:lnTo>
                  <a:pt x="87150" y="13310"/>
                </a:lnTo>
                <a:lnTo>
                  <a:pt x="87150" y="13300"/>
                </a:lnTo>
                <a:lnTo>
                  <a:pt x="87140" y="13300"/>
                </a:lnTo>
                <a:lnTo>
                  <a:pt x="87140" y="13260"/>
                </a:lnTo>
                <a:lnTo>
                  <a:pt x="87130" y="13260"/>
                </a:lnTo>
                <a:lnTo>
                  <a:pt x="87120" y="13260"/>
                </a:lnTo>
                <a:lnTo>
                  <a:pt x="87120" y="13250"/>
                </a:lnTo>
                <a:lnTo>
                  <a:pt x="87110" y="13250"/>
                </a:lnTo>
                <a:lnTo>
                  <a:pt x="87110" y="13260"/>
                </a:lnTo>
                <a:lnTo>
                  <a:pt x="87100" y="13260"/>
                </a:lnTo>
                <a:lnTo>
                  <a:pt x="87070" y="13260"/>
                </a:lnTo>
                <a:lnTo>
                  <a:pt x="87060" y="13260"/>
                </a:lnTo>
                <a:lnTo>
                  <a:pt x="87060" y="13250"/>
                </a:lnTo>
                <a:lnTo>
                  <a:pt x="87050" y="13250"/>
                </a:lnTo>
                <a:lnTo>
                  <a:pt x="87040" y="13250"/>
                </a:lnTo>
                <a:lnTo>
                  <a:pt x="87040" y="13240"/>
                </a:lnTo>
                <a:lnTo>
                  <a:pt x="87030" y="13240"/>
                </a:lnTo>
                <a:lnTo>
                  <a:pt x="87030" y="13230"/>
                </a:lnTo>
                <a:lnTo>
                  <a:pt x="87020" y="13230"/>
                </a:lnTo>
                <a:lnTo>
                  <a:pt x="87010" y="13230"/>
                </a:lnTo>
                <a:lnTo>
                  <a:pt x="87010" y="13220"/>
                </a:lnTo>
                <a:lnTo>
                  <a:pt x="87010" y="13210"/>
                </a:lnTo>
                <a:lnTo>
                  <a:pt x="87000" y="13210"/>
                </a:lnTo>
                <a:lnTo>
                  <a:pt x="87000" y="13200"/>
                </a:lnTo>
                <a:lnTo>
                  <a:pt x="86990" y="13200"/>
                </a:lnTo>
                <a:lnTo>
                  <a:pt x="86990" y="13190"/>
                </a:lnTo>
                <a:lnTo>
                  <a:pt x="86980" y="13190"/>
                </a:lnTo>
                <a:lnTo>
                  <a:pt x="86980" y="13180"/>
                </a:lnTo>
                <a:lnTo>
                  <a:pt x="86980" y="13170"/>
                </a:lnTo>
                <a:lnTo>
                  <a:pt x="86960" y="13170"/>
                </a:lnTo>
                <a:lnTo>
                  <a:pt x="86960" y="13160"/>
                </a:lnTo>
                <a:lnTo>
                  <a:pt x="86960" y="13150"/>
                </a:lnTo>
                <a:lnTo>
                  <a:pt x="86950" y="13150"/>
                </a:lnTo>
                <a:lnTo>
                  <a:pt x="86950" y="13120"/>
                </a:lnTo>
                <a:lnTo>
                  <a:pt x="86940" y="13120"/>
                </a:lnTo>
                <a:lnTo>
                  <a:pt x="86920" y="13120"/>
                </a:lnTo>
                <a:lnTo>
                  <a:pt x="86920" y="13110"/>
                </a:lnTo>
                <a:lnTo>
                  <a:pt x="86910" y="13110"/>
                </a:lnTo>
                <a:lnTo>
                  <a:pt x="86890" y="13110"/>
                </a:lnTo>
                <a:lnTo>
                  <a:pt x="86890" y="13100"/>
                </a:lnTo>
                <a:lnTo>
                  <a:pt x="86890" y="13090"/>
                </a:lnTo>
                <a:lnTo>
                  <a:pt x="86890" y="13070"/>
                </a:lnTo>
                <a:lnTo>
                  <a:pt x="86880" y="13070"/>
                </a:lnTo>
                <a:lnTo>
                  <a:pt x="86880" y="13060"/>
                </a:lnTo>
                <a:lnTo>
                  <a:pt x="86870" y="13060"/>
                </a:lnTo>
                <a:lnTo>
                  <a:pt x="86870" y="13050"/>
                </a:lnTo>
                <a:lnTo>
                  <a:pt x="86860" y="13050"/>
                </a:lnTo>
                <a:lnTo>
                  <a:pt x="86860" y="13040"/>
                </a:lnTo>
                <a:lnTo>
                  <a:pt x="86860" y="13030"/>
                </a:lnTo>
                <a:lnTo>
                  <a:pt x="86850" y="13030"/>
                </a:lnTo>
                <a:lnTo>
                  <a:pt x="86850" y="13020"/>
                </a:lnTo>
                <a:lnTo>
                  <a:pt x="86840" y="13020"/>
                </a:lnTo>
                <a:lnTo>
                  <a:pt x="86840" y="13010"/>
                </a:lnTo>
                <a:lnTo>
                  <a:pt x="86830" y="13010"/>
                </a:lnTo>
                <a:lnTo>
                  <a:pt x="86830" y="13000"/>
                </a:lnTo>
                <a:lnTo>
                  <a:pt x="86820" y="13000"/>
                </a:lnTo>
                <a:lnTo>
                  <a:pt x="86820" y="12990"/>
                </a:lnTo>
                <a:lnTo>
                  <a:pt x="86810" y="12990"/>
                </a:lnTo>
                <a:lnTo>
                  <a:pt x="86810" y="12980"/>
                </a:lnTo>
                <a:lnTo>
                  <a:pt x="86800" y="12980"/>
                </a:lnTo>
                <a:lnTo>
                  <a:pt x="86800" y="12970"/>
                </a:lnTo>
                <a:lnTo>
                  <a:pt x="86790" y="12970"/>
                </a:lnTo>
                <a:lnTo>
                  <a:pt x="86790" y="12960"/>
                </a:lnTo>
                <a:lnTo>
                  <a:pt x="86780" y="12960"/>
                </a:lnTo>
                <a:lnTo>
                  <a:pt x="86780" y="12970"/>
                </a:lnTo>
                <a:lnTo>
                  <a:pt x="86770" y="12970"/>
                </a:lnTo>
                <a:lnTo>
                  <a:pt x="86770" y="12960"/>
                </a:lnTo>
                <a:lnTo>
                  <a:pt x="86770" y="12940"/>
                </a:lnTo>
                <a:lnTo>
                  <a:pt x="86760" y="12940"/>
                </a:lnTo>
                <a:lnTo>
                  <a:pt x="86760" y="12930"/>
                </a:lnTo>
                <a:lnTo>
                  <a:pt x="86750" y="12930"/>
                </a:lnTo>
                <a:lnTo>
                  <a:pt x="86750" y="12920"/>
                </a:lnTo>
                <a:lnTo>
                  <a:pt x="86750" y="12910"/>
                </a:lnTo>
                <a:lnTo>
                  <a:pt x="86740" y="12910"/>
                </a:lnTo>
                <a:lnTo>
                  <a:pt x="86740" y="12900"/>
                </a:lnTo>
                <a:lnTo>
                  <a:pt x="86730" y="12900"/>
                </a:lnTo>
                <a:lnTo>
                  <a:pt x="86730" y="12890"/>
                </a:lnTo>
                <a:lnTo>
                  <a:pt x="86720" y="12890"/>
                </a:lnTo>
                <a:lnTo>
                  <a:pt x="86720" y="12880"/>
                </a:lnTo>
                <a:lnTo>
                  <a:pt x="86730" y="12880"/>
                </a:lnTo>
                <a:lnTo>
                  <a:pt x="86730" y="12870"/>
                </a:lnTo>
                <a:lnTo>
                  <a:pt x="86750" y="12870"/>
                </a:lnTo>
                <a:lnTo>
                  <a:pt x="86760" y="12870"/>
                </a:lnTo>
                <a:lnTo>
                  <a:pt x="86760" y="12860"/>
                </a:lnTo>
                <a:lnTo>
                  <a:pt x="86780" y="12860"/>
                </a:lnTo>
                <a:close/>
                <a:moveTo>
                  <a:pt x="86530" y="12860"/>
                </a:moveTo>
                <a:lnTo>
                  <a:pt x="86540" y="12860"/>
                </a:lnTo>
                <a:lnTo>
                  <a:pt x="86540" y="12870"/>
                </a:lnTo>
                <a:lnTo>
                  <a:pt x="86540" y="12900"/>
                </a:lnTo>
                <a:lnTo>
                  <a:pt x="86540" y="12910"/>
                </a:lnTo>
                <a:lnTo>
                  <a:pt x="86530" y="12910"/>
                </a:lnTo>
                <a:lnTo>
                  <a:pt x="86530" y="12920"/>
                </a:lnTo>
                <a:lnTo>
                  <a:pt x="86520" y="12920"/>
                </a:lnTo>
                <a:lnTo>
                  <a:pt x="86520" y="12930"/>
                </a:lnTo>
                <a:lnTo>
                  <a:pt x="86510" y="12930"/>
                </a:lnTo>
                <a:lnTo>
                  <a:pt x="86510" y="12940"/>
                </a:lnTo>
                <a:lnTo>
                  <a:pt x="86500" y="12940"/>
                </a:lnTo>
                <a:lnTo>
                  <a:pt x="86500" y="12930"/>
                </a:lnTo>
                <a:lnTo>
                  <a:pt x="86500" y="12920"/>
                </a:lnTo>
                <a:lnTo>
                  <a:pt x="86490" y="12920"/>
                </a:lnTo>
                <a:lnTo>
                  <a:pt x="86500" y="12920"/>
                </a:lnTo>
                <a:lnTo>
                  <a:pt x="86500" y="12910"/>
                </a:lnTo>
                <a:lnTo>
                  <a:pt x="86490" y="12910"/>
                </a:lnTo>
                <a:lnTo>
                  <a:pt x="86490" y="12900"/>
                </a:lnTo>
                <a:lnTo>
                  <a:pt x="86500" y="12900"/>
                </a:lnTo>
                <a:lnTo>
                  <a:pt x="86500" y="12880"/>
                </a:lnTo>
                <a:lnTo>
                  <a:pt x="86510" y="12880"/>
                </a:lnTo>
                <a:lnTo>
                  <a:pt x="86510" y="12870"/>
                </a:lnTo>
                <a:lnTo>
                  <a:pt x="86520" y="12870"/>
                </a:lnTo>
                <a:lnTo>
                  <a:pt x="86520" y="12860"/>
                </a:lnTo>
                <a:lnTo>
                  <a:pt x="86530" y="12860"/>
                </a:lnTo>
                <a:close/>
                <a:moveTo>
                  <a:pt x="86210" y="11950"/>
                </a:moveTo>
                <a:lnTo>
                  <a:pt x="86220" y="11950"/>
                </a:lnTo>
                <a:lnTo>
                  <a:pt x="86220" y="11960"/>
                </a:lnTo>
                <a:lnTo>
                  <a:pt x="86230" y="11960"/>
                </a:lnTo>
                <a:lnTo>
                  <a:pt x="86240" y="11960"/>
                </a:lnTo>
                <a:lnTo>
                  <a:pt x="86250" y="11960"/>
                </a:lnTo>
                <a:lnTo>
                  <a:pt x="86250" y="11970"/>
                </a:lnTo>
                <a:lnTo>
                  <a:pt x="86260" y="11970"/>
                </a:lnTo>
                <a:lnTo>
                  <a:pt x="86260" y="11990"/>
                </a:lnTo>
                <a:lnTo>
                  <a:pt x="86240" y="11990"/>
                </a:lnTo>
                <a:lnTo>
                  <a:pt x="86230" y="11990"/>
                </a:lnTo>
                <a:lnTo>
                  <a:pt x="86230" y="11980"/>
                </a:lnTo>
                <a:lnTo>
                  <a:pt x="86220" y="11980"/>
                </a:lnTo>
                <a:lnTo>
                  <a:pt x="86210" y="11980"/>
                </a:lnTo>
                <a:lnTo>
                  <a:pt x="86210" y="11970"/>
                </a:lnTo>
                <a:lnTo>
                  <a:pt x="86200" y="11970"/>
                </a:lnTo>
                <a:lnTo>
                  <a:pt x="86200" y="11960"/>
                </a:lnTo>
                <a:lnTo>
                  <a:pt x="86190" y="11960"/>
                </a:lnTo>
                <a:lnTo>
                  <a:pt x="86190" y="11950"/>
                </a:lnTo>
                <a:lnTo>
                  <a:pt x="86200" y="11950"/>
                </a:lnTo>
                <a:lnTo>
                  <a:pt x="86210" y="11950"/>
                </a:lnTo>
                <a:close/>
                <a:moveTo>
                  <a:pt x="86240" y="11140"/>
                </a:moveTo>
                <a:lnTo>
                  <a:pt x="86240" y="11150"/>
                </a:lnTo>
                <a:lnTo>
                  <a:pt x="86280" y="11150"/>
                </a:lnTo>
                <a:lnTo>
                  <a:pt x="86290" y="11150"/>
                </a:lnTo>
                <a:lnTo>
                  <a:pt x="86290" y="11160"/>
                </a:lnTo>
                <a:lnTo>
                  <a:pt x="86290" y="11180"/>
                </a:lnTo>
                <a:lnTo>
                  <a:pt x="86300" y="11180"/>
                </a:lnTo>
                <a:lnTo>
                  <a:pt x="86300" y="11190"/>
                </a:lnTo>
                <a:lnTo>
                  <a:pt x="86310" y="11190"/>
                </a:lnTo>
                <a:lnTo>
                  <a:pt x="86310" y="11200"/>
                </a:lnTo>
                <a:lnTo>
                  <a:pt x="86310" y="11210"/>
                </a:lnTo>
                <a:lnTo>
                  <a:pt x="86320" y="11210"/>
                </a:lnTo>
                <a:lnTo>
                  <a:pt x="86320" y="11220"/>
                </a:lnTo>
                <a:lnTo>
                  <a:pt x="86330" y="11220"/>
                </a:lnTo>
                <a:lnTo>
                  <a:pt x="86330" y="11240"/>
                </a:lnTo>
                <a:lnTo>
                  <a:pt x="86320" y="11240"/>
                </a:lnTo>
                <a:lnTo>
                  <a:pt x="86320" y="11250"/>
                </a:lnTo>
                <a:lnTo>
                  <a:pt x="86310" y="11250"/>
                </a:lnTo>
                <a:lnTo>
                  <a:pt x="86310" y="11240"/>
                </a:lnTo>
                <a:lnTo>
                  <a:pt x="86300" y="11240"/>
                </a:lnTo>
                <a:lnTo>
                  <a:pt x="86290" y="11240"/>
                </a:lnTo>
                <a:lnTo>
                  <a:pt x="86290" y="11230"/>
                </a:lnTo>
                <a:lnTo>
                  <a:pt x="86280" y="11230"/>
                </a:lnTo>
                <a:lnTo>
                  <a:pt x="86280" y="11220"/>
                </a:lnTo>
                <a:lnTo>
                  <a:pt x="86270" y="11220"/>
                </a:lnTo>
                <a:lnTo>
                  <a:pt x="86260" y="11220"/>
                </a:lnTo>
                <a:lnTo>
                  <a:pt x="86260" y="11210"/>
                </a:lnTo>
                <a:lnTo>
                  <a:pt x="86250" y="11210"/>
                </a:lnTo>
                <a:lnTo>
                  <a:pt x="86230" y="11210"/>
                </a:lnTo>
                <a:lnTo>
                  <a:pt x="86230" y="11200"/>
                </a:lnTo>
                <a:lnTo>
                  <a:pt x="86220" y="11200"/>
                </a:lnTo>
                <a:lnTo>
                  <a:pt x="86210" y="11200"/>
                </a:lnTo>
                <a:lnTo>
                  <a:pt x="86210" y="11190"/>
                </a:lnTo>
                <a:lnTo>
                  <a:pt x="86200" y="11190"/>
                </a:lnTo>
                <a:lnTo>
                  <a:pt x="86200" y="11150"/>
                </a:lnTo>
                <a:lnTo>
                  <a:pt x="86210" y="11150"/>
                </a:lnTo>
                <a:lnTo>
                  <a:pt x="86230" y="11150"/>
                </a:lnTo>
                <a:lnTo>
                  <a:pt x="86230" y="11140"/>
                </a:lnTo>
                <a:lnTo>
                  <a:pt x="86240" y="11140"/>
                </a:lnTo>
                <a:close/>
                <a:moveTo>
                  <a:pt x="84350" y="10550"/>
                </a:moveTo>
                <a:lnTo>
                  <a:pt x="84360" y="10550"/>
                </a:lnTo>
                <a:lnTo>
                  <a:pt x="84360" y="10560"/>
                </a:lnTo>
                <a:lnTo>
                  <a:pt x="84370" y="10560"/>
                </a:lnTo>
                <a:lnTo>
                  <a:pt x="84370" y="10570"/>
                </a:lnTo>
                <a:lnTo>
                  <a:pt x="84370" y="10580"/>
                </a:lnTo>
                <a:lnTo>
                  <a:pt x="84360" y="10580"/>
                </a:lnTo>
                <a:lnTo>
                  <a:pt x="84360" y="10590"/>
                </a:lnTo>
                <a:lnTo>
                  <a:pt x="84360" y="10600"/>
                </a:lnTo>
                <a:lnTo>
                  <a:pt x="84350" y="10600"/>
                </a:lnTo>
                <a:lnTo>
                  <a:pt x="84350" y="10610"/>
                </a:lnTo>
                <a:lnTo>
                  <a:pt x="84340" y="10610"/>
                </a:lnTo>
                <a:lnTo>
                  <a:pt x="84340" y="10600"/>
                </a:lnTo>
                <a:lnTo>
                  <a:pt x="84320" y="10600"/>
                </a:lnTo>
                <a:lnTo>
                  <a:pt x="84320" y="10590"/>
                </a:lnTo>
                <a:lnTo>
                  <a:pt x="84310" y="10590"/>
                </a:lnTo>
                <a:lnTo>
                  <a:pt x="84310" y="10580"/>
                </a:lnTo>
                <a:lnTo>
                  <a:pt x="84340" y="10580"/>
                </a:lnTo>
                <a:lnTo>
                  <a:pt x="84350" y="10580"/>
                </a:lnTo>
                <a:lnTo>
                  <a:pt x="84350" y="10560"/>
                </a:lnTo>
                <a:lnTo>
                  <a:pt x="84350" y="10550"/>
                </a:lnTo>
                <a:close/>
                <a:moveTo>
                  <a:pt x="84440" y="10020"/>
                </a:moveTo>
                <a:lnTo>
                  <a:pt x="84440" y="10030"/>
                </a:lnTo>
                <a:lnTo>
                  <a:pt x="84450" y="10030"/>
                </a:lnTo>
                <a:lnTo>
                  <a:pt x="84450" y="10040"/>
                </a:lnTo>
                <a:lnTo>
                  <a:pt x="84460" y="10040"/>
                </a:lnTo>
                <a:lnTo>
                  <a:pt x="84460" y="10050"/>
                </a:lnTo>
                <a:lnTo>
                  <a:pt x="84480" y="10050"/>
                </a:lnTo>
                <a:lnTo>
                  <a:pt x="84490" y="10050"/>
                </a:lnTo>
                <a:lnTo>
                  <a:pt x="84490" y="10070"/>
                </a:lnTo>
                <a:lnTo>
                  <a:pt x="84500" y="10070"/>
                </a:lnTo>
                <a:lnTo>
                  <a:pt x="84500" y="10080"/>
                </a:lnTo>
                <a:lnTo>
                  <a:pt x="84500" y="10090"/>
                </a:lnTo>
                <a:lnTo>
                  <a:pt x="84500" y="10100"/>
                </a:lnTo>
                <a:lnTo>
                  <a:pt x="84510" y="10100"/>
                </a:lnTo>
                <a:lnTo>
                  <a:pt x="84510" y="10110"/>
                </a:lnTo>
                <a:lnTo>
                  <a:pt x="84510" y="10120"/>
                </a:lnTo>
                <a:lnTo>
                  <a:pt x="84500" y="10120"/>
                </a:lnTo>
                <a:lnTo>
                  <a:pt x="84500" y="10130"/>
                </a:lnTo>
                <a:lnTo>
                  <a:pt x="84520" y="10130"/>
                </a:lnTo>
                <a:lnTo>
                  <a:pt x="84530" y="10130"/>
                </a:lnTo>
                <a:lnTo>
                  <a:pt x="84530" y="10140"/>
                </a:lnTo>
                <a:lnTo>
                  <a:pt x="84540" y="10140"/>
                </a:lnTo>
                <a:lnTo>
                  <a:pt x="84540" y="10150"/>
                </a:lnTo>
                <a:lnTo>
                  <a:pt x="84530" y="10150"/>
                </a:lnTo>
                <a:lnTo>
                  <a:pt x="84530" y="10160"/>
                </a:lnTo>
                <a:lnTo>
                  <a:pt x="84530" y="10170"/>
                </a:lnTo>
                <a:lnTo>
                  <a:pt x="84520" y="10170"/>
                </a:lnTo>
                <a:lnTo>
                  <a:pt x="84520" y="10180"/>
                </a:lnTo>
                <a:lnTo>
                  <a:pt x="84520" y="10170"/>
                </a:lnTo>
                <a:lnTo>
                  <a:pt x="84510" y="10170"/>
                </a:lnTo>
                <a:lnTo>
                  <a:pt x="84510" y="10160"/>
                </a:lnTo>
                <a:lnTo>
                  <a:pt x="84500" y="10160"/>
                </a:lnTo>
                <a:lnTo>
                  <a:pt x="84490" y="10160"/>
                </a:lnTo>
                <a:lnTo>
                  <a:pt x="84490" y="10170"/>
                </a:lnTo>
                <a:lnTo>
                  <a:pt x="84490" y="10180"/>
                </a:lnTo>
                <a:lnTo>
                  <a:pt x="84480" y="10180"/>
                </a:lnTo>
                <a:lnTo>
                  <a:pt x="84470" y="10180"/>
                </a:lnTo>
                <a:lnTo>
                  <a:pt x="84460" y="10180"/>
                </a:lnTo>
                <a:lnTo>
                  <a:pt x="84460" y="10170"/>
                </a:lnTo>
                <a:lnTo>
                  <a:pt x="84450" y="10170"/>
                </a:lnTo>
                <a:lnTo>
                  <a:pt x="84450" y="10150"/>
                </a:lnTo>
                <a:lnTo>
                  <a:pt x="84450" y="10140"/>
                </a:lnTo>
                <a:lnTo>
                  <a:pt x="84440" y="10140"/>
                </a:lnTo>
                <a:lnTo>
                  <a:pt x="84440" y="10120"/>
                </a:lnTo>
                <a:lnTo>
                  <a:pt x="84430" y="10120"/>
                </a:lnTo>
                <a:lnTo>
                  <a:pt x="84430" y="10110"/>
                </a:lnTo>
                <a:lnTo>
                  <a:pt x="84430" y="10070"/>
                </a:lnTo>
                <a:lnTo>
                  <a:pt x="84420" y="10070"/>
                </a:lnTo>
                <a:lnTo>
                  <a:pt x="84420" y="10030"/>
                </a:lnTo>
                <a:lnTo>
                  <a:pt x="84430" y="10030"/>
                </a:lnTo>
                <a:lnTo>
                  <a:pt x="84430" y="10020"/>
                </a:lnTo>
                <a:lnTo>
                  <a:pt x="84440" y="10020"/>
                </a:lnTo>
                <a:close/>
                <a:moveTo>
                  <a:pt x="83670" y="9770"/>
                </a:moveTo>
                <a:lnTo>
                  <a:pt x="83670" y="9790"/>
                </a:lnTo>
                <a:lnTo>
                  <a:pt x="83670" y="9800"/>
                </a:lnTo>
                <a:lnTo>
                  <a:pt x="83680" y="9800"/>
                </a:lnTo>
                <a:lnTo>
                  <a:pt x="83680" y="9810"/>
                </a:lnTo>
                <a:lnTo>
                  <a:pt x="83680" y="9800"/>
                </a:lnTo>
                <a:lnTo>
                  <a:pt x="83690" y="9800"/>
                </a:lnTo>
                <a:lnTo>
                  <a:pt x="83700" y="9800"/>
                </a:lnTo>
                <a:lnTo>
                  <a:pt x="83700" y="9790"/>
                </a:lnTo>
                <a:lnTo>
                  <a:pt x="83710" y="9790"/>
                </a:lnTo>
                <a:lnTo>
                  <a:pt x="83710" y="9810"/>
                </a:lnTo>
                <a:lnTo>
                  <a:pt x="83720" y="9810"/>
                </a:lnTo>
                <a:lnTo>
                  <a:pt x="83720" y="9820"/>
                </a:lnTo>
                <a:lnTo>
                  <a:pt x="83740" y="9820"/>
                </a:lnTo>
                <a:lnTo>
                  <a:pt x="83740" y="9840"/>
                </a:lnTo>
                <a:lnTo>
                  <a:pt x="83750" y="9840"/>
                </a:lnTo>
                <a:lnTo>
                  <a:pt x="83750" y="9860"/>
                </a:lnTo>
                <a:lnTo>
                  <a:pt x="83740" y="9860"/>
                </a:lnTo>
                <a:lnTo>
                  <a:pt x="83740" y="9870"/>
                </a:lnTo>
                <a:lnTo>
                  <a:pt x="83760" y="9870"/>
                </a:lnTo>
                <a:lnTo>
                  <a:pt x="83760" y="9880"/>
                </a:lnTo>
                <a:lnTo>
                  <a:pt x="83770" y="9880"/>
                </a:lnTo>
                <a:lnTo>
                  <a:pt x="83770" y="9900"/>
                </a:lnTo>
                <a:lnTo>
                  <a:pt x="83770" y="9910"/>
                </a:lnTo>
                <a:lnTo>
                  <a:pt x="83780" y="9910"/>
                </a:lnTo>
                <a:lnTo>
                  <a:pt x="83780" y="9900"/>
                </a:lnTo>
                <a:lnTo>
                  <a:pt x="83790" y="9900"/>
                </a:lnTo>
                <a:lnTo>
                  <a:pt x="83790" y="9890"/>
                </a:lnTo>
                <a:lnTo>
                  <a:pt x="83780" y="9890"/>
                </a:lnTo>
                <a:lnTo>
                  <a:pt x="83780" y="9880"/>
                </a:lnTo>
                <a:lnTo>
                  <a:pt x="83780" y="9870"/>
                </a:lnTo>
                <a:lnTo>
                  <a:pt x="83790" y="9870"/>
                </a:lnTo>
                <a:lnTo>
                  <a:pt x="83810" y="9870"/>
                </a:lnTo>
                <a:lnTo>
                  <a:pt x="83810" y="9910"/>
                </a:lnTo>
                <a:lnTo>
                  <a:pt x="83820" y="9910"/>
                </a:lnTo>
                <a:lnTo>
                  <a:pt x="83830" y="9910"/>
                </a:lnTo>
                <a:lnTo>
                  <a:pt x="83830" y="9930"/>
                </a:lnTo>
                <a:lnTo>
                  <a:pt x="83840" y="9930"/>
                </a:lnTo>
                <a:lnTo>
                  <a:pt x="83840" y="9940"/>
                </a:lnTo>
                <a:lnTo>
                  <a:pt x="83840" y="9950"/>
                </a:lnTo>
                <a:lnTo>
                  <a:pt x="83850" y="9950"/>
                </a:lnTo>
                <a:lnTo>
                  <a:pt x="83850" y="9960"/>
                </a:lnTo>
                <a:lnTo>
                  <a:pt x="83860" y="9960"/>
                </a:lnTo>
                <a:lnTo>
                  <a:pt x="83860" y="9980"/>
                </a:lnTo>
                <a:lnTo>
                  <a:pt x="83850" y="9980"/>
                </a:lnTo>
                <a:lnTo>
                  <a:pt x="83850" y="9990"/>
                </a:lnTo>
                <a:lnTo>
                  <a:pt x="83850" y="10000"/>
                </a:lnTo>
                <a:lnTo>
                  <a:pt x="83850" y="10010"/>
                </a:lnTo>
                <a:lnTo>
                  <a:pt x="83860" y="10010"/>
                </a:lnTo>
                <a:lnTo>
                  <a:pt x="83860" y="10030"/>
                </a:lnTo>
                <a:lnTo>
                  <a:pt x="83810" y="10030"/>
                </a:lnTo>
                <a:lnTo>
                  <a:pt x="83810" y="10040"/>
                </a:lnTo>
                <a:lnTo>
                  <a:pt x="83810" y="10050"/>
                </a:lnTo>
                <a:lnTo>
                  <a:pt x="83800" y="10050"/>
                </a:lnTo>
                <a:lnTo>
                  <a:pt x="83810" y="10060"/>
                </a:lnTo>
                <a:lnTo>
                  <a:pt x="83780" y="10060"/>
                </a:lnTo>
                <a:lnTo>
                  <a:pt x="83780" y="10050"/>
                </a:lnTo>
                <a:lnTo>
                  <a:pt x="83770" y="10050"/>
                </a:lnTo>
                <a:lnTo>
                  <a:pt x="83770" y="10040"/>
                </a:lnTo>
                <a:lnTo>
                  <a:pt x="83770" y="10000"/>
                </a:lnTo>
                <a:lnTo>
                  <a:pt x="83770" y="10010"/>
                </a:lnTo>
                <a:lnTo>
                  <a:pt x="83770" y="9990"/>
                </a:lnTo>
                <a:lnTo>
                  <a:pt x="83760" y="9990"/>
                </a:lnTo>
                <a:lnTo>
                  <a:pt x="83760" y="9980"/>
                </a:lnTo>
                <a:lnTo>
                  <a:pt x="83770" y="9980"/>
                </a:lnTo>
                <a:lnTo>
                  <a:pt x="83770" y="9970"/>
                </a:lnTo>
                <a:lnTo>
                  <a:pt x="83760" y="9970"/>
                </a:lnTo>
                <a:lnTo>
                  <a:pt x="83750" y="9970"/>
                </a:lnTo>
                <a:lnTo>
                  <a:pt x="83750" y="9960"/>
                </a:lnTo>
                <a:lnTo>
                  <a:pt x="83730" y="9960"/>
                </a:lnTo>
                <a:lnTo>
                  <a:pt x="83730" y="9950"/>
                </a:lnTo>
                <a:lnTo>
                  <a:pt x="83740" y="9950"/>
                </a:lnTo>
                <a:lnTo>
                  <a:pt x="83740" y="9940"/>
                </a:lnTo>
                <a:lnTo>
                  <a:pt x="83730" y="9940"/>
                </a:lnTo>
                <a:lnTo>
                  <a:pt x="83720" y="9940"/>
                </a:lnTo>
                <a:lnTo>
                  <a:pt x="83720" y="9930"/>
                </a:lnTo>
                <a:lnTo>
                  <a:pt x="83710" y="9930"/>
                </a:lnTo>
                <a:lnTo>
                  <a:pt x="83700" y="9930"/>
                </a:lnTo>
                <a:lnTo>
                  <a:pt x="83700" y="9920"/>
                </a:lnTo>
                <a:lnTo>
                  <a:pt x="83690" y="9920"/>
                </a:lnTo>
                <a:lnTo>
                  <a:pt x="83690" y="9910"/>
                </a:lnTo>
                <a:lnTo>
                  <a:pt x="83690" y="9900"/>
                </a:lnTo>
                <a:lnTo>
                  <a:pt x="83670" y="9900"/>
                </a:lnTo>
                <a:lnTo>
                  <a:pt x="83670" y="9890"/>
                </a:lnTo>
                <a:lnTo>
                  <a:pt x="83670" y="9880"/>
                </a:lnTo>
                <a:lnTo>
                  <a:pt x="83670" y="9870"/>
                </a:lnTo>
                <a:lnTo>
                  <a:pt x="83660" y="9870"/>
                </a:lnTo>
                <a:lnTo>
                  <a:pt x="83660" y="9880"/>
                </a:lnTo>
                <a:lnTo>
                  <a:pt x="83650" y="9880"/>
                </a:lnTo>
                <a:lnTo>
                  <a:pt x="83650" y="9870"/>
                </a:lnTo>
                <a:lnTo>
                  <a:pt x="83630" y="9870"/>
                </a:lnTo>
                <a:lnTo>
                  <a:pt x="83630" y="9860"/>
                </a:lnTo>
                <a:lnTo>
                  <a:pt x="83640" y="9860"/>
                </a:lnTo>
                <a:lnTo>
                  <a:pt x="83640" y="9850"/>
                </a:lnTo>
                <a:lnTo>
                  <a:pt x="83630" y="9850"/>
                </a:lnTo>
                <a:lnTo>
                  <a:pt x="83630" y="9860"/>
                </a:lnTo>
                <a:lnTo>
                  <a:pt x="83620" y="9860"/>
                </a:lnTo>
                <a:lnTo>
                  <a:pt x="83620" y="9870"/>
                </a:lnTo>
                <a:lnTo>
                  <a:pt x="83620" y="9860"/>
                </a:lnTo>
                <a:lnTo>
                  <a:pt x="83610" y="9860"/>
                </a:lnTo>
                <a:lnTo>
                  <a:pt x="83610" y="9850"/>
                </a:lnTo>
                <a:lnTo>
                  <a:pt x="83600" y="9850"/>
                </a:lnTo>
                <a:lnTo>
                  <a:pt x="83600" y="9840"/>
                </a:lnTo>
                <a:lnTo>
                  <a:pt x="83590" y="9830"/>
                </a:lnTo>
                <a:lnTo>
                  <a:pt x="83590" y="9820"/>
                </a:lnTo>
                <a:lnTo>
                  <a:pt x="83590" y="9810"/>
                </a:lnTo>
                <a:lnTo>
                  <a:pt x="83590" y="9800"/>
                </a:lnTo>
                <a:lnTo>
                  <a:pt x="83600" y="9800"/>
                </a:lnTo>
                <a:lnTo>
                  <a:pt x="83600" y="9780"/>
                </a:lnTo>
                <a:lnTo>
                  <a:pt x="83630" y="9780"/>
                </a:lnTo>
                <a:lnTo>
                  <a:pt x="83630" y="9790"/>
                </a:lnTo>
                <a:lnTo>
                  <a:pt x="83660" y="9790"/>
                </a:lnTo>
                <a:lnTo>
                  <a:pt x="83660" y="9770"/>
                </a:lnTo>
                <a:lnTo>
                  <a:pt x="83670" y="9770"/>
                </a:lnTo>
                <a:close/>
                <a:moveTo>
                  <a:pt x="83590" y="9710"/>
                </a:moveTo>
                <a:lnTo>
                  <a:pt x="83600" y="9710"/>
                </a:lnTo>
                <a:lnTo>
                  <a:pt x="83600" y="9720"/>
                </a:lnTo>
                <a:lnTo>
                  <a:pt x="83600" y="9730"/>
                </a:lnTo>
                <a:lnTo>
                  <a:pt x="83610" y="9730"/>
                </a:lnTo>
                <a:lnTo>
                  <a:pt x="83610" y="9740"/>
                </a:lnTo>
                <a:lnTo>
                  <a:pt x="83620" y="9740"/>
                </a:lnTo>
                <a:lnTo>
                  <a:pt x="83620" y="9760"/>
                </a:lnTo>
                <a:lnTo>
                  <a:pt x="83600" y="9760"/>
                </a:lnTo>
                <a:lnTo>
                  <a:pt x="83590" y="9760"/>
                </a:lnTo>
                <a:lnTo>
                  <a:pt x="83590" y="9750"/>
                </a:lnTo>
                <a:lnTo>
                  <a:pt x="83590" y="9760"/>
                </a:lnTo>
                <a:lnTo>
                  <a:pt x="83580" y="9760"/>
                </a:lnTo>
                <a:lnTo>
                  <a:pt x="83580" y="9770"/>
                </a:lnTo>
                <a:lnTo>
                  <a:pt x="83560" y="9770"/>
                </a:lnTo>
                <a:lnTo>
                  <a:pt x="83560" y="9760"/>
                </a:lnTo>
                <a:lnTo>
                  <a:pt x="83550" y="9760"/>
                </a:lnTo>
                <a:lnTo>
                  <a:pt x="83550" y="9750"/>
                </a:lnTo>
                <a:lnTo>
                  <a:pt x="83540" y="9750"/>
                </a:lnTo>
                <a:lnTo>
                  <a:pt x="83530" y="9750"/>
                </a:lnTo>
                <a:lnTo>
                  <a:pt x="83530" y="9730"/>
                </a:lnTo>
                <a:lnTo>
                  <a:pt x="83540" y="9730"/>
                </a:lnTo>
                <a:lnTo>
                  <a:pt x="83540" y="9720"/>
                </a:lnTo>
                <a:lnTo>
                  <a:pt x="83540" y="9710"/>
                </a:lnTo>
                <a:lnTo>
                  <a:pt x="83590" y="9710"/>
                </a:lnTo>
                <a:close/>
                <a:moveTo>
                  <a:pt x="83160" y="9090"/>
                </a:moveTo>
                <a:lnTo>
                  <a:pt x="83170" y="9090"/>
                </a:lnTo>
                <a:lnTo>
                  <a:pt x="83170" y="9100"/>
                </a:lnTo>
                <a:lnTo>
                  <a:pt x="83180" y="9100"/>
                </a:lnTo>
                <a:lnTo>
                  <a:pt x="83180" y="9110"/>
                </a:lnTo>
                <a:lnTo>
                  <a:pt x="83190" y="9120"/>
                </a:lnTo>
                <a:lnTo>
                  <a:pt x="83190" y="9130"/>
                </a:lnTo>
                <a:lnTo>
                  <a:pt x="83140" y="9130"/>
                </a:lnTo>
                <a:lnTo>
                  <a:pt x="83140" y="9120"/>
                </a:lnTo>
                <a:lnTo>
                  <a:pt x="83130" y="9120"/>
                </a:lnTo>
                <a:lnTo>
                  <a:pt x="83130" y="9110"/>
                </a:lnTo>
                <a:lnTo>
                  <a:pt x="83130" y="9100"/>
                </a:lnTo>
                <a:lnTo>
                  <a:pt x="83140" y="9100"/>
                </a:lnTo>
                <a:lnTo>
                  <a:pt x="83140" y="9090"/>
                </a:lnTo>
                <a:lnTo>
                  <a:pt x="83150" y="9090"/>
                </a:lnTo>
                <a:lnTo>
                  <a:pt x="83160" y="9090"/>
                </a:lnTo>
                <a:close/>
                <a:moveTo>
                  <a:pt x="83090" y="9040"/>
                </a:moveTo>
                <a:lnTo>
                  <a:pt x="83090" y="9050"/>
                </a:lnTo>
                <a:lnTo>
                  <a:pt x="83100" y="9050"/>
                </a:lnTo>
                <a:lnTo>
                  <a:pt x="83100" y="9070"/>
                </a:lnTo>
                <a:lnTo>
                  <a:pt x="83090" y="9070"/>
                </a:lnTo>
                <a:lnTo>
                  <a:pt x="83090" y="9080"/>
                </a:lnTo>
                <a:lnTo>
                  <a:pt x="83090" y="9090"/>
                </a:lnTo>
                <a:lnTo>
                  <a:pt x="83080" y="9090"/>
                </a:lnTo>
                <a:lnTo>
                  <a:pt x="83080" y="9100"/>
                </a:lnTo>
                <a:lnTo>
                  <a:pt x="83070" y="9100"/>
                </a:lnTo>
                <a:lnTo>
                  <a:pt x="83070" y="9110"/>
                </a:lnTo>
                <a:lnTo>
                  <a:pt x="83070" y="9120"/>
                </a:lnTo>
                <a:lnTo>
                  <a:pt x="83040" y="9120"/>
                </a:lnTo>
                <a:lnTo>
                  <a:pt x="83040" y="9110"/>
                </a:lnTo>
                <a:lnTo>
                  <a:pt x="83030" y="9110"/>
                </a:lnTo>
                <a:lnTo>
                  <a:pt x="83030" y="9100"/>
                </a:lnTo>
                <a:lnTo>
                  <a:pt x="83040" y="9100"/>
                </a:lnTo>
                <a:lnTo>
                  <a:pt x="83040" y="9090"/>
                </a:lnTo>
                <a:lnTo>
                  <a:pt x="83050" y="9090"/>
                </a:lnTo>
                <a:lnTo>
                  <a:pt x="83060" y="9090"/>
                </a:lnTo>
                <a:lnTo>
                  <a:pt x="83060" y="9060"/>
                </a:lnTo>
                <a:lnTo>
                  <a:pt x="83070" y="9060"/>
                </a:lnTo>
                <a:lnTo>
                  <a:pt x="83070" y="9050"/>
                </a:lnTo>
                <a:lnTo>
                  <a:pt x="83070" y="9040"/>
                </a:lnTo>
                <a:lnTo>
                  <a:pt x="83090" y="9040"/>
                </a:lnTo>
                <a:close/>
                <a:moveTo>
                  <a:pt x="82920" y="8920"/>
                </a:moveTo>
                <a:lnTo>
                  <a:pt x="82920" y="8940"/>
                </a:lnTo>
                <a:lnTo>
                  <a:pt x="82910" y="8940"/>
                </a:lnTo>
                <a:lnTo>
                  <a:pt x="82910" y="8950"/>
                </a:lnTo>
                <a:lnTo>
                  <a:pt x="82900" y="8950"/>
                </a:lnTo>
                <a:lnTo>
                  <a:pt x="82900" y="8960"/>
                </a:lnTo>
                <a:lnTo>
                  <a:pt x="82900" y="8970"/>
                </a:lnTo>
                <a:lnTo>
                  <a:pt x="82890" y="8970"/>
                </a:lnTo>
                <a:lnTo>
                  <a:pt x="82890" y="8980"/>
                </a:lnTo>
                <a:lnTo>
                  <a:pt x="82880" y="8980"/>
                </a:lnTo>
                <a:lnTo>
                  <a:pt x="82870" y="8980"/>
                </a:lnTo>
                <a:lnTo>
                  <a:pt x="82840" y="8980"/>
                </a:lnTo>
                <a:lnTo>
                  <a:pt x="82840" y="8970"/>
                </a:lnTo>
                <a:lnTo>
                  <a:pt x="82830" y="8970"/>
                </a:lnTo>
                <a:lnTo>
                  <a:pt x="82830" y="8960"/>
                </a:lnTo>
                <a:lnTo>
                  <a:pt x="82830" y="8940"/>
                </a:lnTo>
                <a:lnTo>
                  <a:pt x="82840" y="8940"/>
                </a:lnTo>
                <a:lnTo>
                  <a:pt x="82850" y="8930"/>
                </a:lnTo>
                <a:lnTo>
                  <a:pt x="82850" y="8920"/>
                </a:lnTo>
                <a:lnTo>
                  <a:pt x="82860" y="8920"/>
                </a:lnTo>
                <a:lnTo>
                  <a:pt x="82880" y="8920"/>
                </a:lnTo>
                <a:lnTo>
                  <a:pt x="82890" y="8920"/>
                </a:lnTo>
                <a:lnTo>
                  <a:pt x="82920" y="8920"/>
                </a:lnTo>
                <a:close/>
                <a:moveTo>
                  <a:pt x="82610" y="8650"/>
                </a:moveTo>
                <a:lnTo>
                  <a:pt x="82610" y="8670"/>
                </a:lnTo>
                <a:lnTo>
                  <a:pt x="82610" y="8680"/>
                </a:lnTo>
                <a:lnTo>
                  <a:pt x="82620" y="8680"/>
                </a:lnTo>
                <a:lnTo>
                  <a:pt x="82620" y="8710"/>
                </a:lnTo>
                <a:lnTo>
                  <a:pt x="82600" y="8710"/>
                </a:lnTo>
                <a:lnTo>
                  <a:pt x="82600" y="8700"/>
                </a:lnTo>
                <a:lnTo>
                  <a:pt x="82590" y="8700"/>
                </a:lnTo>
                <a:lnTo>
                  <a:pt x="82590" y="8690"/>
                </a:lnTo>
                <a:lnTo>
                  <a:pt x="82580" y="8690"/>
                </a:lnTo>
                <a:lnTo>
                  <a:pt x="82580" y="8680"/>
                </a:lnTo>
                <a:lnTo>
                  <a:pt x="82580" y="8660"/>
                </a:lnTo>
                <a:lnTo>
                  <a:pt x="82580" y="8650"/>
                </a:lnTo>
                <a:lnTo>
                  <a:pt x="82610" y="8650"/>
                </a:lnTo>
                <a:close/>
                <a:moveTo>
                  <a:pt x="82240" y="8460"/>
                </a:moveTo>
                <a:lnTo>
                  <a:pt x="82250" y="8460"/>
                </a:lnTo>
                <a:lnTo>
                  <a:pt x="82250" y="8470"/>
                </a:lnTo>
                <a:lnTo>
                  <a:pt x="82250" y="8480"/>
                </a:lnTo>
                <a:lnTo>
                  <a:pt x="82260" y="8480"/>
                </a:lnTo>
                <a:lnTo>
                  <a:pt x="82260" y="8490"/>
                </a:lnTo>
                <a:lnTo>
                  <a:pt x="82260" y="8500"/>
                </a:lnTo>
                <a:lnTo>
                  <a:pt x="82250" y="8500"/>
                </a:lnTo>
                <a:lnTo>
                  <a:pt x="82250" y="8510"/>
                </a:lnTo>
                <a:lnTo>
                  <a:pt x="82240" y="8510"/>
                </a:lnTo>
                <a:lnTo>
                  <a:pt x="82240" y="8520"/>
                </a:lnTo>
                <a:lnTo>
                  <a:pt x="82230" y="8520"/>
                </a:lnTo>
                <a:lnTo>
                  <a:pt x="82230" y="8510"/>
                </a:lnTo>
                <a:lnTo>
                  <a:pt x="82220" y="8510"/>
                </a:lnTo>
                <a:lnTo>
                  <a:pt x="82220" y="8500"/>
                </a:lnTo>
                <a:lnTo>
                  <a:pt x="82210" y="8500"/>
                </a:lnTo>
                <a:lnTo>
                  <a:pt x="82210" y="8490"/>
                </a:lnTo>
                <a:lnTo>
                  <a:pt x="82210" y="8480"/>
                </a:lnTo>
                <a:lnTo>
                  <a:pt x="82200" y="8480"/>
                </a:lnTo>
                <a:lnTo>
                  <a:pt x="82200" y="8460"/>
                </a:lnTo>
                <a:lnTo>
                  <a:pt x="82210" y="8460"/>
                </a:lnTo>
                <a:lnTo>
                  <a:pt x="82240" y="8460"/>
                </a:lnTo>
                <a:close/>
                <a:moveTo>
                  <a:pt x="82250" y="8250"/>
                </a:moveTo>
                <a:lnTo>
                  <a:pt x="82250" y="8260"/>
                </a:lnTo>
                <a:lnTo>
                  <a:pt x="82250" y="8270"/>
                </a:lnTo>
                <a:lnTo>
                  <a:pt x="82240" y="8270"/>
                </a:lnTo>
                <a:lnTo>
                  <a:pt x="82240" y="8280"/>
                </a:lnTo>
                <a:lnTo>
                  <a:pt x="82220" y="8280"/>
                </a:lnTo>
                <a:lnTo>
                  <a:pt x="82220" y="8270"/>
                </a:lnTo>
                <a:lnTo>
                  <a:pt x="82220" y="8260"/>
                </a:lnTo>
                <a:lnTo>
                  <a:pt x="82200" y="8260"/>
                </a:lnTo>
                <a:lnTo>
                  <a:pt x="82190" y="8260"/>
                </a:lnTo>
                <a:lnTo>
                  <a:pt x="82200" y="8260"/>
                </a:lnTo>
                <a:lnTo>
                  <a:pt x="82200" y="8250"/>
                </a:lnTo>
                <a:lnTo>
                  <a:pt x="82210" y="8250"/>
                </a:lnTo>
                <a:lnTo>
                  <a:pt x="82230" y="8250"/>
                </a:lnTo>
                <a:lnTo>
                  <a:pt x="82240" y="8250"/>
                </a:lnTo>
                <a:lnTo>
                  <a:pt x="82240" y="8240"/>
                </a:lnTo>
                <a:lnTo>
                  <a:pt x="82260" y="8240"/>
                </a:lnTo>
                <a:lnTo>
                  <a:pt x="82260" y="8250"/>
                </a:lnTo>
                <a:lnTo>
                  <a:pt x="82250" y="8250"/>
                </a:lnTo>
                <a:close/>
                <a:moveTo>
                  <a:pt x="82150" y="8150"/>
                </a:moveTo>
                <a:lnTo>
                  <a:pt x="82150" y="8160"/>
                </a:lnTo>
                <a:lnTo>
                  <a:pt x="82160" y="8160"/>
                </a:lnTo>
                <a:lnTo>
                  <a:pt x="82160" y="8170"/>
                </a:lnTo>
                <a:lnTo>
                  <a:pt x="82170" y="8170"/>
                </a:lnTo>
                <a:lnTo>
                  <a:pt x="82190" y="8170"/>
                </a:lnTo>
                <a:lnTo>
                  <a:pt x="82190" y="8180"/>
                </a:lnTo>
                <a:lnTo>
                  <a:pt x="82190" y="8190"/>
                </a:lnTo>
                <a:lnTo>
                  <a:pt x="82200" y="8190"/>
                </a:lnTo>
                <a:lnTo>
                  <a:pt x="82200" y="8200"/>
                </a:lnTo>
                <a:lnTo>
                  <a:pt x="82200" y="8210"/>
                </a:lnTo>
                <a:lnTo>
                  <a:pt x="82180" y="8210"/>
                </a:lnTo>
                <a:lnTo>
                  <a:pt x="82180" y="8220"/>
                </a:lnTo>
                <a:lnTo>
                  <a:pt x="82190" y="8220"/>
                </a:lnTo>
                <a:lnTo>
                  <a:pt x="82190" y="8230"/>
                </a:lnTo>
                <a:lnTo>
                  <a:pt x="82200" y="8230"/>
                </a:lnTo>
                <a:lnTo>
                  <a:pt x="82200" y="8250"/>
                </a:lnTo>
                <a:lnTo>
                  <a:pt x="82190" y="8250"/>
                </a:lnTo>
                <a:lnTo>
                  <a:pt x="82190" y="8260"/>
                </a:lnTo>
                <a:lnTo>
                  <a:pt x="82180" y="8260"/>
                </a:lnTo>
                <a:lnTo>
                  <a:pt x="82180" y="8250"/>
                </a:lnTo>
                <a:lnTo>
                  <a:pt x="82170" y="8250"/>
                </a:lnTo>
                <a:lnTo>
                  <a:pt x="82170" y="8240"/>
                </a:lnTo>
                <a:lnTo>
                  <a:pt x="82160" y="8240"/>
                </a:lnTo>
                <a:lnTo>
                  <a:pt x="82160" y="8220"/>
                </a:lnTo>
                <a:lnTo>
                  <a:pt x="82150" y="8220"/>
                </a:lnTo>
                <a:lnTo>
                  <a:pt x="82150" y="8210"/>
                </a:lnTo>
                <a:lnTo>
                  <a:pt x="82150" y="8200"/>
                </a:lnTo>
                <a:lnTo>
                  <a:pt x="82140" y="8190"/>
                </a:lnTo>
                <a:lnTo>
                  <a:pt x="82140" y="8180"/>
                </a:lnTo>
                <a:lnTo>
                  <a:pt x="82130" y="8180"/>
                </a:lnTo>
                <a:lnTo>
                  <a:pt x="82130" y="8170"/>
                </a:lnTo>
                <a:lnTo>
                  <a:pt x="82130" y="8160"/>
                </a:lnTo>
                <a:lnTo>
                  <a:pt x="82120" y="8160"/>
                </a:lnTo>
                <a:lnTo>
                  <a:pt x="82130" y="8150"/>
                </a:lnTo>
                <a:lnTo>
                  <a:pt x="82150" y="8150"/>
                </a:lnTo>
                <a:close/>
                <a:moveTo>
                  <a:pt x="80730" y="7720"/>
                </a:moveTo>
                <a:lnTo>
                  <a:pt x="80740" y="7720"/>
                </a:lnTo>
                <a:lnTo>
                  <a:pt x="80740" y="7750"/>
                </a:lnTo>
                <a:lnTo>
                  <a:pt x="80750" y="7750"/>
                </a:lnTo>
                <a:lnTo>
                  <a:pt x="80750" y="7760"/>
                </a:lnTo>
                <a:lnTo>
                  <a:pt x="80750" y="7770"/>
                </a:lnTo>
                <a:lnTo>
                  <a:pt x="80740" y="7770"/>
                </a:lnTo>
                <a:lnTo>
                  <a:pt x="80730" y="7770"/>
                </a:lnTo>
                <a:lnTo>
                  <a:pt x="80720" y="7770"/>
                </a:lnTo>
                <a:lnTo>
                  <a:pt x="80720" y="7760"/>
                </a:lnTo>
                <a:lnTo>
                  <a:pt x="80710" y="7760"/>
                </a:lnTo>
                <a:lnTo>
                  <a:pt x="80710" y="7750"/>
                </a:lnTo>
                <a:lnTo>
                  <a:pt x="80710" y="7740"/>
                </a:lnTo>
                <a:lnTo>
                  <a:pt x="80700" y="7740"/>
                </a:lnTo>
                <a:lnTo>
                  <a:pt x="80700" y="7730"/>
                </a:lnTo>
                <a:lnTo>
                  <a:pt x="80710" y="7730"/>
                </a:lnTo>
                <a:lnTo>
                  <a:pt x="80710" y="7720"/>
                </a:lnTo>
                <a:lnTo>
                  <a:pt x="80730" y="7720"/>
                </a:lnTo>
                <a:close/>
                <a:moveTo>
                  <a:pt x="80700" y="7530"/>
                </a:moveTo>
                <a:lnTo>
                  <a:pt x="80700" y="7540"/>
                </a:lnTo>
                <a:lnTo>
                  <a:pt x="80710" y="7540"/>
                </a:lnTo>
                <a:lnTo>
                  <a:pt x="80710" y="7550"/>
                </a:lnTo>
                <a:lnTo>
                  <a:pt x="80700" y="7550"/>
                </a:lnTo>
                <a:lnTo>
                  <a:pt x="80700" y="7570"/>
                </a:lnTo>
                <a:lnTo>
                  <a:pt x="80670" y="7570"/>
                </a:lnTo>
                <a:lnTo>
                  <a:pt x="80670" y="7560"/>
                </a:lnTo>
                <a:lnTo>
                  <a:pt x="80660" y="7560"/>
                </a:lnTo>
                <a:lnTo>
                  <a:pt x="80660" y="7550"/>
                </a:lnTo>
                <a:lnTo>
                  <a:pt x="80670" y="7550"/>
                </a:lnTo>
                <a:lnTo>
                  <a:pt x="80670" y="7540"/>
                </a:lnTo>
                <a:lnTo>
                  <a:pt x="80680" y="7540"/>
                </a:lnTo>
                <a:lnTo>
                  <a:pt x="80680" y="7530"/>
                </a:lnTo>
                <a:lnTo>
                  <a:pt x="80700" y="7530"/>
                </a:lnTo>
                <a:close/>
                <a:moveTo>
                  <a:pt x="80520" y="7490"/>
                </a:moveTo>
                <a:lnTo>
                  <a:pt x="80520" y="7500"/>
                </a:lnTo>
                <a:lnTo>
                  <a:pt x="80540" y="7500"/>
                </a:lnTo>
                <a:lnTo>
                  <a:pt x="80540" y="7510"/>
                </a:lnTo>
                <a:lnTo>
                  <a:pt x="80540" y="7520"/>
                </a:lnTo>
                <a:lnTo>
                  <a:pt x="80540" y="7530"/>
                </a:lnTo>
                <a:lnTo>
                  <a:pt x="80530" y="7530"/>
                </a:lnTo>
                <a:lnTo>
                  <a:pt x="80530" y="7540"/>
                </a:lnTo>
                <a:lnTo>
                  <a:pt x="80520" y="7540"/>
                </a:lnTo>
                <a:lnTo>
                  <a:pt x="80520" y="7530"/>
                </a:lnTo>
                <a:lnTo>
                  <a:pt x="80510" y="7530"/>
                </a:lnTo>
                <a:lnTo>
                  <a:pt x="80490" y="7530"/>
                </a:lnTo>
                <a:lnTo>
                  <a:pt x="80490" y="7520"/>
                </a:lnTo>
                <a:lnTo>
                  <a:pt x="80490" y="7510"/>
                </a:lnTo>
                <a:lnTo>
                  <a:pt x="80500" y="7510"/>
                </a:lnTo>
                <a:lnTo>
                  <a:pt x="80500" y="7500"/>
                </a:lnTo>
                <a:lnTo>
                  <a:pt x="80500" y="7490"/>
                </a:lnTo>
                <a:lnTo>
                  <a:pt x="80520" y="7490"/>
                </a:lnTo>
                <a:close/>
                <a:moveTo>
                  <a:pt x="80360" y="7430"/>
                </a:moveTo>
                <a:lnTo>
                  <a:pt x="80360" y="7440"/>
                </a:lnTo>
                <a:lnTo>
                  <a:pt x="80370" y="7440"/>
                </a:lnTo>
                <a:lnTo>
                  <a:pt x="80370" y="7430"/>
                </a:lnTo>
                <a:lnTo>
                  <a:pt x="80380" y="7430"/>
                </a:lnTo>
                <a:lnTo>
                  <a:pt x="80380" y="7450"/>
                </a:lnTo>
                <a:lnTo>
                  <a:pt x="80380" y="7440"/>
                </a:lnTo>
                <a:lnTo>
                  <a:pt x="80400" y="7440"/>
                </a:lnTo>
                <a:lnTo>
                  <a:pt x="80400" y="7460"/>
                </a:lnTo>
                <a:lnTo>
                  <a:pt x="80390" y="7460"/>
                </a:lnTo>
                <a:lnTo>
                  <a:pt x="80380" y="7460"/>
                </a:lnTo>
                <a:lnTo>
                  <a:pt x="80370" y="7470"/>
                </a:lnTo>
                <a:lnTo>
                  <a:pt x="80370" y="7460"/>
                </a:lnTo>
                <a:lnTo>
                  <a:pt x="80360" y="7460"/>
                </a:lnTo>
                <a:lnTo>
                  <a:pt x="80360" y="7450"/>
                </a:lnTo>
                <a:lnTo>
                  <a:pt x="80350" y="7450"/>
                </a:lnTo>
                <a:lnTo>
                  <a:pt x="80350" y="7460"/>
                </a:lnTo>
                <a:lnTo>
                  <a:pt x="80350" y="7470"/>
                </a:lnTo>
                <a:lnTo>
                  <a:pt x="80360" y="7470"/>
                </a:lnTo>
                <a:lnTo>
                  <a:pt x="80370" y="7470"/>
                </a:lnTo>
                <a:lnTo>
                  <a:pt x="80370" y="7480"/>
                </a:lnTo>
                <a:lnTo>
                  <a:pt x="80350" y="7480"/>
                </a:lnTo>
                <a:lnTo>
                  <a:pt x="80350" y="7490"/>
                </a:lnTo>
                <a:lnTo>
                  <a:pt x="80340" y="7490"/>
                </a:lnTo>
                <a:lnTo>
                  <a:pt x="80340" y="7480"/>
                </a:lnTo>
                <a:lnTo>
                  <a:pt x="80330" y="7480"/>
                </a:lnTo>
                <a:lnTo>
                  <a:pt x="80330" y="7470"/>
                </a:lnTo>
                <a:lnTo>
                  <a:pt x="80330" y="7440"/>
                </a:lnTo>
                <a:lnTo>
                  <a:pt x="80340" y="7440"/>
                </a:lnTo>
                <a:lnTo>
                  <a:pt x="80340" y="7430"/>
                </a:lnTo>
                <a:lnTo>
                  <a:pt x="80350" y="7430"/>
                </a:lnTo>
                <a:lnTo>
                  <a:pt x="80360" y="7430"/>
                </a:lnTo>
                <a:close/>
                <a:moveTo>
                  <a:pt x="80250" y="7420"/>
                </a:moveTo>
                <a:lnTo>
                  <a:pt x="80290" y="7420"/>
                </a:lnTo>
                <a:lnTo>
                  <a:pt x="80290" y="7430"/>
                </a:lnTo>
                <a:lnTo>
                  <a:pt x="80300" y="7430"/>
                </a:lnTo>
                <a:lnTo>
                  <a:pt x="80300" y="7440"/>
                </a:lnTo>
                <a:lnTo>
                  <a:pt x="80300" y="7450"/>
                </a:lnTo>
                <a:lnTo>
                  <a:pt x="80310" y="7450"/>
                </a:lnTo>
                <a:lnTo>
                  <a:pt x="80300" y="7450"/>
                </a:lnTo>
                <a:lnTo>
                  <a:pt x="80300" y="7460"/>
                </a:lnTo>
                <a:lnTo>
                  <a:pt x="80280" y="7460"/>
                </a:lnTo>
                <a:lnTo>
                  <a:pt x="80280" y="7450"/>
                </a:lnTo>
                <a:lnTo>
                  <a:pt x="80270" y="7450"/>
                </a:lnTo>
                <a:lnTo>
                  <a:pt x="80260" y="7450"/>
                </a:lnTo>
                <a:lnTo>
                  <a:pt x="80250" y="7450"/>
                </a:lnTo>
                <a:lnTo>
                  <a:pt x="80250" y="7440"/>
                </a:lnTo>
                <a:lnTo>
                  <a:pt x="80240" y="7440"/>
                </a:lnTo>
                <a:lnTo>
                  <a:pt x="80240" y="7430"/>
                </a:lnTo>
                <a:lnTo>
                  <a:pt x="80230" y="7430"/>
                </a:lnTo>
                <a:lnTo>
                  <a:pt x="80220" y="7430"/>
                </a:lnTo>
                <a:lnTo>
                  <a:pt x="80220" y="7420"/>
                </a:lnTo>
                <a:lnTo>
                  <a:pt x="80230" y="7420"/>
                </a:lnTo>
                <a:lnTo>
                  <a:pt x="80250" y="7420"/>
                </a:lnTo>
                <a:close/>
                <a:moveTo>
                  <a:pt x="80020" y="7220"/>
                </a:moveTo>
                <a:lnTo>
                  <a:pt x="80030" y="7220"/>
                </a:lnTo>
                <a:lnTo>
                  <a:pt x="80030" y="7230"/>
                </a:lnTo>
                <a:lnTo>
                  <a:pt x="80020" y="7230"/>
                </a:lnTo>
                <a:lnTo>
                  <a:pt x="80020" y="7250"/>
                </a:lnTo>
                <a:lnTo>
                  <a:pt x="80030" y="7250"/>
                </a:lnTo>
                <a:lnTo>
                  <a:pt x="80030" y="7260"/>
                </a:lnTo>
                <a:lnTo>
                  <a:pt x="80040" y="7260"/>
                </a:lnTo>
                <a:lnTo>
                  <a:pt x="80040" y="7250"/>
                </a:lnTo>
                <a:lnTo>
                  <a:pt x="80050" y="7250"/>
                </a:lnTo>
                <a:lnTo>
                  <a:pt x="80070" y="7250"/>
                </a:lnTo>
                <a:lnTo>
                  <a:pt x="80070" y="7260"/>
                </a:lnTo>
                <a:lnTo>
                  <a:pt x="80070" y="7280"/>
                </a:lnTo>
                <a:lnTo>
                  <a:pt x="80070" y="7270"/>
                </a:lnTo>
                <a:lnTo>
                  <a:pt x="80070" y="7280"/>
                </a:lnTo>
                <a:lnTo>
                  <a:pt x="80070" y="7290"/>
                </a:lnTo>
                <a:lnTo>
                  <a:pt x="80060" y="7290"/>
                </a:lnTo>
                <a:lnTo>
                  <a:pt x="80060" y="7300"/>
                </a:lnTo>
                <a:lnTo>
                  <a:pt x="80040" y="7300"/>
                </a:lnTo>
                <a:lnTo>
                  <a:pt x="80030" y="7300"/>
                </a:lnTo>
                <a:lnTo>
                  <a:pt x="80020" y="7300"/>
                </a:lnTo>
                <a:lnTo>
                  <a:pt x="80020" y="7290"/>
                </a:lnTo>
                <a:lnTo>
                  <a:pt x="80020" y="7300"/>
                </a:lnTo>
                <a:lnTo>
                  <a:pt x="80010" y="7300"/>
                </a:lnTo>
                <a:lnTo>
                  <a:pt x="80010" y="7310"/>
                </a:lnTo>
                <a:lnTo>
                  <a:pt x="79990" y="7310"/>
                </a:lnTo>
                <a:lnTo>
                  <a:pt x="79990" y="7300"/>
                </a:lnTo>
                <a:lnTo>
                  <a:pt x="79980" y="7300"/>
                </a:lnTo>
                <a:lnTo>
                  <a:pt x="79980" y="7290"/>
                </a:lnTo>
                <a:lnTo>
                  <a:pt x="79990" y="7290"/>
                </a:lnTo>
                <a:lnTo>
                  <a:pt x="79990" y="7280"/>
                </a:lnTo>
                <a:lnTo>
                  <a:pt x="79970" y="7280"/>
                </a:lnTo>
                <a:lnTo>
                  <a:pt x="79970" y="7270"/>
                </a:lnTo>
                <a:lnTo>
                  <a:pt x="79980" y="7270"/>
                </a:lnTo>
                <a:lnTo>
                  <a:pt x="79990" y="7270"/>
                </a:lnTo>
                <a:lnTo>
                  <a:pt x="79990" y="7250"/>
                </a:lnTo>
                <a:lnTo>
                  <a:pt x="79970" y="7250"/>
                </a:lnTo>
                <a:lnTo>
                  <a:pt x="79970" y="7240"/>
                </a:lnTo>
                <a:lnTo>
                  <a:pt x="79980" y="7240"/>
                </a:lnTo>
                <a:lnTo>
                  <a:pt x="79980" y="7230"/>
                </a:lnTo>
                <a:lnTo>
                  <a:pt x="79990" y="7230"/>
                </a:lnTo>
                <a:lnTo>
                  <a:pt x="79990" y="7220"/>
                </a:lnTo>
                <a:lnTo>
                  <a:pt x="80000" y="7220"/>
                </a:lnTo>
                <a:lnTo>
                  <a:pt x="80000" y="7230"/>
                </a:lnTo>
                <a:lnTo>
                  <a:pt x="80010" y="7230"/>
                </a:lnTo>
                <a:lnTo>
                  <a:pt x="80010" y="7220"/>
                </a:lnTo>
                <a:lnTo>
                  <a:pt x="80020" y="7220"/>
                </a:lnTo>
                <a:close/>
                <a:moveTo>
                  <a:pt x="79890" y="7190"/>
                </a:moveTo>
                <a:lnTo>
                  <a:pt x="79890" y="7220"/>
                </a:lnTo>
                <a:lnTo>
                  <a:pt x="79900" y="7220"/>
                </a:lnTo>
                <a:lnTo>
                  <a:pt x="79900" y="7230"/>
                </a:lnTo>
                <a:lnTo>
                  <a:pt x="79910" y="7230"/>
                </a:lnTo>
                <a:lnTo>
                  <a:pt x="79910" y="7250"/>
                </a:lnTo>
                <a:lnTo>
                  <a:pt x="79910" y="7260"/>
                </a:lnTo>
                <a:lnTo>
                  <a:pt x="79900" y="7260"/>
                </a:lnTo>
                <a:lnTo>
                  <a:pt x="79890" y="7260"/>
                </a:lnTo>
                <a:lnTo>
                  <a:pt x="79890" y="7250"/>
                </a:lnTo>
                <a:lnTo>
                  <a:pt x="79880" y="7250"/>
                </a:lnTo>
                <a:lnTo>
                  <a:pt x="79880" y="7240"/>
                </a:lnTo>
                <a:lnTo>
                  <a:pt x="79870" y="7240"/>
                </a:lnTo>
                <a:lnTo>
                  <a:pt x="79870" y="7230"/>
                </a:lnTo>
                <a:lnTo>
                  <a:pt x="79860" y="7230"/>
                </a:lnTo>
                <a:lnTo>
                  <a:pt x="79860" y="7220"/>
                </a:lnTo>
                <a:lnTo>
                  <a:pt x="79860" y="7210"/>
                </a:lnTo>
                <a:lnTo>
                  <a:pt x="79860" y="7200"/>
                </a:lnTo>
                <a:lnTo>
                  <a:pt x="79870" y="7200"/>
                </a:lnTo>
                <a:lnTo>
                  <a:pt x="79870" y="7190"/>
                </a:lnTo>
                <a:lnTo>
                  <a:pt x="79890" y="7190"/>
                </a:lnTo>
                <a:close/>
                <a:moveTo>
                  <a:pt x="79060" y="7150"/>
                </a:moveTo>
                <a:lnTo>
                  <a:pt x="79080" y="7150"/>
                </a:lnTo>
                <a:lnTo>
                  <a:pt x="79080" y="7170"/>
                </a:lnTo>
                <a:lnTo>
                  <a:pt x="79090" y="7170"/>
                </a:lnTo>
                <a:lnTo>
                  <a:pt x="79090" y="7180"/>
                </a:lnTo>
                <a:lnTo>
                  <a:pt x="79090" y="7190"/>
                </a:lnTo>
                <a:lnTo>
                  <a:pt x="79090" y="7200"/>
                </a:lnTo>
                <a:lnTo>
                  <a:pt x="79050" y="7200"/>
                </a:lnTo>
                <a:lnTo>
                  <a:pt x="79050" y="7180"/>
                </a:lnTo>
                <a:lnTo>
                  <a:pt x="79040" y="7180"/>
                </a:lnTo>
                <a:lnTo>
                  <a:pt x="79040" y="7170"/>
                </a:lnTo>
                <a:lnTo>
                  <a:pt x="79050" y="7170"/>
                </a:lnTo>
                <a:lnTo>
                  <a:pt x="79050" y="7150"/>
                </a:lnTo>
                <a:lnTo>
                  <a:pt x="79060" y="7150"/>
                </a:lnTo>
                <a:close/>
                <a:moveTo>
                  <a:pt x="79180" y="7010"/>
                </a:moveTo>
                <a:lnTo>
                  <a:pt x="79190" y="7010"/>
                </a:lnTo>
                <a:lnTo>
                  <a:pt x="79190" y="7020"/>
                </a:lnTo>
                <a:lnTo>
                  <a:pt x="79190" y="7040"/>
                </a:lnTo>
                <a:lnTo>
                  <a:pt x="79170" y="7040"/>
                </a:lnTo>
                <a:lnTo>
                  <a:pt x="79170" y="7030"/>
                </a:lnTo>
                <a:lnTo>
                  <a:pt x="79170" y="7020"/>
                </a:lnTo>
                <a:lnTo>
                  <a:pt x="79150" y="7020"/>
                </a:lnTo>
                <a:lnTo>
                  <a:pt x="79150" y="7040"/>
                </a:lnTo>
                <a:lnTo>
                  <a:pt x="79140" y="7040"/>
                </a:lnTo>
                <a:lnTo>
                  <a:pt x="79140" y="7000"/>
                </a:lnTo>
                <a:lnTo>
                  <a:pt x="79180" y="7010"/>
                </a:lnTo>
                <a:close/>
                <a:moveTo>
                  <a:pt x="79120" y="6990"/>
                </a:moveTo>
                <a:lnTo>
                  <a:pt x="79120" y="7000"/>
                </a:lnTo>
                <a:lnTo>
                  <a:pt x="79130" y="7000"/>
                </a:lnTo>
                <a:lnTo>
                  <a:pt x="79130" y="7010"/>
                </a:lnTo>
                <a:lnTo>
                  <a:pt x="79130" y="7000"/>
                </a:lnTo>
                <a:lnTo>
                  <a:pt x="79130" y="7010"/>
                </a:lnTo>
                <a:lnTo>
                  <a:pt x="79130" y="7020"/>
                </a:lnTo>
                <a:lnTo>
                  <a:pt x="79120" y="7020"/>
                </a:lnTo>
                <a:lnTo>
                  <a:pt x="79120" y="7010"/>
                </a:lnTo>
                <a:lnTo>
                  <a:pt x="79110" y="7010"/>
                </a:lnTo>
                <a:lnTo>
                  <a:pt x="79110" y="7000"/>
                </a:lnTo>
                <a:lnTo>
                  <a:pt x="79110" y="6990"/>
                </a:lnTo>
                <a:lnTo>
                  <a:pt x="79100" y="6990"/>
                </a:lnTo>
                <a:lnTo>
                  <a:pt x="79110" y="6990"/>
                </a:lnTo>
                <a:lnTo>
                  <a:pt x="79110" y="6980"/>
                </a:lnTo>
                <a:lnTo>
                  <a:pt x="79120" y="6980"/>
                </a:lnTo>
                <a:lnTo>
                  <a:pt x="79120" y="6990"/>
                </a:lnTo>
                <a:close/>
                <a:moveTo>
                  <a:pt x="79020" y="6970"/>
                </a:moveTo>
                <a:lnTo>
                  <a:pt x="79020" y="6980"/>
                </a:lnTo>
                <a:lnTo>
                  <a:pt x="79030" y="6980"/>
                </a:lnTo>
                <a:lnTo>
                  <a:pt x="79030" y="6990"/>
                </a:lnTo>
                <a:lnTo>
                  <a:pt x="79020" y="6990"/>
                </a:lnTo>
                <a:lnTo>
                  <a:pt x="79020" y="7000"/>
                </a:lnTo>
                <a:lnTo>
                  <a:pt x="79030" y="7000"/>
                </a:lnTo>
                <a:lnTo>
                  <a:pt x="79030" y="7010"/>
                </a:lnTo>
                <a:lnTo>
                  <a:pt x="79030" y="7000"/>
                </a:lnTo>
                <a:lnTo>
                  <a:pt x="79030" y="7010"/>
                </a:lnTo>
                <a:lnTo>
                  <a:pt x="79040" y="7010"/>
                </a:lnTo>
                <a:lnTo>
                  <a:pt x="79040" y="7000"/>
                </a:lnTo>
                <a:lnTo>
                  <a:pt x="79040" y="6990"/>
                </a:lnTo>
                <a:lnTo>
                  <a:pt x="79050" y="6990"/>
                </a:lnTo>
                <a:lnTo>
                  <a:pt x="79050" y="6980"/>
                </a:lnTo>
                <a:lnTo>
                  <a:pt x="79080" y="6980"/>
                </a:lnTo>
                <a:lnTo>
                  <a:pt x="79080" y="7000"/>
                </a:lnTo>
                <a:lnTo>
                  <a:pt x="79070" y="7000"/>
                </a:lnTo>
                <a:lnTo>
                  <a:pt x="79070" y="7010"/>
                </a:lnTo>
                <a:lnTo>
                  <a:pt x="79070" y="7030"/>
                </a:lnTo>
                <a:lnTo>
                  <a:pt x="79050" y="7030"/>
                </a:lnTo>
                <a:lnTo>
                  <a:pt x="79040" y="7030"/>
                </a:lnTo>
                <a:lnTo>
                  <a:pt x="79040" y="7040"/>
                </a:lnTo>
                <a:lnTo>
                  <a:pt x="79020" y="7040"/>
                </a:lnTo>
                <a:lnTo>
                  <a:pt x="79020" y="7030"/>
                </a:lnTo>
                <a:lnTo>
                  <a:pt x="79020" y="7020"/>
                </a:lnTo>
                <a:lnTo>
                  <a:pt x="79010" y="7020"/>
                </a:lnTo>
                <a:lnTo>
                  <a:pt x="79010" y="7010"/>
                </a:lnTo>
                <a:lnTo>
                  <a:pt x="79010" y="7000"/>
                </a:lnTo>
                <a:lnTo>
                  <a:pt x="79000" y="7000"/>
                </a:lnTo>
                <a:lnTo>
                  <a:pt x="79000" y="6990"/>
                </a:lnTo>
                <a:lnTo>
                  <a:pt x="79000" y="6980"/>
                </a:lnTo>
                <a:lnTo>
                  <a:pt x="79000" y="6970"/>
                </a:lnTo>
                <a:lnTo>
                  <a:pt x="79020" y="6970"/>
                </a:lnTo>
                <a:close/>
                <a:moveTo>
                  <a:pt x="78710" y="6890"/>
                </a:moveTo>
                <a:lnTo>
                  <a:pt x="78710" y="6900"/>
                </a:lnTo>
                <a:lnTo>
                  <a:pt x="78710" y="6910"/>
                </a:lnTo>
                <a:lnTo>
                  <a:pt x="78700" y="6910"/>
                </a:lnTo>
                <a:lnTo>
                  <a:pt x="78700" y="6920"/>
                </a:lnTo>
                <a:lnTo>
                  <a:pt x="78700" y="6930"/>
                </a:lnTo>
                <a:lnTo>
                  <a:pt x="78690" y="6930"/>
                </a:lnTo>
                <a:lnTo>
                  <a:pt x="78680" y="6930"/>
                </a:lnTo>
                <a:lnTo>
                  <a:pt x="78680" y="6940"/>
                </a:lnTo>
                <a:lnTo>
                  <a:pt x="78670" y="6940"/>
                </a:lnTo>
                <a:lnTo>
                  <a:pt x="78660" y="6940"/>
                </a:lnTo>
                <a:lnTo>
                  <a:pt x="78640" y="6940"/>
                </a:lnTo>
                <a:lnTo>
                  <a:pt x="78630" y="6940"/>
                </a:lnTo>
                <a:lnTo>
                  <a:pt x="78630" y="6930"/>
                </a:lnTo>
                <a:lnTo>
                  <a:pt x="78640" y="6930"/>
                </a:lnTo>
                <a:lnTo>
                  <a:pt x="78640" y="6920"/>
                </a:lnTo>
                <a:lnTo>
                  <a:pt x="78650" y="6920"/>
                </a:lnTo>
                <a:lnTo>
                  <a:pt x="78660" y="6920"/>
                </a:lnTo>
                <a:lnTo>
                  <a:pt x="78660" y="6910"/>
                </a:lnTo>
                <a:lnTo>
                  <a:pt x="78660" y="6900"/>
                </a:lnTo>
                <a:lnTo>
                  <a:pt x="78690" y="6900"/>
                </a:lnTo>
                <a:lnTo>
                  <a:pt x="78690" y="6890"/>
                </a:lnTo>
                <a:lnTo>
                  <a:pt x="78710" y="6890"/>
                </a:lnTo>
                <a:close/>
                <a:moveTo>
                  <a:pt x="78850" y="6880"/>
                </a:moveTo>
                <a:lnTo>
                  <a:pt x="78850" y="6890"/>
                </a:lnTo>
                <a:lnTo>
                  <a:pt x="78860" y="6890"/>
                </a:lnTo>
                <a:lnTo>
                  <a:pt x="78860" y="6900"/>
                </a:lnTo>
                <a:lnTo>
                  <a:pt x="78860" y="6910"/>
                </a:lnTo>
                <a:lnTo>
                  <a:pt x="78860" y="6930"/>
                </a:lnTo>
                <a:lnTo>
                  <a:pt x="78870" y="6930"/>
                </a:lnTo>
                <a:lnTo>
                  <a:pt x="78870" y="6940"/>
                </a:lnTo>
                <a:lnTo>
                  <a:pt x="78870" y="6950"/>
                </a:lnTo>
                <a:lnTo>
                  <a:pt x="78860" y="6950"/>
                </a:lnTo>
                <a:lnTo>
                  <a:pt x="78850" y="6950"/>
                </a:lnTo>
                <a:lnTo>
                  <a:pt x="78850" y="6940"/>
                </a:lnTo>
                <a:lnTo>
                  <a:pt x="78830" y="6940"/>
                </a:lnTo>
                <a:lnTo>
                  <a:pt x="78810" y="6940"/>
                </a:lnTo>
                <a:lnTo>
                  <a:pt x="78810" y="6930"/>
                </a:lnTo>
                <a:lnTo>
                  <a:pt x="78810" y="6920"/>
                </a:lnTo>
                <a:lnTo>
                  <a:pt x="78810" y="6910"/>
                </a:lnTo>
                <a:lnTo>
                  <a:pt x="78800" y="6910"/>
                </a:lnTo>
                <a:lnTo>
                  <a:pt x="78800" y="6900"/>
                </a:lnTo>
                <a:lnTo>
                  <a:pt x="78790" y="6900"/>
                </a:lnTo>
                <a:lnTo>
                  <a:pt x="78790" y="6880"/>
                </a:lnTo>
                <a:lnTo>
                  <a:pt x="78850" y="6880"/>
                </a:lnTo>
                <a:close/>
                <a:moveTo>
                  <a:pt x="78760" y="6860"/>
                </a:moveTo>
                <a:lnTo>
                  <a:pt x="78760" y="6870"/>
                </a:lnTo>
                <a:lnTo>
                  <a:pt x="78770" y="6870"/>
                </a:lnTo>
                <a:lnTo>
                  <a:pt x="78770" y="6880"/>
                </a:lnTo>
                <a:lnTo>
                  <a:pt x="78780" y="6870"/>
                </a:lnTo>
                <a:lnTo>
                  <a:pt x="78780" y="6880"/>
                </a:lnTo>
                <a:lnTo>
                  <a:pt x="78790" y="6880"/>
                </a:lnTo>
                <a:lnTo>
                  <a:pt x="78780" y="6890"/>
                </a:lnTo>
                <a:lnTo>
                  <a:pt x="78770" y="6890"/>
                </a:lnTo>
                <a:lnTo>
                  <a:pt x="78770" y="6900"/>
                </a:lnTo>
                <a:lnTo>
                  <a:pt x="78780" y="6900"/>
                </a:lnTo>
                <a:lnTo>
                  <a:pt x="78780" y="6910"/>
                </a:lnTo>
                <a:lnTo>
                  <a:pt x="78750" y="6910"/>
                </a:lnTo>
                <a:lnTo>
                  <a:pt x="78750" y="6900"/>
                </a:lnTo>
                <a:lnTo>
                  <a:pt x="78750" y="6910"/>
                </a:lnTo>
                <a:lnTo>
                  <a:pt x="78740" y="6900"/>
                </a:lnTo>
                <a:lnTo>
                  <a:pt x="78740" y="6910"/>
                </a:lnTo>
                <a:lnTo>
                  <a:pt x="78720" y="6910"/>
                </a:lnTo>
                <a:lnTo>
                  <a:pt x="78720" y="6920"/>
                </a:lnTo>
                <a:lnTo>
                  <a:pt x="78720" y="6910"/>
                </a:lnTo>
                <a:lnTo>
                  <a:pt x="78730" y="6900"/>
                </a:lnTo>
                <a:lnTo>
                  <a:pt x="78730" y="6890"/>
                </a:lnTo>
                <a:lnTo>
                  <a:pt x="78740" y="6890"/>
                </a:lnTo>
                <a:lnTo>
                  <a:pt x="78740" y="6880"/>
                </a:lnTo>
                <a:lnTo>
                  <a:pt x="78740" y="6870"/>
                </a:lnTo>
                <a:lnTo>
                  <a:pt x="78740" y="6860"/>
                </a:lnTo>
                <a:lnTo>
                  <a:pt x="78760" y="6860"/>
                </a:lnTo>
                <a:close/>
                <a:moveTo>
                  <a:pt x="78730" y="6840"/>
                </a:moveTo>
                <a:lnTo>
                  <a:pt x="78730" y="6860"/>
                </a:lnTo>
                <a:lnTo>
                  <a:pt x="78720" y="6860"/>
                </a:lnTo>
                <a:lnTo>
                  <a:pt x="78720" y="6870"/>
                </a:lnTo>
                <a:lnTo>
                  <a:pt x="78720" y="6880"/>
                </a:lnTo>
                <a:lnTo>
                  <a:pt x="78700" y="6880"/>
                </a:lnTo>
                <a:lnTo>
                  <a:pt x="78700" y="6870"/>
                </a:lnTo>
                <a:lnTo>
                  <a:pt x="78690" y="6870"/>
                </a:lnTo>
                <a:lnTo>
                  <a:pt x="78680" y="6870"/>
                </a:lnTo>
                <a:lnTo>
                  <a:pt x="78680" y="6860"/>
                </a:lnTo>
                <a:lnTo>
                  <a:pt x="78690" y="6860"/>
                </a:lnTo>
                <a:lnTo>
                  <a:pt x="78690" y="6850"/>
                </a:lnTo>
                <a:lnTo>
                  <a:pt x="78690" y="6840"/>
                </a:lnTo>
                <a:lnTo>
                  <a:pt x="78700" y="6850"/>
                </a:lnTo>
                <a:lnTo>
                  <a:pt x="78700" y="6840"/>
                </a:lnTo>
                <a:lnTo>
                  <a:pt x="78710" y="6840"/>
                </a:lnTo>
                <a:lnTo>
                  <a:pt x="78730" y="6840"/>
                </a:lnTo>
                <a:close/>
                <a:moveTo>
                  <a:pt x="78650" y="6230"/>
                </a:moveTo>
                <a:lnTo>
                  <a:pt x="78660" y="6230"/>
                </a:lnTo>
                <a:lnTo>
                  <a:pt x="78670" y="6230"/>
                </a:lnTo>
                <a:lnTo>
                  <a:pt x="78670" y="6240"/>
                </a:lnTo>
                <a:lnTo>
                  <a:pt x="78680" y="6240"/>
                </a:lnTo>
                <a:lnTo>
                  <a:pt x="78690" y="6240"/>
                </a:lnTo>
                <a:lnTo>
                  <a:pt x="78690" y="6250"/>
                </a:lnTo>
                <a:lnTo>
                  <a:pt x="78690" y="6260"/>
                </a:lnTo>
                <a:lnTo>
                  <a:pt x="78690" y="6270"/>
                </a:lnTo>
                <a:lnTo>
                  <a:pt x="78680" y="6270"/>
                </a:lnTo>
                <a:lnTo>
                  <a:pt x="78690" y="6270"/>
                </a:lnTo>
                <a:lnTo>
                  <a:pt x="78690" y="6280"/>
                </a:lnTo>
                <a:lnTo>
                  <a:pt x="78690" y="6290"/>
                </a:lnTo>
                <a:lnTo>
                  <a:pt x="78690" y="6310"/>
                </a:lnTo>
                <a:lnTo>
                  <a:pt x="78700" y="6300"/>
                </a:lnTo>
                <a:lnTo>
                  <a:pt x="78700" y="6310"/>
                </a:lnTo>
                <a:lnTo>
                  <a:pt x="78690" y="6310"/>
                </a:lnTo>
                <a:lnTo>
                  <a:pt x="78680" y="6310"/>
                </a:lnTo>
                <a:lnTo>
                  <a:pt x="78670" y="6310"/>
                </a:lnTo>
                <a:lnTo>
                  <a:pt x="78670" y="6300"/>
                </a:lnTo>
                <a:lnTo>
                  <a:pt x="78660" y="6300"/>
                </a:lnTo>
                <a:lnTo>
                  <a:pt x="78660" y="6290"/>
                </a:lnTo>
                <a:lnTo>
                  <a:pt x="78660" y="6280"/>
                </a:lnTo>
                <a:lnTo>
                  <a:pt x="78660" y="6270"/>
                </a:lnTo>
                <a:lnTo>
                  <a:pt x="78660" y="6260"/>
                </a:lnTo>
                <a:lnTo>
                  <a:pt x="78650" y="6260"/>
                </a:lnTo>
                <a:lnTo>
                  <a:pt x="78650" y="6250"/>
                </a:lnTo>
                <a:lnTo>
                  <a:pt x="78620" y="6250"/>
                </a:lnTo>
                <a:lnTo>
                  <a:pt x="78620" y="6240"/>
                </a:lnTo>
                <a:lnTo>
                  <a:pt x="78630" y="6240"/>
                </a:lnTo>
                <a:lnTo>
                  <a:pt x="78630" y="6230"/>
                </a:lnTo>
                <a:lnTo>
                  <a:pt x="78640" y="6230"/>
                </a:lnTo>
                <a:lnTo>
                  <a:pt x="78640" y="6220"/>
                </a:lnTo>
                <a:lnTo>
                  <a:pt x="78650" y="6220"/>
                </a:lnTo>
                <a:lnTo>
                  <a:pt x="78650" y="6230"/>
                </a:lnTo>
                <a:close/>
                <a:moveTo>
                  <a:pt x="75220" y="5370"/>
                </a:moveTo>
                <a:lnTo>
                  <a:pt x="75230" y="5370"/>
                </a:lnTo>
                <a:lnTo>
                  <a:pt x="75230" y="5380"/>
                </a:lnTo>
                <a:lnTo>
                  <a:pt x="75240" y="5380"/>
                </a:lnTo>
                <a:lnTo>
                  <a:pt x="75240" y="5390"/>
                </a:lnTo>
                <a:lnTo>
                  <a:pt x="75230" y="5390"/>
                </a:lnTo>
                <a:lnTo>
                  <a:pt x="75240" y="5390"/>
                </a:lnTo>
                <a:lnTo>
                  <a:pt x="75240" y="5400"/>
                </a:lnTo>
                <a:lnTo>
                  <a:pt x="75250" y="5400"/>
                </a:lnTo>
                <a:lnTo>
                  <a:pt x="75250" y="5410"/>
                </a:lnTo>
                <a:lnTo>
                  <a:pt x="75240" y="5410"/>
                </a:lnTo>
                <a:lnTo>
                  <a:pt x="75240" y="5420"/>
                </a:lnTo>
                <a:lnTo>
                  <a:pt x="75240" y="5430"/>
                </a:lnTo>
                <a:lnTo>
                  <a:pt x="75240" y="5450"/>
                </a:lnTo>
                <a:lnTo>
                  <a:pt x="75240" y="5460"/>
                </a:lnTo>
                <a:lnTo>
                  <a:pt x="75220" y="5460"/>
                </a:lnTo>
                <a:lnTo>
                  <a:pt x="75210" y="5460"/>
                </a:lnTo>
                <a:lnTo>
                  <a:pt x="75210" y="5450"/>
                </a:lnTo>
                <a:lnTo>
                  <a:pt x="75200" y="5450"/>
                </a:lnTo>
                <a:lnTo>
                  <a:pt x="75200" y="5440"/>
                </a:lnTo>
                <a:lnTo>
                  <a:pt x="75200" y="5420"/>
                </a:lnTo>
                <a:lnTo>
                  <a:pt x="75200" y="5410"/>
                </a:lnTo>
                <a:lnTo>
                  <a:pt x="75200" y="5400"/>
                </a:lnTo>
                <a:lnTo>
                  <a:pt x="75200" y="5390"/>
                </a:lnTo>
                <a:lnTo>
                  <a:pt x="75200" y="5380"/>
                </a:lnTo>
                <a:lnTo>
                  <a:pt x="75210" y="5380"/>
                </a:lnTo>
                <a:lnTo>
                  <a:pt x="75210" y="5370"/>
                </a:lnTo>
                <a:lnTo>
                  <a:pt x="75220" y="5370"/>
                </a:lnTo>
                <a:close/>
                <a:moveTo>
                  <a:pt x="72450" y="5360"/>
                </a:moveTo>
                <a:lnTo>
                  <a:pt x="72450" y="5380"/>
                </a:lnTo>
                <a:lnTo>
                  <a:pt x="72440" y="5380"/>
                </a:lnTo>
                <a:lnTo>
                  <a:pt x="72440" y="5390"/>
                </a:lnTo>
                <a:lnTo>
                  <a:pt x="72430" y="5390"/>
                </a:lnTo>
                <a:lnTo>
                  <a:pt x="72420" y="5390"/>
                </a:lnTo>
                <a:lnTo>
                  <a:pt x="72420" y="5400"/>
                </a:lnTo>
                <a:lnTo>
                  <a:pt x="72410" y="5400"/>
                </a:lnTo>
                <a:lnTo>
                  <a:pt x="72410" y="5390"/>
                </a:lnTo>
                <a:lnTo>
                  <a:pt x="72400" y="5390"/>
                </a:lnTo>
                <a:lnTo>
                  <a:pt x="72400" y="5370"/>
                </a:lnTo>
                <a:lnTo>
                  <a:pt x="72410" y="5370"/>
                </a:lnTo>
                <a:lnTo>
                  <a:pt x="72410" y="5360"/>
                </a:lnTo>
                <a:lnTo>
                  <a:pt x="72420" y="5360"/>
                </a:lnTo>
                <a:lnTo>
                  <a:pt x="72440" y="5360"/>
                </a:lnTo>
                <a:lnTo>
                  <a:pt x="72450" y="5360"/>
                </a:lnTo>
                <a:close/>
                <a:moveTo>
                  <a:pt x="72360" y="5340"/>
                </a:moveTo>
                <a:lnTo>
                  <a:pt x="72370" y="5340"/>
                </a:lnTo>
                <a:lnTo>
                  <a:pt x="72370" y="5350"/>
                </a:lnTo>
                <a:lnTo>
                  <a:pt x="72380" y="5350"/>
                </a:lnTo>
                <a:lnTo>
                  <a:pt x="72380" y="5360"/>
                </a:lnTo>
                <a:lnTo>
                  <a:pt x="72370" y="5360"/>
                </a:lnTo>
                <a:lnTo>
                  <a:pt x="72370" y="5370"/>
                </a:lnTo>
                <a:lnTo>
                  <a:pt x="72360" y="5370"/>
                </a:lnTo>
                <a:lnTo>
                  <a:pt x="72360" y="5380"/>
                </a:lnTo>
                <a:lnTo>
                  <a:pt x="72350" y="5380"/>
                </a:lnTo>
                <a:lnTo>
                  <a:pt x="72350" y="5370"/>
                </a:lnTo>
                <a:lnTo>
                  <a:pt x="72340" y="5370"/>
                </a:lnTo>
                <a:lnTo>
                  <a:pt x="72340" y="5360"/>
                </a:lnTo>
                <a:lnTo>
                  <a:pt x="72330" y="5360"/>
                </a:lnTo>
                <a:lnTo>
                  <a:pt x="72330" y="5350"/>
                </a:lnTo>
                <a:lnTo>
                  <a:pt x="72310" y="5350"/>
                </a:lnTo>
                <a:lnTo>
                  <a:pt x="72320" y="5350"/>
                </a:lnTo>
                <a:lnTo>
                  <a:pt x="72320" y="5340"/>
                </a:lnTo>
                <a:lnTo>
                  <a:pt x="72330" y="5340"/>
                </a:lnTo>
                <a:lnTo>
                  <a:pt x="72360" y="5340"/>
                </a:lnTo>
                <a:close/>
                <a:moveTo>
                  <a:pt x="75240" y="5320"/>
                </a:moveTo>
                <a:lnTo>
                  <a:pt x="75240" y="5330"/>
                </a:lnTo>
                <a:lnTo>
                  <a:pt x="75250" y="5330"/>
                </a:lnTo>
                <a:lnTo>
                  <a:pt x="75250" y="5340"/>
                </a:lnTo>
                <a:lnTo>
                  <a:pt x="75250" y="5350"/>
                </a:lnTo>
                <a:lnTo>
                  <a:pt x="75250" y="5360"/>
                </a:lnTo>
                <a:lnTo>
                  <a:pt x="75210" y="5360"/>
                </a:lnTo>
                <a:lnTo>
                  <a:pt x="75210" y="5350"/>
                </a:lnTo>
                <a:lnTo>
                  <a:pt x="75210" y="5340"/>
                </a:lnTo>
                <a:lnTo>
                  <a:pt x="75210" y="5330"/>
                </a:lnTo>
                <a:lnTo>
                  <a:pt x="75210" y="5320"/>
                </a:lnTo>
                <a:lnTo>
                  <a:pt x="75230" y="5320"/>
                </a:lnTo>
                <a:lnTo>
                  <a:pt x="75240" y="5320"/>
                </a:lnTo>
                <a:close/>
                <a:moveTo>
                  <a:pt x="72980" y="5290"/>
                </a:moveTo>
                <a:lnTo>
                  <a:pt x="72990" y="5290"/>
                </a:lnTo>
                <a:lnTo>
                  <a:pt x="72990" y="5300"/>
                </a:lnTo>
                <a:lnTo>
                  <a:pt x="72990" y="5310"/>
                </a:lnTo>
                <a:lnTo>
                  <a:pt x="72990" y="5320"/>
                </a:lnTo>
                <a:lnTo>
                  <a:pt x="72980" y="5320"/>
                </a:lnTo>
                <a:lnTo>
                  <a:pt x="72970" y="5320"/>
                </a:lnTo>
                <a:lnTo>
                  <a:pt x="72970" y="5330"/>
                </a:lnTo>
                <a:lnTo>
                  <a:pt x="72960" y="5330"/>
                </a:lnTo>
                <a:lnTo>
                  <a:pt x="72960" y="5320"/>
                </a:lnTo>
                <a:lnTo>
                  <a:pt x="72960" y="5290"/>
                </a:lnTo>
                <a:lnTo>
                  <a:pt x="72980" y="5290"/>
                </a:lnTo>
                <a:close/>
                <a:moveTo>
                  <a:pt x="74600" y="5280"/>
                </a:moveTo>
                <a:lnTo>
                  <a:pt x="74600" y="5290"/>
                </a:lnTo>
                <a:lnTo>
                  <a:pt x="74610" y="5290"/>
                </a:lnTo>
                <a:lnTo>
                  <a:pt x="74620" y="5290"/>
                </a:lnTo>
                <a:lnTo>
                  <a:pt x="74620" y="5300"/>
                </a:lnTo>
                <a:lnTo>
                  <a:pt x="74630" y="5300"/>
                </a:lnTo>
                <a:lnTo>
                  <a:pt x="74630" y="5320"/>
                </a:lnTo>
                <a:lnTo>
                  <a:pt x="74620" y="5320"/>
                </a:lnTo>
                <a:lnTo>
                  <a:pt x="74590" y="5320"/>
                </a:lnTo>
                <a:lnTo>
                  <a:pt x="74590" y="5310"/>
                </a:lnTo>
                <a:lnTo>
                  <a:pt x="74580" y="5310"/>
                </a:lnTo>
                <a:lnTo>
                  <a:pt x="74580" y="5290"/>
                </a:lnTo>
                <a:lnTo>
                  <a:pt x="74580" y="5280"/>
                </a:lnTo>
                <a:lnTo>
                  <a:pt x="74600" y="5280"/>
                </a:lnTo>
                <a:close/>
                <a:moveTo>
                  <a:pt x="73400" y="5260"/>
                </a:moveTo>
                <a:lnTo>
                  <a:pt x="73400" y="5270"/>
                </a:lnTo>
                <a:lnTo>
                  <a:pt x="73400" y="5290"/>
                </a:lnTo>
                <a:lnTo>
                  <a:pt x="73390" y="5290"/>
                </a:lnTo>
                <a:lnTo>
                  <a:pt x="73390" y="5300"/>
                </a:lnTo>
                <a:lnTo>
                  <a:pt x="73380" y="5300"/>
                </a:lnTo>
                <a:lnTo>
                  <a:pt x="73380" y="5310"/>
                </a:lnTo>
                <a:lnTo>
                  <a:pt x="73370" y="5310"/>
                </a:lnTo>
                <a:lnTo>
                  <a:pt x="73370" y="5300"/>
                </a:lnTo>
                <a:lnTo>
                  <a:pt x="73380" y="5300"/>
                </a:lnTo>
                <a:lnTo>
                  <a:pt x="73380" y="5280"/>
                </a:lnTo>
                <a:lnTo>
                  <a:pt x="73370" y="5280"/>
                </a:lnTo>
                <a:lnTo>
                  <a:pt x="73370" y="5270"/>
                </a:lnTo>
                <a:lnTo>
                  <a:pt x="73380" y="5270"/>
                </a:lnTo>
                <a:lnTo>
                  <a:pt x="73380" y="5260"/>
                </a:lnTo>
                <a:lnTo>
                  <a:pt x="73400" y="5260"/>
                </a:lnTo>
                <a:close/>
                <a:moveTo>
                  <a:pt x="73490" y="5220"/>
                </a:moveTo>
                <a:lnTo>
                  <a:pt x="73490" y="5230"/>
                </a:lnTo>
                <a:lnTo>
                  <a:pt x="73500" y="5230"/>
                </a:lnTo>
                <a:lnTo>
                  <a:pt x="73510" y="5230"/>
                </a:lnTo>
                <a:lnTo>
                  <a:pt x="73510" y="5240"/>
                </a:lnTo>
                <a:lnTo>
                  <a:pt x="73510" y="5250"/>
                </a:lnTo>
                <a:lnTo>
                  <a:pt x="73520" y="5250"/>
                </a:lnTo>
                <a:lnTo>
                  <a:pt x="73510" y="5250"/>
                </a:lnTo>
                <a:lnTo>
                  <a:pt x="73510" y="5270"/>
                </a:lnTo>
                <a:lnTo>
                  <a:pt x="73500" y="5270"/>
                </a:lnTo>
                <a:lnTo>
                  <a:pt x="73490" y="5270"/>
                </a:lnTo>
                <a:lnTo>
                  <a:pt x="73490" y="5280"/>
                </a:lnTo>
                <a:lnTo>
                  <a:pt x="73480" y="5280"/>
                </a:lnTo>
                <a:lnTo>
                  <a:pt x="73480" y="5300"/>
                </a:lnTo>
                <a:lnTo>
                  <a:pt x="73470" y="5300"/>
                </a:lnTo>
                <a:lnTo>
                  <a:pt x="73460" y="5300"/>
                </a:lnTo>
                <a:lnTo>
                  <a:pt x="73460" y="5310"/>
                </a:lnTo>
                <a:lnTo>
                  <a:pt x="73460" y="5320"/>
                </a:lnTo>
                <a:lnTo>
                  <a:pt x="73450" y="5320"/>
                </a:lnTo>
                <a:lnTo>
                  <a:pt x="73450" y="5330"/>
                </a:lnTo>
                <a:lnTo>
                  <a:pt x="73450" y="5340"/>
                </a:lnTo>
                <a:lnTo>
                  <a:pt x="73450" y="5350"/>
                </a:lnTo>
                <a:lnTo>
                  <a:pt x="73440" y="5350"/>
                </a:lnTo>
                <a:lnTo>
                  <a:pt x="73430" y="5350"/>
                </a:lnTo>
                <a:lnTo>
                  <a:pt x="73430" y="5360"/>
                </a:lnTo>
                <a:lnTo>
                  <a:pt x="73420" y="5360"/>
                </a:lnTo>
                <a:lnTo>
                  <a:pt x="73400" y="5360"/>
                </a:lnTo>
                <a:lnTo>
                  <a:pt x="73400" y="5350"/>
                </a:lnTo>
                <a:lnTo>
                  <a:pt x="73400" y="5320"/>
                </a:lnTo>
                <a:lnTo>
                  <a:pt x="73400" y="5310"/>
                </a:lnTo>
                <a:lnTo>
                  <a:pt x="73410" y="5310"/>
                </a:lnTo>
                <a:lnTo>
                  <a:pt x="73410" y="5290"/>
                </a:lnTo>
                <a:lnTo>
                  <a:pt x="73420" y="5290"/>
                </a:lnTo>
                <a:lnTo>
                  <a:pt x="73430" y="5290"/>
                </a:lnTo>
                <a:lnTo>
                  <a:pt x="73430" y="5280"/>
                </a:lnTo>
                <a:lnTo>
                  <a:pt x="73430" y="5270"/>
                </a:lnTo>
                <a:lnTo>
                  <a:pt x="73440" y="5270"/>
                </a:lnTo>
                <a:lnTo>
                  <a:pt x="73440" y="5250"/>
                </a:lnTo>
                <a:lnTo>
                  <a:pt x="73450" y="5250"/>
                </a:lnTo>
                <a:lnTo>
                  <a:pt x="73450" y="5240"/>
                </a:lnTo>
                <a:lnTo>
                  <a:pt x="73460" y="5240"/>
                </a:lnTo>
                <a:lnTo>
                  <a:pt x="73460" y="5230"/>
                </a:lnTo>
                <a:lnTo>
                  <a:pt x="73470" y="5230"/>
                </a:lnTo>
                <a:lnTo>
                  <a:pt x="73480" y="5230"/>
                </a:lnTo>
                <a:lnTo>
                  <a:pt x="73480" y="5220"/>
                </a:lnTo>
                <a:lnTo>
                  <a:pt x="73490" y="5220"/>
                </a:lnTo>
                <a:close/>
                <a:moveTo>
                  <a:pt x="72120" y="5210"/>
                </a:moveTo>
                <a:lnTo>
                  <a:pt x="72130" y="5210"/>
                </a:lnTo>
                <a:lnTo>
                  <a:pt x="72130" y="5220"/>
                </a:lnTo>
                <a:lnTo>
                  <a:pt x="72140" y="5220"/>
                </a:lnTo>
                <a:lnTo>
                  <a:pt x="72150" y="5220"/>
                </a:lnTo>
                <a:lnTo>
                  <a:pt x="72150" y="5240"/>
                </a:lnTo>
                <a:lnTo>
                  <a:pt x="72150" y="5250"/>
                </a:lnTo>
                <a:lnTo>
                  <a:pt x="72160" y="5250"/>
                </a:lnTo>
                <a:lnTo>
                  <a:pt x="72160" y="5260"/>
                </a:lnTo>
                <a:lnTo>
                  <a:pt x="72170" y="5260"/>
                </a:lnTo>
                <a:lnTo>
                  <a:pt x="72170" y="5270"/>
                </a:lnTo>
                <a:lnTo>
                  <a:pt x="72150" y="5270"/>
                </a:lnTo>
                <a:lnTo>
                  <a:pt x="72140" y="5270"/>
                </a:lnTo>
                <a:lnTo>
                  <a:pt x="72140" y="5260"/>
                </a:lnTo>
                <a:lnTo>
                  <a:pt x="72130" y="5260"/>
                </a:lnTo>
                <a:lnTo>
                  <a:pt x="72130" y="5250"/>
                </a:lnTo>
                <a:lnTo>
                  <a:pt x="72120" y="5250"/>
                </a:lnTo>
                <a:lnTo>
                  <a:pt x="72120" y="5240"/>
                </a:lnTo>
                <a:lnTo>
                  <a:pt x="72110" y="5240"/>
                </a:lnTo>
                <a:lnTo>
                  <a:pt x="72110" y="5230"/>
                </a:lnTo>
                <a:lnTo>
                  <a:pt x="72100" y="5230"/>
                </a:lnTo>
                <a:lnTo>
                  <a:pt x="72100" y="5220"/>
                </a:lnTo>
                <a:lnTo>
                  <a:pt x="72110" y="5220"/>
                </a:lnTo>
                <a:lnTo>
                  <a:pt x="72110" y="5210"/>
                </a:lnTo>
                <a:lnTo>
                  <a:pt x="72120" y="5210"/>
                </a:lnTo>
                <a:close/>
                <a:moveTo>
                  <a:pt x="73410" y="5210"/>
                </a:moveTo>
                <a:lnTo>
                  <a:pt x="73410" y="5220"/>
                </a:lnTo>
                <a:lnTo>
                  <a:pt x="73420" y="5220"/>
                </a:lnTo>
                <a:lnTo>
                  <a:pt x="73420" y="5240"/>
                </a:lnTo>
                <a:lnTo>
                  <a:pt x="73410" y="5240"/>
                </a:lnTo>
                <a:lnTo>
                  <a:pt x="73410" y="5250"/>
                </a:lnTo>
                <a:lnTo>
                  <a:pt x="73400" y="5250"/>
                </a:lnTo>
                <a:lnTo>
                  <a:pt x="73390" y="5250"/>
                </a:lnTo>
                <a:lnTo>
                  <a:pt x="73380" y="5250"/>
                </a:lnTo>
                <a:lnTo>
                  <a:pt x="73370" y="5250"/>
                </a:lnTo>
                <a:lnTo>
                  <a:pt x="73370" y="5240"/>
                </a:lnTo>
                <a:lnTo>
                  <a:pt x="73350" y="5240"/>
                </a:lnTo>
                <a:lnTo>
                  <a:pt x="73360" y="5240"/>
                </a:lnTo>
                <a:lnTo>
                  <a:pt x="73360" y="5230"/>
                </a:lnTo>
                <a:lnTo>
                  <a:pt x="73370" y="5230"/>
                </a:lnTo>
                <a:lnTo>
                  <a:pt x="73370" y="5220"/>
                </a:lnTo>
                <a:lnTo>
                  <a:pt x="73380" y="5220"/>
                </a:lnTo>
                <a:lnTo>
                  <a:pt x="73380" y="5210"/>
                </a:lnTo>
                <a:lnTo>
                  <a:pt x="73410" y="5210"/>
                </a:lnTo>
                <a:close/>
                <a:moveTo>
                  <a:pt x="73520" y="5160"/>
                </a:moveTo>
                <a:lnTo>
                  <a:pt x="73520" y="5170"/>
                </a:lnTo>
                <a:lnTo>
                  <a:pt x="73530" y="5170"/>
                </a:lnTo>
                <a:lnTo>
                  <a:pt x="73530" y="5180"/>
                </a:lnTo>
                <a:lnTo>
                  <a:pt x="73540" y="5180"/>
                </a:lnTo>
                <a:lnTo>
                  <a:pt x="73550" y="5180"/>
                </a:lnTo>
                <a:lnTo>
                  <a:pt x="73550" y="5190"/>
                </a:lnTo>
                <a:lnTo>
                  <a:pt x="73550" y="5200"/>
                </a:lnTo>
                <a:lnTo>
                  <a:pt x="73560" y="5200"/>
                </a:lnTo>
                <a:lnTo>
                  <a:pt x="73560" y="5210"/>
                </a:lnTo>
                <a:lnTo>
                  <a:pt x="73570" y="5210"/>
                </a:lnTo>
                <a:lnTo>
                  <a:pt x="73570" y="5220"/>
                </a:lnTo>
                <a:lnTo>
                  <a:pt x="73570" y="5230"/>
                </a:lnTo>
                <a:lnTo>
                  <a:pt x="73560" y="5230"/>
                </a:lnTo>
                <a:lnTo>
                  <a:pt x="73560" y="5240"/>
                </a:lnTo>
                <a:lnTo>
                  <a:pt x="73550" y="5240"/>
                </a:lnTo>
                <a:lnTo>
                  <a:pt x="73550" y="5250"/>
                </a:lnTo>
                <a:lnTo>
                  <a:pt x="73520" y="5250"/>
                </a:lnTo>
                <a:lnTo>
                  <a:pt x="73520" y="5220"/>
                </a:lnTo>
                <a:lnTo>
                  <a:pt x="73510" y="5220"/>
                </a:lnTo>
                <a:lnTo>
                  <a:pt x="73510" y="5210"/>
                </a:lnTo>
                <a:lnTo>
                  <a:pt x="73500" y="5210"/>
                </a:lnTo>
                <a:lnTo>
                  <a:pt x="73500" y="5200"/>
                </a:lnTo>
                <a:lnTo>
                  <a:pt x="73500" y="5190"/>
                </a:lnTo>
                <a:lnTo>
                  <a:pt x="73510" y="5190"/>
                </a:lnTo>
                <a:lnTo>
                  <a:pt x="73510" y="5180"/>
                </a:lnTo>
                <a:lnTo>
                  <a:pt x="73500" y="5180"/>
                </a:lnTo>
                <a:lnTo>
                  <a:pt x="73500" y="5190"/>
                </a:lnTo>
                <a:lnTo>
                  <a:pt x="73490" y="5190"/>
                </a:lnTo>
                <a:lnTo>
                  <a:pt x="73490" y="5200"/>
                </a:lnTo>
                <a:lnTo>
                  <a:pt x="73480" y="5200"/>
                </a:lnTo>
                <a:lnTo>
                  <a:pt x="73480" y="5190"/>
                </a:lnTo>
                <a:lnTo>
                  <a:pt x="73470" y="5190"/>
                </a:lnTo>
                <a:lnTo>
                  <a:pt x="73470" y="5180"/>
                </a:lnTo>
                <a:lnTo>
                  <a:pt x="73480" y="5180"/>
                </a:lnTo>
                <a:lnTo>
                  <a:pt x="73480" y="5170"/>
                </a:lnTo>
                <a:lnTo>
                  <a:pt x="73490" y="5170"/>
                </a:lnTo>
                <a:lnTo>
                  <a:pt x="73500" y="5170"/>
                </a:lnTo>
                <a:lnTo>
                  <a:pt x="73500" y="5160"/>
                </a:lnTo>
                <a:lnTo>
                  <a:pt x="73520" y="5160"/>
                </a:lnTo>
                <a:close/>
                <a:moveTo>
                  <a:pt x="70280" y="5150"/>
                </a:moveTo>
                <a:lnTo>
                  <a:pt x="70280" y="5160"/>
                </a:lnTo>
                <a:lnTo>
                  <a:pt x="70290" y="5160"/>
                </a:lnTo>
                <a:lnTo>
                  <a:pt x="70290" y="5180"/>
                </a:lnTo>
                <a:lnTo>
                  <a:pt x="70300" y="5180"/>
                </a:lnTo>
                <a:lnTo>
                  <a:pt x="70300" y="5190"/>
                </a:lnTo>
                <a:lnTo>
                  <a:pt x="70280" y="5190"/>
                </a:lnTo>
                <a:lnTo>
                  <a:pt x="70280" y="5200"/>
                </a:lnTo>
                <a:lnTo>
                  <a:pt x="70260" y="5200"/>
                </a:lnTo>
                <a:lnTo>
                  <a:pt x="70260" y="5190"/>
                </a:lnTo>
                <a:lnTo>
                  <a:pt x="70250" y="5190"/>
                </a:lnTo>
                <a:lnTo>
                  <a:pt x="70250" y="5180"/>
                </a:lnTo>
                <a:lnTo>
                  <a:pt x="70250" y="5170"/>
                </a:lnTo>
                <a:lnTo>
                  <a:pt x="70240" y="5170"/>
                </a:lnTo>
                <a:lnTo>
                  <a:pt x="70250" y="5170"/>
                </a:lnTo>
                <a:lnTo>
                  <a:pt x="70250" y="5160"/>
                </a:lnTo>
                <a:lnTo>
                  <a:pt x="70260" y="5160"/>
                </a:lnTo>
                <a:lnTo>
                  <a:pt x="70260" y="5150"/>
                </a:lnTo>
                <a:lnTo>
                  <a:pt x="70280" y="5150"/>
                </a:lnTo>
                <a:close/>
                <a:moveTo>
                  <a:pt x="73650" y="5050"/>
                </a:moveTo>
                <a:lnTo>
                  <a:pt x="73660" y="5050"/>
                </a:lnTo>
                <a:lnTo>
                  <a:pt x="73660" y="5080"/>
                </a:lnTo>
                <a:lnTo>
                  <a:pt x="73650" y="5080"/>
                </a:lnTo>
                <a:lnTo>
                  <a:pt x="73650" y="5090"/>
                </a:lnTo>
                <a:lnTo>
                  <a:pt x="73650" y="5080"/>
                </a:lnTo>
                <a:lnTo>
                  <a:pt x="73630" y="5080"/>
                </a:lnTo>
                <a:lnTo>
                  <a:pt x="73630" y="5090"/>
                </a:lnTo>
                <a:lnTo>
                  <a:pt x="73630" y="5110"/>
                </a:lnTo>
                <a:lnTo>
                  <a:pt x="73630" y="5120"/>
                </a:lnTo>
                <a:lnTo>
                  <a:pt x="73620" y="5120"/>
                </a:lnTo>
                <a:lnTo>
                  <a:pt x="73610" y="5120"/>
                </a:lnTo>
                <a:lnTo>
                  <a:pt x="73600" y="5120"/>
                </a:lnTo>
                <a:lnTo>
                  <a:pt x="73600" y="5110"/>
                </a:lnTo>
                <a:lnTo>
                  <a:pt x="73550" y="5110"/>
                </a:lnTo>
                <a:lnTo>
                  <a:pt x="73540" y="5110"/>
                </a:lnTo>
                <a:lnTo>
                  <a:pt x="73540" y="5100"/>
                </a:lnTo>
                <a:lnTo>
                  <a:pt x="73540" y="5090"/>
                </a:lnTo>
                <a:lnTo>
                  <a:pt x="73550" y="5090"/>
                </a:lnTo>
                <a:lnTo>
                  <a:pt x="73550" y="5080"/>
                </a:lnTo>
                <a:lnTo>
                  <a:pt x="73580" y="5080"/>
                </a:lnTo>
                <a:lnTo>
                  <a:pt x="73580" y="5090"/>
                </a:lnTo>
                <a:lnTo>
                  <a:pt x="73590" y="5090"/>
                </a:lnTo>
                <a:lnTo>
                  <a:pt x="73590" y="5070"/>
                </a:lnTo>
                <a:lnTo>
                  <a:pt x="73600" y="5070"/>
                </a:lnTo>
                <a:lnTo>
                  <a:pt x="73610" y="5070"/>
                </a:lnTo>
                <a:lnTo>
                  <a:pt x="73610" y="5080"/>
                </a:lnTo>
                <a:lnTo>
                  <a:pt x="73620" y="5080"/>
                </a:lnTo>
                <a:lnTo>
                  <a:pt x="73620" y="5070"/>
                </a:lnTo>
                <a:lnTo>
                  <a:pt x="73630" y="5070"/>
                </a:lnTo>
                <a:lnTo>
                  <a:pt x="73630" y="5060"/>
                </a:lnTo>
                <a:lnTo>
                  <a:pt x="73630" y="5050"/>
                </a:lnTo>
                <a:lnTo>
                  <a:pt x="73650" y="5050"/>
                </a:lnTo>
                <a:close/>
                <a:moveTo>
                  <a:pt x="73920" y="5050"/>
                </a:moveTo>
                <a:lnTo>
                  <a:pt x="73930" y="5050"/>
                </a:lnTo>
                <a:lnTo>
                  <a:pt x="73930" y="5060"/>
                </a:lnTo>
                <a:lnTo>
                  <a:pt x="73930" y="5070"/>
                </a:lnTo>
                <a:lnTo>
                  <a:pt x="73940" y="5070"/>
                </a:lnTo>
                <a:lnTo>
                  <a:pt x="73940" y="5080"/>
                </a:lnTo>
                <a:lnTo>
                  <a:pt x="73930" y="5080"/>
                </a:lnTo>
                <a:lnTo>
                  <a:pt x="73920" y="5080"/>
                </a:lnTo>
                <a:lnTo>
                  <a:pt x="73920" y="5090"/>
                </a:lnTo>
                <a:lnTo>
                  <a:pt x="73920" y="5080"/>
                </a:lnTo>
                <a:lnTo>
                  <a:pt x="73910" y="5080"/>
                </a:lnTo>
                <a:lnTo>
                  <a:pt x="73890" y="5080"/>
                </a:lnTo>
                <a:lnTo>
                  <a:pt x="73890" y="5070"/>
                </a:lnTo>
                <a:lnTo>
                  <a:pt x="73890" y="5060"/>
                </a:lnTo>
                <a:lnTo>
                  <a:pt x="73890" y="5050"/>
                </a:lnTo>
                <a:lnTo>
                  <a:pt x="73900" y="5050"/>
                </a:lnTo>
                <a:lnTo>
                  <a:pt x="73920" y="5050"/>
                </a:lnTo>
                <a:close/>
                <a:moveTo>
                  <a:pt x="73790" y="5040"/>
                </a:moveTo>
                <a:lnTo>
                  <a:pt x="73790" y="5050"/>
                </a:lnTo>
                <a:lnTo>
                  <a:pt x="73800" y="5050"/>
                </a:lnTo>
                <a:lnTo>
                  <a:pt x="73800" y="5060"/>
                </a:lnTo>
                <a:lnTo>
                  <a:pt x="73810" y="5060"/>
                </a:lnTo>
                <a:lnTo>
                  <a:pt x="73810" y="5070"/>
                </a:lnTo>
                <a:lnTo>
                  <a:pt x="73830" y="5070"/>
                </a:lnTo>
                <a:lnTo>
                  <a:pt x="73840" y="5070"/>
                </a:lnTo>
                <a:lnTo>
                  <a:pt x="73840" y="5080"/>
                </a:lnTo>
                <a:lnTo>
                  <a:pt x="73850" y="5080"/>
                </a:lnTo>
                <a:lnTo>
                  <a:pt x="73860" y="5080"/>
                </a:lnTo>
                <a:lnTo>
                  <a:pt x="73860" y="5090"/>
                </a:lnTo>
                <a:lnTo>
                  <a:pt x="73880" y="5090"/>
                </a:lnTo>
                <a:lnTo>
                  <a:pt x="73890" y="5090"/>
                </a:lnTo>
                <a:lnTo>
                  <a:pt x="73890" y="5120"/>
                </a:lnTo>
                <a:lnTo>
                  <a:pt x="73880" y="5120"/>
                </a:lnTo>
                <a:lnTo>
                  <a:pt x="73880" y="5130"/>
                </a:lnTo>
                <a:lnTo>
                  <a:pt x="73860" y="5130"/>
                </a:lnTo>
                <a:lnTo>
                  <a:pt x="73860" y="5120"/>
                </a:lnTo>
                <a:lnTo>
                  <a:pt x="73850" y="5120"/>
                </a:lnTo>
                <a:lnTo>
                  <a:pt x="73840" y="5120"/>
                </a:lnTo>
                <a:lnTo>
                  <a:pt x="73840" y="5110"/>
                </a:lnTo>
                <a:lnTo>
                  <a:pt x="73810" y="5110"/>
                </a:lnTo>
                <a:lnTo>
                  <a:pt x="73810" y="5100"/>
                </a:lnTo>
                <a:lnTo>
                  <a:pt x="73800" y="5100"/>
                </a:lnTo>
                <a:lnTo>
                  <a:pt x="73800" y="5090"/>
                </a:lnTo>
                <a:lnTo>
                  <a:pt x="73790" y="5090"/>
                </a:lnTo>
                <a:lnTo>
                  <a:pt x="73790" y="5080"/>
                </a:lnTo>
                <a:lnTo>
                  <a:pt x="73760" y="5080"/>
                </a:lnTo>
                <a:lnTo>
                  <a:pt x="73750" y="5080"/>
                </a:lnTo>
                <a:lnTo>
                  <a:pt x="73740" y="5080"/>
                </a:lnTo>
                <a:lnTo>
                  <a:pt x="73730" y="5080"/>
                </a:lnTo>
                <a:lnTo>
                  <a:pt x="73720" y="5080"/>
                </a:lnTo>
                <a:lnTo>
                  <a:pt x="73720" y="5070"/>
                </a:lnTo>
                <a:lnTo>
                  <a:pt x="73710" y="5070"/>
                </a:lnTo>
                <a:lnTo>
                  <a:pt x="73710" y="5060"/>
                </a:lnTo>
                <a:lnTo>
                  <a:pt x="73710" y="5050"/>
                </a:lnTo>
                <a:lnTo>
                  <a:pt x="73710" y="5040"/>
                </a:lnTo>
                <a:lnTo>
                  <a:pt x="73720" y="5040"/>
                </a:lnTo>
                <a:lnTo>
                  <a:pt x="73720" y="5050"/>
                </a:lnTo>
                <a:lnTo>
                  <a:pt x="73740" y="5050"/>
                </a:lnTo>
                <a:lnTo>
                  <a:pt x="73750" y="5050"/>
                </a:lnTo>
                <a:lnTo>
                  <a:pt x="73770" y="5050"/>
                </a:lnTo>
                <a:lnTo>
                  <a:pt x="73770" y="5040"/>
                </a:lnTo>
                <a:lnTo>
                  <a:pt x="73790" y="5040"/>
                </a:lnTo>
                <a:close/>
                <a:moveTo>
                  <a:pt x="69780" y="4950"/>
                </a:moveTo>
                <a:lnTo>
                  <a:pt x="69780" y="4960"/>
                </a:lnTo>
                <a:lnTo>
                  <a:pt x="69790" y="4960"/>
                </a:lnTo>
                <a:lnTo>
                  <a:pt x="69790" y="4970"/>
                </a:lnTo>
                <a:lnTo>
                  <a:pt x="69790" y="5010"/>
                </a:lnTo>
                <a:lnTo>
                  <a:pt x="69760" y="5010"/>
                </a:lnTo>
                <a:lnTo>
                  <a:pt x="69760" y="5000"/>
                </a:lnTo>
                <a:lnTo>
                  <a:pt x="69760" y="4980"/>
                </a:lnTo>
                <a:lnTo>
                  <a:pt x="69760" y="4970"/>
                </a:lnTo>
                <a:lnTo>
                  <a:pt x="69760" y="4960"/>
                </a:lnTo>
                <a:lnTo>
                  <a:pt x="69760" y="4950"/>
                </a:lnTo>
                <a:lnTo>
                  <a:pt x="69780" y="4950"/>
                </a:lnTo>
                <a:close/>
                <a:moveTo>
                  <a:pt x="74110" y="4950"/>
                </a:moveTo>
                <a:lnTo>
                  <a:pt x="74110" y="4960"/>
                </a:lnTo>
                <a:lnTo>
                  <a:pt x="74120" y="4960"/>
                </a:lnTo>
                <a:lnTo>
                  <a:pt x="74130" y="4960"/>
                </a:lnTo>
                <a:lnTo>
                  <a:pt x="74130" y="4970"/>
                </a:lnTo>
                <a:lnTo>
                  <a:pt x="74140" y="4970"/>
                </a:lnTo>
                <a:lnTo>
                  <a:pt x="74140" y="4980"/>
                </a:lnTo>
                <a:lnTo>
                  <a:pt x="74110" y="4980"/>
                </a:lnTo>
                <a:lnTo>
                  <a:pt x="74110" y="4990"/>
                </a:lnTo>
                <a:lnTo>
                  <a:pt x="74100" y="4990"/>
                </a:lnTo>
                <a:lnTo>
                  <a:pt x="74100" y="4980"/>
                </a:lnTo>
                <a:lnTo>
                  <a:pt x="74090" y="4980"/>
                </a:lnTo>
                <a:lnTo>
                  <a:pt x="74090" y="4990"/>
                </a:lnTo>
                <a:lnTo>
                  <a:pt x="74080" y="4990"/>
                </a:lnTo>
                <a:lnTo>
                  <a:pt x="74080" y="4980"/>
                </a:lnTo>
                <a:lnTo>
                  <a:pt x="74070" y="4980"/>
                </a:lnTo>
                <a:lnTo>
                  <a:pt x="74060" y="4980"/>
                </a:lnTo>
                <a:lnTo>
                  <a:pt x="74060" y="4970"/>
                </a:lnTo>
                <a:lnTo>
                  <a:pt x="74060" y="4950"/>
                </a:lnTo>
                <a:lnTo>
                  <a:pt x="74070" y="4950"/>
                </a:lnTo>
                <a:lnTo>
                  <a:pt x="74070" y="4960"/>
                </a:lnTo>
                <a:lnTo>
                  <a:pt x="74070" y="4950"/>
                </a:lnTo>
                <a:lnTo>
                  <a:pt x="74080" y="4950"/>
                </a:lnTo>
                <a:lnTo>
                  <a:pt x="74110" y="4950"/>
                </a:lnTo>
                <a:close/>
                <a:moveTo>
                  <a:pt x="73170" y="4870"/>
                </a:moveTo>
                <a:lnTo>
                  <a:pt x="73170" y="4880"/>
                </a:lnTo>
                <a:lnTo>
                  <a:pt x="73190" y="4880"/>
                </a:lnTo>
                <a:lnTo>
                  <a:pt x="73200" y="4880"/>
                </a:lnTo>
                <a:lnTo>
                  <a:pt x="73210" y="4880"/>
                </a:lnTo>
                <a:lnTo>
                  <a:pt x="73210" y="4890"/>
                </a:lnTo>
                <a:lnTo>
                  <a:pt x="73230" y="4890"/>
                </a:lnTo>
                <a:lnTo>
                  <a:pt x="73240" y="4890"/>
                </a:lnTo>
                <a:lnTo>
                  <a:pt x="73240" y="4900"/>
                </a:lnTo>
                <a:lnTo>
                  <a:pt x="73240" y="4910"/>
                </a:lnTo>
                <a:lnTo>
                  <a:pt x="73230" y="4910"/>
                </a:lnTo>
                <a:lnTo>
                  <a:pt x="73230" y="4920"/>
                </a:lnTo>
                <a:lnTo>
                  <a:pt x="73230" y="4930"/>
                </a:lnTo>
                <a:lnTo>
                  <a:pt x="73220" y="4930"/>
                </a:lnTo>
                <a:lnTo>
                  <a:pt x="73220" y="4940"/>
                </a:lnTo>
                <a:lnTo>
                  <a:pt x="73200" y="4940"/>
                </a:lnTo>
                <a:lnTo>
                  <a:pt x="73200" y="4930"/>
                </a:lnTo>
                <a:lnTo>
                  <a:pt x="73180" y="4930"/>
                </a:lnTo>
                <a:lnTo>
                  <a:pt x="73180" y="4920"/>
                </a:lnTo>
                <a:lnTo>
                  <a:pt x="73170" y="4920"/>
                </a:lnTo>
                <a:lnTo>
                  <a:pt x="73140" y="4920"/>
                </a:lnTo>
                <a:lnTo>
                  <a:pt x="73140" y="4910"/>
                </a:lnTo>
                <a:lnTo>
                  <a:pt x="73140" y="4900"/>
                </a:lnTo>
                <a:lnTo>
                  <a:pt x="73160" y="4900"/>
                </a:lnTo>
                <a:lnTo>
                  <a:pt x="73160" y="4910"/>
                </a:lnTo>
                <a:lnTo>
                  <a:pt x="73160" y="4900"/>
                </a:lnTo>
                <a:lnTo>
                  <a:pt x="73160" y="4890"/>
                </a:lnTo>
                <a:lnTo>
                  <a:pt x="73150" y="4890"/>
                </a:lnTo>
                <a:lnTo>
                  <a:pt x="73150" y="4870"/>
                </a:lnTo>
                <a:lnTo>
                  <a:pt x="73170" y="4870"/>
                </a:lnTo>
                <a:close/>
                <a:moveTo>
                  <a:pt x="67500" y="4830"/>
                </a:moveTo>
                <a:lnTo>
                  <a:pt x="67500" y="4840"/>
                </a:lnTo>
                <a:lnTo>
                  <a:pt x="67510" y="4840"/>
                </a:lnTo>
                <a:lnTo>
                  <a:pt x="67510" y="4850"/>
                </a:lnTo>
                <a:lnTo>
                  <a:pt x="67500" y="4850"/>
                </a:lnTo>
                <a:lnTo>
                  <a:pt x="67500" y="4860"/>
                </a:lnTo>
                <a:lnTo>
                  <a:pt x="67480" y="4860"/>
                </a:lnTo>
                <a:lnTo>
                  <a:pt x="67480" y="4850"/>
                </a:lnTo>
                <a:lnTo>
                  <a:pt x="67450" y="4850"/>
                </a:lnTo>
                <a:lnTo>
                  <a:pt x="67440" y="4850"/>
                </a:lnTo>
                <a:lnTo>
                  <a:pt x="67440" y="4840"/>
                </a:lnTo>
                <a:lnTo>
                  <a:pt x="67450" y="4840"/>
                </a:lnTo>
                <a:lnTo>
                  <a:pt x="67450" y="4830"/>
                </a:lnTo>
                <a:lnTo>
                  <a:pt x="67470" y="4830"/>
                </a:lnTo>
                <a:lnTo>
                  <a:pt x="67470" y="4840"/>
                </a:lnTo>
                <a:lnTo>
                  <a:pt x="67500" y="4840"/>
                </a:lnTo>
                <a:lnTo>
                  <a:pt x="67500" y="4830"/>
                </a:lnTo>
                <a:close/>
                <a:moveTo>
                  <a:pt x="73080" y="4750"/>
                </a:moveTo>
                <a:lnTo>
                  <a:pt x="73080" y="4760"/>
                </a:lnTo>
                <a:lnTo>
                  <a:pt x="73090" y="4760"/>
                </a:lnTo>
                <a:lnTo>
                  <a:pt x="73090" y="4770"/>
                </a:lnTo>
                <a:lnTo>
                  <a:pt x="73090" y="4780"/>
                </a:lnTo>
                <a:lnTo>
                  <a:pt x="73090" y="4790"/>
                </a:lnTo>
                <a:lnTo>
                  <a:pt x="73080" y="4790"/>
                </a:lnTo>
                <a:lnTo>
                  <a:pt x="73080" y="4800"/>
                </a:lnTo>
                <a:lnTo>
                  <a:pt x="73060" y="4800"/>
                </a:lnTo>
                <a:lnTo>
                  <a:pt x="73060" y="4760"/>
                </a:lnTo>
                <a:lnTo>
                  <a:pt x="73070" y="4760"/>
                </a:lnTo>
                <a:lnTo>
                  <a:pt x="73070" y="4750"/>
                </a:lnTo>
                <a:lnTo>
                  <a:pt x="73080" y="4750"/>
                </a:lnTo>
                <a:close/>
                <a:moveTo>
                  <a:pt x="67800" y="4670"/>
                </a:moveTo>
                <a:lnTo>
                  <a:pt x="67800" y="4680"/>
                </a:lnTo>
                <a:lnTo>
                  <a:pt x="67810" y="4680"/>
                </a:lnTo>
                <a:lnTo>
                  <a:pt x="67820" y="4680"/>
                </a:lnTo>
                <a:lnTo>
                  <a:pt x="67820" y="4690"/>
                </a:lnTo>
                <a:lnTo>
                  <a:pt x="67810" y="4690"/>
                </a:lnTo>
                <a:lnTo>
                  <a:pt x="67810" y="4700"/>
                </a:lnTo>
                <a:lnTo>
                  <a:pt x="67780" y="4700"/>
                </a:lnTo>
                <a:lnTo>
                  <a:pt x="67780" y="4690"/>
                </a:lnTo>
                <a:lnTo>
                  <a:pt x="67770" y="4690"/>
                </a:lnTo>
                <a:lnTo>
                  <a:pt x="67770" y="4670"/>
                </a:lnTo>
                <a:lnTo>
                  <a:pt x="67800" y="4670"/>
                </a:lnTo>
                <a:close/>
                <a:moveTo>
                  <a:pt x="69650" y="4650"/>
                </a:moveTo>
                <a:lnTo>
                  <a:pt x="69650" y="4660"/>
                </a:lnTo>
                <a:lnTo>
                  <a:pt x="69660" y="4660"/>
                </a:lnTo>
                <a:lnTo>
                  <a:pt x="69660" y="4670"/>
                </a:lnTo>
                <a:lnTo>
                  <a:pt x="69650" y="4670"/>
                </a:lnTo>
                <a:lnTo>
                  <a:pt x="69650" y="4680"/>
                </a:lnTo>
                <a:lnTo>
                  <a:pt x="69640" y="4680"/>
                </a:lnTo>
                <a:lnTo>
                  <a:pt x="69640" y="4690"/>
                </a:lnTo>
                <a:lnTo>
                  <a:pt x="69640" y="4700"/>
                </a:lnTo>
                <a:lnTo>
                  <a:pt x="69630" y="4700"/>
                </a:lnTo>
                <a:lnTo>
                  <a:pt x="69630" y="4710"/>
                </a:lnTo>
                <a:lnTo>
                  <a:pt x="69620" y="4710"/>
                </a:lnTo>
                <a:lnTo>
                  <a:pt x="69620" y="4700"/>
                </a:lnTo>
                <a:lnTo>
                  <a:pt x="69610" y="4700"/>
                </a:lnTo>
                <a:lnTo>
                  <a:pt x="69610" y="4680"/>
                </a:lnTo>
                <a:lnTo>
                  <a:pt x="69630" y="4680"/>
                </a:lnTo>
                <a:lnTo>
                  <a:pt x="69630" y="4660"/>
                </a:lnTo>
                <a:lnTo>
                  <a:pt x="69640" y="4660"/>
                </a:lnTo>
                <a:lnTo>
                  <a:pt x="69640" y="4650"/>
                </a:lnTo>
                <a:lnTo>
                  <a:pt x="69650" y="4650"/>
                </a:lnTo>
                <a:close/>
                <a:moveTo>
                  <a:pt x="73720" y="4640"/>
                </a:moveTo>
                <a:lnTo>
                  <a:pt x="73720" y="4650"/>
                </a:lnTo>
                <a:lnTo>
                  <a:pt x="73730" y="4650"/>
                </a:lnTo>
                <a:lnTo>
                  <a:pt x="73730" y="4660"/>
                </a:lnTo>
                <a:lnTo>
                  <a:pt x="73730" y="4670"/>
                </a:lnTo>
                <a:lnTo>
                  <a:pt x="73730" y="4680"/>
                </a:lnTo>
                <a:lnTo>
                  <a:pt x="73710" y="4680"/>
                </a:lnTo>
                <a:lnTo>
                  <a:pt x="73690" y="4680"/>
                </a:lnTo>
                <a:lnTo>
                  <a:pt x="73690" y="4670"/>
                </a:lnTo>
                <a:lnTo>
                  <a:pt x="73680" y="4670"/>
                </a:lnTo>
                <a:lnTo>
                  <a:pt x="73680" y="4650"/>
                </a:lnTo>
                <a:lnTo>
                  <a:pt x="73680" y="4640"/>
                </a:lnTo>
                <a:lnTo>
                  <a:pt x="73720" y="4640"/>
                </a:lnTo>
                <a:close/>
                <a:moveTo>
                  <a:pt x="73630" y="4630"/>
                </a:moveTo>
                <a:lnTo>
                  <a:pt x="73630" y="4640"/>
                </a:lnTo>
                <a:lnTo>
                  <a:pt x="73640" y="4640"/>
                </a:lnTo>
                <a:lnTo>
                  <a:pt x="73650" y="4640"/>
                </a:lnTo>
                <a:lnTo>
                  <a:pt x="73650" y="4650"/>
                </a:lnTo>
                <a:lnTo>
                  <a:pt x="73660" y="4650"/>
                </a:lnTo>
                <a:lnTo>
                  <a:pt x="73660" y="4660"/>
                </a:lnTo>
                <a:lnTo>
                  <a:pt x="73660" y="4670"/>
                </a:lnTo>
                <a:lnTo>
                  <a:pt x="73650" y="4670"/>
                </a:lnTo>
                <a:lnTo>
                  <a:pt x="73650" y="4680"/>
                </a:lnTo>
                <a:lnTo>
                  <a:pt x="73630" y="4680"/>
                </a:lnTo>
                <a:lnTo>
                  <a:pt x="73630" y="4690"/>
                </a:lnTo>
                <a:lnTo>
                  <a:pt x="73620" y="4690"/>
                </a:lnTo>
                <a:lnTo>
                  <a:pt x="73620" y="4680"/>
                </a:lnTo>
                <a:lnTo>
                  <a:pt x="73610" y="4680"/>
                </a:lnTo>
                <a:lnTo>
                  <a:pt x="73600" y="4680"/>
                </a:lnTo>
                <a:lnTo>
                  <a:pt x="73600" y="4650"/>
                </a:lnTo>
                <a:lnTo>
                  <a:pt x="73590" y="4650"/>
                </a:lnTo>
                <a:lnTo>
                  <a:pt x="73590" y="4640"/>
                </a:lnTo>
                <a:lnTo>
                  <a:pt x="73600" y="4640"/>
                </a:lnTo>
                <a:lnTo>
                  <a:pt x="73600" y="4630"/>
                </a:lnTo>
                <a:lnTo>
                  <a:pt x="73630" y="4630"/>
                </a:lnTo>
                <a:close/>
                <a:moveTo>
                  <a:pt x="74660" y="4590"/>
                </a:moveTo>
                <a:lnTo>
                  <a:pt x="74660" y="4600"/>
                </a:lnTo>
                <a:lnTo>
                  <a:pt x="74670" y="4600"/>
                </a:lnTo>
                <a:lnTo>
                  <a:pt x="74670" y="4610"/>
                </a:lnTo>
                <a:lnTo>
                  <a:pt x="74680" y="4610"/>
                </a:lnTo>
                <a:lnTo>
                  <a:pt x="74710" y="4610"/>
                </a:lnTo>
                <a:lnTo>
                  <a:pt x="74720" y="4610"/>
                </a:lnTo>
                <a:lnTo>
                  <a:pt x="74720" y="4620"/>
                </a:lnTo>
                <a:lnTo>
                  <a:pt x="74730" y="4620"/>
                </a:lnTo>
                <a:lnTo>
                  <a:pt x="74740" y="4620"/>
                </a:lnTo>
                <a:lnTo>
                  <a:pt x="74740" y="4630"/>
                </a:lnTo>
                <a:lnTo>
                  <a:pt x="74750" y="4630"/>
                </a:lnTo>
                <a:lnTo>
                  <a:pt x="74750" y="4640"/>
                </a:lnTo>
                <a:lnTo>
                  <a:pt x="74750" y="4650"/>
                </a:lnTo>
                <a:lnTo>
                  <a:pt x="74740" y="4650"/>
                </a:lnTo>
                <a:lnTo>
                  <a:pt x="74720" y="4650"/>
                </a:lnTo>
                <a:lnTo>
                  <a:pt x="74710" y="4650"/>
                </a:lnTo>
                <a:lnTo>
                  <a:pt x="74710" y="4640"/>
                </a:lnTo>
                <a:lnTo>
                  <a:pt x="74690" y="4640"/>
                </a:lnTo>
                <a:lnTo>
                  <a:pt x="74680" y="4640"/>
                </a:lnTo>
                <a:lnTo>
                  <a:pt x="74680" y="4630"/>
                </a:lnTo>
                <a:lnTo>
                  <a:pt x="74650" y="4630"/>
                </a:lnTo>
                <a:lnTo>
                  <a:pt x="74640" y="4630"/>
                </a:lnTo>
                <a:lnTo>
                  <a:pt x="74640" y="4620"/>
                </a:lnTo>
                <a:lnTo>
                  <a:pt x="74630" y="4620"/>
                </a:lnTo>
                <a:lnTo>
                  <a:pt x="74630" y="4610"/>
                </a:lnTo>
                <a:lnTo>
                  <a:pt x="74620" y="4610"/>
                </a:lnTo>
                <a:lnTo>
                  <a:pt x="74620" y="4600"/>
                </a:lnTo>
                <a:lnTo>
                  <a:pt x="74630" y="4600"/>
                </a:lnTo>
                <a:lnTo>
                  <a:pt x="74630" y="4590"/>
                </a:lnTo>
                <a:lnTo>
                  <a:pt x="74660" y="4590"/>
                </a:lnTo>
                <a:close/>
                <a:moveTo>
                  <a:pt x="72040" y="4580"/>
                </a:moveTo>
                <a:lnTo>
                  <a:pt x="72040" y="4590"/>
                </a:lnTo>
                <a:lnTo>
                  <a:pt x="72050" y="4590"/>
                </a:lnTo>
                <a:lnTo>
                  <a:pt x="72040" y="4590"/>
                </a:lnTo>
                <a:lnTo>
                  <a:pt x="72040" y="4600"/>
                </a:lnTo>
                <a:lnTo>
                  <a:pt x="72030" y="4600"/>
                </a:lnTo>
                <a:lnTo>
                  <a:pt x="72030" y="4610"/>
                </a:lnTo>
                <a:lnTo>
                  <a:pt x="72020" y="4610"/>
                </a:lnTo>
                <a:lnTo>
                  <a:pt x="72010" y="4610"/>
                </a:lnTo>
                <a:lnTo>
                  <a:pt x="72010" y="4620"/>
                </a:lnTo>
                <a:lnTo>
                  <a:pt x="71990" y="4620"/>
                </a:lnTo>
                <a:lnTo>
                  <a:pt x="71990" y="4630"/>
                </a:lnTo>
                <a:lnTo>
                  <a:pt x="71990" y="4640"/>
                </a:lnTo>
                <a:lnTo>
                  <a:pt x="71980" y="4640"/>
                </a:lnTo>
                <a:lnTo>
                  <a:pt x="71970" y="4640"/>
                </a:lnTo>
                <a:lnTo>
                  <a:pt x="71970" y="4650"/>
                </a:lnTo>
                <a:lnTo>
                  <a:pt x="71960" y="4650"/>
                </a:lnTo>
                <a:lnTo>
                  <a:pt x="71950" y="4650"/>
                </a:lnTo>
                <a:lnTo>
                  <a:pt x="71950" y="4660"/>
                </a:lnTo>
                <a:lnTo>
                  <a:pt x="71950" y="4670"/>
                </a:lnTo>
                <a:lnTo>
                  <a:pt x="71940" y="4670"/>
                </a:lnTo>
                <a:lnTo>
                  <a:pt x="71940" y="4680"/>
                </a:lnTo>
                <a:lnTo>
                  <a:pt x="71930" y="4680"/>
                </a:lnTo>
                <a:lnTo>
                  <a:pt x="71930" y="4690"/>
                </a:lnTo>
                <a:lnTo>
                  <a:pt x="71930" y="4700"/>
                </a:lnTo>
                <a:lnTo>
                  <a:pt x="71920" y="4700"/>
                </a:lnTo>
                <a:lnTo>
                  <a:pt x="71900" y="4700"/>
                </a:lnTo>
                <a:lnTo>
                  <a:pt x="71900" y="4690"/>
                </a:lnTo>
                <a:lnTo>
                  <a:pt x="71910" y="4690"/>
                </a:lnTo>
                <a:lnTo>
                  <a:pt x="71910" y="4680"/>
                </a:lnTo>
                <a:lnTo>
                  <a:pt x="71920" y="4680"/>
                </a:lnTo>
                <a:lnTo>
                  <a:pt x="71920" y="4670"/>
                </a:lnTo>
                <a:lnTo>
                  <a:pt x="71920" y="4660"/>
                </a:lnTo>
                <a:lnTo>
                  <a:pt x="71930" y="4660"/>
                </a:lnTo>
                <a:lnTo>
                  <a:pt x="71930" y="4650"/>
                </a:lnTo>
                <a:lnTo>
                  <a:pt x="71930" y="4640"/>
                </a:lnTo>
                <a:lnTo>
                  <a:pt x="71940" y="4640"/>
                </a:lnTo>
                <a:lnTo>
                  <a:pt x="71950" y="4640"/>
                </a:lnTo>
                <a:lnTo>
                  <a:pt x="71950" y="4630"/>
                </a:lnTo>
                <a:lnTo>
                  <a:pt x="71960" y="4630"/>
                </a:lnTo>
                <a:lnTo>
                  <a:pt x="71960" y="4620"/>
                </a:lnTo>
                <a:lnTo>
                  <a:pt x="71970" y="4620"/>
                </a:lnTo>
                <a:lnTo>
                  <a:pt x="71980" y="4620"/>
                </a:lnTo>
                <a:lnTo>
                  <a:pt x="71980" y="4610"/>
                </a:lnTo>
                <a:lnTo>
                  <a:pt x="71990" y="4610"/>
                </a:lnTo>
                <a:lnTo>
                  <a:pt x="72000" y="4610"/>
                </a:lnTo>
                <a:lnTo>
                  <a:pt x="72000" y="4590"/>
                </a:lnTo>
                <a:lnTo>
                  <a:pt x="72010" y="4590"/>
                </a:lnTo>
                <a:lnTo>
                  <a:pt x="72020" y="4590"/>
                </a:lnTo>
                <a:lnTo>
                  <a:pt x="72020" y="4580"/>
                </a:lnTo>
                <a:lnTo>
                  <a:pt x="72040" y="4580"/>
                </a:lnTo>
                <a:close/>
                <a:moveTo>
                  <a:pt x="72570" y="4580"/>
                </a:moveTo>
                <a:lnTo>
                  <a:pt x="72570" y="4600"/>
                </a:lnTo>
                <a:lnTo>
                  <a:pt x="72580" y="4600"/>
                </a:lnTo>
                <a:lnTo>
                  <a:pt x="72580" y="4610"/>
                </a:lnTo>
                <a:lnTo>
                  <a:pt x="72570" y="4610"/>
                </a:lnTo>
                <a:lnTo>
                  <a:pt x="72570" y="4620"/>
                </a:lnTo>
                <a:lnTo>
                  <a:pt x="72550" y="4620"/>
                </a:lnTo>
                <a:lnTo>
                  <a:pt x="72550" y="4610"/>
                </a:lnTo>
                <a:lnTo>
                  <a:pt x="72540" y="4610"/>
                </a:lnTo>
                <a:lnTo>
                  <a:pt x="72530" y="4610"/>
                </a:lnTo>
                <a:lnTo>
                  <a:pt x="72520" y="4610"/>
                </a:lnTo>
                <a:lnTo>
                  <a:pt x="72520" y="4600"/>
                </a:lnTo>
                <a:lnTo>
                  <a:pt x="72530" y="4600"/>
                </a:lnTo>
                <a:lnTo>
                  <a:pt x="72540" y="4600"/>
                </a:lnTo>
                <a:lnTo>
                  <a:pt x="72540" y="4590"/>
                </a:lnTo>
                <a:lnTo>
                  <a:pt x="72550" y="4590"/>
                </a:lnTo>
                <a:lnTo>
                  <a:pt x="72550" y="4580"/>
                </a:lnTo>
                <a:lnTo>
                  <a:pt x="72560" y="4580"/>
                </a:lnTo>
                <a:lnTo>
                  <a:pt x="72570" y="4580"/>
                </a:lnTo>
                <a:close/>
                <a:moveTo>
                  <a:pt x="71680" y="4550"/>
                </a:moveTo>
                <a:lnTo>
                  <a:pt x="71680" y="4560"/>
                </a:lnTo>
                <a:lnTo>
                  <a:pt x="71690" y="4560"/>
                </a:lnTo>
                <a:lnTo>
                  <a:pt x="71690" y="4570"/>
                </a:lnTo>
                <a:lnTo>
                  <a:pt x="71690" y="4580"/>
                </a:lnTo>
                <a:lnTo>
                  <a:pt x="71690" y="4590"/>
                </a:lnTo>
                <a:lnTo>
                  <a:pt x="71680" y="4590"/>
                </a:lnTo>
                <a:lnTo>
                  <a:pt x="71680" y="4600"/>
                </a:lnTo>
                <a:lnTo>
                  <a:pt x="71670" y="4600"/>
                </a:lnTo>
                <a:lnTo>
                  <a:pt x="71670" y="4610"/>
                </a:lnTo>
                <a:lnTo>
                  <a:pt x="71650" y="4610"/>
                </a:lnTo>
                <a:lnTo>
                  <a:pt x="71650" y="4600"/>
                </a:lnTo>
                <a:lnTo>
                  <a:pt x="71640" y="4600"/>
                </a:lnTo>
                <a:lnTo>
                  <a:pt x="71640" y="4590"/>
                </a:lnTo>
                <a:lnTo>
                  <a:pt x="71630" y="4590"/>
                </a:lnTo>
                <a:lnTo>
                  <a:pt x="71630" y="4580"/>
                </a:lnTo>
                <a:lnTo>
                  <a:pt x="71620" y="4580"/>
                </a:lnTo>
                <a:lnTo>
                  <a:pt x="71620" y="4570"/>
                </a:lnTo>
                <a:lnTo>
                  <a:pt x="71630" y="4570"/>
                </a:lnTo>
                <a:lnTo>
                  <a:pt x="71640" y="4570"/>
                </a:lnTo>
                <a:lnTo>
                  <a:pt x="71640" y="4560"/>
                </a:lnTo>
                <a:lnTo>
                  <a:pt x="71650" y="4560"/>
                </a:lnTo>
                <a:lnTo>
                  <a:pt x="71650" y="4550"/>
                </a:lnTo>
                <a:lnTo>
                  <a:pt x="71680" y="4550"/>
                </a:lnTo>
                <a:close/>
                <a:moveTo>
                  <a:pt x="72920" y="4540"/>
                </a:moveTo>
                <a:lnTo>
                  <a:pt x="72920" y="4550"/>
                </a:lnTo>
                <a:lnTo>
                  <a:pt x="72930" y="4550"/>
                </a:lnTo>
                <a:lnTo>
                  <a:pt x="72940" y="4550"/>
                </a:lnTo>
                <a:lnTo>
                  <a:pt x="72940" y="4560"/>
                </a:lnTo>
                <a:lnTo>
                  <a:pt x="72940" y="4570"/>
                </a:lnTo>
                <a:lnTo>
                  <a:pt x="72950" y="4570"/>
                </a:lnTo>
                <a:lnTo>
                  <a:pt x="72950" y="4580"/>
                </a:lnTo>
                <a:lnTo>
                  <a:pt x="72960" y="4580"/>
                </a:lnTo>
                <a:lnTo>
                  <a:pt x="72960" y="4600"/>
                </a:lnTo>
                <a:lnTo>
                  <a:pt x="72960" y="4610"/>
                </a:lnTo>
                <a:lnTo>
                  <a:pt x="72970" y="4610"/>
                </a:lnTo>
                <a:lnTo>
                  <a:pt x="72970" y="4620"/>
                </a:lnTo>
                <a:lnTo>
                  <a:pt x="72970" y="4630"/>
                </a:lnTo>
                <a:lnTo>
                  <a:pt x="72980" y="4630"/>
                </a:lnTo>
                <a:lnTo>
                  <a:pt x="72980" y="4640"/>
                </a:lnTo>
                <a:lnTo>
                  <a:pt x="72990" y="4640"/>
                </a:lnTo>
                <a:lnTo>
                  <a:pt x="73000" y="4640"/>
                </a:lnTo>
                <a:lnTo>
                  <a:pt x="73000" y="4670"/>
                </a:lnTo>
                <a:lnTo>
                  <a:pt x="72980" y="4670"/>
                </a:lnTo>
                <a:lnTo>
                  <a:pt x="72980" y="4660"/>
                </a:lnTo>
                <a:lnTo>
                  <a:pt x="72970" y="4660"/>
                </a:lnTo>
                <a:lnTo>
                  <a:pt x="72970" y="4650"/>
                </a:lnTo>
                <a:lnTo>
                  <a:pt x="72970" y="4640"/>
                </a:lnTo>
                <a:lnTo>
                  <a:pt x="72960" y="4640"/>
                </a:lnTo>
                <a:lnTo>
                  <a:pt x="72950" y="4640"/>
                </a:lnTo>
                <a:lnTo>
                  <a:pt x="72950" y="4630"/>
                </a:lnTo>
                <a:lnTo>
                  <a:pt x="72940" y="4630"/>
                </a:lnTo>
                <a:lnTo>
                  <a:pt x="72940" y="4620"/>
                </a:lnTo>
                <a:lnTo>
                  <a:pt x="72930" y="4620"/>
                </a:lnTo>
                <a:lnTo>
                  <a:pt x="72930" y="4600"/>
                </a:lnTo>
                <a:lnTo>
                  <a:pt x="72930" y="4590"/>
                </a:lnTo>
                <a:lnTo>
                  <a:pt x="72940" y="4590"/>
                </a:lnTo>
                <a:lnTo>
                  <a:pt x="72930" y="4590"/>
                </a:lnTo>
                <a:lnTo>
                  <a:pt x="72930" y="4580"/>
                </a:lnTo>
                <a:lnTo>
                  <a:pt x="72930" y="4570"/>
                </a:lnTo>
                <a:lnTo>
                  <a:pt x="72920" y="4570"/>
                </a:lnTo>
                <a:lnTo>
                  <a:pt x="72920" y="4560"/>
                </a:lnTo>
                <a:lnTo>
                  <a:pt x="72910" y="4560"/>
                </a:lnTo>
                <a:lnTo>
                  <a:pt x="72910" y="4540"/>
                </a:lnTo>
                <a:lnTo>
                  <a:pt x="72920" y="4540"/>
                </a:lnTo>
                <a:close/>
                <a:moveTo>
                  <a:pt x="71550" y="4540"/>
                </a:moveTo>
                <a:lnTo>
                  <a:pt x="71570" y="4540"/>
                </a:lnTo>
                <a:lnTo>
                  <a:pt x="71570" y="4550"/>
                </a:lnTo>
                <a:lnTo>
                  <a:pt x="71580" y="4550"/>
                </a:lnTo>
                <a:lnTo>
                  <a:pt x="71580" y="4560"/>
                </a:lnTo>
                <a:lnTo>
                  <a:pt x="71580" y="4570"/>
                </a:lnTo>
                <a:lnTo>
                  <a:pt x="71570" y="4570"/>
                </a:lnTo>
                <a:lnTo>
                  <a:pt x="71540" y="4570"/>
                </a:lnTo>
                <a:lnTo>
                  <a:pt x="71540" y="4560"/>
                </a:lnTo>
                <a:lnTo>
                  <a:pt x="71530" y="4560"/>
                </a:lnTo>
                <a:lnTo>
                  <a:pt x="71530" y="4550"/>
                </a:lnTo>
                <a:lnTo>
                  <a:pt x="71540" y="4550"/>
                </a:lnTo>
                <a:lnTo>
                  <a:pt x="71540" y="4540"/>
                </a:lnTo>
                <a:lnTo>
                  <a:pt x="71550" y="4540"/>
                </a:lnTo>
                <a:close/>
                <a:moveTo>
                  <a:pt x="73090" y="4530"/>
                </a:moveTo>
                <a:lnTo>
                  <a:pt x="73090" y="4540"/>
                </a:lnTo>
                <a:lnTo>
                  <a:pt x="73100" y="4540"/>
                </a:lnTo>
                <a:lnTo>
                  <a:pt x="73110" y="4540"/>
                </a:lnTo>
                <a:lnTo>
                  <a:pt x="73110" y="4550"/>
                </a:lnTo>
                <a:lnTo>
                  <a:pt x="73110" y="4570"/>
                </a:lnTo>
                <a:lnTo>
                  <a:pt x="73090" y="4570"/>
                </a:lnTo>
                <a:lnTo>
                  <a:pt x="73060" y="4570"/>
                </a:lnTo>
                <a:lnTo>
                  <a:pt x="73060" y="4560"/>
                </a:lnTo>
                <a:lnTo>
                  <a:pt x="73050" y="4560"/>
                </a:lnTo>
                <a:lnTo>
                  <a:pt x="73050" y="4550"/>
                </a:lnTo>
                <a:lnTo>
                  <a:pt x="73050" y="4540"/>
                </a:lnTo>
                <a:lnTo>
                  <a:pt x="73060" y="4540"/>
                </a:lnTo>
                <a:lnTo>
                  <a:pt x="73060" y="4530"/>
                </a:lnTo>
                <a:lnTo>
                  <a:pt x="73090" y="4530"/>
                </a:lnTo>
                <a:close/>
                <a:moveTo>
                  <a:pt x="72320" y="4470"/>
                </a:moveTo>
                <a:lnTo>
                  <a:pt x="72320" y="4480"/>
                </a:lnTo>
                <a:lnTo>
                  <a:pt x="72330" y="4480"/>
                </a:lnTo>
                <a:lnTo>
                  <a:pt x="72330" y="4490"/>
                </a:lnTo>
                <a:lnTo>
                  <a:pt x="72330" y="4500"/>
                </a:lnTo>
                <a:lnTo>
                  <a:pt x="72330" y="4510"/>
                </a:lnTo>
                <a:lnTo>
                  <a:pt x="72310" y="4510"/>
                </a:lnTo>
                <a:lnTo>
                  <a:pt x="72300" y="4510"/>
                </a:lnTo>
                <a:lnTo>
                  <a:pt x="72300" y="4500"/>
                </a:lnTo>
                <a:lnTo>
                  <a:pt x="72290" y="4500"/>
                </a:lnTo>
                <a:lnTo>
                  <a:pt x="72290" y="4490"/>
                </a:lnTo>
                <a:lnTo>
                  <a:pt x="72280" y="4490"/>
                </a:lnTo>
                <a:lnTo>
                  <a:pt x="72270" y="4490"/>
                </a:lnTo>
                <a:lnTo>
                  <a:pt x="72270" y="4480"/>
                </a:lnTo>
                <a:lnTo>
                  <a:pt x="72270" y="4470"/>
                </a:lnTo>
                <a:lnTo>
                  <a:pt x="72280" y="4470"/>
                </a:lnTo>
                <a:lnTo>
                  <a:pt x="72280" y="4480"/>
                </a:lnTo>
                <a:lnTo>
                  <a:pt x="72290" y="4480"/>
                </a:lnTo>
                <a:lnTo>
                  <a:pt x="72290" y="4470"/>
                </a:lnTo>
                <a:lnTo>
                  <a:pt x="72320" y="4470"/>
                </a:lnTo>
                <a:close/>
                <a:moveTo>
                  <a:pt x="72830" y="4470"/>
                </a:moveTo>
                <a:lnTo>
                  <a:pt x="72830" y="4480"/>
                </a:lnTo>
                <a:lnTo>
                  <a:pt x="72840" y="4480"/>
                </a:lnTo>
                <a:lnTo>
                  <a:pt x="72840" y="4490"/>
                </a:lnTo>
                <a:lnTo>
                  <a:pt x="72850" y="4490"/>
                </a:lnTo>
                <a:lnTo>
                  <a:pt x="72850" y="4510"/>
                </a:lnTo>
                <a:lnTo>
                  <a:pt x="72840" y="4510"/>
                </a:lnTo>
                <a:lnTo>
                  <a:pt x="72830" y="4510"/>
                </a:lnTo>
                <a:lnTo>
                  <a:pt x="72830" y="4520"/>
                </a:lnTo>
                <a:lnTo>
                  <a:pt x="72820" y="4520"/>
                </a:lnTo>
                <a:lnTo>
                  <a:pt x="72820" y="4510"/>
                </a:lnTo>
                <a:lnTo>
                  <a:pt x="72810" y="4510"/>
                </a:lnTo>
                <a:lnTo>
                  <a:pt x="72800" y="4510"/>
                </a:lnTo>
                <a:lnTo>
                  <a:pt x="72800" y="4500"/>
                </a:lnTo>
                <a:lnTo>
                  <a:pt x="72770" y="4500"/>
                </a:lnTo>
                <a:lnTo>
                  <a:pt x="72770" y="4490"/>
                </a:lnTo>
                <a:lnTo>
                  <a:pt x="72770" y="4480"/>
                </a:lnTo>
                <a:lnTo>
                  <a:pt x="72800" y="4480"/>
                </a:lnTo>
                <a:lnTo>
                  <a:pt x="72800" y="4470"/>
                </a:lnTo>
                <a:lnTo>
                  <a:pt x="72830" y="4470"/>
                </a:lnTo>
                <a:close/>
                <a:moveTo>
                  <a:pt x="70020" y="4460"/>
                </a:moveTo>
                <a:lnTo>
                  <a:pt x="70020" y="4470"/>
                </a:lnTo>
                <a:lnTo>
                  <a:pt x="70030" y="4470"/>
                </a:lnTo>
                <a:lnTo>
                  <a:pt x="70040" y="4470"/>
                </a:lnTo>
                <a:lnTo>
                  <a:pt x="70040" y="4480"/>
                </a:lnTo>
                <a:lnTo>
                  <a:pt x="70030" y="4480"/>
                </a:lnTo>
                <a:lnTo>
                  <a:pt x="70030" y="4490"/>
                </a:lnTo>
                <a:lnTo>
                  <a:pt x="70020" y="4490"/>
                </a:lnTo>
                <a:lnTo>
                  <a:pt x="70020" y="4500"/>
                </a:lnTo>
                <a:lnTo>
                  <a:pt x="70010" y="4500"/>
                </a:lnTo>
                <a:lnTo>
                  <a:pt x="70010" y="4510"/>
                </a:lnTo>
                <a:lnTo>
                  <a:pt x="70000" y="4510"/>
                </a:lnTo>
                <a:lnTo>
                  <a:pt x="69990" y="4510"/>
                </a:lnTo>
                <a:lnTo>
                  <a:pt x="69980" y="4510"/>
                </a:lnTo>
                <a:lnTo>
                  <a:pt x="69980" y="4500"/>
                </a:lnTo>
                <a:lnTo>
                  <a:pt x="69970" y="4500"/>
                </a:lnTo>
                <a:lnTo>
                  <a:pt x="69970" y="4480"/>
                </a:lnTo>
                <a:lnTo>
                  <a:pt x="69970" y="4470"/>
                </a:lnTo>
                <a:lnTo>
                  <a:pt x="69980" y="4470"/>
                </a:lnTo>
                <a:lnTo>
                  <a:pt x="69990" y="4470"/>
                </a:lnTo>
                <a:lnTo>
                  <a:pt x="70000" y="4470"/>
                </a:lnTo>
                <a:lnTo>
                  <a:pt x="70000" y="4460"/>
                </a:lnTo>
                <a:lnTo>
                  <a:pt x="70020" y="4460"/>
                </a:lnTo>
                <a:close/>
                <a:moveTo>
                  <a:pt x="72250" y="4460"/>
                </a:moveTo>
                <a:lnTo>
                  <a:pt x="72250" y="4470"/>
                </a:lnTo>
                <a:lnTo>
                  <a:pt x="72260" y="4470"/>
                </a:lnTo>
                <a:lnTo>
                  <a:pt x="72260" y="4480"/>
                </a:lnTo>
                <a:lnTo>
                  <a:pt x="72250" y="4480"/>
                </a:lnTo>
                <a:lnTo>
                  <a:pt x="72250" y="4490"/>
                </a:lnTo>
                <a:lnTo>
                  <a:pt x="72240" y="4490"/>
                </a:lnTo>
                <a:lnTo>
                  <a:pt x="72230" y="4490"/>
                </a:lnTo>
                <a:lnTo>
                  <a:pt x="72230" y="4500"/>
                </a:lnTo>
                <a:lnTo>
                  <a:pt x="72220" y="4500"/>
                </a:lnTo>
                <a:lnTo>
                  <a:pt x="72220" y="4510"/>
                </a:lnTo>
                <a:lnTo>
                  <a:pt x="72200" y="4510"/>
                </a:lnTo>
                <a:lnTo>
                  <a:pt x="72190" y="4510"/>
                </a:lnTo>
                <a:lnTo>
                  <a:pt x="72180" y="4510"/>
                </a:lnTo>
                <a:lnTo>
                  <a:pt x="72180" y="4520"/>
                </a:lnTo>
                <a:lnTo>
                  <a:pt x="72150" y="4520"/>
                </a:lnTo>
                <a:lnTo>
                  <a:pt x="72150" y="4510"/>
                </a:lnTo>
                <a:lnTo>
                  <a:pt x="72160" y="4510"/>
                </a:lnTo>
                <a:lnTo>
                  <a:pt x="72160" y="4500"/>
                </a:lnTo>
                <a:lnTo>
                  <a:pt x="72160" y="4490"/>
                </a:lnTo>
                <a:lnTo>
                  <a:pt x="72180" y="4490"/>
                </a:lnTo>
                <a:lnTo>
                  <a:pt x="72180" y="4480"/>
                </a:lnTo>
                <a:lnTo>
                  <a:pt x="72190" y="4480"/>
                </a:lnTo>
                <a:lnTo>
                  <a:pt x="72190" y="4470"/>
                </a:lnTo>
                <a:lnTo>
                  <a:pt x="72200" y="4470"/>
                </a:lnTo>
                <a:lnTo>
                  <a:pt x="72230" y="4470"/>
                </a:lnTo>
                <a:lnTo>
                  <a:pt x="72230" y="4460"/>
                </a:lnTo>
                <a:lnTo>
                  <a:pt x="72250" y="4460"/>
                </a:lnTo>
                <a:close/>
                <a:moveTo>
                  <a:pt x="73920" y="4440"/>
                </a:moveTo>
                <a:lnTo>
                  <a:pt x="73920" y="4450"/>
                </a:lnTo>
                <a:lnTo>
                  <a:pt x="73930" y="4450"/>
                </a:lnTo>
                <a:lnTo>
                  <a:pt x="73930" y="4460"/>
                </a:lnTo>
                <a:lnTo>
                  <a:pt x="73940" y="4460"/>
                </a:lnTo>
                <a:lnTo>
                  <a:pt x="73940" y="4470"/>
                </a:lnTo>
                <a:lnTo>
                  <a:pt x="73920" y="4470"/>
                </a:lnTo>
                <a:lnTo>
                  <a:pt x="73910" y="4470"/>
                </a:lnTo>
                <a:lnTo>
                  <a:pt x="73910" y="4480"/>
                </a:lnTo>
                <a:lnTo>
                  <a:pt x="73900" y="4480"/>
                </a:lnTo>
                <a:lnTo>
                  <a:pt x="73900" y="4470"/>
                </a:lnTo>
                <a:lnTo>
                  <a:pt x="73890" y="4470"/>
                </a:lnTo>
                <a:lnTo>
                  <a:pt x="73890" y="4460"/>
                </a:lnTo>
                <a:lnTo>
                  <a:pt x="73890" y="4450"/>
                </a:lnTo>
                <a:lnTo>
                  <a:pt x="73900" y="4450"/>
                </a:lnTo>
                <a:lnTo>
                  <a:pt x="73900" y="4440"/>
                </a:lnTo>
                <a:lnTo>
                  <a:pt x="73920" y="4440"/>
                </a:lnTo>
                <a:close/>
                <a:moveTo>
                  <a:pt x="71200" y="4300"/>
                </a:moveTo>
                <a:lnTo>
                  <a:pt x="71200" y="4310"/>
                </a:lnTo>
                <a:lnTo>
                  <a:pt x="71220" y="4310"/>
                </a:lnTo>
                <a:lnTo>
                  <a:pt x="71220" y="4320"/>
                </a:lnTo>
                <a:lnTo>
                  <a:pt x="71220" y="4330"/>
                </a:lnTo>
                <a:lnTo>
                  <a:pt x="71230" y="4330"/>
                </a:lnTo>
                <a:lnTo>
                  <a:pt x="71230" y="4340"/>
                </a:lnTo>
                <a:lnTo>
                  <a:pt x="71240" y="4340"/>
                </a:lnTo>
                <a:lnTo>
                  <a:pt x="71250" y="4340"/>
                </a:lnTo>
                <a:lnTo>
                  <a:pt x="71250" y="4350"/>
                </a:lnTo>
                <a:lnTo>
                  <a:pt x="71260" y="4350"/>
                </a:lnTo>
                <a:lnTo>
                  <a:pt x="71260" y="4360"/>
                </a:lnTo>
                <a:lnTo>
                  <a:pt x="71270" y="4360"/>
                </a:lnTo>
                <a:lnTo>
                  <a:pt x="71270" y="4370"/>
                </a:lnTo>
                <a:lnTo>
                  <a:pt x="71280" y="4370"/>
                </a:lnTo>
                <a:lnTo>
                  <a:pt x="71290" y="4370"/>
                </a:lnTo>
                <a:lnTo>
                  <a:pt x="71290" y="4380"/>
                </a:lnTo>
                <a:lnTo>
                  <a:pt x="71300" y="4380"/>
                </a:lnTo>
                <a:lnTo>
                  <a:pt x="71310" y="4380"/>
                </a:lnTo>
                <a:lnTo>
                  <a:pt x="71310" y="4390"/>
                </a:lnTo>
                <a:lnTo>
                  <a:pt x="71340" y="4390"/>
                </a:lnTo>
                <a:lnTo>
                  <a:pt x="71340" y="4400"/>
                </a:lnTo>
                <a:lnTo>
                  <a:pt x="71330" y="4400"/>
                </a:lnTo>
                <a:lnTo>
                  <a:pt x="71330" y="4410"/>
                </a:lnTo>
                <a:lnTo>
                  <a:pt x="71340" y="4410"/>
                </a:lnTo>
                <a:lnTo>
                  <a:pt x="71360" y="4410"/>
                </a:lnTo>
                <a:lnTo>
                  <a:pt x="71370" y="4410"/>
                </a:lnTo>
                <a:lnTo>
                  <a:pt x="71380" y="4410"/>
                </a:lnTo>
                <a:lnTo>
                  <a:pt x="71380" y="4420"/>
                </a:lnTo>
                <a:lnTo>
                  <a:pt x="71390" y="4420"/>
                </a:lnTo>
                <a:lnTo>
                  <a:pt x="71400" y="4420"/>
                </a:lnTo>
                <a:lnTo>
                  <a:pt x="71400" y="4430"/>
                </a:lnTo>
                <a:lnTo>
                  <a:pt x="71400" y="4440"/>
                </a:lnTo>
                <a:lnTo>
                  <a:pt x="71420" y="4440"/>
                </a:lnTo>
                <a:lnTo>
                  <a:pt x="71430" y="4440"/>
                </a:lnTo>
                <a:lnTo>
                  <a:pt x="71430" y="4450"/>
                </a:lnTo>
                <a:lnTo>
                  <a:pt x="71440" y="4450"/>
                </a:lnTo>
                <a:lnTo>
                  <a:pt x="71440" y="4460"/>
                </a:lnTo>
                <a:lnTo>
                  <a:pt x="71440" y="4470"/>
                </a:lnTo>
                <a:lnTo>
                  <a:pt x="71440" y="4480"/>
                </a:lnTo>
                <a:lnTo>
                  <a:pt x="71450" y="4480"/>
                </a:lnTo>
                <a:lnTo>
                  <a:pt x="71450" y="4490"/>
                </a:lnTo>
                <a:lnTo>
                  <a:pt x="71460" y="4490"/>
                </a:lnTo>
                <a:lnTo>
                  <a:pt x="71460" y="4510"/>
                </a:lnTo>
                <a:lnTo>
                  <a:pt x="71470" y="4510"/>
                </a:lnTo>
                <a:lnTo>
                  <a:pt x="71470" y="4520"/>
                </a:lnTo>
                <a:lnTo>
                  <a:pt x="71450" y="4520"/>
                </a:lnTo>
                <a:lnTo>
                  <a:pt x="71430" y="4520"/>
                </a:lnTo>
                <a:lnTo>
                  <a:pt x="71430" y="4510"/>
                </a:lnTo>
                <a:lnTo>
                  <a:pt x="71410" y="4510"/>
                </a:lnTo>
                <a:lnTo>
                  <a:pt x="71410" y="4500"/>
                </a:lnTo>
                <a:lnTo>
                  <a:pt x="71410" y="4490"/>
                </a:lnTo>
                <a:lnTo>
                  <a:pt x="71380" y="4490"/>
                </a:lnTo>
                <a:lnTo>
                  <a:pt x="71370" y="4490"/>
                </a:lnTo>
                <a:lnTo>
                  <a:pt x="71370" y="4480"/>
                </a:lnTo>
                <a:lnTo>
                  <a:pt x="71370" y="4470"/>
                </a:lnTo>
                <a:lnTo>
                  <a:pt x="71360" y="4470"/>
                </a:lnTo>
                <a:lnTo>
                  <a:pt x="71350" y="4470"/>
                </a:lnTo>
                <a:lnTo>
                  <a:pt x="71350" y="4460"/>
                </a:lnTo>
                <a:lnTo>
                  <a:pt x="71340" y="4460"/>
                </a:lnTo>
                <a:lnTo>
                  <a:pt x="71330" y="4460"/>
                </a:lnTo>
                <a:lnTo>
                  <a:pt x="71330" y="4440"/>
                </a:lnTo>
                <a:lnTo>
                  <a:pt x="71340" y="4440"/>
                </a:lnTo>
                <a:lnTo>
                  <a:pt x="71330" y="4440"/>
                </a:lnTo>
                <a:lnTo>
                  <a:pt x="71330" y="4430"/>
                </a:lnTo>
                <a:lnTo>
                  <a:pt x="71330" y="4420"/>
                </a:lnTo>
                <a:lnTo>
                  <a:pt x="71300" y="4420"/>
                </a:lnTo>
                <a:lnTo>
                  <a:pt x="71300" y="4410"/>
                </a:lnTo>
                <a:lnTo>
                  <a:pt x="71290" y="4410"/>
                </a:lnTo>
                <a:lnTo>
                  <a:pt x="71300" y="4410"/>
                </a:lnTo>
                <a:lnTo>
                  <a:pt x="71300" y="4400"/>
                </a:lnTo>
                <a:lnTo>
                  <a:pt x="71290" y="4400"/>
                </a:lnTo>
                <a:lnTo>
                  <a:pt x="71290" y="4390"/>
                </a:lnTo>
                <a:lnTo>
                  <a:pt x="71280" y="4390"/>
                </a:lnTo>
                <a:lnTo>
                  <a:pt x="71270" y="4390"/>
                </a:lnTo>
                <a:lnTo>
                  <a:pt x="71270" y="4380"/>
                </a:lnTo>
                <a:lnTo>
                  <a:pt x="71260" y="4380"/>
                </a:lnTo>
                <a:lnTo>
                  <a:pt x="71250" y="4380"/>
                </a:lnTo>
                <a:lnTo>
                  <a:pt x="71250" y="4370"/>
                </a:lnTo>
                <a:lnTo>
                  <a:pt x="71240" y="4370"/>
                </a:lnTo>
                <a:lnTo>
                  <a:pt x="71230" y="4370"/>
                </a:lnTo>
                <a:lnTo>
                  <a:pt x="71230" y="4360"/>
                </a:lnTo>
                <a:lnTo>
                  <a:pt x="71220" y="4360"/>
                </a:lnTo>
                <a:lnTo>
                  <a:pt x="71220" y="4350"/>
                </a:lnTo>
                <a:lnTo>
                  <a:pt x="71210" y="4350"/>
                </a:lnTo>
                <a:lnTo>
                  <a:pt x="71210" y="4340"/>
                </a:lnTo>
                <a:lnTo>
                  <a:pt x="71200" y="4340"/>
                </a:lnTo>
                <a:lnTo>
                  <a:pt x="71200" y="4330"/>
                </a:lnTo>
                <a:lnTo>
                  <a:pt x="71190" y="4330"/>
                </a:lnTo>
                <a:lnTo>
                  <a:pt x="71190" y="4320"/>
                </a:lnTo>
                <a:lnTo>
                  <a:pt x="71180" y="4320"/>
                </a:lnTo>
                <a:lnTo>
                  <a:pt x="71180" y="4300"/>
                </a:lnTo>
                <a:lnTo>
                  <a:pt x="71200" y="4300"/>
                </a:lnTo>
                <a:close/>
                <a:moveTo>
                  <a:pt x="70980" y="4230"/>
                </a:moveTo>
                <a:lnTo>
                  <a:pt x="70980" y="4240"/>
                </a:lnTo>
                <a:lnTo>
                  <a:pt x="70990" y="4240"/>
                </a:lnTo>
                <a:lnTo>
                  <a:pt x="70990" y="4250"/>
                </a:lnTo>
                <a:lnTo>
                  <a:pt x="71000" y="4250"/>
                </a:lnTo>
                <a:lnTo>
                  <a:pt x="70990" y="4250"/>
                </a:lnTo>
                <a:lnTo>
                  <a:pt x="70990" y="4260"/>
                </a:lnTo>
                <a:lnTo>
                  <a:pt x="71000" y="4260"/>
                </a:lnTo>
                <a:lnTo>
                  <a:pt x="71000" y="4250"/>
                </a:lnTo>
                <a:lnTo>
                  <a:pt x="71010" y="4250"/>
                </a:lnTo>
                <a:lnTo>
                  <a:pt x="71010" y="4260"/>
                </a:lnTo>
                <a:lnTo>
                  <a:pt x="71020" y="4260"/>
                </a:lnTo>
                <a:lnTo>
                  <a:pt x="71020" y="4270"/>
                </a:lnTo>
                <a:lnTo>
                  <a:pt x="71030" y="4270"/>
                </a:lnTo>
                <a:lnTo>
                  <a:pt x="71030" y="4290"/>
                </a:lnTo>
                <a:lnTo>
                  <a:pt x="71020" y="4290"/>
                </a:lnTo>
                <a:lnTo>
                  <a:pt x="71010" y="4290"/>
                </a:lnTo>
                <a:lnTo>
                  <a:pt x="71000" y="4290"/>
                </a:lnTo>
                <a:lnTo>
                  <a:pt x="71000" y="4280"/>
                </a:lnTo>
                <a:lnTo>
                  <a:pt x="70980" y="4280"/>
                </a:lnTo>
                <a:lnTo>
                  <a:pt x="70980" y="4270"/>
                </a:lnTo>
                <a:lnTo>
                  <a:pt x="70970" y="4270"/>
                </a:lnTo>
                <a:lnTo>
                  <a:pt x="70950" y="4270"/>
                </a:lnTo>
                <a:lnTo>
                  <a:pt x="70940" y="4270"/>
                </a:lnTo>
                <a:lnTo>
                  <a:pt x="70940" y="4250"/>
                </a:lnTo>
                <a:lnTo>
                  <a:pt x="70950" y="4250"/>
                </a:lnTo>
                <a:lnTo>
                  <a:pt x="70950" y="4240"/>
                </a:lnTo>
                <a:lnTo>
                  <a:pt x="70950" y="4230"/>
                </a:lnTo>
                <a:lnTo>
                  <a:pt x="70980" y="4230"/>
                </a:lnTo>
                <a:close/>
                <a:moveTo>
                  <a:pt x="70840" y="4230"/>
                </a:moveTo>
                <a:lnTo>
                  <a:pt x="70840" y="4240"/>
                </a:lnTo>
                <a:lnTo>
                  <a:pt x="70850" y="4240"/>
                </a:lnTo>
                <a:lnTo>
                  <a:pt x="70860" y="4240"/>
                </a:lnTo>
                <a:lnTo>
                  <a:pt x="70860" y="4250"/>
                </a:lnTo>
                <a:lnTo>
                  <a:pt x="70850" y="4250"/>
                </a:lnTo>
                <a:lnTo>
                  <a:pt x="70860" y="4250"/>
                </a:lnTo>
                <a:lnTo>
                  <a:pt x="70860" y="4260"/>
                </a:lnTo>
                <a:lnTo>
                  <a:pt x="70870" y="4260"/>
                </a:lnTo>
                <a:lnTo>
                  <a:pt x="70870" y="4270"/>
                </a:lnTo>
                <a:lnTo>
                  <a:pt x="70850" y="4270"/>
                </a:lnTo>
                <a:lnTo>
                  <a:pt x="70840" y="4270"/>
                </a:lnTo>
                <a:lnTo>
                  <a:pt x="70840" y="4260"/>
                </a:lnTo>
                <a:lnTo>
                  <a:pt x="70830" y="4260"/>
                </a:lnTo>
                <a:lnTo>
                  <a:pt x="70830" y="4250"/>
                </a:lnTo>
                <a:lnTo>
                  <a:pt x="70830" y="4240"/>
                </a:lnTo>
                <a:lnTo>
                  <a:pt x="70830" y="4230"/>
                </a:lnTo>
                <a:lnTo>
                  <a:pt x="70840" y="4230"/>
                </a:lnTo>
                <a:close/>
                <a:moveTo>
                  <a:pt x="70310" y="4070"/>
                </a:moveTo>
                <a:lnTo>
                  <a:pt x="70300" y="4070"/>
                </a:lnTo>
                <a:lnTo>
                  <a:pt x="70300" y="4080"/>
                </a:lnTo>
                <a:lnTo>
                  <a:pt x="70300" y="4090"/>
                </a:lnTo>
                <a:lnTo>
                  <a:pt x="70270" y="4090"/>
                </a:lnTo>
                <a:lnTo>
                  <a:pt x="70270" y="4100"/>
                </a:lnTo>
                <a:lnTo>
                  <a:pt x="70270" y="4110"/>
                </a:lnTo>
                <a:lnTo>
                  <a:pt x="70250" y="4110"/>
                </a:lnTo>
                <a:lnTo>
                  <a:pt x="70240" y="4110"/>
                </a:lnTo>
                <a:lnTo>
                  <a:pt x="70230" y="4110"/>
                </a:lnTo>
                <a:lnTo>
                  <a:pt x="70230" y="4100"/>
                </a:lnTo>
                <a:lnTo>
                  <a:pt x="70220" y="4100"/>
                </a:lnTo>
                <a:lnTo>
                  <a:pt x="70230" y="4100"/>
                </a:lnTo>
                <a:lnTo>
                  <a:pt x="70230" y="4090"/>
                </a:lnTo>
                <a:lnTo>
                  <a:pt x="70250" y="4090"/>
                </a:lnTo>
                <a:lnTo>
                  <a:pt x="70250" y="4080"/>
                </a:lnTo>
                <a:lnTo>
                  <a:pt x="70260" y="4080"/>
                </a:lnTo>
                <a:lnTo>
                  <a:pt x="70270" y="4080"/>
                </a:lnTo>
                <a:lnTo>
                  <a:pt x="70270" y="4070"/>
                </a:lnTo>
                <a:lnTo>
                  <a:pt x="70280" y="4070"/>
                </a:lnTo>
                <a:lnTo>
                  <a:pt x="70310" y="4070"/>
                </a:lnTo>
                <a:close/>
                <a:moveTo>
                  <a:pt x="70370" y="4050"/>
                </a:moveTo>
                <a:lnTo>
                  <a:pt x="70370" y="4060"/>
                </a:lnTo>
                <a:lnTo>
                  <a:pt x="70380" y="4060"/>
                </a:lnTo>
                <a:lnTo>
                  <a:pt x="70380" y="4070"/>
                </a:lnTo>
                <a:lnTo>
                  <a:pt x="70390" y="4070"/>
                </a:lnTo>
                <a:lnTo>
                  <a:pt x="70390" y="4080"/>
                </a:lnTo>
                <a:lnTo>
                  <a:pt x="70390" y="4090"/>
                </a:lnTo>
                <a:lnTo>
                  <a:pt x="70370" y="4090"/>
                </a:lnTo>
                <a:lnTo>
                  <a:pt x="70370" y="4080"/>
                </a:lnTo>
                <a:lnTo>
                  <a:pt x="70370" y="4090"/>
                </a:lnTo>
                <a:lnTo>
                  <a:pt x="70360" y="4090"/>
                </a:lnTo>
                <a:lnTo>
                  <a:pt x="70360" y="4100"/>
                </a:lnTo>
                <a:lnTo>
                  <a:pt x="70350" y="4100"/>
                </a:lnTo>
                <a:lnTo>
                  <a:pt x="70330" y="4100"/>
                </a:lnTo>
                <a:lnTo>
                  <a:pt x="70330" y="4070"/>
                </a:lnTo>
                <a:lnTo>
                  <a:pt x="70330" y="4060"/>
                </a:lnTo>
                <a:lnTo>
                  <a:pt x="70340" y="4060"/>
                </a:lnTo>
                <a:lnTo>
                  <a:pt x="70340" y="4050"/>
                </a:lnTo>
                <a:lnTo>
                  <a:pt x="70370" y="4050"/>
                </a:lnTo>
                <a:close/>
                <a:moveTo>
                  <a:pt x="68690" y="3530"/>
                </a:moveTo>
                <a:lnTo>
                  <a:pt x="68700" y="3530"/>
                </a:lnTo>
                <a:lnTo>
                  <a:pt x="68700" y="3540"/>
                </a:lnTo>
                <a:lnTo>
                  <a:pt x="68700" y="3560"/>
                </a:lnTo>
                <a:lnTo>
                  <a:pt x="68670" y="3560"/>
                </a:lnTo>
                <a:lnTo>
                  <a:pt x="68670" y="3570"/>
                </a:lnTo>
                <a:lnTo>
                  <a:pt x="68660" y="3570"/>
                </a:lnTo>
                <a:lnTo>
                  <a:pt x="68660" y="3560"/>
                </a:lnTo>
                <a:lnTo>
                  <a:pt x="68650" y="3560"/>
                </a:lnTo>
                <a:lnTo>
                  <a:pt x="68650" y="3550"/>
                </a:lnTo>
                <a:lnTo>
                  <a:pt x="68660" y="3550"/>
                </a:lnTo>
                <a:lnTo>
                  <a:pt x="68660" y="3540"/>
                </a:lnTo>
                <a:lnTo>
                  <a:pt x="68670" y="3540"/>
                </a:lnTo>
                <a:lnTo>
                  <a:pt x="68680" y="3540"/>
                </a:lnTo>
                <a:lnTo>
                  <a:pt x="68680" y="3530"/>
                </a:lnTo>
                <a:lnTo>
                  <a:pt x="68690" y="3530"/>
                </a:lnTo>
                <a:close/>
                <a:moveTo>
                  <a:pt x="68760" y="3530"/>
                </a:moveTo>
                <a:lnTo>
                  <a:pt x="68770" y="3530"/>
                </a:lnTo>
                <a:lnTo>
                  <a:pt x="68770" y="3540"/>
                </a:lnTo>
                <a:lnTo>
                  <a:pt x="68780" y="3540"/>
                </a:lnTo>
                <a:lnTo>
                  <a:pt x="68780" y="3560"/>
                </a:lnTo>
                <a:lnTo>
                  <a:pt x="68770" y="3560"/>
                </a:lnTo>
                <a:lnTo>
                  <a:pt x="68740" y="3560"/>
                </a:lnTo>
                <a:lnTo>
                  <a:pt x="68730" y="3560"/>
                </a:lnTo>
                <a:lnTo>
                  <a:pt x="68730" y="3540"/>
                </a:lnTo>
                <a:lnTo>
                  <a:pt x="68740" y="3540"/>
                </a:lnTo>
                <a:lnTo>
                  <a:pt x="68740" y="3530"/>
                </a:lnTo>
                <a:lnTo>
                  <a:pt x="68760" y="3530"/>
                </a:lnTo>
                <a:close/>
                <a:moveTo>
                  <a:pt x="67660" y="3460"/>
                </a:moveTo>
                <a:lnTo>
                  <a:pt x="67660" y="3470"/>
                </a:lnTo>
                <a:lnTo>
                  <a:pt x="67670" y="3470"/>
                </a:lnTo>
                <a:lnTo>
                  <a:pt x="67670" y="3480"/>
                </a:lnTo>
                <a:lnTo>
                  <a:pt x="67680" y="3480"/>
                </a:lnTo>
                <a:lnTo>
                  <a:pt x="67680" y="3490"/>
                </a:lnTo>
                <a:lnTo>
                  <a:pt x="67670" y="3490"/>
                </a:lnTo>
                <a:lnTo>
                  <a:pt x="67660" y="3490"/>
                </a:lnTo>
                <a:lnTo>
                  <a:pt x="67640" y="3490"/>
                </a:lnTo>
                <a:lnTo>
                  <a:pt x="67620" y="3490"/>
                </a:lnTo>
                <a:lnTo>
                  <a:pt x="67620" y="3480"/>
                </a:lnTo>
                <a:lnTo>
                  <a:pt x="67620" y="3470"/>
                </a:lnTo>
                <a:lnTo>
                  <a:pt x="67630" y="3470"/>
                </a:lnTo>
                <a:lnTo>
                  <a:pt x="67630" y="3460"/>
                </a:lnTo>
                <a:lnTo>
                  <a:pt x="67660" y="3460"/>
                </a:lnTo>
                <a:close/>
                <a:moveTo>
                  <a:pt x="68930" y="3460"/>
                </a:moveTo>
                <a:lnTo>
                  <a:pt x="68930" y="3470"/>
                </a:lnTo>
                <a:lnTo>
                  <a:pt x="68960" y="3470"/>
                </a:lnTo>
                <a:lnTo>
                  <a:pt x="68960" y="3480"/>
                </a:lnTo>
                <a:lnTo>
                  <a:pt x="68960" y="3510"/>
                </a:lnTo>
                <a:lnTo>
                  <a:pt x="68950" y="3510"/>
                </a:lnTo>
                <a:lnTo>
                  <a:pt x="68940" y="3510"/>
                </a:lnTo>
                <a:lnTo>
                  <a:pt x="68940" y="3520"/>
                </a:lnTo>
                <a:lnTo>
                  <a:pt x="68920" y="3520"/>
                </a:lnTo>
                <a:lnTo>
                  <a:pt x="68900" y="3520"/>
                </a:lnTo>
                <a:lnTo>
                  <a:pt x="68900" y="3510"/>
                </a:lnTo>
                <a:lnTo>
                  <a:pt x="68890" y="3510"/>
                </a:lnTo>
                <a:lnTo>
                  <a:pt x="68890" y="3490"/>
                </a:lnTo>
                <a:lnTo>
                  <a:pt x="68900" y="3490"/>
                </a:lnTo>
                <a:lnTo>
                  <a:pt x="68900" y="3480"/>
                </a:lnTo>
                <a:lnTo>
                  <a:pt x="68900" y="3470"/>
                </a:lnTo>
                <a:lnTo>
                  <a:pt x="68910" y="3470"/>
                </a:lnTo>
                <a:lnTo>
                  <a:pt x="68910" y="3460"/>
                </a:lnTo>
                <a:lnTo>
                  <a:pt x="68930" y="3460"/>
                </a:lnTo>
                <a:close/>
                <a:moveTo>
                  <a:pt x="68750" y="3460"/>
                </a:moveTo>
                <a:lnTo>
                  <a:pt x="68750" y="3470"/>
                </a:lnTo>
                <a:lnTo>
                  <a:pt x="68770" y="3470"/>
                </a:lnTo>
                <a:lnTo>
                  <a:pt x="68770" y="3490"/>
                </a:lnTo>
                <a:lnTo>
                  <a:pt x="68760" y="3490"/>
                </a:lnTo>
                <a:lnTo>
                  <a:pt x="68750" y="3490"/>
                </a:lnTo>
                <a:lnTo>
                  <a:pt x="68750" y="3500"/>
                </a:lnTo>
                <a:lnTo>
                  <a:pt x="68740" y="3500"/>
                </a:lnTo>
                <a:lnTo>
                  <a:pt x="68740" y="3510"/>
                </a:lnTo>
                <a:lnTo>
                  <a:pt x="68720" y="3510"/>
                </a:lnTo>
                <a:lnTo>
                  <a:pt x="68720" y="3480"/>
                </a:lnTo>
                <a:lnTo>
                  <a:pt x="68730" y="3480"/>
                </a:lnTo>
                <a:lnTo>
                  <a:pt x="68730" y="3470"/>
                </a:lnTo>
                <a:lnTo>
                  <a:pt x="68740" y="3470"/>
                </a:lnTo>
                <a:lnTo>
                  <a:pt x="68740" y="3460"/>
                </a:lnTo>
                <a:lnTo>
                  <a:pt x="68750" y="3460"/>
                </a:lnTo>
                <a:close/>
                <a:moveTo>
                  <a:pt x="67900" y="3420"/>
                </a:moveTo>
                <a:lnTo>
                  <a:pt x="67910" y="3420"/>
                </a:lnTo>
                <a:lnTo>
                  <a:pt x="67910" y="3430"/>
                </a:lnTo>
                <a:lnTo>
                  <a:pt x="67900" y="3430"/>
                </a:lnTo>
                <a:lnTo>
                  <a:pt x="67900" y="3440"/>
                </a:lnTo>
                <a:lnTo>
                  <a:pt x="67890" y="3440"/>
                </a:lnTo>
                <a:lnTo>
                  <a:pt x="67890" y="3450"/>
                </a:lnTo>
                <a:lnTo>
                  <a:pt x="67870" y="3450"/>
                </a:lnTo>
                <a:lnTo>
                  <a:pt x="67860" y="3450"/>
                </a:lnTo>
                <a:lnTo>
                  <a:pt x="67860" y="3440"/>
                </a:lnTo>
                <a:lnTo>
                  <a:pt x="67860" y="3430"/>
                </a:lnTo>
                <a:lnTo>
                  <a:pt x="67860" y="3420"/>
                </a:lnTo>
                <a:lnTo>
                  <a:pt x="67900" y="3420"/>
                </a:lnTo>
                <a:close/>
                <a:moveTo>
                  <a:pt x="68900" y="3420"/>
                </a:moveTo>
                <a:lnTo>
                  <a:pt x="68910" y="3420"/>
                </a:lnTo>
                <a:lnTo>
                  <a:pt x="68910" y="3440"/>
                </a:lnTo>
                <a:lnTo>
                  <a:pt x="68920" y="3440"/>
                </a:lnTo>
                <a:lnTo>
                  <a:pt x="68920" y="3450"/>
                </a:lnTo>
                <a:lnTo>
                  <a:pt x="68910" y="3450"/>
                </a:lnTo>
                <a:lnTo>
                  <a:pt x="68910" y="3460"/>
                </a:lnTo>
                <a:lnTo>
                  <a:pt x="68890" y="3460"/>
                </a:lnTo>
                <a:lnTo>
                  <a:pt x="68890" y="3470"/>
                </a:lnTo>
                <a:lnTo>
                  <a:pt x="68880" y="3470"/>
                </a:lnTo>
                <a:lnTo>
                  <a:pt x="68870" y="3470"/>
                </a:lnTo>
                <a:lnTo>
                  <a:pt x="68870" y="3460"/>
                </a:lnTo>
                <a:lnTo>
                  <a:pt x="68850" y="3460"/>
                </a:lnTo>
                <a:lnTo>
                  <a:pt x="68850" y="3450"/>
                </a:lnTo>
                <a:lnTo>
                  <a:pt x="68860" y="3450"/>
                </a:lnTo>
                <a:lnTo>
                  <a:pt x="68880" y="3450"/>
                </a:lnTo>
                <a:lnTo>
                  <a:pt x="68880" y="3440"/>
                </a:lnTo>
                <a:lnTo>
                  <a:pt x="68880" y="3420"/>
                </a:lnTo>
                <a:lnTo>
                  <a:pt x="68890" y="3420"/>
                </a:lnTo>
                <a:lnTo>
                  <a:pt x="68900" y="3420"/>
                </a:lnTo>
                <a:close/>
                <a:moveTo>
                  <a:pt x="68930" y="3380"/>
                </a:moveTo>
                <a:lnTo>
                  <a:pt x="68930" y="3390"/>
                </a:lnTo>
                <a:lnTo>
                  <a:pt x="68940" y="3390"/>
                </a:lnTo>
                <a:lnTo>
                  <a:pt x="68940" y="3400"/>
                </a:lnTo>
                <a:lnTo>
                  <a:pt x="68950" y="3400"/>
                </a:lnTo>
                <a:lnTo>
                  <a:pt x="68960" y="3400"/>
                </a:lnTo>
                <a:lnTo>
                  <a:pt x="68960" y="3410"/>
                </a:lnTo>
                <a:lnTo>
                  <a:pt x="68960" y="3420"/>
                </a:lnTo>
                <a:lnTo>
                  <a:pt x="68950" y="3420"/>
                </a:lnTo>
                <a:lnTo>
                  <a:pt x="68930" y="3420"/>
                </a:lnTo>
                <a:lnTo>
                  <a:pt x="68910" y="3420"/>
                </a:lnTo>
                <a:lnTo>
                  <a:pt x="68910" y="3410"/>
                </a:lnTo>
                <a:lnTo>
                  <a:pt x="68900" y="3410"/>
                </a:lnTo>
                <a:lnTo>
                  <a:pt x="68900" y="3390"/>
                </a:lnTo>
                <a:lnTo>
                  <a:pt x="68910" y="3390"/>
                </a:lnTo>
                <a:lnTo>
                  <a:pt x="68910" y="3380"/>
                </a:lnTo>
                <a:lnTo>
                  <a:pt x="68920" y="3380"/>
                </a:lnTo>
                <a:lnTo>
                  <a:pt x="68930" y="3380"/>
                </a:lnTo>
                <a:close/>
                <a:moveTo>
                  <a:pt x="68040" y="3290"/>
                </a:moveTo>
                <a:lnTo>
                  <a:pt x="68040" y="3300"/>
                </a:lnTo>
                <a:lnTo>
                  <a:pt x="68030" y="3300"/>
                </a:lnTo>
                <a:lnTo>
                  <a:pt x="68030" y="3310"/>
                </a:lnTo>
                <a:lnTo>
                  <a:pt x="68020" y="3310"/>
                </a:lnTo>
                <a:lnTo>
                  <a:pt x="68020" y="3320"/>
                </a:lnTo>
                <a:lnTo>
                  <a:pt x="67980" y="3320"/>
                </a:lnTo>
                <a:lnTo>
                  <a:pt x="67970" y="3320"/>
                </a:lnTo>
                <a:lnTo>
                  <a:pt x="67970" y="3310"/>
                </a:lnTo>
                <a:lnTo>
                  <a:pt x="67970" y="3300"/>
                </a:lnTo>
                <a:lnTo>
                  <a:pt x="67960" y="3300"/>
                </a:lnTo>
                <a:lnTo>
                  <a:pt x="67960" y="3290"/>
                </a:lnTo>
                <a:lnTo>
                  <a:pt x="67970" y="3290"/>
                </a:lnTo>
                <a:lnTo>
                  <a:pt x="67980" y="3290"/>
                </a:lnTo>
                <a:lnTo>
                  <a:pt x="67990" y="3290"/>
                </a:lnTo>
                <a:lnTo>
                  <a:pt x="68020" y="3290"/>
                </a:lnTo>
                <a:lnTo>
                  <a:pt x="68030" y="3290"/>
                </a:lnTo>
                <a:lnTo>
                  <a:pt x="68030" y="3280"/>
                </a:lnTo>
                <a:lnTo>
                  <a:pt x="68040" y="3280"/>
                </a:lnTo>
                <a:lnTo>
                  <a:pt x="68040" y="3270"/>
                </a:lnTo>
                <a:lnTo>
                  <a:pt x="68050" y="3270"/>
                </a:lnTo>
                <a:lnTo>
                  <a:pt x="68050" y="3280"/>
                </a:lnTo>
                <a:lnTo>
                  <a:pt x="68050" y="3290"/>
                </a:lnTo>
                <a:lnTo>
                  <a:pt x="68040" y="3290"/>
                </a:lnTo>
                <a:close/>
                <a:moveTo>
                  <a:pt x="69060" y="3250"/>
                </a:moveTo>
                <a:lnTo>
                  <a:pt x="69070" y="3250"/>
                </a:lnTo>
                <a:lnTo>
                  <a:pt x="69080" y="3250"/>
                </a:lnTo>
                <a:lnTo>
                  <a:pt x="69080" y="3260"/>
                </a:lnTo>
                <a:lnTo>
                  <a:pt x="69080" y="3300"/>
                </a:lnTo>
                <a:lnTo>
                  <a:pt x="69060" y="3300"/>
                </a:lnTo>
                <a:lnTo>
                  <a:pt x="69060" y="3290"/>
                </a:lnTo>
                <a:lnTo>
                  <a:pt x="69040" y="3290"/>
                </a:lnTo>
                <a:lnTo>
                  <a:pt x="69040" y="3250"/>
                </a:lnTo>
                <a:lnTo>
                  <a:pt x="69050" y="3250"/>
                </a:lnTo>
                <a:lnTo>
                  <a:pt x="69060" y="3250"/>
                </a:lnTo>
                <a:close/>
                <a:moveTo>
                  <a:pt x="69360" y="3150"/>
                </a:moveTo>
                <a:lnTo>
                  <a:pt x="69360" y="3160"/>
                </a:lnTo>
                <a:lnTo>
                  <a:pt x="69360" y="3170"/>
                </a:lnTo>
                <a:lnTo>
                  <a:pt x="69350" y="3170"/>
                </a:lnTo>
                <a:lnTo>
                  <a:pt x="69350" y="3180"/>
                </a:lnTo>
                <a:lnTo>
                  <a:pt x="69350" y="3190"/>
                </a:lnTo>
                <a:lnTo>
                  <a:pt x="69340" y="3190"/>
                </a:lnTo>
                <a:lnTo>
                  <a:pt x="69340" y="3200"/>
                </a:lnTo>
                <a:lnTo>
                  <a:pt x="69330" y="3200"/>
                </a:lnTo>
                <a:lnTo>
                  <a:pt x="69330" y="3190"/>
                </a:lnTo>
                <a:lnTo>
                  <a:pt x="69330" y="3180"/>
                </a:lnTo>
                <a:lnTo>
                  <a:pt x="69330" y="3170"/>
                </a:lnTo>
                <a:lnTo>
                  <a:pt x="69340" y="3170"/>
                </a:lnTo>
                <a:lnTo>
                  <a:pt x="69340" y="3160"/>
                </a:lnTo>
                <a:lnTo>
                  <a:pt x="69340" y="3150"/>
                </a:lnTo>
                <a:lnTo>
                  <a:pt x="69350" y="3150"/>
                </a:lnTo>
                <a:lnTo>
                  <a:pt x="69360" y="3150"/>
                </a:lnTo>
                <a:close/>
                <a:moveTo>
                  <a:pt x="90810" y="19360"/>
                </a:moveTo>
                <a:lnTo>
                  <a:pt x="90770" y="19320"/>
                </a:lnTo>
                <a:lnTo>
                  <a:pt x="90700" y="19250"/>
                </a:lnTo>
                <a:lnTo>
                  <a:pt x="90680" y="19220"/>
                </a:lnTo>
                <a:lnTo>
                  <a:pt x="90680" y="19210"/>
                </a:lnTo>
                <a:lnTo>
                  <a:pt x="90670" y="19170"/>
                </a:lnTo>
                <a:lnTo>
                  <a:pt x="90660" y="19150"/>
                </a:lnTo>
                <a:lnTo>
                  <a:pt x="90640" y="19120"/>
                </a:lnTo>
                <a:lnTo>
                  <a:pt x="90630" y="19100"/>
                </a:lnTo>
                <a:lnTo>
                  <a:pt x="90620" y="19060"/>
                </a:lnTo>
                <a:lnTo>
                  <a:pt x="90610" y="19020"/>
                </a:lnTo>
                <a:lnTo>
                  <a:pt x="90600" y="18970"/>
                </a:lnTo>
                <a:lnTo>
                  <a:pt x="90590" y="18940"/>
                </a:lnTo>
                <a:lnTo>
                  <a:pt x="90570" y="18900"/>
                </a:lnTo>
                <a:lnTo>
                  <a:pt x="90530" y="18830"/>
                </a:lnTo>
                <a:lnTo>
                  <a:pt x="90480" y="18760"/>
                </a:lnTo>
                <a:lnTo>
                  <a:pt x="90470" y="18710"/>
                </a:lnTo>
                <a:lnTo>
                  <a:pt x="90460" y="18660"/>
                </a:lnTo>
                <a:lnTo>
                  <a:pt x="90440" y="18620"/>
                </a:lnTo>
                <a:lnTo>
                  <a:pt x="90430" y="18590"/>
                </a:lnTo>
                <a:lnTo>
                  <a:pt x="90420" y="18540"/>
                </a:lnTo>
                <a:lnTo>
                  <a:pt x="90410" y="18500"/>
                </a:lnTo>
                <a:lnTo>
                  <a:pt x="90380" y="18440"/>
                </a:lnTo>
                <a:lnTo>
                  <a:pt x="90360" y="18410"/>
                </a:lnTo>
                <a:lnTo>
                  <a:pt x="90330" y="18380"/>
                </a:lnTo>
                <a:lnTo>
                  <a:pt x="90310" y="18370"/>
                </a:lnTo>
                <a:lnTo>
                  <a:pt x="90280" y="18350"/>
                </a:lnTo>
                <a:lnTo>
                  <a:pt x="90240" y="18340"/>
                </a:lnTo>
                <a:lnTo>
                  <a:pt x="90200" y="18320"/>
                </a:lnTo>
                <a:lnTo>
                  <a:pt x="90160" y="18310"/>
                </a:lnTo>
                <a:lnTo>
                  <a:pt x="90120" y="18300"/>
                </a:lnTo>
                <a:lnTo>
                  <a:pt x="90100" y="18300"/>
                </a:lnTo>
                <a:lnTo>
                  <a:pt x="90070" y="18310"/>
                </a:lnTo>
                <a:lnTo>
                  <a:pt x="90060" y="18310"/>
                </a:lnTo>
                <a:lnTo>
                  <a:pt x="90000" y="18340"/>
                </a:lnTo>
                <a:lnTo>
                  <a:pt x="89930" y="18370"/>
                </a:lnTo>
                <a:lnTo>
                  <a:pt x="89880" y="18390"/>
                </a:lnTo>
                <a:lnTo>
                  <a:pt x="89800" y="18420"/>
                </a:lnTo>
                <a:lnTo>
                  <a:pt x="89790" y="18430"/>
                </a:lnTo>
                <a:lnTo>
                  <a:pt x="89770" y="18430"/>
                </a:lnTo>
                <a:lnTo>
                  <a:pt x="89750" y="18430"/>
                </a:lnTo>
                <a:lnTo>
                  <a:pt x="89740" y="18430"/>
                </a:lnTo>
                <a:lnTo>
                  <a:pt x="89720" y="18420"/>
                </a:lnTo>
                <a:lnTo>
                  <a:pt x="89700" y="18410"/>
                </a:lnTo>
                <a:lnTo>
                  <a:pt x="89640" y="18370"/>
                </a:lnTo>
                <a:lnTo>
                  <a:pt x="89590" y="18340"/>
                </a:lnTo>
                <a:lnTo>
                  <a:pt x="89560" y="18330"/>
                </a:lnTo>
                <a:lnTo>
                  <a:pt x="89520" y="18290"/>
                </a:lnTo>
                <a:lnTo>
                  <a:pt x="89490" y="18260"/>
                </a:lnTo>
                <a:lnTo>
                  <a:pt x="89470" y="18230"/>
                </a:lnTo>
                <a:lnTo>
                  <a:pt x="89460" y="18210"/>
                </a:lnTo>
                <a:lnTo>
                  <a:pt x="89450" y="18180"/>
                </a:lnTo>
                <a:lnTo>
                  <a:pt x="89430" y="18140"/>
                </a:lnTo>
                <a:lnTo>
                  <a:pt x="89380" y="18050"/>
                </a:lnTo>
                <a:lnTo>
                  <a:pt x="89310" y="17960"/>
                </a:lnTo>
                <a:lnTo>
                  <a:pt x="89260" y="17890"/>
                </a:lnTo>
                <a:lnTo>
                  <a:pt x="89220" y="17830"/>
                </a:lnTo>
                <a:lnTo>
                  <a:pt x="89180" y="17770"/>
                </a:lnTo>
                <a:lnTo>
                  <a:pt x="89160" y="17730"/>
                </a:lnTo>
                <a:lnTo>
                  <a:pt x="89150" y="17720"/>
                </a:lnTo>
                <a:lnTo>
                  <a:pt x="89150" y="17700"/>
                </a:lnTo>
                <a:lnTo>
                  <a:pt x="89140" y="17680"/>
                </a:lnTo>
                <a:lnTo>
                  <a:pt x="89150" y="17630"/>
                </a:lnTo>
                <a:lnTo>
                  <a:pt x="89150" y="17610"/>
                </a:lnTo>
                <a:lnTo>
                  <a:pt x="89190" y="17520"/>
                </a:lnTo>
                <a:lnTo>
                  <a:pt x="89220" y="17470"/>
                </a:lnTo>
                <a:lnTo>
                  <a:pt x="89250" y="17400"/>
                </a:lnTo>
                <a:lnTo>
                  <a:pt x="89260" y="17380"/>
                </a:lnTo>
                <a:lnTo>
                  <a:pt x="89330" y="17310"/>
                </a:lnTo>
                <a:lnTo>
                  <a:pt x="89340" y="17290"/>
                </a:lnTo>
                <a:lnTo>
                  <a:pt x="89340" y="17270"/>
                </a:lnTo>
                <a:lnTo>
                  <a:pt x="89340" y="17250"/>
                </a:lnTo>
                <a:lnTo>
                  <a:pt x="89340" y="17240"/>
                </a:lnTo>
                <a:lnTo>
                  <a:pt x="89320" y="17190"/>
                </a:lnTo>
                <a:lnTo>
                  <a:pt x="89290" y="17110"/>
                </a:lnTo>
                <a:lnTo>
                  <a:pt x="89290" y="17090"/>
                </a:lnTo>
                <a:lnTo>
                  <a:pt x="89290" y="17080"/>
                </a:lnTo>
                <a:lnTo>
                  <a:pt x="89280" y="17070"/>
                </a:lnTo>
                <a:lnTo>
                  <a:pt x="89260" y="17050"/>
                </a:lnTo>
                <a:lnTo>
                  <a:pt x="89230" y="17050"/>
                </a:lnTo>
                <a:lnTo>
                  <a:pt x="89210" y="17040"/>
                </a:lnTo>
                <a:lnTo>
                  <a:pt x="89160" y="17030"/>
                </a:lnTo>
                <a:lnTo>
                  <a:pt x="89140" y="17020"/>
                </a:lnTo>
                <a:lnTo>
                  <a:pt x="89090" y="16980"/>
                </a:lnTo>
                <a:lnTo>
                  <a:pt x="89040" y="16950"/>
                </a:lnTo>
                <a:lnTo>
                  <a:pt x="89020" y="16940"/>
                </a:lnTo>
                <a:lnTo>
                  <a:pt x="89000" y="16910"/>
                </a:lnTo>
                <a:lnTo>
                  <a:pt x="88990" y="16900"/>
                </a:lnTo>
                <a:lnTo>
                  <a:pt x="88940" y="16870"/>
                </a:lnTo>
                <a:lnTo>
                  <a:pt x="88920" y="16860"/>
                </a:lnTo>
                <a:lnTo>
                  <a:pt x="88900" y="16860"/>
                </a:lnTo>
                <a:lnTo>
                  <a:pt x="88830" y="16850"/>
                </a:lnTo>
                <a:lnTo>
                  <a:pt x="88780" y="16850"/>
                </a:lnTo>
                <a:lnTo>
                  <a:pt x="88750" y="16850"/>
                </a:lnTo>
                <a:lnTo>
                  <a:pt x="88720" y="16870"/>
                </a:lnTo>
                <a:lnTo>
                  <a:pt x="88710" y="16870"/>
                </a:lnTo>
                <a:lnTo>
                  <a:pt x="88700" y="16860"/>
                </a:lnTo>
                <a:lnTo>
                  <a:pt x="88690" y="16860"/>
                </a:lnTo>
                <a:lnTo>
                  <a:pt x="88670" y="16850"/>
                </a:lnTo>
                <a:lnTo>
                  <a:pt x="88670" y="16840"/>
                </a:lnTo>
                <a:lnTo>
                  <a:pt x="88650" y="16790"/>
                </a:lnTo>
                <a:lnTo>
                  <a:pt x="88640" y="16780"/>
                </a:lnTo>
                <a:lnTo>
                  <a:pt x="88610" y="16730"/>
                </a:lnTo>
                <a:lnTo>
                  <a:pt x="88600" y="16720"/>
                </a:lnTo>
                <a:lnTo>
                  <a:pt x="88590" y="16650"/>
                </a:lnTo>
                <a:lnTo>
                  <a:pt x="88580" y="16620"/>
                </a:lnTo>
                <a:lnTo>
                  <a:pt x="88570" y="16590"/>
                </a:lnTo>
                <a:lnTo>
                  <a:pt x="88560" y="16590"/>
                </a:lnTo>
                <a:lnTo>
                  <a:pt x="88540" y="16560"/>
                </a:lnTo>
                <a:lnTo>
                  <a:pt x="88530" y="16550"/>
                </a:lnTo>
                <a:lnTo>
                  <a:pt x="88520" y="16510"/>
                </a:lnTo>
                <a:lnTo>
                  <a:pt x="88510" y="16500"/>
                </a:lnTo>
                <a:lnTo>
                  <a:pt x="88500" y="16490"/>
                </a:lnTo>
                <a:lnTo>
                  <a:pt x="88480" y="16470"/>
                </a:lnTo>
                <a:lnTo>
                  <a:pt x="88460" y="16460"/>
                </a:lnTo>
                <a:lnTo>
                  <a:pt x="88460" y="16440"/>
                </a:lnTo>
                <a:lnTo>
                  <a:pt x="88460" y="16430"/>
                </a:lnTo>
                <a:lnTo>
                  <a:pt x="88470" y="16390"/>
                </a:lnTo>
                <a:lnTo>
                  <a:pt x="88470" y="16370"/>
                </a:lnTo>
                <a:lnTo>
                  <a:pt x="88470" y="16350"/>
                </a:lnTo>
                <a:lnTo>
                  <a:pt x="88470" y="16330"/>
                </a:lnTo>
                <a:lnTo>
                  <a:pt x="88460" y="16320"/>
                </a:lnTo>
                <a:lnTo>
                  <a:pt x="88440" y="16280"/>
                </a:lnTo>
                <a:lnTo>
                  <a:pt x="88420" y="16240"/>
                </a:lnTo>
                <a:lnTo>
                  <a:pt x="88410" y="16230"/>
                </a:lnTo>
                <a:lnTo>
                  <a:pt x="88400" y="16220"/>
                </a:lnTo>
                <a:lnTo>
                  <a:pt x="88390" y="16220"/>
                </a:lnTo>
                <a:lnTo>
                  <a:pt x="88380" y="16210"/>
                </a:lnTo>
                <a:lnTo>
                  <a:pt x="88320" y="16210"/>
                </a:lnTo>
                <a:lnTo>
                  <a:pt x="88250" y="16180"/>
                </a:lnTo>
                <a:lnTo>
                  <a:pt x="88230" y="16170"/>
                </a:lnTo>
                <a:lnTo>
                  <a:pt x="88220" y="16150"/>
                </a:lnTo>
                <a:lnTo>
                  <a:pt x="88210" y="16140"/>
                </a:lnTo>
                <a:lnTo>
                  <a:pt x="88210" y="16120"/>
                </a:lnTo>
                <a:lnTo>
                  <a:pt x="88210" y="16100"/>
                </a:lnTo>
                <a:lnTo>
                  <a:pt x="88210" y="16080"/>
                </a:lnTo>
                <a:lnTo>
                  <a:pt x="88210" y="16060"/>
                </a:lnTo>
                <a:lnTo>
                  <a:pt x="88210" y="16050"/>
                </a:lnTo>
                <a:lnTo>
                  <a:pt x="88200" y="16050"/>
                </a:lnTo>
                <a:lnTo>
                  <a:pt x="88180" y="16030"/>
                </a:lnTo>
                <a:lnTo>
                  <a:pt x="88160" y="16030"/>
                </a:lnTo>
                <a:lnTo>
                  <a:pt x="88130" y="16000"/>
                </a:lnTo>
                <a:lnTo>
                  <a:pt x="88120" y="15990"/>
                </a:lnTo>
                <a:lnTo>
                  <a:pt x="88100" y="15980"/>
                </a:lnTo>
                <a:lnTo>
                  <a:pt x="88070" y="15970"/>
                </a:lnTo>
                <a:lnTo>
                  <a:pt x="88060" y="15970"/>
                </a:lnTo>
                <a:lnTo>
                  <a:pt x="88020" y="15960"/>
                </a:lnTo>
                <a:lnTo>
                  <a:pt x="87980" y="15950"/>
                </a:lnTo>
                <a:lnTo>
                  <a:pt x="87960" y="15940"/>
                </a:lnTo>
                <a:lnTo>
                  <a:pt x="87930" y="15910"/>
                </a:lnTo>
                <a:lnTo>
                  <a:pt x="87910" y="15910"/>
                </a:lnTo>
                <a:lnTo>
                  <a:pt x="87900" y="15910"/>
                </a:lnTo>
                <a:lnTo>
                  <a:pt x="87890" y="15910"/>
                </a:lnTo>
                <a:lnTo>
                  <a:pt x="87880" y="15920"/>
                </a:lnTo>
                <a:lnTo>
                  <a:pt x="87840" y="15970"/>
                </a:lnTo>
                <a:lnTo>
                  <a:pt x="87820" y="15980"/>
                </a:lnTo>
                <a:lnTo>
                  <a:pt x="87800" y="15990"/>
                </a:lnTo>
                <a:lnTo>
                  <a:pt x="87790" y="15990"/>
                </a:lnTo>
                <a:lnTo>
                  <a:pt x="87760" y="15990"/>
                </a:lnTo>
                <a:lnTo>
                  <a:pt x="87740" y="15990"/>
                </a:lnTo>
                <a:lnTo>
                  <a:pt x="87730" y="15990"/>
                </a:lnTo>
                <a:lnTo>
                  <a:pt x="87710" y="15980"/>
                </a:lnTo>
                <a:lnTo>
                  <a:pt x="87690" y="15970"/>
                </a:lnTo>
                <a:lnTo>
                  <a:pt x="87680" y="15950"/>
                </a:lnTo>
                <a:lnTo>
                  <a:pt x="87650" y="15880"/>
                </a:lnTo>
                <a:lnTo>
                  <a:pt x="87630" y="15850"/>
                </a:lnTo>
                <a:lnTo>
                  <a:pt x="87620" y="15840"/>
                </a:lnTo>
                <a:lnTo>
                  <a:pt x="87610" y="15810"/>
                </a:lnTo>
                <a:lnTo>
                  <a:pt x="87610" y="15800"/>
                </a:lnTo>
                <a:lnTo>
                  <a:pt x="87600" y="15790"/>
                </a:lnTo>
                <a:lnTo>
                  <a:pt x="87580" y="15790"/>
                </a:lnTo>
                <a:lnTo>
                  <a:pt x="87550" y="15790"/>
                </a:lnTo>
                <a:lnTo>
                  <a:pt x="87520" y="15790"/>
                </a:lnTo>
                <a:lnTo>
                  <a:pt x="87490" y="15800"/>
                </a:lnTo>
                <a:lnTo>
                  <a:pt x="87430" y="15790"/>
                </a:lnTo>
                <a:lnTo>
                  <a:pt x="87320" y="15770"/>
                </a:lnTo>
                <a:lnTo>
                  <a:pt x="87280" y="15770"/>
                </a:lnTo>
                <a:lnTo>
                  <a:pt x="87270" y="15760"/>
                </a:lnTo>
                <a:lnTo>
                  <a:pt x="87260" y="15750"/>
                </a:lnTo>
                <a:lnTo>
                  <a:pt x="87210" y="15700"/>
                </a:lnTo>
                <a:lnTo>
                  <a:pt x="87230" y="15700"/>
                </a:lnTo>
                <a:lnTo>
                  <a:pt x="87300" y="15710"/>
                </a:lnTo>
                <a:lnTo>
                  <a:pt x="87360" y="15710"/>
                </a:lnTo>
                <a:lnTo>
                  <a:pt x="87390" y="15710"/>
                </a:lnTo>
                <a:lnTo>
                  <a:pt x="87410" y="15700"/>
                </a:lnTo>
                <a:lnTo>
                  <a:pt x="87420" y="15690"/>
                </a:lnTo>
                <a:lnTo>
                  <a:pt x="87430" y="15680"/>
                </a:lnTo>
                <a:lnTo>
                  <a:pt x="87440" y="15670"/>
                </a:lnTo>
                <a:lnTo>
                  <a:pt x="87450" y="15650"/>
                </a:lnTo>
                <a:lnTo>
                  <a:pt x="87450" y="15630"/>
                </a:lnTo>
                <a:lnTo>
                  <a:pt x="87450" y="15600"/>
                </a:lnTo>
                <a:lnTo>
                  <a:pt x="87430" y="15530"/>
                </a:lnTo>
                <a:lnTo>
                  <a:pt x="87430" y="15500"/>
                </a:lnTo>
                <a:lnTo>
                  <a:pt x="87400" y="15440"/>
                </a:lnTo>
                <a:lnTo>
                  <a:pt x="87360" y="15340"/>
                </a:lnTo>
                <a:lnTo>
                  <a:pt x="87340" y="15280"/>
                </a:lnTo>
                <a:lnTo>
                  <a:pt x="87340" y="15260"/>
                </a:lnTo>
                <a:lnTo>
                  <a:pt x="87340" y="15210"/>
                </a:lnTo>
                <a:lnTo>
                  <a:pt x="87340" y="15180"/>
                </a:lnTo>
                <a:lnTo>
                  <a:pt x="87320" y="15130"/>
                </a:lnTo>
                <a:lnTo>
                  <a:pt x="87320" y="15100"/>
                </a:lnTo>
                <a:lnTo>
                  <a:pt x="87320" y="15080"/>
                </a:lnTo>
                <a:lnTo>
                  <a:pt x="87330" y="15020"/>
                </a:lnTo>
                <a:lnTo>
                  <a:pt x="87330" y="15000"/>
                </a:lnTo>
                <a:lnTo>
                  <a:pt x="87320" y="14980"/>
                </a:lnTo>
                <a:lnTo>
                  <a:pt x="87310" y="14950"/>
                </a:lnTo>
                <a:lnTo>
                  <a:pt x="87270" y="14920"/>
                </a:lnTo>
                <a:lnTo>
                  <a:pt x="87180" y="14840"/>
                </a:lnTo>
                <a:lnTo>
                  <a:pt x="87130" y="14790"/>
                </a:lnTo>
                <a:lnTo>
                  <a:pt x="87120" y="14790"/>
                </a:lnTo>
                <a:lnTo>
                  <a:pt x="87100" y="14780"/>
                </a:lnTo>
                <a:lnTo>
                  <a:pt x="87000" y="14780"/>
                </a:lnTo>
                <a:lnTo>
                  <a:pt x="86980" y="14780"/>
                </a:lnTo>
                <a:lnTo>
                  <a:pt x="86950" y="14770"/>
                </a:lnTo>
                <a:lnTo>
                  <a:pt x="86860" y="14730"/>
                </a:lnTo>
                <a:lnTo>
                  <a:pt x="86820" y="14700"/>
                </a:lnTo>
                <a:lnTo>
                  <a:pt x="86780" y="14670"/>
                </a:lnTo>
                <a:lnTo>
                  <a:pt x="86770" y="14650"/>
                </a:lnTo>
                <a:lnTo>
                  <a:pt x="86750" y="14630"/>
                </a:lnTo>
                <a:lnTo>
                  <a:pt x="86740" y="14610"/>
                </a:lnTo>
                <a:lnTo>
                  <a:pt x="86730" y="14580"/>
                </a:lnTo>
                <a:lnTo>
                  <a:pt x="86730" y="14520"/>
                </a:lnTo>
                <a:lnTo>
                  <a:pt x="86710" y="14360"/>
                </a:lnTo>
                <a:lnTo>
                  <a:pt x="86700" y="14320"/>
                </a:lnTo>
                <a:lnTo>
                  <a:pt x="86700" y="14300"/>
                </a:lnTo>
                <a:lnTo>
                  <a:pt x="86640" y="14250"/>
                </a:lnTo>
                <a:lnTo>
                  <a:pt x="86600" y="14200"/>
                </a:lnTo>
                <a:lnTo>
                  <a:pt x="86490" y="14120"/>
                </a:lnTo>
                <a:lnTo>
                  <a:pt x="86450" y="14090"/>
                </a:lnTo>
                <a:lnTo>
                  <a:pt x="86400" y="14080"/>
                </a:lnTo>
                <a:lnTo>
                  <a:pt x="86320" y="14040"/>
                </a:lnTo>
                <a:lnTo>
                  <a:pt x="86200" y="13980"/>
                </a:lnTo>
                <a:lnTo>
                  <a:pt x="86160" y="13980"/>
                </a:lnTo>
                <a:lnTo>
                  <a:pt x="86130" y="13970"/>
                </a:lnTo>
                <a:lnTo>
                  <a:pt x="86090" y="13950"/>
                </a:lnTo>
                <a:lnTo>
                  <a:pt x="86070" y="13940"/>
                </a:lnTo>
                <a:lnTo>
                  <a:pt x="85950" y="13920"/>
                </a:lnTo>
                <a:lnTo>
                  <a:pt x="85930" y="13910"/>
                </a:lnTo>
                <a:lnTo>
                  <a:pt x="85850" y="13840"/>
                </a:lnTo>
                <a:lnTo>
                  <a:pt x="85830" y="13830"/>
                </a:lnTo>
                <a:lnTo>
                  <a:pt x="85750" y="13810"/>
                </a:lnTo>
                <a:lnTo>
                  <a:pt x="85730" y="13800"/>
                </a:lnTo>
                <a:lnTo>
                  <a:pt x="85720" y="13780"/>
                </a:lnTo>
                <a:lnTo>
                  <a:pt x="85690" y="13750"/>
                </a:lnTo>
                <a:lnTo>
                  <a:pt x="85680" y="13730"/>
                </a:lnTo>
                <a:lnTo>
                  <a:pt x="85660" y="13690"/>
                </a:lnTo>
                <a:lnTo>
                  <a:pt x="85640" y="13660"/>
                </a:lnTo>
                <a:lnTo>
                  <a:pt x="85590" y="13610"/>
                </a:lnTo>
                <a:lnTo>
                  <a:pt x="85540" y="13560"/>
                </a:lnTo>
                <a:lnTo>
                  <a:pt x="85520" y="13530"/>
                </a:lnTo>
                <a:lnTo>
                  <a:pt x="85490" y="13520"/>
                </a:lnTo>
                <a:lnTo>
                  <a:pt x="85470" y="13510"/>
                </a:lnTo>
                <a:lnTo>
                  <a:pt x="85440" y="13500"/>
                </a:lnTo>
                <a:lnTo>
                  <a:pt x="85420" y="13500"/>
                </a:lnTo>
                <a:lnTo>
                  <a:pt x="85360" y="13500"/>
                </a:lnTo>
                <a:lnTo>
                  <a:pt x="85330" y="13500"/>
                </a:lnTo>
                <a:lnTo>
                  <a:pt x="85310" y="13500"/>
                </a:lnTo>
                <a:lnTo>
                  <a:pt x="85260" y="13520"/>
                </a:lnTo>
                <a:lnTo>
                  <a:pt x="85240" y="13520"/>
                </a:lnTo>
                <a:lnTo>
                  <a:pt x="85220" y="13510"/>
                </a:lnTo>
                <a:lnTo>
                  <a:pt x="85200" y="13490"/>
                </a:lnTo>
                <a:lnTo>
                  <a:pt x="85170" y="13460"/>
                </a:lnTo>
                <a:lnTo>
                  <a:pt x="85150" y="13440"/>
                </a:lnTo>
                <a:lnTo>
                  <a:pt x="85090" y="13400"/>
                </a:lnTo>
                <a:lnTo>
                  <a:pt x="85040" y="13360"/>
                </a:lnTo>
                <a:lnTo>
                  <a:pt x="85030" y="13340"/>
                </a:lnTo>
                <a:lnTo>
                  <a:pt x="85000" y="13300"/>
                </a:lnTo>
                <a:lnTo>
                  <a:pt x="84950" y="13230"/>
                </a:lnTo>
                <a:lnTo>
                  <a:pt x="84940" y="13210"/>
                </a:lnTo>
                <a:lnTo>
                  <a:pt x="84920" y="13150"/>
                </a:lnTo>
                <a:lnTo>
                  <a:pt x="84880" y="13050"/>
                </a:lnTo>
                <a:lnTo>
                  <a:pt x="84830" y="12970"/>
                </a:lnTo>
                <a:lnTo>
                  <a:pt x="84820" y="12950"/>
                </a:lnTo>
                <a:lnTo>
                  <a:pt x="84800" y="12930"/>
                </a:lnTo>
                <a:lnTo>
                  <a:pt x="84770" y="12910"/>
                </a:lnTo>
                <a:lnTo>
                  <a:pt x="84750" y="12880"/>
                </a:lnTo>
                <a:lnTo>
                  <a:pt x="84700" y="12790"/>
                </a:lnTo>
                <a:lnTo>
                  <a:pt x="84680" y="12770"/>
                </a:lnTo>
                <a:lnTo>
                  <a:pt x="84680" y="12750"/>
                </a:lnTo>
                <a:lnTo>
                  <a:pt x="84690" y="12730"/>
                </a:lnTo>
                <a:lnTo>
                  <a:pt x="84700" y="12710"/>
                </a:lnTo>
                <a:lnTo>
                  <a:pt x="84720" y="12690"/>
                </a:lnTo>
                <a:lnTo>
                  <a:pt x="84750" y="12670"/>
                </a:lnTo>
                <a:lnTo>
                  <a:pt x="84760" y="12650"/>
                </a:lnTo>
                <a:lnTo>
                  <a:pt x="84760" y="12630"/>
                </a:lnTo>
                <a:lnTo>
                  <a:pt x="84760" y="12620"/>
                </a:lnTo>
                <a:lnTo>
                  <a:pt x="84750" y="12590"/>
                </a:lnTo>
                <a:lnTo>
                  <a:pt x="84730" y="12580"/>
                </a:lnTo>
                <a:lnTo>
                  <a:pt x="84680" y="12540"/>
                </a:lnTo>
                <a:lnTo>
                  <a:pt x="84610" y="12490"/>
                </a:lnTo>
                <a:lnTo>
                  <a:pt x="84570" y="12470"/>
                </a:lnTo>
                <a:lnTo>
                  <a:pt x="84490" y="12410"/>
                </a:lnTo>
                <a:lnTo>
                  <a:pt x="84470" y="12400"/>
                </a:lnTo>
                <a:lnTo>
                  <a:pt x="84410" y="12380"/>
                </a:lnTo>
                <a:lnTo>
                  <a:pt x="84400" y="12370"/>
                </a:lnTo>
                <a:lnTo>
                  <a:pt x="84320" y="12300"/>
                </a:lnTo>
                <a:lnTo>
                  <a:pt x="84300" y="12280"/>
                </a:lnTo>
                <a:lnTo>
                  <a:pt x="84280" y="12230"/>
                </a:lnTo>
                <a:lnTo>
                  <a:pt x="84270" y="12200"/>
                </a:lnTo>
                <a:lnTo>
                  <a:pt x="84240" y="12160"/>
                </a:lnTo>
                <a:lnTo>
                  <a:pt x="84200" y="12100"/>
                </a:lnTo>
                <a:lnTo>
                  <a:pt x="84190" y="12080"/>
                </a:lnTo>
                <a:lnTo>
                  <a:pt x="84170" y="12070"/>
                </a:lnTo>
                <a:lnTo>
                  <a:pt x="84130" y="12060"/>
                </a:lnTo>
                <a:lnTo>
                  <a:pt x="84110" y="12060"/>
                </a:lnTo>
                <a:lnTo>
                  <a:pt x="84090" y="12060"/>
                </a:lnTo>
                <a:lnTo>
                  <a:pt x="84040" y="12070"/>
                </a:lnTo>
                <a:lnTo>
                  <a:pt x="84020" y="12070"/>
                </a:lnTo>
                <a:lnTo>
                  <a:pt x="84010" y="12060"/>
                </a:lnTo>
                <a:lnTo>
                  <a:pt x="83990" y="12060"/>
                </a:lnTo>
                <a:lnTo>
                  <a:pt x="83970" y="12040"/>
                </a:lnTo>
                <a:lnTo>
                  <a:pt x="83970" y="12030"/>
                </a:lnTo>
                <a:lnTo>
                  <a:pt x="83970" y="12010"/>
                </a:lnTo>
                <a:lnTo>
                  <a:pt x="83970" y="11990"/>
                </a:lnTo>
                <a:lnTo>
                  <a:pt x="83980" y="11970"/>
                </a:lnTo>
                <a:lnTo>
                  <a:pt x="84000" y="11910"/>
                </a:lnTo>
                <a:lnTo>
                  <a:pt x="84010" y="11890"/>
                </a:lnTo>
                <a:lnTo>
                  <a:pt x="84020" y="11850"/>
                </a:lnTo>
                <a:lnTo>
                  <a:pt x="84020" y="11820"/>
                </a:lnTo>
                <a:lnTo>
                  <a:pt x="84000" y="11780"/>
                </a:lnTo>
                <a:lnTo>
                  <a:pt x="83990" y="11760"/>
                </a:lnTo>
                <a:lnTo>
                  <a:pt x="83970" y="11740"/>
                </a:lnTo>
                <a:lnTo>
                  <a:pt x="83950" y="11720"/>
                </a:lnTo>
                <a:lnTo>
                  <a:pt x="83930" y="11720"/>
                </a:lnTo>
                <a:lnTo>
                  <a:pt x="83850" y="11700"/>
                </a:lnTo>
                <a:lnTo>
                  <a:pt x="83780" y="11680"/>
                </a:lnTo>
                <a:lnTo>
                  <a:pt x="83700" y="11670"/>
                </a:lnTo>
                <a:lnTo>
                  <a:pt x="83680" y="11670"/>
                </a:lnTo>
                <a:lnTo>
                  <a:pt x="83670" y="11660"/>
                </a:lnTo>
                <a:lnTo>
                  <a:pt x="83650" y="11650"/>
                </a:lnTo>
                <a:lnTo>
                  <a:pt x="83640" y="11630"/>
                </a:lnTo>
                <a:lnTo>
                  <a:pt x="83640" y="11610"/>
                </a:lnTo>
                <a:lnTo>
                  <a:pt x="83640" y="11530"/>
                </a:lnTo>
                <a:lnTo>
                  <a:pt x="83640" y="11510"/>
                </a:lnTo>
                <a:lnTo>
                  <a:pt x="83630" y="11490"/>
                </a:lnTo>
                <a:lnTo>
                  <a:pt x="83620" y="11470"/>
                </a:lnTo>
                <a:lnTo>
                  <a:pt x="83600" y="11460"/>
                </a:lnTo>
                <a:lnTo>
                  <a:pt x="83560" y="11440"/>
                </a:lnTo>
                <a:lnTo>
                  <a:pt x="83540" y="11430"/>
                </a:lnTo>
                <a:lnTo>
                  <a:pt x="83510" y="11430"/>
                </a:lnTo>
                <a:lnTo>
                  <a:pt x="83480" y="11430"/>
                </a:lnTo>
                <a:lnTo>
                  <a:pt x="83370" y="11430"/>
                </a:lnTo>
                <a:lnTo>
                  <a:pt x="83330" y="11430"/>
                </a:lnTo>
                <a:lnTo>
                  <a:pt x="83320" y="11420"/>
                </a:lnTo>
                <a:lnTo>
                  <a:pt x="83310" y="11410"/>
                </a:lnTo>
                <a:lnTo>
                  <a:pt x="83300" y="11390"/>
                </a:lnTo>
                <a:lnTo>
                  <a:pt x="83270" y="11330"/>
                </a:lnTo>
                <a:lnTo>
                  <a:pt x="83260" y="11310"/>
                </a:lnTo>
                <a:lnTo>
                  <a:pt x="83250" y="11290"/>
                </a:lnTo>
                <a:lnTo>
                  <a:pt x="83230" y="11280"/>
                </a:lnTo>
                <a:lnTo>
                  <a:pt x="83210" y="11270"/>
                </a:lnTo>
                <a:lnTo>
                  <a:pt x="83160" y="11250"/>
                </a:lnTo>
                <a:lnTo>
                  <a:pt x="83090" y="11200"/>
                </a:lnTo>
                <a:lnTo>
                  <a:pt x="83060" y="11180"/>
                </a:lnTo>
                <a:lnTo>
                  <a:pt x="83050" y="11160"/>
                </a:lnTo>
                <a:lnTo>
                  <a:pt x="83040" y="11160"/>
                </a:lnTo>
                <a:lnTo>
                  <a:pt x="83040" y="11150"/>
                </a:lnTo>
                <a:lnTo>
                  <a:pt x="83030" y="11130"/>
                </a:lnTo>
                <a:lnTo>
                  <a:pt x="82980" y="11060"/>
                </a:lnTo>
                <a:lnTo>
                  <a:pt x="82960" y="11040"/>
                </a:lnTo>
                <a:lnTo>
                  <a:pt x="82940" y="11020"/>
                </a:lnTo>
                <a:lnTo>
                  <a:pt x="82920" y="11000"/>
                </a:lnTo>
                <a:lnTo>
                  <a:pt x="82890" y="10950"/>
                </a:lnTo>
                <a:lnTo>
                  <a:pt x="82880" y="10930"/>
                </a:lnTo>
                <a:lnTo>
                  <a:pt x="82820" y="10890"/>
                </a:lnTo>
                <a:lnTo>
                  <a:pt x="82780" y="10870"/>
                </a:lnTo>
                <a:lnTo>
                  <a:pt x="82770" y="10860"/>
                </a:lnTo>
                <a:lnTo>
                  <a:pt x="82750" y="10850"/>
                </a:lnTo>
                <a:lnTo>
                  <a:pt x="82720" y="10840"/>
                </a:lnTo>
                <a:lnTo>
                  <a:pt x="82670" y="10830"/>
                </a:lnTo>
                <a:lnTo>
                  <a:pt x="82580" y="10800"/>
                </a:lnTo>
                <a:lnTo>
                  <a:pt x="82560" y="10780"/>
                </a:lnTo>
                <a:lnTo>
                  <a:pt x="82540" y="10760"/>
                </a:lnTo>
                <a:lnTo>
                  <a:pt x="82520" y="10740"/>
                </a:lnTo>
                <a:lnTo>
                  <a:pt x="82500" y="10710"/>
                </a:lnTo>
                <a:lnTo>
                  <a:pt x="82480" y="10690"/>
                </a:lnTo>
                <a:lnTo>
                  <a:pt x="82380" y="10650"/>
                </a:lnTo>
                <a:lnTo>
                  <a:pt x="82300" y="10630"/>
                </a:lnTo>
                <a:lnTo>
                  <a:pt x="82240" y="10610"/>
                </a:lnTo>
                <a:lnTo>
                  <a:pt x="82220" y="10610"/>
                </a:lnTo>
                <a:lnTo>
                  <a:pt x="82190" y="10610"/>
                </a:lnTo>
                <a:lnTo>
                  <a:pt x="82130" y="10620"/>
                </a:lnTo>
                <a:lnTo>
                  <a:pt x="82110" y="10630"/>
                </a:lnTo>
                <a:lnTo>
                  <a:pt x="82090" y="10630"/>
                </a:lnTo>
                <a:lnTo>
                  <a:pt x="82060" y="10650"/>
                </a:lnTo>
                <a:lnTo>
                  <a:pt x="82050" y="10650"/>
                </a:lnTo>
                <a:lnTo>
                  <a:pt x="82040" y="10650"/>
                </a:lnTo>
                <a:lnTo>
                  <a:pt x="82020" y="10650"/>
                </a:lnTo>
                <a:lnTo>
                  <a:pt x="81970" y="10640"/>
                </a:lnTo>
                <a:lnTo>
                  <a:pt x="81960" y="10640"/>
                </a:lnTo>
                <a:lnTo>
                  <a:pt x="81940" y="10640"/>
                </a:lnTo>
                <a:lnTo>
                  <a:pt x="81930" y="10650"/>
                </a:lnTo>
                <a:lnTo>
                  <a:pt x="81910" y="10660"/>
                </a:lnTo>
                <a:lnTo>
                  <a:pt x="81890" y="10670"/>
                </a:lnTo>
                <a:lnTo>
                  <a:pt x="81870" y="10640"/>
                </a:lnTo>
                <a:lnTo>
                  <a:pt x="81860" y="10630"/>
                </a:lnTo>
                <a:lnTo>
                  <a:pt x="81850" y="10620"/>
                </a:lnTo>
                <a:lnTo>
                  <a:pt x="81840" y="10610"/>
                </a:lnTo>
                <a:lnTo>
                  <a:pt x="81810" y="10590"/>
                </a:lnTo>
                <a:lnTo>
                  <a:pt x="81760" y="10560"/>
                </a:lnTo>
                <a:lnTo>
                  <a:pt x="81750" y="10560"/>
                </a:lnTo>
                <a:lnTo>
                  <a:pt x="81740" y="10550"/>
                </a:lnTo>
                <a:lnTo>
                  <a:pt x="81690" y="10550"/>
                </a:lnTo>
                <a:lnTo>
                  <a:pt x="81680" y="10540"/>
                </a:lnTo>
                <a:lnTo>
                  <a:pt x="81640" y="10530"/>
                </a:lnTo>
                <a:lnTo>
                  <a:pt x="81620" y="10520"/>
                </a:lnTo>
                <a:lnTo>
                  <a:pt x="81610" y="10520"/>
                </a:lnTo>
                <a:lnTo>
                  <a:pt x="81600" y="10510"/>
                </a:lnTo>
                <a:lnTo>
                  <a:pt x="81590" y="10490"/>
                </a:lnTo>
                <a:lnTo>
                  <a:pt x="81590" y="10480"/>
                </a:lnTo>
                <a:lnTo>
                  <a:pt x="81590" y="10460"/>
                </a:lnTo>
                <a:lnTo>
                  <a:pt x="81590" y="10430"/>
                </a:lnTo>
                <a:lnTo>
                  <a:pt x="81600" y="10390"/>
                </a:lnTo>
                <a:lnTo>
                  <a:pt x="81600" y="10370"/>
                </a:lnTo>
                <a:lnTo>
                  <a:pt x="81610" y="10330"/>
                </a:lnTo>
                <a:lnTo>
                  <a:pt x="81610" y="10310"/>
                </a:lnTo>
                <a:lnTo>
                  <a:pt x="81610" y="10260"/>
                </a:lnTo>
                <a:lnTo>
                  <a:pt x="81620" y="10220"/>
                </a:lnTo>
                <a:lnTo>
                  <a:pt x="81630" y="10200"/>
                </a:lnTo>
                <a:lnTo>
                  <a:pt x="81650" y="10180"/>
                </a:lnTo>
                <a:lnTo>
                  <a:pt x="81650" y="10160"/>
                </a:lnTo>
                <a:lnTo>
                  <a:pt x="81650" y="10130"/>
                </a:lnTo>
                <a:lnTo>
                  <a:pt x="81640" y="10090"/>
                </a:lnTo>
                <a:lnTo>
                  <a:pt x="81640" y="10070"/>
                </a:lnTo>
                <a:lnTo>
                  <a:pt x="81630" y="10050"/>
                </a:lnTo>
                <a:lnTo>
                  <a:pt x="81630" y="10030"/>
                </a:lnTo>
                <a:lnTo>
                  <a:pt x="81620" y="10020"/>
                </a:lnTo>
                <a:lnTo>
                  <a:pt x="81610" y="10010"/>
                </a:lnTo>
                <a:lnTo>
                  <a:pt x="81600" y="10000"/>
                </a:lnTo>
                <a:lnTo>
                  <a:pt x="81590" y="9990"/>
                </a:lnTo>
                <a:lnTo>
                  <a:pt x="81570" y="9990"/>
                </a:lnTo>
                <a:lnTo>
                  <a:pt x="81540" y="9980"/>
                </a:lnTo>
                <a:lnTo>
                  <a:pt x="81510" y="9990"/>
                </a:lnTo>
                <a:lnTo>
                  <a:pt x="81470" y="9990"/>
                </a:lnTo>
                <a:lnTo>
                  <a:pt x="81460" y="9990"/>
                </a:lnTo>
                <a:lnTo>
                  <a:pt x="81450" y="9980"/>
                </a:lnTo>
                <a:lnTo>
                  <a:pt x="81440" y="9980"/>
                </a:lnTo>
                <a:lnTo>
                  <a:pt x="81430" y="9970"/>
                </a:lnTo>
                <a:lnTo>
                  <a:pt x="81410" y="9940"/>
                </a:lnTo>
                <a:lnTo>
                  <a:pt x="81400" y="9910"/>
                </a:lnTo>
                <a:lnTo>
                  <a:pt x="81390" y="9890"/>
                </a:lnTo>
                <a:lnTo>
                  <a:pt x="81370" y="9810"/>
                </a:lnTo>
                <a:lnTo>
                  <a:pt x="81370" y="9790"/>
                </a:lnTo>
                <a:lnTo>
                  <a:pt x="81350" y="9750"/>
                </a:lnTo>
                <a:lnTo>
                  <a:pt x="81340" y="9740"/>
                </a:lnTo>
                <a:lnTo>
                  <a:pt x="81340" y="9720"/>
                </a:lnTo>
                <a:lnTo>
                  <a:pt x="81340" y="9700"/>
                </a:lnTo>
                <a:lnTo>
                  <a:pt x="81340" y="9690"/>
                </a:lnTo>
                <a:lnTo>
                  <a:pt x="81340" y="9670"/>
                </a:lnTo>
                <a:lnTo>
                  <a:pt x="81350" y="9650"/>
                </a:lnTo>
                <a:lnTo>
                  <a:pt x="81360" y="9630"/>
                </a:lnTo>
                <a:lnTo>
                  <a:pt x="81380" y="9590"/>
                </a:lnTo>
                <a:lnTo>
                  <a:pt x="81390" y="9590"/>
                </a:lnTo>
                <a:lnTo>
                  <a:pt x="81390" y="9580"/>
                </a:lnTo>
                <a:lnTo>
                  <a:pt x="81390" y="9570"/>
                </a:lnTo>
                <a:lnTo>
                  <a:pt x="81390" y="9550"/>
                </a:lnTo>
                <a:lnTo>
                  <a:pt x="81380" y="9540"/>
                </a:lnTo>
                <a:lnTo>
                  <a:pt x="81370" y="9530"/>
                </a:lnTo>
                <a:lnTo>
                  <a:pt x="81330" y="9520"/>
                </a:lnTo>
                <a:lnTo>
                  <a:pt x="81290" y="9500"/>
                </a:lnTo>
                <a:lnTo>
                  <a:pt x="81250" y="9490"/>
                </a:lnTo>
                <a:lnTo>
                  <a:pt x="81240" y="9480"/>
                </a:lnTo>
                <a:lnTo>
                  <a:pt x="81230" y="9470"/>
                </a:lnTo>
                <a:lnTo>
                  <a:pt x="81190" y="9430"/>
                </a:lnTo>
                <a:lnTo>
                  <a:pt x="81160" y="9410"/>
                </a:lnTo>
                <a:lnTo>
                  <a:pt x="81150" y="9400"/>
                </a:lnTo>
                <a:lnTo>
                  <a:pt x="81130" y="9400"/>
                </a:lnTo>
                <a:lnTo>
                  <a:pt x="81120" y="9400"/>
                </a:lnTo>
                <a:lnTo>
                  <a:pt x="81070" y="9410"/>
                </a:lnTo>
                <a:lnTo>
                  <a:pt x="81060" y="9410"/>
                </a:lnTo>
                <a:lnTo>
                  <a:pt x="81010" y="9420"/>
                </a:lnTo>
                <a:lnTo>
                  <a:pt x="80970" y="9420"/>
                </a:lnTo>
                <a:lnTo>
                  <a:pt x="80960" y="9420"/>
                </a:lnTo>
                <a:lnTo>
                  <a:pt x="80950" y="9410"/>
                </a:lnTo>
                <a:lnTo>
                  <a:pt x="80940" y="9410"/>
                </a:lnTo>
                <a:lnTo>
                  <a:pt x="80850" y="9370"/>
                </a:lnTo>
                <a:lnTo>
                  <a:pt x="80830" y="9370"/>
                </a:lnTo>
                <a:lnTo>
                  <a:pt x="80790" y="9360"/>
                </a:lnTo>
                <a:lnTo>
                  <a:pt x="80780" y="9360"/>
                </a:lnTo>
                <a:lnTo>
                  <a:pt x="80770" y="9350"/>
                </a:lnTo>
                <a:lnTo>
                  <a:pt x="80760" y="9340"/>
                </a:lnTo>
                <a:lnTo>
                  <a:pt x="80760" y="9330"/>
                </a:lnTo>
                <a:lnTo>
                  <a:pt x="80750" y="9320"/>
                </a:lnTo>
                <a:lnTo>
                  <a:pt x="80740" y="9270"/>
                </a:lnTo>
                <a:lnTo>
                  <a:pt x="80730" y="9260"/>
                </a:lnTo>
                <a:lnTo>
                  <a:pt x="80730" y="9250"/>
                </a:lnTo>
                <a:lnTo>
                  <a:pt x="80720" y="9250"/>
                </a:lnTo>
                <a:lnTo>
                  <a:pt x="80710" y="9240"/>
                </a:lnTo>
                <a:lnTo>
                  <a:pt x="80670" y="9230"/>
                </a:lnTo>
                <a:lnTo>
                  <a:pt x="80660" y="9230"/>
                </a:lnTo>
                <a:lnTo>
                  <a:pt x="80640" y="9220"/>
                </a:lnTo>
                <a:lnTo>
                  <a:pt x="80590" y="9210"/>
                </a:lnTo>
                <a:lnTo>
                  <a:pt x="80550" y="9190"/>
                </a:lnTo>
                <a:lnTo>
                  <a:pt x="80530" y="9190"/>
                </a:lnTo>
                <a:lnTo>
                  <a:pt x="80510" y="9190"/>
                </a:lnTo>
                <a:lnTo>
                  <a:pt x="80500" y="9190"/>
                </a:lnTo>
                <a:lnTo>
                  <a:pt x="80480" y="9190"/>
                </a:lnTo>
                <a:lnTo>
                  <a:pt x="80400" y="9190"/>
                </a:lnTo>
                <a:lnTo>
                  <a:pt x="80370" y="9190"/>
                </a:lnTo>
                <a:lnTo>
                  <a:pt x="80360" y="9190"/>
                </a:lnTo>
                <a:lnTo>
                  <a:pt x="80340" y="9180"/>
                </a:lnTo>
                <a:lnTo>
                  <a:pt x="80290" y="9140"/>
                </a:lnTo>
                <a:lnTo>
                  <a:pt x="80280" y="9130"/>
                </a:lnTo>
                <a:lnTo>
                  <a:pt x="80250" y="9120"/>
                </a:lnTo>
                <a:lnTo>
                  <a:pt x="80240" y="9120"/>
                </a:lnTo>
                <a:lnTo>
                  <a:pt x="80220" y="9110"/>
                </a:lnTo>
                <a:lnTo>
                  <a:pt x="80180" y="9110"/>
                </a:lnTo>
                <a:lnTo>
                  <a:pt x="80170" y="9110"/>
                </a:lnTo>
                <a:lnTo>
                  <a:pt x="80100" y="9110"/>
                </a:lnTo>
                <a:lnTo>
                  <a:pt x="80080" y="9110"/>
                </a:lnTo>
                <a:lnTo>
                  <a:pt x="80070" y="9110"/>
                </a:lnTo>
                <a:lnTo>
                  <a:pt x="80030" y="9090"/>
                </a:lnTo>
                <a:lnTo>
                  <a:pt x="79990" y="9080"/>
                </a:lnTo>
                <a:lnTo>
                  <a:pt x="79970" y="9070"/>
                </a:lnTo>
                <a:lnTo>
                  <a:pt x="79960" y="9060"/>
                </a:lnTo>
                <a:lnTo>
                  <a:pt x="79940" y="9060"/>
                </a:lnTo>
                <a:lnTo>
                  <a:pt x="79900" y="9040"/>
                </a:lnTo>
                <a:lnTo>
                  <a:pt x="79880" y="9030"/>
                </a:lnTo>
                <a:lnTo>
                  <a:pt x="79860" y="9030"/>
                </a:lnTo>
                <a:lnTo>
                  <a:pt x="79830" y="9030"/>
                </a:lnTo>
                <a:lnTo>
                  <a:pt x="79650" y="9040"/>
                </a:lnTo>
                <a:lnTo>
                  <a:pt x="79610" y="9040"/>
                </a:lnTo>
                <a:lnTo>
                  <a:pt x="79580" y="9040"/>
                </a:lnTo>
                <a:lnTo>
                  <a:pt x="79550" y="9040"/>
                </a:lnTo>
                <a:lnTo>
                  <a:pt x="79540" y="9040"/>
                </a:lnTo>
                <a:lnTo>
                  <a:pt x="79530" y="9040"/>
                </a:lnTo>
                <a:lnTo>
                  <a:pt x="79520" y="9040"/>
                </a:lnTo>
                <a:lnTo>
                  <a:pt x="79480" y="9020"/>
                </a:lnTo>
                <a:lnTo>
                  <a:pt x="79470" y="9020"/>
                </a:lnTo>
                <a:lnTo>
                  <a:pt x="79390" y="9010"/>
                </a:lnTo>
                <a:lnTo>
                  <a:pt x="79370" y="9010"/>
                </a:lnTo>
                <a:lnTo>
                  <a:pt x="79340" y="9000"/>
                </a:lnTo>
                <a:lnTo>
                  <a:pt x="79320" y="8990"/>
                </a:lnTo>
                <a:lnTo>
                  <a:pt x="79300" y="8990"/>
                </a:lnTo>
                <a:lnTo>
                  <a:pt x="79270" y="8990"/>
                </a:lnTo>
                <a:lnTo>
                  <a:pt x="79220" y="8990"/>
                </a:lnTo>
                <a:lnTo>
                  <a:pt x="79200" y="9000"/>
                </a:lnTo>
                <a:lnTo>
                  <a:pt x="79180" y="9000"/>
                </a:lnTo>
                <a:lnTo>
                  <a:pt x="79170" y="9010"/>
                </a:lnTo>
                <a:lnTo>
                  <a:pt x="79140" y="9030"/>
                </a:lnTo>
                <a:lnTo>
                  <a:pt x="79130" y="9040"/>
                </a:lnTo>
                <a:lnTo>
                  <a:pt x="79120" y="9060"/>
                </a:lnTo>
                <a:lnTo>
                  <a:pt x="79110" y="9060"/>
                </a:lnTo>
                <a:lnTo>
                  <a:pt x="79110" y="9080"/>
                </a:lnTo>
                <a:lnTo>
                  <a:pt x="79100" y="9100"/>
                </a:lnTo>
                <a:lnTo>
                  <a:pt x="79090" y="9110"/>
                </a:lnTo>
                <a:lnTo>
                  <a:pt x="79080" y="9130"/>
                </a:lnTo>
                <a:lnTo>
                  <a:pt x="79070" y="9130"/>
                </a:lnTo>
                <a:lnTo>
                  <a:pt x="79060" y="9140"/>
                </a:lnTo>
                <a:lnTo>
                  <a:pt x="79050" y="9140"/>
                </a:lnTo>
                <a:lnTo>
                  <a:pt x="79050" y="9150"/>
                </a:lnTo>
                <a:lnTo>
                  <a:pt x="79030" y="9150"/>
                </a:lnTo>
                <a:lnTo>
                  <a:pt x="78980" y="9150"/>
                </a:lnTo>
                <a:lnTo>
                  <a:pt x="78940" y="9160"/>
                </a:lnTo>
                <a:lnTo>
                  <a:pt x="78930" y="9160"/>
                </a:lnTo>
                <a:lnTo>
                  <a:pt x="78900" y="9160"/>
                </a:lnTo>
                <a:lnTo>
                  <a:pt x="78890" y="9160"/>
                </a:lnTo>
                <a:lnTo>
                  <a:pt x="78890" y="9170"/>
                </a:lnTo>
                <a:lnTo>
                  <a:pt x="78870" y="9170"/>
                </a:lnTo>
                <a:lnTo>
                  <a:pt x="78840" y="9160"/>
                </a:lnTo>
                <a:lnTo>
                  <a:pt x="78800" y="9150"/>
                </a:lnTo>
                <a:lnTo>
                  <a:pt x="78790" y="9140"/>
                </a:lnTo>
                <a:lnTo>
                  <a:pt x="78770" y="9140"/>
                </a:lnTo>
                <a:lnTo>
                  <a:pt x="78700" y="9080"/>
                </a:lnTo>
                <a:lnTo>
                  <a:pt x="78680" y="9070"/>
                </a:lnTo>
                <a:lnTo>
                  <a:pt x="78620" y="9040"/>
                </a:lnTo>
                <a:lnTo>
                  <a:pt x="78580" y="9030"/>
                </a:lnTo>
                <a:lnTo>
                  <a:pt x="78570" y="9030"/>
                </a:lnTo>
                <a:lnTo>
                  <a:pt x="78560" y="9020"/>
                </a:lnTo>
                <a:lnTo>
                  <a:pt x="78520" y="8990"/>
                </a:lnTo>
                <a:lnTo>
                  <a:pt x="78500" y="8980"/>
                </a:lnTo>
                <a:lnTo>
                  <a:pt x="78490" y="8980"/>
                </a:lnTo>
                <a:lnTo>
                  <a:pt x="78450" y="8970"/>
                </a:lnTo>
                <a:lnTo>
                  <a:pt x="78440" y="8960"/>
                </a:lnTo>
                <a:lnTo>
                  <a:pt x="78430" y="8950"/>
                </a:lnTo>
                <a:lnTo>
                  <a:pt x="78420" y="8940"/>
                </a:lnTo>
                <a:lnTo>
                  <a:pt x="78380" y="8900"/>
                </a:lnTo>
                <a:lnTo>
                  <a:pt x="78370" y="8890"/>
                </a:lnTo>
                <a:lnTo>
                  <a:pt x="78360" y="8880"/>
                </a:lnTo>
                <a:lnTo>
                  <a:pt x="78340" y="8860"/>
                </a:lnTo>
                <a:lnTo>
                  <a:pt x="78330" y="8850"/>
                </a:lnTo>
                <a:lnTo>
                  <a:pt x="78320" y="8830"/>
                </a:lnTo>
                <a:lnTo>
                  <a:pt x="78310" y="8820"/>
                </a:lnTo>
                <a:lnTo>
                  <a:pt x="78300" y="8810"/>
                </a:lnTo>
                <a:lnTo>
                  <a:pt x="78280" y="8810"/>
                </a:lnTo>
                <a:lnTo>
                  <a:pt x="78270" y="8800"/>
                </a:lnTo>
                <a:lnTo>
                  <a:pt x="78230" y="8790"/>
                </a:lnTo>
                <a:lnTo>
                  <a:pt x="78210" y="8790"/>
                </a:lnTo>
                <a:lnTo>
                  <a:pt x="78200" y="8780"/>
                </a:lnTo>
                <a:lnTo>
                  <a:pt x="78160" y="8760"/>
                </a:lnTo>
                <a:lnTo>
                  <a:pt x="78140" y="8750"/>
                </a:lnTo>
                <a:lnTo>
                  <a:pt x="78140" y="8740"/>
                </a:lnTo>
                <a:lnTo>
                  <a:pt x="78140" y="8720"/>
                </a:lnTo>
                <a:lnTo>
                  <a:pt x="78140" y="8710"/>
                </a:lnTo>
                <a:lnTo>
                  <a:pt x="78160" y="8700"/>
                </a:lnTo>
                <a:lnTo>
                  <a:pt x="78170" y="8680"/>
                </a:lnTo>
                <a:lnTo>
                  <a:pt x="78200" y="8670"/>
                </a:lnTo>
                <a:lnTo>
                  <a:pt x="78210" y="8670"/>
                </a:lnTo>
                <a:lnTo>
                  <a:pt x="78210" y="8660"/>
                </a:lnTo>
                <a:lnTo>
                  <a:pt x="78220" y="8640"/>
                </a:lnTo>
                <a:lnTo>
                  <a:pt x="78220" y="8610"/>
                </a:lnTo>
                <a:lnTo>
                  <a:pt x="78210" y="8570"/>
                </a:lnTo>
                <a:lnTo>
                  <a:pt x="78210" y="8540"/>
                </a:lnTo>
                <a:lnTo>
                  <a:pt x="78210" y="8530"/>
                </a:lnTo>
                <a:lnTo>
                  <a:pt x="78200" y="8510"/>
                </a:lnTo>
                <a:lnTo>
                  <a:pt x="78180" y="8480"/>
                </a:lnTo>
                <a:lnTo>
                  <a:pt x="78170" y="8420"/>
                </a:lnTo>
                <a:lnTo>
                  <a:pt x="78150" y="8390"/>
                </a:lnTo>
                <a:lnTo>
                  <a:pt x="78130" y="8340"/>
                </a:lnTo>
                <a:lnTo>
                  <a:pt x="78110" y="8300"/>
                </a:lnTo>
                <a:lnTo>
                  <a:pt x="78100" y="8260"/>
                </a:lnTo>
                <a:lnTo>
                  <a:pt x="78090" y="8250"/>
                </a:lnTo>
                <a:lnTo>
                  <a:pt x="78090" y="8240"/>
                </a:lnTo>
                <a:lnTo>
                  <a:pt x="78080" y="8220"/>
                </a:lnTo>
                <a:lnTo>
                  <a:pt x="78040" y="8190"/>
                </a:lnTo>
                <a:lnTo>
                  <a:pt x="78030" y="8180"/>
                </a:lnTo>
                <a:lnTo>
                  <a:pt x="78020" y="8170"/>
                </a:lnTo>
                <a:lnTo>
                  <a:pt x="78010" y="8160"/>
                </a:lnTo>
                <a:lnTo>
                  <a:pt x="78010" y="8150"/>
                </a:lnTo>
                <a:lnTo>
                  <a:pt x="78000" y="8140"/>
                </a:lnTo>
                <a:lnTo>
                  <a:pt x="78000" y="8130"/>
                </a:lnTo>
                <a:lnTo>
                  <a:pt x="78000" y="8120"/>
                </a:lnTo>
                <a:lnTo>
                  <a:pt x="77990" y="8100"/>
                </a:lnTo>
                <a:lnTo>
                  <a:pt x="77990" y="8080"/>
                </a:lnTo>
                <a:lnTo>
                  <a:pt x="78000" y="8040"/>
                </a:lnTo>
                <a:lnTo>
                  <a:pt x="78000" y="8020"/>
                </a:lnTo>
                <a:lnTo>
                  <a:pt x="77990" y="7990"/>
                </a:lnTo>
                <a:lnTo>
                  <a:pt x="77990" y="7970"/>
                </a:lnTo>
                <a:lnTo>
                  <a:pt x="77990" y="7960"/>
                </a:lnTo>
                <a:lnTo>
                  <a:pt x="77980" y="7950"/>
                </a:lnTo>
                <a:lnTo>
                  <a:pt x="77980" y="7940"/>
                </a:lnTo>
                <a:lnTo>
                  <a:pt x="77970" y="7940"/>
                </a:lnTo>
                <a:lnTo>
                  <a:pt x="77960" y="7930"/>
                </a:lnTo>
                <a:lnTo>
                  <a:pt x="77950" y="7930"/>
                </a:lnTo>
                <a:lnTo>
                  <a:pt x="77930" y="7930"/>
                </a:lnTo>
                <a:lnTo>
                  <a:pt x="77920" y="7930"/>
                </a:lnTo>
                <a:lnTo>
                  <a:pt x="77900" y="7930"/>
                </a:lnTo>
                <a:lnTo>
                  <a:pt x="77880" y="7930"/>
                </a:lnTo>
                <a:lnTo>
                  <a:pt x="77870" y="7930"/>
                </a:lnTo>
                <a:lnTo>
                  <a:pt x="77850" y="7940"/>
                </a:lnTo>
                <a:lnTo>
                  <a:pt x="77820" y="7960"/>
                </a:lnTo>
                <a:lnTo>
                  <a:pt x="77800" y="7970"/>
                </a:lnTo>
                <a:lnTo>
                  <a:pt x="77790" y="7990"/>
                </a:lnTo>
                <a:lnTo>
                  <a:pt x="77760" y="8020"/>
                </a:lnTo>
                <a:lnTo>
                  <a:pt x="77750" y="8030"/>
                </a:lnTo>
                <a:lnTo>
                  <a:pt x="77740" y="8030"/>
                </a:lnTo>
                <a:lnTo>
                  <a:pt x="77730" y="8040"/>
                </a:lnTo>
                <a:lnTo>
                  <a:pt x="77720" y="8050"/>
                </a:lnTo>
                <a:lnTo>
                  <a:pt x="77690" y="8050"/>
                </a:lnTo>
                <a:lnTo>
                  <a:pt x="77680" y="8050"/>
                </a:lnTo>
                <a:lnTo>
                  <a:pt x="77600" y="8050"/>
                </a:lnTo>
                <a:lnTo>
                  <a:pt x="77580" y="8050"/>
                </a:lnTo>
                <a:lnTo>
                  <a:pt x="77560" y="8050"/>
                </a:lnTo>
                <a:lnTo>
                  <a:pt x="77560" y="8060"/>
                </a:lnTo>
                <a:lnTo>
                  <a:pt x="77540" y="8070"/>
                </a:lnTo>
                <a:lnTo>
                  <a:pt x="77520" y="8080"/>
                </a:lnTo>
                <a:lnTo>
                  <a:pt x="77510" y="8090"/>
                </a:lnTo>
                <a:lnTo>
                  <a:pt x="77490" y="8110"/>
                </a:lnTo>
                <a:lnTo>
                  <a:pt x="77480" y="8130"/>
                </a:lnTo>
                <a:lnTo>
                  <a:pt x="77480" y="8140"/>
                </a:lnTo>
                <a:lnTo>
                  <a:pt x="77470" y="8150"/>
                </a:lnTo>
                <a:lnTo>
                  <a:pt x="77460" y="8170"/>
                </a:lnTo>
                <a:lnTo>
                  <a:pt x="77460" y="8180"/>
                </a:lnTo>
                <a:lnTo>
                  <a:pt x="77450" y="8190"/>
                </a:lnTo>
                <a:lnTo>
                  <a:pt x="77450" y="8200"/>
                </a:lnTo>
                <a:lnTo>
                  <a:pt x="77440" y="8200"/>
                </a:lnTo>
                <a:lnTo>
                  <a:pt x="77430" y="8210"/>
                </a:lnTo>
                <a:lnTo>
                  <a:pt x="77430" y="8220"/>
                </a:lnTo>
                <a:lnTo>
                  <a:pt x="77420" y="8220"/>
                </a:lnTo>
                <a:lnTo>
                  <a:pt x="77410" y="8220"/>
                </a:lnTo>
                <a:lnTo>
                  <a:pt x="77400" y="8220"/>
                </a:lnTo>
                <a:lnTo>
                  <a:pt x="77390" y="8220"/>
                </a:lnTo>
                <a:lnTo>
                  <a:pt x="77380" y="8220"/>
                </a:lnTo>
                <a:lnTo>
                  <a:pt x="77330" y="8190"/>
                </a:lnTo>
                <a:lnTo>
                  <a:pt x="77320" y="8190"/>
                </a:lnTo>
                <a:lnTo>
                  <a:pt x="77310" y="8190"/>
                </a:lnTo>
                <a:lnTo>
                  <a:pt x="77310" y="8180"/>
                </a:lnTo>
                <a:lnTo>
                  <a:pt x="77300" y="8170"/>
                </a:lnTo>
                <a:lnTo>
                  <a:pt x="77290" y="8160"/>
                </a:lnTo>
                <a:lnTo>
                  <a:pt x="77280" y="8150"/>
                </a:lnTo>
                <a:lnTo>
                  <a:pt x="77270" y="8140"/>
                </a:lnTo>
                <a:lnTo>
                  <a:pt x="77230" y="8130"/>
                </a:lnTo>
                <a:lnTo>
                  <a:pt x="77200" y="8110"/>
                </a:lnTo>
                <a:lnTo>
                  <a:pt x="77180" y="8110"/>
                </a:lnTo>
                <a:lnTo>
                  <a:pt x="77150" y="8110"/>
                </a:lnTo>
                <a:lnTo>
                  <a:pt x="77110" y="8100"/>
                </a:lnTo>
                <a:lnTo>
                  <a:pt x="76970" y="8100"/>
                </a:lnTo>
                <a:lnTo>
                  <a:pt x="76930" y="8100"/>
                </a:lnTo>
                <a:lnTo>
                  <a:pt x="76920" y="8100"/>
                </a:lnTo>
                <a:lnTo>
                  <a:pt x="76920" y="8090"/>
                </a:lnTo>
                <a:lnTo>
                  <a:pt x="76910" y="8090"/>
                </a:lnTo>
                <a:lnTo>
                  <a:pt x="76900" y="8080"/>
                </a:lnTo>
                <a:lnTo>
                  <a:pt x="76890" y="8080"/>
                </a:lnTo>
                <a:lnTo>
                  <a:pt x="76870" y="8060"/>
                </a:lnTo>
                <a:lnTo>
                  <a:pt x="76850" y="8030"/>
                </a:lnTo>
                <a:lnTo>
                  <a:pt x="76850" y="8020"/>
                </a:lnTo>
                <a:lnTo>
                  <a:pt x="76840" y="8000"/>
                </a:lnTo>
                <a:lnTo>
                  <a:pt x="76840" y="7990"/>
                </a:lnTo>
                <a:lnTo>
                  <a:pt x="76830" y="7910"/>
                </a:lnTo>
                <a:lnTo>
                  <a:pt x="76820" y="7890"/>
                </a:lnTo>
                <a:lnTo>
                  <a:pt x="76820" y="7870"/>
                </a:lnTo>
                <a:lnTo>
                  <a:pt x="76810" y="7860"/>
                </a:lnTo>
                <a:lnTo>
                  <a:pt x="76790" y="7830"/>
                </a:lnTo>
                <a:lnTo>
                  <a:pt x="76750" y="7800"/>
                </a:lnTo>
                <a:lnTo>
                  <a:pt x="76720" y="7780"/>
                </a:lnTo>
                <a:lnTo>
                  <a:pt x="76710" y="7770"/>
                </a:lnTo>
                <a:lnTo>
                  <a:pt x="76700" y="7760"/>
                </a:lnTo>
                <a:lnTo>
                  <a:pt x="76690" y="7760"/>
                </a:lnTo>
                <a:lnTo>
                  <a:pt x="76680" y="7760"/>
                </a:lnTo>
                <a:lnTo>
                  <a:pt x="76660" y="7760"/>
                </a:lnTo>
                <a:lnTo>
                  <a:pt x="76640" y="7770"/>
                </a:lnTo>
                <a:lnTo>
                  <a:pt x="76610" y="7780"/>
                </a:lnTo>
                <a:lnTo>
                  <a:pt x="76600" y="7790"/>
                </a:lnTo>
                <a:lnTo>
                  <a:pt x="76580" y="7790"/>
                </a:lnTo>
                <a:lnTo>
                  <a:pt x="76530" y="7790"/>
                </a:lnTo>
                <a:lnTo>
                  <a:pt x="76500" y="7800"/>
                </a:lnTo>
                <a:lnTo>
                  <a:pt x="76490" y="7800"/>
                </a:lnTo>
                <a:lnTo>
                  <a:pt x="76480" y="7800"/>
                </a:lnTo>
                <a:lnTo>
                  <a:pt x="76460" y="7830"/>
                </a:lnTo>
                <a:lnTo>
                  <a:pt x="76440" y="7840"/>
                </a:lnTo>
                <a:lnTo>
                  <a:pt x="76410" y="7860"/>
                </a:lnTo>
                <a:lnTo>
                  <a:pt x="76400" y="7870"/>
                </a:lnTo>
                <a:lnTo>
                  <a:pt x="76370" y="7890"/>
                </a:lnTo>
                <a:lnTo>
                  <a:pt x="76360" y="7900"/>
                </a:lnTo>
                <a:lnTo>
                  <a:pt x="76320" y="7960"/>
                </a:lnTo>
                <a:lnTo>
                  <a:pt x="76250" y="8040"/>
                </a:lnTo>
                <a:lnTo>
                  <a:pt x="76240" y="8050"/>
                </a:lnTo>
                <a:lnTo>
                  <a:pt x="76230" y="8070"/>
                </a:lnTo>
                <a:lnTo>
                  <a:pt x="76230" y="8080"/>
                </a:lnTo>
                <a:lnTo>
                  <a:pt x="76220" y="8080"/>
                </a:lnTo>
                <a:lnTo>
                  <a:pt x="76220" y="8100"/>
                </a:lnTo>
                <a:lnTo>
                  <a:pt x="76220" y="8120"/>
                </a:lnTo>
                <a:lnTo>
                  <a:pt x="76230" y="8160"/>
                </a:lnTo>
                <a:lnTo>
                  <a:pt x="76250" y="8280"/>
                </a:lnTo>
                <a:lnTo>
                  <a:pt x="76260" y="8320"/>
                </a:lnTo>
                <a:lnTo>
                  <a:pt x="76260" y="8340"/>
                </a:lnTo>
                <a:lnTo>
                  <a:pt x="76260" y="8360"/>
                </a:lnTo>
                <a:lnTo>
                  <a:pt x="76250" y="8370"/>
                </a:lnTo>
                <a:lnTo>
                  <a:pt x="76240" y="8400"/>
                </a:lnTo>
                <a:lnTo>
                  <a:pt x="76230" y="8410"/>
                </a:lnTo>
                <a:lnTo>
                  <a:pt x="76120" y="8370"/>
                </a:lnTo>
                <a:lnTo>
                  <a:pt x="76080" y="8340"/>
                </a:lnTo>
                <a:lnTo>
                  <a:pt x="76060" y="8330"/>
                </a:lnTo>
                <a:lnTo>
                  <a:pt x="76050" y="8320"/>
                </a:lnTo>
                <a:lnTo>
                  <a:pt x="76010" y="8270"/>
                </a:lnTo>
                <a:lnTo>
                  <a:pt x="76000" y="8250"/>
                </a:lnTo>
                <a:lnTo>
                  <a:pt x="75980" y="8240"/>
                </a:lnTo>
                <a:lnTo>
                  <a:pt x="75970" y="8230"/>
                </a:lnTo>
                <a:lnTo>
                  <a:pt x="75950" y="8220"/>
                </a:lnTo>
                <a:lnTo>
                  <a:pt x="75940" y="8220"/>
                </a:lnTo>
                <a:lnTo>
                  <a:pt x="75910" y="8220"/>
                </a:lnTo>
                <a:lnTo>
                  <a:pt x="75880" y="8230"/>
                </a:lnTo>
                <a:lnTo>
                  <a:pt x="75860" y="8240"/>
                </a:lnTo>
                <a:lnTo>
                  <a:pt x="75850" y="8260"/>
                </a:lnTo>
                <a:lnTo>
                  <a:pt x="75800" y="8300"/>
                </a:lnTo>
                <a:lnTo>
                  <a:pt x="75790" y="8310"/>
                </a:lnTo>
                <a:lnTo>
                  <a:pt x="75770" y="8310"/>
                </a:lnTo>
                <a:lnTo>
                  <a:pt x="75760" y="8310"/>
                </a:lnTo>
                <a:lnTo>
                  <a:pt x="75760" y="8300"/>
                </a:lnTo>
                <a:lnTo>
                  <a:pt x="75740" y="8230"/>
                </a:lnTo>
                <a:lnTo>
                  <a:pt x="75730" y="8210"/>
                </a:lnTo>
                <a:lnTo>
                  <a:pt x="75710" y="8190"/>
                </a:lnTo>
                <a:lnTo>
                  <a:pt x="75670" y="8160"/>
                </a:lnTo>
                <a:lnTo>
                  <a:pt x="75650" y="8130"/>
                </a:lnTo>
                <a:lnTo>
                  <a:pt x="75590" y="8050"/>
                </a:lnTo>
                <a:lnTo>
                  <a:pt x="75570" y="8030"/>
                </a:lnTo>
                <a:lnTo>
                  <a:pt x="75510" y="7970"/>
                </a:lnTo>
                <a:lnTo>
                  <a:pt x="75500" y="7950"/>
                </a:lnTo>
                <a:lnTo>
                  <a:pt x="75490" y="7920"/>
                </a:lnTo>
                <a:lnTo>
                  <a:pt x="75480" y="7900"/>
                </a:lnTo>
                <a:lnTo>
                  <a:pt x="75470" y="7760"/>
                </a:lnTo>
                <a:lnTo>
                  <a:pt x="75460" y="7710"/>
                </a:lnTo>
                <a:lnTo>
                  <a:pt x="75450" y="7680"/>
                </a:lnTo>
                <a:lnTo>
                  <a:pt x="75430" y="7660"/>
                </a:lnTo>
                <a:lnTo>
                  <a:pt x="75360" y="7580"/>
                </a:lnTo>
                <a:lnTo>
                  <a:pt x="75320" y="7520"/>
                </a:lnTo>
                <a:lnTo>
                  <a:pt x="75310" y="7500"/>
                </a:lnTo>
                <a:lnTo>
                  <a:pt x="75310" y="7480"/>
                </a:lnTo>
                <a:lnTo>
                  <a:pt x="75300" y="7460"/>
                </a:lnTo>
                <a:lnTo>
                  <a:pt x="75300" y="7400"/>
                </a:lnTo>
                <a:lnTo>
                  <a:pt x="75300" y="7380"/>
                </a:lnTo>
                <a:lnTo>
                  <a:pt x="75290" y="7360"/>
                </a:lnTo>
                <a:lnTo>
                  <a:pt x="75280" y="7350"/>
                </a:lnTo>
                <a:lnTo>
                  <a:pt x="75270" y="7340"/>
                </a:lnTo>
                <a:lnTo>
                  <a:pt x="75230" y="7340"/>
                </a:lnTo>
                <a:lnTo>
                  <a:pt x="75160" y="7330"/>
                </a:lnTo>
                <a:lnTo>
                  <a:pt x="75140" y="7320"/>
                </a:lnTo>
                <a:lnTo>
                  <a:pt x="75100" y="7310"/>
                </a:lnTo>
                <a:lnTo>
                  <a:pt x="74990" y="7240"/>
                </a:lnTo>
                <a:lnTo>
                  <a:pt x="74950" y="7210"/>
                </a:lnTo>
                <a:lnTo>
                  <a:pt x="74940" y="7200"/>
                </a:lnTo>
                <a:lnTo>
                  <a:pt x="74930" y="7180"/>
                </a:lnTo>
                <a:lnTo>
                  <a:pt x="74910" y="7160"/>
                </a:lnTo>
                <a:lnTo>
                  <a:pt x="74910" y="7140"/>
                </a:lnTo>
                <a:lnTo>
                  <a:pt x="74900" y="7090"/>
                </a:lnTo>
                <a:lnTo>
                  <a:pt x="74890" y="7060"/>
                </a:lnTo>
                <a:lnTo>
                  <a:pt x="74870" y="7010"/>
                </a:lnTo>
                <a:lnTo>
                  <a:pt x="74870" y="6990"/>
                </a:lnTo>
                <a:lnTo>
                  <a:pt x="74870" y="6960"/>
                </a:lnTo>
                <a:lnTo>
                  <a:pt x="74870" y="6920"/>
                </a:lnTo>
                <a:lnTo>
                  <a:pt x="74880" y="6910"/>
                </a:lnTo>
                <a:lnTo>
                  <a:pt x="74890" y="6890"/>
                </a:lnTo>
                <a:lnTo>
                  <a:pt x="74900" y="6880"/>
                </a:lnTo>
                <a:lnTo>
                  <a:pt x="74920" y="6870"/>
                </a:lnTo>
                <a:lnTo>
                  <a:pt x="74970" y="6850"/>
                </a:lnTo>
                <a:lnTo>
                  <a:pt x="74980" y="6840"/>
                </a:lnTo>
                <a:lnTo>
                  <a:pt x="74980" y="6830"/>
                </a:lnTo>
                <a:lnTo>
                  <a:pt x="74990" y="6820"/>
                </a:lnTo>
                <a:lnTo>
                  <a:pt x="74990" y="6810"/>
                </a:lnTo>
                <a:lnTo>
                  <a:pt x="74980" y="6790"/>
                </a:lnTo>
                <a:lnTo>
                  <a:pt x="74970" y="6790"/>
                </a:lnTo>
                <a:lnTo>
                  <a:pt x="74930" y="6770"/>
                </a:lnTo>
                <a:lnTo>
                  <a:pt x="74920" y="6760"/>
                </a:lnTo>
                <a:lnTo>
                  <a:pt x="74900" y="6750"/>
                </a:lnTo>
                <a:lnTo>
                  <a:pt x="74900" y="6740"/>
                </a:lnTo>
                <a:lnTo>
                  <a:pt x="74900" y="6720"/>
                </a:lnTo>
                <a:lnTo>
                  <a:pt x="74900" y="6650"/>
                </a:lnTo>
                <a:lnTo>
                  <a:pt x="74900" y="6640"/>
                </a:lnTo>
                <a:lnTo>
                  <a:pt x="74890" y="6630"/>
                </a:lnTo>
                <a:lnTo>
                  <a:pt x="74880" y="6620"/>
                </a:lnTo>
                <a:lnTo>
                  <a:pt x="74870" y="6620"/>
                </a:lnTo>
                <a:lnTo>
                  <a:pt x="74860" y="6610"/>
                </a:lnTo>
                <a:lnTo>
                  <a:pt x="74840" y="6610"/>
                </a:lnTo>
                <a:lnTo>
                  <a:pt x="74820" y="6620"/>
                </a:lnTo>
                <a:lnTo>
                  <a:pt x="74780" y="6630"/>
                </a:lnTo>
                <a:lnTo>
                  <a:pt x="74760" y="6630"/>
                </a:lnTo>
                <a:lnTo>
                  <a:pt x="74740" y="6630"/>
                </a:lnTo>
                <a:lnTo>
                  <a:pt x="74710" y="6620"/>
                </a:lnTo>
                <a:lnTo>
                  <a:pt x="74660" y="6600"/>
                </a:lnTo>
                <a:lnTo>
                  <a:pt x="74630" y="6590"/>
                </a:lnTo>
                <a:lnTo>
                  <a:pt x="74610" y="6580"/>
                </a:lnTo>
                <a:lnTo>
                  <a:pt x="74600" y="6580"/>
                </a:lnTo>
                <a:lnTo>
                  <a:pt x="74590" y="6590"/>
                </a:lnTo>
                <a:lnTo>
                  <a:pt x="74570" y="6590"/>
                </a:lnTo>
                <a:lnTo>
                  <a:pt x="74560" y="6600"/>
                </a:lnTo>
                <a:lnTo>
                  <a:pt x="74550" y="6610"/>
                </a:lnTo>
                <a:lnTo>
                  <a:pt x="74530" y="6620"/>
                </a:lnTo>
                <a:lnTo>
                  <a:pt x="74480" y="6660"/>
                </a:lnTo>
                <a:lnTo>
                  <a:pt x="74460" y="6680"/>
                </a:lnTo>
                <a:lnTo>
                  <a:pt x="74440" y="6720"/>
                </a:lnTo>
                <a:lnTo>
                  <a:pt x="74420" y="6760"/>
                </a:lnTo>
                <a:lnTo>
                  <a:pt x="74410" y="6780"/>
                </a:lnTo>
                <a:lnTo>
                  <a:pt x="74410" y="6790"/>
                </a:lnTo>
                <a:lnTo>
                  <a:pt x="74350" y="6830"/>
                </a:lnTo>
                <a:lnTo>
                  <a:pt x="74290" y="6880"/>
                </a:lnTo>
                <a:lnTo>
                  <a:pt x="74230" y="6920"/>
                </a:lnTo>
                <a:lnTo>
                  <a:pt x="74200" y="6940"/>
                </a:lnTo>
                <a:lnTo>
                  <a:pt x="74190" y="6940"/>
                </a:lnTo>
                <a:lnTo>
                  <a:pt x="74170" y="6940"/>
                </a:lnTo>
                <a:lnTo>
                  <a:pt x="74150" y="6940"/>
                </a:lnTo>
                <a:lnTo>
                  <a:pt x="74080" y="6920"/>
                </a:lnTo>
                <a:lnTo>
                  <a:pt x="74040" y="6920"/>
                </a:lnTo>
                <a:lnTo>
                  <a:pt x="74020" y="6920"/>
                </a:lnTo>
                <a:lnTo>
                  <a:pt x="73980" y="6940"/>
                </a:lnTo>
                <a:lnTo>
                  <a:pt x="73880" y="6980"/>
                </a:lnTo>
                <a:lnTo>
                  <a:pt x="73830" y="7000"/>
                </a:lnTo>
                <a:lnTo>
                  <a:pt x="73820" y="7000"/>
                </a:lnTo>
                <a:lnTo>
                  <a:pt x="73800" y="7000"/>
                </a:lnTo>
                <a:lnTo>
                  <a:pt x="73780" y="7000"/>
                </a:lnTo>
                <a:lnTo>
                  <a:pt x="73740" y="6980"/>
                </a:lnTo>
                <a:lnTo>
                  <a:pt x="73680" y="6970"/>
                </a:lnTo>
                <a:lnTo>
                  <a:pt x="73640" y="6950"/>
                </a:lnTo>
                <a:lnTo>
                  <a:pt x="73620" y="6940"/>
                </a:lnTo>
                <a:lnTo>
                  <a:pt x="73590" y="6940"/>
                </a:lnTo>
                <a:lnTo>
                  <a:pt x="73550" y="6940"/>
                </a:lnTo>
                <a:lnTo>
                  <a:pt x="73520" y="6940"/>
                </a:lnTo>
                <a:lnTo>
                  <a:pt x="73500" y="6950"/>
                </a:lnTo>
                <a:lnTo>
                  <a:pt x="73480" y="6970"/>
                </a:lnTo>
                <a:lnTo>
                  <a:pt x="73470" y="6980"/>
                </a:lnTo>
                <a:lnTo>
                  <a:pt x="73450" y="7010"/>
                </a:lnTo>
                <a:lnTo>
                  <a:pt x="73440" y="7030"/>
                </a:lnTo>
                <a:lnTo>
                  <a:pt x="73430" y="7040"/>
                </a:lnTo>
                <a:lnTo>
                  <a:pt x="73410" y="7040"/>
                </a:lnTo>
                <a:lnTo>
                  <a:pt x="73390" y="7040"/>
                </a:lnTo>
                <a:lnTo>
                  <a:pt x="73370" y="7040"/>
                </a:lnTo>
                <a:lnTo>
                  <a:pt x="73330" y="7020"/>
                </a:lnTo>
                <a:lnTo>
                  <a:pt x="73310" y="7010"/>
                </a:lnTo>
                <a:lnTo>
                  <a:pt x="73260" y="7000"/>
                </a:lnTo>
                <a:lnTo>
                  <a:pt x="73200" y="7000"/>
                </a:lnTo>
                <a:lnTo>
                  <a:pt x="73170" y="7000"/>
                </a:lnTo>
                <a:lnTo>
                  <a:pt x="73150" y="7010"/>
                </a:lnTo>
                <a:lnTo>
                  <a:pt x="73090" y="7040"/>
                </a:lnTo>
                <a:lnTo>
                  <a:pt x="73060" y="7050"/>
                </a:lnTo>
                <a:lnTo>
                  <a:pt x="73050" y="7050"/>
                </a:lnTo>
                <a:lnTo>
                  <a:pt x="73040" y="7050"/>
                </a:lnTo>
                <a:lnTo>
                  <a:pt x="73020" y="7040"/>
                </a:lnTo>
                <a:lnTo>
                  <a:pt x="72990" y="7010"/>
                </a:lnTo>
                <a:lnTo>
                  <a:pt x="72960" y="6980"/>
                </a:lnTo>
                <a:lnTo>
                  <a:pt x="72910" y="6920"/>
                </a:lnTo>
                <a:lnTo>
                  <a:pt x="72890" y="6910"/>
                </a:lnTo>
                <a:lnTo>
                  <a:pt x="72850" y="6840"/>
                </a:lnTo>
                <a:lnTo>
                  <a:pt x="72830" y="6810"/>
                </a:lnTo>
                <a:lnTo>
                  <a:pt x="72820" y="6800"/>
                </a:lnTo>
                <a:lnTo>
                  <a:pt x="72790" y="6790"/>
                </a:lnTo>
                <a:lnTo>
                  <a:pt x="72730" y="6770"/>
                </a:lnTo>
                <a:lnTo>
                  <a:pt x="72650" y="6740"/>
                </a:lnTo>
                <a:lnTo>
                  <a:pt x="72630" y="6730"/>
                </a:lnTo>
                <a:lnTo>
                  <a:pt x="72630" y="6720"/>
                </a:lnTo>
                <a:lnTo>
                  <a:pt x="72600" y="6690"/>
                </a:lnTo>
                <a:lnTo>
                  <a:pt x="72590" y="6680"/>
                </a:lnTo>
                <a:lnTo>
                  <a:pt x="72580" y="6670"/>
                </a:lnTo>
                <a:lnTo>
                  <a:pt x="72510" y="6650"/>
                </a:lnTo>
                <a:lnTo>
                  <a:pt x="72470" y="6640"/>
                </a:lnTo>
                <a:lnTo>
                  <a:pt x="72420" y="6620"/>
                </a:lnTo>
                <a:lnTo>
                  <a:pt x="72390" y="6600"/>
                </a:lnTo>
                <a:lnTo>
                  <a:pt x="72360" y="6580"/>
                </a:lnTo>
                <a:lnTo>
                  <a:pt x="72350" y="6570"/>
                </a:lnTo>
                <a:lnTo>
                  <a:pt x="72330" y="6540"/>
                </a:lnTo>
                <a:lnTo>
                  <a:pt x="72280" y="6420"/>
                </a:lnTo>
                <a:lnTo>
                  <a:pt x="72250" y="6360"/>
                </a:lnTo>
                <a:lnTo>
                  <a:pt x="72240" y="6350"/>
                </a:lnTo>
                <a:lnTo>
                  <a:pt x="72230" y="6340"/>
                </a:lnTo>
                <a:lnTo>
                  <a:pt x="72200" y="6320"/>
                </a:lnTo>
                <a:lnTo>
                  <a:pt x="72180" y="6310"/>
                </a:lnTo>
                <a:lnTo>
                  <a:pt x="72160" y="6310"/>
                </a:lnTo>
                <a:lnTo>
                  <a:pt x="72080" y="6290"/>
                </a:lnTo>
                <a:lnTo>
                  <a:pt x="72070" y="6290"/>
                </a:lnTo>
                <a:lnTo>
                  <a:pt x="72050" y="6280"/>
                </a:lnTo>
                <a:lnTo>
                  <a:pt x="72040" y="6260"/>
                </a:lnTo>
                <a:lnTo>
                  <a:pt x="72010" y="6230"/>
                </a:lnTo>
                <a:lnTo>
                  <a:pt x="72000" y="6210"/>
                </a:lnTo>
                <a:lnTo>
                  <a:pt x="71990" y="6170"/>
                </a:lnTo>
                <a:lnTo>
                  <a:pt x="71980" y="6160"/>
                </a:lnTo>
                <a:lnTo>
                  <a:pt x="71970" y="6150"/>
                </a:lnTo>
                <a:lnTo>
                  <a:pt x="71960" y="6150"/>
                </a:lnTo>
                <a:lnTo>
                  <a:pt x="71950" y="6140"/>
                </a:lnTo>
                <a:lnTo>
                  <a:pt x="71920" y="6140"/>
                </a:lnTo>
                <a:lnTo>
                  <a:pt x="71900" y="6160"/>
                </a:lnTo>
                <a:lnTo>
                  <a:pt x="71880" y="6170"/>
                </a:lnTo>
                <a:lnTo>
                  <a:pt x="71800" y="6220"/>
                </a:lnTo>
                <a:lnTo>
                  <a:pt x="71790" y="6220"/>
                </a:lnTo>
                <a:lnTo>
                  <a:pt x="71770" y="6230"/>
                </a:lnTo>
                <a:lnTo>
                  <a:pt x="71760" y="6230"/>
                </a:lnTo>
                <a:lnTo>
                  <a:pt x="71740" y="6220"/>
                </a:lnTo>
                <a:lnTo>
                  <a:pt x="71690" y="6200"/>
                </a:lnTo>
                <a:lnTo>
                  <a:pt x="71680" y="6190"/>
                </a:lnTo>
                <a:lnTo>
                  <a:pt x="71660" y="6180"/>
                </a:lnTo>
                <a:lnTo>
                  <a:pt x="71650" y="6160"/>
                </a:lnTo>
                <a:lnTo>
                  <a:pt x="71640" y="6130"/>
                </a:lnTo>
                <a:lnTo>
                  <a:pt x="71620" y="6080"/>
                </a:lnTo>
                <a:lnTo>
                  <a:pt x="71620" y="6060"/>
                </a:lnTo>
                <a:lnTo>
                  <a:pt x="71600" y="6040"/>
                </a:lnTo>
                <a:lnTo>
                  <a:pt x="71590" y="6030"/>
                </a:lnTo>
                <a:lnTo>
                  <a:pt x="71570" y="6030"/>
                </a:lnTo>
                <a:lnTo>
                  <a:pt x="71540" y="6030"/>
                </a:lnTo>
                <a:lnTo>
                  <a:pt x="71520" y="6030"/>
                </a:lnTo>
                <a:lnTo>
                  <a:pt x="71500" y="6040"/>
                </a:lnTo>
                <a:lnTo>
                  <a:pt x="71480" y="6050"/>
                </a:lnTo>
                <a:lnTo>
                  <a:pt x="71460" y="6080"/>
                </a:lnTo>
                <a:lnTo>
                  <a:pt x="71430" y="6110"/>
                </a:lnTo>
                <a:lnTo>
                  <a:pt x="71410" y="6160"/>
                </a:lnTo>
                <a:lnTo>
                  <a:pt x="71370" y="6250"/>
                </a:lnTo>
                <a:lnTo>
                  <a:pt x="71350" y="6300"/>
                </a:lnTo>
                <a:lnTo>
                  <a:pt x="71340" y="6310"/>
                </a:lnTo>
                <a:lnTo>
                  <a:pt x="71330" y="6320"/>
                </a:lnTo>
                <a:lnTo>
                  <a:pt x="71300" y="6330"/>
                </a:lnTo>
                <a:lnTo>
                  <a:pt x="71250" y="6370"/>
                </a:lnTo>
                <a:lnTo>
                  <a:pt x="71230" y="6380"/>
                </a:lnTo>
                <a:lnTo>
                  <a:pt x="71210" y="6390"/>
                </a:lnTo>
                <a:lnTo>
                  <a:pt x="71190" y="6390"/>
                </a:lnTo>
                <a:lnTo>
                  <a:pt x="71170" y="6390"/>
                </a:lnTo>
                <a:lnTo>
                  <a:pt x="71140" y="6380"/>
                </a:lnTo>
                <a:lnTo>
                  <a:pt x="71120" y="6380"/>
                </a:lnTo>
                <a:lnTo>
                  <a:pt x="71070" y="6350"/>
                </a:lnTo>
                <a:lnTo>
                  <a:pt x="71040" y="6340"/>
                </a:lnTo>
                <a:lnTo>
                  <a:pt x="70990" y="6340"/>
                </a:lnTo>
                <a:lnTo>
                  <a:pt x="70890" y="6330"/>
                </a:lnTo>
                <a:lnTo>
                  <a:pt x="70850" y="6320"/>
                </a:lnTo>
                <a:lnTo>
                  <a:pt x="70840" y="6320"/>
                </a:lnTo>
                <a:lnTo>
                  <a:pt x="70820" y="6310"/>
                </a:lnTo>
                <a:lnTo>
                  <a:pt x="70770" y="6270"/>
                </a:lnTo>
                <a:lnTo>
                  <a:pt x="70690" y="6240"/>
                </a:lnTo>
                <a:lnTo>
                  <a:pt x="70660" y="6230"/>
                </a:lnTo>
                <a:lnTo>
                  <a:pt x="70570" y="6220"/>
                </a:lnTo>
                <a:lnTo>
                  <a:pt x="70550" y="6210"/>
                </a:lnTo>
                <a:lnTo>
                  <a:pt x="70510" y="6200"/>
                </a:lnTo>
                <a:lnTo>
                  <a:pt x="70430" y="6170"/>
                </a:lnTo>
                <a:lnTo>
                  <a:pt x="70330" y="6130"/>
                </a:lnTo>
                <a:lnTo>
                  <a:pt x="70320" y="6120"/>
                </a:lnTo>
                <a:lnTo>
                  <a:pt x="70260" y="6110"/>
                </a:lnTo>
                <a:lnTo>
                  <a:pt x="70170" y="6090"/>
                </a:lnTo>
                <a:lnTo>
                  <a:pt x="70150" y="6090"/>
                </a:lnTo>
                <a:lnTo>
                  <a:pt x="70070" y="6050"/>
                </a:lnTo>
                <a:lnTo>
                  <a:pt x="70050" y="6050"/>
                </a:lnTo>
                <a:lnTo>
                  <a:pt x="70040" y="6050"/>
                </a:lnTo>
                <a:lnTo>
                  <a:pt x="70020" y="6050"/>
                </a:lnTo>
                <a:lnTo>
                  <a:pt x="70000" y="6060"/>
                </a:lnTo>
                <a:lnTo>
                  <a:pt x="69980" y="6070"/>
                </a:lnTo>
                <a:lnTo>
                  <a:pt x="69960" y="6090"/>
                </a:lnTo>
                <a:lnTo>
                  <a:pt x="69930" y="6110"/>
                </a:lnTo>
                <a:lnTo>
                  <a:pt x="69900" y="6150"/>
                </a:lnTo>
                <a:lnTo>
                  <a:pt x="69840" y="6200"/>
                </a:lnTo>
                <a:lnTo>
                  <a:pt x="69800" y="6220"/>
                </a:lnTo>
                <a:lnTo>
                  <a:pt x="69750" y="6260"/>
                </a:lnTo>
                <a:lnTo>
                  <a:pt x="69720" y="6290"/>
                </a:lnTo>
                <a:lnTo>
                  <a:pt x="69640" y="6330"/>
                </a:lnTo>
                <a:lnTo>
                  <a:pt x="69590" y="6340"/>
                </a:lnTo>
                <a:lnTo>
                  <a:pt x="69570" y="6350"/>
                </a:lnTo>
                <a:lnTo>
                  <a:pt x="69460" y="6400"/>
                </a:lnTo>
                <a:lnTo>
                  <a:pt x="69440" y="6420"/>
                </a:lnTo>
                <a:lnTo>
                  <a:pt x="69400" y="6460"/>
                </a:lnTo>
                <a:lnTo>
                  <a:pt x="69360" y="6490"/>
                </a:lnTo>
                <a:lnTo>
                  <a:pt x="69340" y="6500"/>
                </a:lnTo>
                <a:lnTo>
                  <a:pt x="69320" y="6510"/>
                </a:lnTo>
                <a:lnTo>
                  <a:pt x="69310" y="6510"/>
                </a:lnTo>
                <a:lnTo>
                  <a:pt x="69280" y="6510"/>
                </a:lnTo>
                <a:lnTo>
                  <a:pt x="69240" y="6510"/>
                </a:lnTo>
                <a:lnTo>
                  <a:pt x="69220" y="6500"/>
                </a:lnTo>
                <a:lnTo>
                  <a:pt x="69200" y="6490"/>
                </a:lnTo>
                <a:lnTo>
                  <a:pt x="69180" y="6480"/>
                </a:lnTo>
                <a:lnTo>
                  <a:pt x="69160" y="6450"/>
                </a:lnTo>
                <a:lnTo>
                  <a:pt x="69110" y="6370"/>
                </a:lnTo>
                <a:lnTo>
                  <a:pt x="69080" y="6340"/>
                </a:lnTo>
                <a:lnTo>
                  <a:pt x="69060" y="6310"/>
                </a:lnTo>
                <a:lnTo>
                  <a:pt x="69040" y="6300"/>
                </a:lnTo>
                <a:lnTo>
                  <a:pt x="69020" y="6290"/>
                </a:lnTo>
                <a:lnTo>
                  <a:pt x="69000" y="6280"/>
                </a:lnTo>
                <a:lnTo>
                  <a:pt x="68980" y="6280"/>
                </a:lnTo>
                <a:lnTo>
                  <a:pt x="68960" y="6270"/>
                </a:lnTo>
                <a:lnTo>
                  <a:pt x="68940" y="6270"/>
                </a:lnTo>
                <a:lnTo>
                  <a:pt x="68920" y="6280"/>
                </a:lnTo>
                <a:lnTo>
                  <a:pt x="68910" y="6280"/>
                </a:lnTo>
                <a:lnTo>
                  <a:pt x="68880" y="6300"/>
                </a:lnTo>
                <a:lnTo>
                  <a:pt x="68830" y="6340"/>
                </a:lnTo>
                <a:lnTo>
                  <a:pt x="68800" y="6370"/>
                </a:lnTo>
                <a:lnTo>
                  <a:pt x="68790" y="6390"/>
                </a:lnTo>
                <a:lnTo>
                  <a:pt x="68770" y="6430"/>
                </a:lnTo>
                <a:lnTo>
                  <a:pt x="68760" y="6450"/>
                </a:lnTo>
                <a:lnTo>
                  <a:pt x="68740" y="6500"/>
                </a:lnTo>
                <a:lnTo>
                  <a:pt x="68730" y="6530"/>
                </a:lnTo>
                <a:lnTo>
                  <a:pt x="68720" y="6540"/>
                </a:lnTo>
                <a:lnTo>
                  <a:pt x="68620" y="6630"/>
                </a:lnTo>
                <a:lnTo>
                  <a:pt x="68590" y="6660"/>
                </a:lnTo>
                <a:lnTo>
                  <a:pt x="68580" y="6680"/>
                </a:lnTo>
                <a:lnTo>
                  <a:pt x="68580" y="6700"/>
                </a:lnTo>
                <a:lnTo>
                  <a:pt x="68580" y="6710"/>
                </a:lnTo>
                <a:lnTo>
                  <a:pt x="68580" y="6730"/>
                </a:lnTo>
                <a:lnTo>
                  <a:pt x="68580" y="6750"/>
                </a:lnTo>
                <a:lnTo>
                  <a:pt x="68590" y="6780"/>
                </a:lnTo>
                <a:lnTo>
                  <a:pt x="68620" y="6830"/>
                </a:lnTo>
                <a:lnTo>
                  <a:pt x="68640" y="6860"/>
                </a:lnTo>
                <a:lnTo>
                  <a:pt x="68650" y="6880"/>
                </a:lnTo>
                <a:lnTo>
                  <a:pt x="68650" y="6890"/>
                </a:lnTo>
                <a:lnTo>
                  <a:pt x="68650" y="6900"/>
                </a:lnTo>
                <a:lnTo>
                  <a:pt x="68640" y="6910"/>
                </a:lnTo>
                <a:lnTo>
                  <a:pt x="68620" y="6960"/>
                </a:lnTo>
                <a:lnTo>
                  <a:pt x="68600" y="6990"/>
                </a:lnTo>
                <a:lnTo>
                  <a:pt x="68470" y="7120"/>
                </a:lnTo>
                <a:lnTo>
                  <a:pt x="68440" y="7150"/>
                </a:lnTo>
                <a:lnTo>
                  <a:pt x="68360" y="7200"/>
                </a:lnTo>
                <a:lnTo>
                  <a:pt x="68340" y="7210"/>
                </a:lnTo>
                <a:lnTo>
                  <a:pt x="68290" y="7230"/>
                </a:lnTo>
                <a:lnTo>
                  <a:pt x="68240" y="7250"/>
                </a:lnTo>
                <a:lnTo>
                  <a:pt x="68220" y="7260"/>
                </a:lnTo>
                <a:lnTo>
                  <a:pt x="68190" y="7260"/>
                </a:lnTo>
                <a:lnTo>
                  <a:pt x="68140" y="7260"/>
                </a:lnTo>
                <a:lnTo>
                  <a:pt x="68120" y="7260"/>
                </a:lnTo>
                <a:lnTo>
                  <a:pt x="68090" y="7250"/>
                </a:lnTo>
                <a:lnTo>
                  <a:pt x="68070" y="7250"/>
                </a:lnTo>
                <a:lnTo>
                  <a:pt x="68070" y="7240"/>
                </a:lnTo>
                <a:lnTo>
                  <a:pt x="68020" y="7220"/>
                </a:lnTo>
                <a:lnTo>
                  <a:pt x="67960" y="7200"/>
                </a:lnTo>
                <a:lnTo>
                  <a:pt x="67930" y="7180"/>
                </a:lnTo>
                <a:lnTo>
                  <a:pt x="67870" y="7160"/>
                </a:lnTo>
                <a:lnTo>
                  <a:pt x="67840" y="7150"/>
                </a:lnTo>
                <a:lnTo>
                  <a:pt x="67820" y="7140"/>
                </a:lnTo>
                <a:lnTo>
                  <a:pt x="67780" y="7140"/>
                </a:lnTo>
                <a:lnTo>
                  <a:pt x="67760" y="7140"/>
                </a:lnTo>
                <a:lnTo>
                  <a:pt x="67670" y="7170"/>
                </a:lnTo>
                <a:lnTo>
                  <a:pt x="67650" y="7180"/>
                </a:lnTo>
                <a:lnTo>
                  <a:pt x="67600" y="7210"/>
                </a:lnTo>
                <a:lnTo>
                  <a:pt x="67540" y="7250"/>
                </a:lnTo>
                <a:lnTo>
                  <a:pt x="67520" y="7260"/>
                </a:lnTo>
                <a:lnTo>
                  <a:pt x="67470" y="7270"/>
                </a:lnTo>
                <a:lnTo>
                  <a:pt x="67420" y="7300"/>
                </a:lnTo>
                <a:lnTo>
                  <a:pt x="67360" y="7330"/>
                </a:lnTo>
                <a:lnTo>
                  <a:pt x="67280" y="7340"/>
                </a:lnTo>
                <a:lnTo>
                  <a:pt x="67240" y="7350"/>
                </a:lnTo>
                <a:lnTo>
                  <a:pt x="67220" y="7360"/>
                </a:lnTo>
                <a:lnTo>
                  <a:pt x="67100" y="7360"/>
                </a:lnTo>
                <a:lnTo>
                  <a:pt x="67080" y="7360"/>
                </a:lnTo>
                <a:lnTo>
                  <a:pt x="67050" y="7360"/>
                </a:lnTo>
                <a:lnTo>
                  <a:pt x="66960" y="7400"/>
                </a:lnTo>
                <a:lnTo>
                  <a:pt x="66890" y="7430"/>
                </a:lnTo>
                <a:lnTo>
                  <a:pt x="66840" y="7440"/>
                </a:lnTo>
                <a:lnTo>
                  <a:pt x="66780" y="7440"/>
                </a:lnTo>
                <a:lnTo>
                  <a:pt x="66750" y="7430"/>
                </a:lnTo>
                <a:lnTo>
                  <a:pt x="66700" y="7410"/>
                </a:lnTo>
                <a:lnTo>
                  <a:pt x="66680" y="7410"/>
                </a:lnTo>
                <a:lnTo>
                  <a:pt x="66650" y="7400"/>
                </a:lnTo>
                <a:lnTo>
                  <a:pt x="66580" y="7400"/>
                </a:lnTo>
                <a:lnTo>
                  <a:pt x="66550" y="7400"/>
                </a:lnTo>
                <a:lnTo>
                  <a:pt x="66520" y="7390"/>
                </a:lnTo>
                <a:lnTo>
                  <a:pt x="66500" y="7390"/>
                </a:lnTo>
                <a:lnTo>
                  <a:pt x="66460" y="7370"/>
                </a:lnTo>
                <a:lnTo>
                  <a:pt x="66440" y="7370"/>
                </a:lnTo>
                <a:lnTo>
                  <a:pt x="66410" y="7370"/>
                </a:lnTo>
                <a:lnTo>
                  <a:pt x="66360" y="7360"/>
                </a:lnTo>
                <a:lnTo>
                  <a:pt x="66340" y="7370"/>
                </a:lnTo>
                <a:lnTo>
                  <a:pt x="66320" y="7370"/>
                </a:lnTo>
                <a:lnTo>
                  <a:pt x="66280" y="7380"/>
                </a:lnTo>
                <a:lnTo>
                  <a:pt x="66250" y="7390"/>
                </a:lnTo>
                <a:lnTo>
                  <a:pt x="66200" y="7390"/>
                </a:lnTo>
                <a:lnTo>
                  <a:pt x="66120" y="7390"/>
                </a:lnTo>
                <a:lnTo>
                  <a:pt x="66070" y="7380"/>
                </a:lnTo>
                <a:lnTo>
                  <a:pt x="66040" y="7370"/>
                </a:lnTo>
                <a:lnTo>
                  <a:pt x="66000" y="7360"/>
                </a:lnTo>
                <a:lnTo>
                  <a:pt x="65980" y="7350"/>
                </a:lnTo>
                <a:lnTo>
                  <a:pt x="65960" y="7350"/>
                </a:lnTo>
                <a:lnTo>
                  <a:pt x="65890" y="7330"/>
                </a:lnTo>
                <a:lnTo>
                  <a:pt x="65850" y="7320"/>
                </a:lnTo>
                <a:lnTo>
                  <a:pt x="65820" y="7310"/>
                </a:lnTo>
                <a:lnTo>
                  <a:pt x="65770" y="7310"/>
                </a:lnTo>
                <a:lnTo>
                  <a:pt x="65740" y="7300"/>
                </a:lnTo>
                <a:lnTo>
                  <a:pt x="65690" y="7290"/>
                </a:lnTo>
                <a:lnTo>
                  <a:pt x="65660" y="7280"/>
                </a:lnTo>
                <a:lnTo>
                  <a:pt x="65640" y="7260"/>
                </a:lnTo>
                <a:lnTo>
                  <a:pt x="65620" y="7250"/>
                </a:lnTo>
                <a:lnTo>
                  <a:pt x="65610" y="7230"/>
                </a:lnTo>
                <a:lnTo>
                  <a:pt x="65610" y="7220"/>
                </a:lnTo>
                <a:lnTo>
                  <a:pt x="65610" y="7210"/>
                </a:lnTo>
                <a:lnTo>
                  <a:pt x="65620" y="7200"/>
                </a:lnTo>
                <a:lnTo>
                  <a:pt x="65640" y="7180"/>
                </a:lnTo>
                <a:lnTo>
                  <a:pt x="65660" y="7170"/>
                </a:lnTo>
                <a:lnTo>
                  <a:pt x="65740" y="7150"/>
                </a:lnTo>
                <a:lnTo>
                  <a:pt x="65760" y="7150"/>
                </a:lnTo>
                <a:lnTo>
                  <a:pt x="65770" y="7140"/>
                </a:lnTo>
                <a:lnTo>
                  <a:pt x="65790" y="7120"/>
                </a:lnTo>
                <a:lnTo>
                  <a:pt x="65800" y="7110"/>
                </a:lnTo>
                <a:lnTo>
                  <a:pt x="65800" y="7090"/>
                </a:lnTo>
                <a:lnTo>
                  <a:pt x="65790" y="7080"/>
                </a:lnTo>
                <a:lnTo>
                  <a:pt x="65770" y="7040"/>
                </a:lnTo>
                <a:lnTo>
                  <a:pt x="65750" y="7010"/>
                </a:lnTo>
                <a:lnTo>
                  <a:pt x="65730" y="6990"/>
                </a:lnTo>
                <a:lnTo>
                  <a:pt x="65680" y="6950"/>
                </a:lnTo>
                <a:lnTo>
                  <a:pt x="65670" y="6940"/>
                </a:lnTo>
                <a:lnTo>
                  <a:pt x="65640" y="6910"/>
                </a:lnTo>
                <a:lnTo>
                  <a:pt x="65610" y="6870"/>
                </a:lnTo>
                <a:lnTo>
                  <a:pt x="65550" y="6820"/>
                </a:lnTo>
                <a:lnTo>
                  <a:pt x="65510" y="6790"/>
                </a:lnTo>
                <a:lnTo>
                  <a:pt x="65420" y="6760"/>
                </a:lnTo>
                <a:lnTo>
                  <a:pt x="65400" y="6750"/>
                </a:lnTo>
                <a:lnTo>
                  <a:pt x="65370" y="6740"/>
                </a:lnTo>
                <a:lnTo>
                  <a:pt x="65340" y="6740"/>
                </a:lnTo>
                <a:lnTo>
                  <a:pt x="65250" y="6740"/>
                </a:lnTo>
                <a:lnTo>
                  <a:pt x="65220" y="6740"/>
                </a:lnTo>
                <a:lnTo>
                  <a:pt x="65180" y="6740"/>
                </a:lnTo>
                <a:lnTo>
                  <a:pt x="65160" y="6750"/>
                </a:lnTo>
                <a:lnTo>
                  <a:pt x="65140" y="6760"/>
                </a:lnTo>
                <a:lnTo>
                  <a:pt x="65080" y="6790"/>
                </a:lnTo>
                <a:lnTo>
                  <a:pt x="65020" y="6810"/>
                </a:lnTo>
                <a:lnTo>
                  <a:pt x="64960" y="6840"/>
                </a:lnTo>
                <a:lnTo>
                  <a:pt x="64940" y="6840"/>
                </a:lnTo>
                <a:lnTo>
                  <a:pt x="64910" y="6850"/>
                </a:lnTo>
                <a:lnTo>
                  <a:pt x="64790" y="6860"/>
                </a:lnTo>
                <a:lnTo>
                  <a:pt x="64760" y="6860"/>
                </a:lnTo>
                <a:lnTo>
                  <a:pt x="64740" y="6860"/>
                </a:lnTo>
                <a:lnTo>
                  <a:pt x="64730" y="6850"/>
                </a:lnTo>
                <a:lnTo>
                  <a:pt x="64700" y="6830"/>
                </a:lnTo>
                <a:lnTo>
                  <a:pt x="64680" y="6830"/>
                </a:lnTo>
                <a:lnTo>
                  <a:pt x="64620" y="6810"/>
                </a:lnTo>
                <a:lnTo>
                  <a:pt x="64590" y="6800"/>
                </a:lnTo>
                <a:lnTo>
                  <a:pt x="64530" y="6760"/>
                </a:lnTo>
                <a:lnTo>
                  <a:pt x="64520" y="6760"/>
                </a:lnTo>
                <a:lnTo>
                  <a:pt x="64490" y="6750"/>
                </a:lnTo>
                <a:lnTo>
                  <a:pt x="64460" y="6760"/>
                </a:lnTo>
                <a:lnTo>
                  <a:pt x="64440" y="6760"/>
                </a:lnTo>
                <a:lnTo>
                  <a:pt x="64420" y="6770"/>
                </a:lnTo>
                <a:lnTo>
                  <a:pt x="64410" y="6780"/>
                </a:lnTo>
                <a:lnTo>
                  <a:pt x="64390" y="6800"/>
                </a:lnTo>
                <a:lnTo>
                  <a:pt x="64370" y="6810"/>
                </a:lnTo>
                <a:lnTo>
                  <a:pt x="64350" y="6820"/>
                </a:lnTo>
                <a:lnTo>
                  <a:pt x="64330" y="6830"/>
                </a:lnTo>
                <a:lnTo>
                  <a:pt x="64270" y="6840"/>
                </a:lnTo>
                <a:lnTo>
                  <a:pt x="64250" y="6850"/>
                </a:lnTo>
                <a:lnTo>
                  <a:pt x="64210" y="6870"/>
                </a:lnTo>
                <a:lnTo>
                  <a:pt x="64190" y="6870"/>
                </a:lnTo>
                <a:lnTo>
                  <a:pt x="64170" y="6880"/>
                </a:lnTo>
                <a:lnTo>
                  <a:pt x="64150" y="6880"/>
                </a:lnTo>
                <a:lnTo>
                  <a:pt x="64120" y="6870"/>
                </a:lnTo>
                <a:lnTo>
                  <a:pt x="64100" y="6870"/>
                </a:lnTo>
                <a:lnTo>
                  <a:pt x="64080" y="6880"/>
                </a:lnTo>
                <a:lnTo>
                  <a:pt x="64070" y="6880"/>
                </a:lnTo>
                <a:lnTo>
                  <a:pt x="64050" y="6890"/>
                </a:lnTo>
                <a:lnTo>
                  <a:pt x="64000" y="6920"/>
                </a:lnTo>
                <a:lnTo>
                  <a:pt x="63990" y="6940"/>
                </a:lnTo>
                <a:lnTo>
                  <a:pt x="63930" y="6990"/>
                </a:lnTo>
                <a:lnTo>
                  <a:pt x="63880" y="7030"/>
                </a:lnTo>
                <a:lnTo>
                  <a:pt x="63860" y="7050"/>
                </a:lnTo>
                <a:lnTo>
                  <a:pt x="63800" y="7080"/>
                </a:lnTo>
                <a:lnTo>
                  <a:pt x="63780" y="7090"/>
                </a:lnTo>
                <a:lnTo>
                  <a:pt x="63710" y="7110"/>
                </a:lnTo>
                <a:lnTo>
                  <a:pt x="63690" y="7120"/>
                </a:lnTo>
                <a:lnTo>
                  <a:pt x="63620" y="7150"/>
                </a:lnTo>
                <a:lnTo>
                  <a:pt x="63610" y="7150"/>
                </a:lnTo>
                <a:lnTo>
                  <a:pt x="63600" y="7160"/>
                </a:lnTo>
                <a:lnTo>
                  <a:pt x="63580" y="7180"/>
                </a:lnTo>
                <a:lnTo>
                  <a:pt x="63550" y="7210"/>
                </a:lnTo>
                <a:lnTo>
                  <a:pt x="63540" y="7220"/>
                </a:lnTo>
                <a:lnTo>
                  <a:pt x="63520" y="7230"/>
                </a:lnTo>
                <a:lnTo>
                  <a:pt x="63490" y="7240"/>
                </a:lnTo>
                <a:lnTo>
                  <a:pt x="63480" y="7240"/>
                </a:lnTo>
                <a:lnTo>
                  <a:pt x="63470" y="7240"/>
                </a:lnTo>
                <a:lnTo>
                  <a:pt x="63460" y="7230"/>
                </a:lnTo>
                <a:lnTo>
                  <a:pt x="63440" y="7210"/>
                </a:lnTo>
                <a:lnTo>
                  <a:pt x="63410" y="7200"/>
                </a:lnTo>
                <a:lnTo>
                  <a:pt x="63390" y="7190"/>
                </a:lnTo>
                <a:lnTo>
                  <a:pt x="63380" y="7190"/>
                </a:lnTo>
                <a:lnTo>
                  <a:pt x="63350" y="7190"/>
                </a:lnTo>
                <a:lnTo>
                  <a:pt x="63290" y="7200"/>
                </a:lnTo>
                <a:lnTo>
                  <a:pt x="63270" y="7200"/>
                </a:lnTo>
                <a:lnTo>
                  <a:pt x="63230" y="7200"/>
                </a:lnTo>
                <a:lnTo>
                  <a:pt x="63200" y="7200"/>
                </a:lnTo>
                <a:lnTo>
                  <a:pt x="63180" y="7200"/>
                </a:lnTo>
                <a:lnTo>
                  <a:pt x="63130" y="7180"/>
                </a:lnTo>
                <a:lnTo>
                  <a:pt x="63110" y="7180"/>
                </a:lnTo>
                <a:lnTo>
                  <a:pt x="63100" y="7180"/>
                </a:lnTo>
                <a:lnTo>
                  <a:pt x="63080" y="7180"/>
                </a:lnTo>
                <a:lnTo>
                  <a:pt x="63050" y="7190"/>
                </a:lnTo>
                <a:lnTo>
                  <a:pt x="63030" y="7190"/>
                </a:lnTo>
                <a:lnTo>
                  <a:pt x="63010" y="7190"/>
                </a:lnTo>
                <a:lnTo>
                  <a:pt x="63000" y="7190"/>
                </a:lnTo>
                <a:lnTo>
                  <a:pt x="62980" y="7190"/>
                </a:lnTo>
                <a:lnTo>
                  <a:pt x="62950" y="7180"/>
                </a:lnTo>
                <a:lnTo>
                  <a:pt x="62910" y="7140"/>
                </a:lnTo>
                <a:lnTo>
                  <a:pt x="62890" y="7130"/>
                </a:lnTo>
                <a:lnTo>
                  <a:pt x="62870" y="7120"/>
                </a:lnTo>
                <a:lnTo>
                  <a:pt x="62830" y="7100"/>
                </a:lnTo>
                <a:lnTo>
                  <a:pt x="62820" y="7100"/>
                </a:lnTo>
                <a:lnTo>
                  <a:pt x="62820" y="7090"/>
                </a:lnTo>
                <a:lnTo>
                  <a:pt x="62810" y="7080"/>
                </a:lnTo>
                <a:lnTo>
                  <a:pt x="62810" y="7070"/>
                </a:lnTo>
                <a:lnTo>
                  <a:pt x="62820" y="7040"/>
                </a:lnTo>
                <a:lnTo>
                  <a:pt x="62820" y="7020"/>
                </a:lnTo>
                <a:lnTo>
                  <a:pt x="62840" y="7000"/>
                </a:lnTo>
                <a:lnTo>
                  <a:pt x="62860" y="6980"/>
                </a:lnTo>
                <a:lnTo>
                  <a:pt x="62890" y="6940"/>
                </a:lnTo>
                <a:lnTo>
                  <a:pt x="62900" y="6930"/>
                </a:lnTo>
                <a:lnTo>
                  <a:pt x="62910" y="6920"/>
                </a:lnTo>
                <a:lnTo>
                  <a:pt x="62930" y="6920"/>
                </a:lnTo>
                <a:lnTo>
                  <a:pt x="62960" y="6910"/>
                </a:lnTo>
                <a:lnTo>
                  <a:pt x="62970" y="6910"/>
                </a:lnTo>
                <a:lnTo>
                  <a:pt x="62980" y="6900"/>
                </a:lnTo>
                <a:lnTo>
                  <a:pt x="62990" y="6880"/>
                </a:lnTo>
                <a:lnTo>
                  <a:pt x="63000" y="6840"/>
                </a:lnTo>
                <a:lnTo>
                  <a:pt x="63000" y="6820"/>
                </a:lnTo>
                <a:lnTo>
                  <a:pt x="63010" y="6810"/>
                </a:lnTo>
                <a:lnTo>
                  <a:pt x="63090" y="6770"/>
                </a:lnTo>
                <a:lnTo>
                  <a:pt x="63120" y="6760"/>
                </a:lnTo>
                <a:lnTo>
                  <a:pt x="63220" y="6740"/>
                </a:lnTo>
                <a:lnTo>
                  <a:pt x="63250" y="6730"/>
                </a:lnTo>
                <a:lnTo>
                  <a:pt x="63270" y="6720"/>
                </a:lnTo>
                <a:lnTo>
                  <a:pt x="63280" y="6720"/>
                </a:lnTo>
                <a:lnTo>
                  <a:pt x="63290" y="6700"/>
                </a:lnTo>
                <a:lnTo>
                  <a:pt x="63310" y="6660"/>
                </a:lnTo>
                <a:lnTo>
                  <a:pt x="63310" y="6650"/>
                </a:lnTo>
                <a:lnTo>
                  <a:pt x="63320" y="6620"/>
                </a:lnTo>
                <a:lnTo>
                  <a:pt x="63350" y="6580"/>
                </a:lnTo>
                <a:lnTo>
                  <a:pt x="63380" y="6540"/>
                </a:lnTo>
                <a:lnTo>
                  <a:pt x="63400" y="6510"/>
                </a:lnTo>
                <a:lnTo>
                  <a:pt x="63420" y="6500"/>
                </a:lnTo>
                <a:lnTo>
                  <a:pt x="63450" y="6480"/>
                </a:lnTo>
                <a:lnTo>
                  <a:pt x="63500" y="6450"/>
                </a:lnTo>
                <a:lnTo>
                  <a:pt x="63560" y="6440"/>
                </a:lnTo>
                <a:lnTo>
                  <a:pt x="63580" y="6430"/>
                </a:lnTo>
                <a:lnTo>
                  <a:pt x="63610" y="6410"/>
                </a:lnTo>
                <a:lnTo>
                  <a:pt x="63640" y="6380"/>
                </a:lnTo>
                <a:lnTo>
                  <a:pt x="63670" y="6330"/>
                </a:lnTo>
                <a:lnTo>
                  <a:pt x="63730" y="6270"/>
                </a:lnTo>
                <a:lnTo>
                  <a:pt x="63740" y="6260"/>
                </a:lnTo>
                <a:lnTo>
                  <a:pt x="63810" y="6210"/>
                </a:lnTo>
                <a:lnTo>
                  <a:pt x="63820" y="6200"/>
                </a:lnTo>
                <a:lnTo>
                  <a:pt x="63930" y="6110"/>
                </a:lnTo>
                <a:lnTo>
                  <a:pt x="63970" y="6080"/>
                </a:lnTo>
                <a:lnTo>
                  <a:pt x="63980" y="6080"/>
                </a:lnTo>
                <a:lnTo>
                  <a:pt x="64030" y="6060"/>
                </a:lnTo>
                <a:lnTo>
                  <a:pt x="64050" y="6050"/>
                </a:lnTo>
                <a:lnTo>
                  <a:pt x="64070" y="6040"/>
                </a:lnTo>
                <a:lnTo>
                  <a:pt x="64100" y="6010"/>
                </a:lnTo>
                <a:lnTo>
                  <a:pt x="64110" y="6000"/>
                </a:lnTo>
                <a:lnTo>
                  <a:pt x="64130" y="5990"/>
                </a:lnTo>
                <a:lnTo>
                  <a:pt x="64150" y="5990"/>
                </a:lnTo>
                <a:lnTo>
                  <a:pt x="64180" y="5990"/>
                </a:lnTo>
                <a:lnTo>
                  <a:pt x="64300" y="6020"/>
                </a:lnTo>
                <a:lnTo>
                  <a:pt x="64320" y="6020"/>
                </a:lnTo>
                <a:lnTo>
                  <a:pt x="64360" y="6000"/>
                </a:lnTo>
                <a:lnTo>
                  <a:pt x="64380" y="6000"/>
                </a:lnTo>
                <a:lnTo>
                  <a:pt x="64460" y="5960"/>
                </a:lnTo>
                <a:lnTo>
                  <a:pt x="64500" y="5930"/>
                </a:lnTo>
                <a:lnTo>
                  <a:pt x="64540" y="5900"/>
                </a:lnTo>
                <a:lnTo>
                  <a:pt x="64550" y="5890"/>
                </a:lnTo>
                <a:lnTo>
                  <a:pt x="64560" y="5880"/>
                </a:lnTo>
                <a:lnTo>
                  <a:pt x="64590" y="5820"/>
                </a:lnTo>
                <a:lnTo>
                  <a:pt x="64620" y="5710"/>
                </a:lnTo>
                <a:lnTo>
                  <a:pt x="64680" y="5610"/>
                </a:lnTo>
                <a:lnTo>
                  <a:pt x="64700" y="5550"/>
                </a:lnTo>
                <a:lnTo>
                  <a:pt x="64710" y="5520"/>
                </a:lnTo>
                <a:lnTo>
                  <a:pt x="64730" y="5490"/>
                </a:lnTo>
                <a:lnTo>
                  <a:pt x="64770" y="5420"/>
                </a:lnTo>
                <a:lnTo>
                  <a:pt x="64800" y="5360"/>
                </a:lnTo>
                <a:lnTo>
                  <a:pt x="64800" y="5340"/>
                </a:lnTo>
                <a:lnTo>
                  <a:pt x="64810" y="5320"/>
                </a:lnTo>
                <a:lnTo>
                  <a:pt x="64800" y="5270"/>
                </a:lnTo>
                <a:lnTo>
                  <a:pt x="64800" y="5260"/>
                </a:lnTo>
                <a:lnTo>
                  <a:pt x="64810" y="5240"/>
                </a:lnTo>
                <a:lnTo>
                  <a:pt x="64820" y="5210"/>
                </a:lnTo>
                <a:lnTo>
                  <a:pt x="64840" y="5150"/>
                </a:lnTo>
                <a:lnTo>
                  <a:pt x="64860" y="5100"/>
                </a:lnTo>
                <a:lnTo>
                  <a:pt x="64880" y="5080"/>
                </a:lnTo>
                <a:lnTo>
                  <a:pt x="64880" y="5070"/>
                </a:lnTo>
                <a:lnTo>
                  <a:pt x="64890" y="5060"/>
                </a:lnTo>
                <a:lnTo>
                  <a:pt x="64920" y="5040"/>
                </a:lnTo>
                <a:lnTo>
                  <a:pt x="64930" y="5030"/>
                </a:lnTo>
                <a:lnTo>
                  <a:pt x="64940" y="5020"/>
                </a:lnTo>
                <a:lnTo>
                  <a:pt x="64960" y="4970"/>
                </a:lnTo>
                <a:lnTo>
                  <a:pt x="64990" y="4910"/>
                </a:lnTo>
                <a:lnTo>
                  <a:pt x="65020" y="4860"/>
                </a:lnTo>
                <a:lnTo>
                  <a:pt x="65030" y="4840"/>
                </a:lnTo>
                <a:lnTo>
                  <a:pt x="65070" y="4810"/>
                </a:lnTo>
                <a:lnTo>
                  <a:pt x="65110" y="4760"/>
                </a:lnTo>
                <a:lnTo>
                  <a:pt x="65140" y="4730"/>
                </a:lnTo>
                <a:lnTo>
                  <a:pt x="65150" y="4720"/>
                </a:lnTo>
                <a:lnTo>
                  <a:pt x="65160" y="4720"/>
                </a:lnTo>
                <a:lnTo>
                  <a:pt x="65170" y="4710"/>
                </a:lnTo>
                <a:lnTo>
                  <a:pt x="65200" y="4710"/>
                </a:lnTo>
                <a:lnTo>
                  <a:pt x="65220" y="4710"/>
                </a:lnTo>
                <a:lnTo>
                  <a:pt x="65240" y="4700"/>
                </a:lnTo>
                <a:lnTo>
                  <a:pt x="65260" y="4690"/>
                </a:lnTo>
                <a:lnTo>
                  <a:pt x="65270" y="4680"/>
                </a:lnTo>
                <a:lnTo>
                  <a:pt x="65320" y="4620"/>
                </a:lnTo>
                <a:lnTo>
                  <a:pt x="65340" y="4600"/>
                </a:lnTo>
                <a:lnTo>
                  <a:pt x="65370" y="4580"/>
                </a:lnTo>
                <a:lnTo>
                  <a:pt x="65390" y="4570"/>
                </a:lnTo>
                <a:lnTo>
                  <a:pt x="65430" y="4520"/>
                </a:lnTo>
                <a:lnTo>
                  <a:pt x="65450" y="4510"/>
                </a:lnTo>
                <a:lnTo>
                  <a:pt x="65470" y="4510"/>
                </a:lnTo>
                <a:lnTo>
                  <a:pt x="65500" y="4500"/>
                </a:lnTo>
                <a:lnTo>
                  <a:pt x="65520" y="4490"/>
                </a:lnTo>
                <a:lnTo>
                  <a:pt x="65560" y="4470"/>
                </a:lnTo>
                <a:lnTo>
                  <a:pt x="65610" y="4440"/>
                </a:lnTo>
                <a:lnTo>
                  <a:pt x="65620" y="4430"/>
                </a:lnTo>
                <a:lnTo>
                  <a:pt x="65630" y="4430"/>
                </a:lnTo>
                <a:lnTo>
                  <a:pt x="65650" y="4430"/>
                </a:lnTo>
                <a:lnTo>
                  <a:pt x="65660" y="4430"/>
                </a:lnTo>
                <a:lnTo>
                  <a:pt x="65670" y="4440"/>
                </a:lnTo>
                <a:lnTo>
                  <a:pt x="65670" y="4460"/>
                </a:lnTo>
                <a:lnTo>
                  <a:pt x="65680" y="4500"/>
                </a:lnTo>
                <a:lnTo>
                  <a:pt x="65690" y="4520"/>
                </a:lnTo>
                <a:lnTo>
                  <a:pt x="65700" y="4530"/>
                </a:lnTo>
                <a:lnTo>
                  <a:pt x="65710" y="4550"/>
                </a:lnTo>
                <a:lnTo>
                  <a:pt x="65740" y="4560"/>
                </a:lnTo>
                <a:lnTo>
                  <a:pt x="65750" y="4560"/>
                </a:lnTo>
                <a:lnTo>
                  <a:pt x="65770" y="4560"/>
                </a:lnTo>
                <a:lnTo>
                  <a:pt x="65780" y="4560"/>
                </a:lnTo>
                <a:lnTo>
                  <a:pt x="65800" y="4550"/>
                </a:lnTo>
                <a:lnTo>
                  <a:pt x="65810" y="4530"/>
                </a:lnTo>
                <a:lnTo>
                  <a:pt x="65820" y="4510"/>
                </a:lnTo>
                <a:lnTo>
                  <a:pt x="65820" y="4450"/>
                </a:lnTo>
                <a:lnTo>
                  <a:pt x="65950" y="3310"/>
                </a:lnTo>
                <a:lnTo>
                  <a:pt x="65950" y="3320"/>
                </a:lnTo>
                <a:lnTo>
                  <a:pt x="65980" y="3320"/>
                </a:lnTo>
                <a:lnTo>
                  <a:pt x="65980" y="3310"/>
                </a:lnTo>
                <a:lnTo>
                  <a:pt x="65990" y="3310"/>
                </a:lnTo>
                <a:lnTo>
                  <a:pt x="65990" y="3300"/>
                </a:lnTo>
                <a:lnTo>
                  <a:pt x="66000" y="3300"/>
                </a:lnTo>
                <a:lnTo>
                  <a:pt x="66000" y="3290"/>
                </a:lnTo>
                <a:lnTo>
                  <a:pt x="66010" y="3290"/>
                </a:lnTo>
                <a:lnTo>
                  <a:pt x="66020" y="3290"/>
                </a:lnTo>
                <a:lnTo>
                  <a:pt x="66020" y="3280"/>
                </a:lnTo>
                <a:lnTo>
                  <a:pt x="66020" y="3270"/>
                </a:lnTo>
                <a:lnTo>
                  <a:pt x="66030" y="3270"/>
                </a:lnTo>
                <a:lnTo>
                  <a:pt x="66030" y="3260"/>
                </a:lnTo>
                <a:lnTo>
                  <a:pt x="66050" y="3260"/>
                </a:lnTo>
                <a:lnTo>
                  <a:pt x="66060" y="3260"/>
                </a:lnTo>
                <a:lnTo>
                  <a:pt x="66060" y="3270"/>
                </a:lnTo>
                <a:lnTo>
                  <a:pt x="66090" y="3270"/>
                </a:lnTo>
                <a:lnTo>
                  <a:pt x="66090" y="3260"/>
                </a:lnTo>
                <a:lnTo>
                  <a:pt x="66090" y="3250"/>
                </a:lnTo>
                <a:lnTo>
                  <a:pt x="66110" y="3250"/>
                </a:lnTo>
                <a:lnTo>
                  <a:pt x="66120" y="3250"/>
                </a:lnTo>
                <a:lnTo>
                  <a:pt x="66160" y="3250"/>
                </a:lnTo>
                <a:lnTo>
                  <a:pt x="66160" y="3240"/>
                </a:lnTo>
                <a:lnTo>
                  <a:pt x="66170" y="3240"/>
                </a:lnTo>
                <a:lnTo>
                  <a:pt x="66180" y="3240"/>
                </a:lnTo>
                <a:lnTo>
                  <a:pt x="66180" y="3230"/>
                </a:lnTo>
                <a:lnTo>
                  <a:pt x="66190" y="3230"/>
                </a:lnTo>
                <a:lnTo>
                  <a:pt x="66190" y="3240"/>
                </a:lnTo>
                <a:lnTo>
                  <a:pt x="66220" y="3240"/>
                </a:lnTo>
                <a:lnTo>
                  <a:pt x="66230" y="3240"/>
                </a:lnTo>
                <a:lnTo>
                  <a:pt x="66230" y="3250"/>
                </a:lnTo>
                <a:lnTo>
                  <a:pt x="66240" y="3250"/>
                </a:lnTo>
                <a:lnTo>
                  <a:pt x="66240" y="3260"/>
                </a:lnTo>
                <a:lnTo>
                  <a:pt x="66250" y="3260"/>
                </a:lnTo>
                <a:lnTo>
                  <a:pt x="66250" y="3250"/>
                </a:lnTo>
                <a:lnTo>
                  <a:pt x="66260" y="3250"/>
                </a:lnTo>
                <a:lnTo>
                  <a:pt x="66280" y="3250"/>
                </a:lnTo>
                <a:lnTo>
                  <a:pt x="66290" y="3250"/>
                </a:lnTo>
                <a:lnTo>
                  <a:pt x="66290" y="3240"/>
                </a:lnTo>
                <a:lnTo>
                  <a:pt x="66300" y="3240"/>
                </a:lnTo>
                <a:lnTo>
                  <a:pt x="66310" y="3240"/>
                </a:lnTo>
                <a:lnTo>
                  <a:pt x="66310" y="3230"/>
                </a:lnTo>
                <a:lnTo>
                  <a:pt x="66320" y="3230"/>
                </a:lnTo>
                <a:lnTo>
                  <a:pt x="66330" y="3230"/>
                </a:lnTo>
                <a:lnTo>
                  <a:pt x="66330" y="3220"/>
                </a:lnTo>
                <a:lnTo>
                  <a:pt x="66350" y="3220"/>
                </a:lnTo>
                <a:lnTo>
                  <a:pt x="66360" y="3220"/>
                </a:lnTo>
                <a:lnTo>
                  <a:pt x="66360" y="3210"/>
                </a:lnTo>
                <a:lnTo>
                  <a:pt x="66390" y="3210"/>
                </a:lnTo>
                <a:lnTo>
                  <a:pt x="66390" y="3220"/>
                </a:lnTo>
                <a:lnTo>
                  <a:pt x="66410" y="3220"/>
                </a:lnTo>
                <a:lnTo>
                  <a:pt x="66410" y="3210"/>
                </a:lnTo>
                <a:lnTo>
                  <a:pt x="66420" y="3210"/>
                </a:lnTo>
                <a:lnTo>
                  <a:pt x="66460" y="3210"/>
                </a:lnTo>
                <a:lnTo>
                  <a:pt x="66470" y="3210"/>
                </a:lnTo>
                <a:lnTo>
                  <a:pt x="66470" y="3220"/>
                </a:lnTo>
                <a:lnTo>
                  <a:pt x="66480" y="3220"/>
                </a:lnTo>
                <a:lnTo>
                  <a:pt x="66480" y="3210"/>
                </a:lnTo>
                <a:lnTo>
                  <a:pt x="66490" y="3210"/>
                </a:lnTo>
                <a:lnTo>
                  <a:pt x="66500" y="3210"/>
                </a:lnTo>
                <a:lnTo>
                  <a:pt x="66500" y="3200"/>
                </a:lnTo>
                <a:lnTo>
                  <a:pt x="66510" y="3200"/>
                </a:lnTo>
                <a:lnTo>
                  <a:pt x="66520" y="3200"/>
                </a:lnTo>
                <a:lnTo>
                  <a:pt x="66530" y="3200"/>
                </a:lnTo>
                <a:lnTo>
                  <a:pt x="66540" y="3200"/>
                </a:lnTo>
                <a:lnTo>
                  <a:pt x="66550" y="3200"/>
                </a:lnTo>
                <a:lnTo>
                  <a:pt x="66560" y="3200"/>
                </a:lnTo>
                <a:lnTo>
                  <a:pt x="66590" y="3200"/>
                </a:lnTo>
                <a:lnTo>
                  <a:pt x="66590" y="3190"/>
                </a:lnTo>
                <a:lnTo>
                  <a:pt x="66600" y="3190"/>
                </a:lnTo>
                <a:lnTo>
                  <a:pt x="66600" y="3200"/>
                </a:lnTo>
                <a:lnTo>
                  <a:pt x="66640" y="3200"/>
                </a:lnTo>
                <a:lnTo>
                  <a:pt x="66640" y="3190"/>
                </a:lnTo>
                <a:lnTo>
                  <a:pt x="66650" y="3190"/>
                </a:lnTo>
                <a:lnTo>
                  <a:pt x="66660" y="3190"/>
                </a:lnTo>
                <a:lnTo>
                  <a:pt x="66660" y="3180"/>
                </a:lnTo>
                <a:lnTo>
                  <a:pt x="66670" y="3180"/>
                </a:lnTo>
                <a:lnTo>
                  <a:pt x="66670" y="3190"/>
                </a:lnTo>
                <a:lnTo>
                  <a:pt x="66680" y="3190"/>
                </a:lnTo>
                <a:lnTo>
                  <a:pt x="66680" y="3180"/>
                </a:lnTo>
                <a:lnTo>
                  <a:pt x="66700" y="3180"/>
                </a:lnTo>
                <a:lnTo>
                  <a:pt x="66700" y="3190"/>
                </a:lnTo>
                <a:lnTo>
                  <a:pt x="66710" y="3190"/>
                </a:lnTo>
                <a:lnTo>
                  <a:pt x="66720" y="3190"/>
                </a:lnTo>
                <a:lnTo>
                  <a:pt x="66720" y="3200"/>
                </a:lnTo>
                <a:lnTo>
                  <a:pt x="66720" y="3210"/>
                </a:lnTo>
                <a:lnTo>
                  <a:pt x="66730" y="3210"/>
                </a:lnTo>
                <a:lnTo>
                  <a:pt x="66740" y="3210"/>
                </a:lnTo>
                <a:lnTo>
                  <a:pt x="66740" y="3200"/>
                </a:lnTo>
                <a:lnTo>
                  <a:pt x="66790" y="3200"/>
                </a:lnTo>
                <a:lnTo>
                  <a:pt x="66790" y="3210"/>
                </a:lnTo>
                <a:lnTo>
                  <a:pt x="66800" y="3210"/>
                </a:lnTo>
                <a:lnTo>
                  <a:pt x="66800" y="3220"/>
                </a:lnTo>
                <a:lnTo>
                  <a:pt x="66810" y="3220"/>
                </a:lnTo>
                <a:lnTo>
                  <a:pt x="66820" y="3220"/>
                </a:lnTo>
                <a:lnTo>
                  <a:pt x="66820" y="3210"/>
                </a:lnTo>
                <a:lnTo>
                  <a:pt x="66830" y="3210"/>
                </a:lnTo>
                <a:lnTo>
                  <a:pt x="66830" y="3200"/>
                </a:lnTo>
                <a:lnTo>
                  <a:pt x="66840" y="3200"/>
                </a:lnTo>
                <a:lnTo>
                  <a:pt x="66850" y="3200"/>
                </a:lnTo>
                <a:lnTo>
                  <a:pt x="66850" y="3190"/>
                </a:lnTo>
                <a:lnTo>
                  <a:pt x="66860" y="3190"/>
                </a:lnTo>
                <a:lnTo>
                  <a:pt x="66860" y="3180"/>
                </a:lnTo>
                <a:lnTo>
                  <a:pt x="66870" y="3180"/>
                </a:lnTo>
                <a:lnTo>
                  <a:pt x="66870" y="3170"/>
                </a:lnTo>
                <a:lnTo>
                  <a:pt x="66880" y="3170"/>
                </a:lnTo>
                <a:lnTo>
                  <a:pt x="66880" y="3180"/>
                </a:lnTo>
                <a:lnTo>
                  <a:pt x="66880" y="3210"/>
                </a:lnTo>
                <a:lnTo>
                  <a:pt x="66890" y="3210"/>
                </a:lnTo>
                <a:lnTo>
                  <a:pt x="66910" y="3210"/>
                </a:lnTo>
                <a:lnTo>
                  <a:pt x="66920" y="3210"/>
                </a:lnTo>
                <a:lnTo>
                  <a:pt x="66920" y="3190"/>
                </a:lnTo>
                <a:lnTo>
                  <a:pt x="66920" y="3180"/>
                </a:lnTo>
                <a:lnTo>
                  <a:pt x="66930" y="3180"/>
                </a:lnTo>
                <a:lnTo>
                  <a:pt x="66930" y="3190"/>
                </a:lnTo>
                <a:lnTo>
                  <a:pt x="66940" y="3190"/>
                </a:lnTo>
                <a:lnTo>
                  <a:pt x="66950" y="3190"/>
                </a:lnTo>
                <a:lnTo>
                  <a:pt x="66950" y="3200"/>
                </a:lnTo>
                <a:lnTo>
                  <a:pt x="66970" y="3200"/>
                </a:lnTo>
                <a:lnTo>
                  <a:pt x="66980" y="3200"/>
                </a:lnTo>
                <a:lnTo>
                  <a:pt x="66990" y="3200"/>
                </a:lnTo>
                <a:lnTo>
                  <a:pt x="66990" y="3190"/>
                </a:lnTo>
                <a:lnTo>
                  <a:pt x="67000" y="3190"/>
                </a:lnTo>
                <a:lnTo>
                  <a:pt x="67000" y="3180"/>
                </a:lnTo>
                <a:lnTo>
                  <a:pt x="67010" y="3180"/>
                </a:lnTo>
                <a:lnTo>
                  <a:pt x="67020" y="3180"/>
                </a:lnTo>
                <a:lnTo>
                  <a:pt x="67080" y="3180"/>
                </a:lnTo>
                <a:lnTo>
                  <a:pt x="67100" y="3180"/>
                </a:lnTo>
                <a:lnTo>
                  <a:pt x="67120" y="3180"/>
                </a:lnTo>
                <a:lnTo>
                  <a:pt x="67120" y="3170"/>
                </a:lnTo>
                <a:lnTo>
                  <a:pt x="67120" y="3180"/>
                </a:lnTo>
                <a:lnTo>
                  <a:pt x="67130" y="3180"/>
                </a:lnTo>
                <a:lnTo>
                  <a:pt x="67130" y="3200"/>
                </a:lnTo>
                <a:lnTo>
                  <a:pt x="67120" y="3200"/>
                </a:lnTo>
                <a:lnTo>
                  <a:pt x="67120" y="3210"/>
                </a:lnTo>
                <a:lnTo>
                  <a:pt x="67130" y="3210"/>
                </a:lnTo>
                <a:lnTo>
                  <a:pt x="67130" y="3220"/>
                </a:lnTo>
                <a:lnTo>
                  <a:pt x="67130" y="3230"/>
                </a:lnTo>
                <a:lnTo>
                  <a:pt x="67140" y="3230"/>
                </a:lnTo>
                <a:lnTo>
                  <a:pt x="67150" y="3230"/>
                </a:lnTo>
                <a:lnTo>
                  <a:pt x="67150" y="3220"/>
                </a:lnTo>
                <a:lnTo>
                  <a:pt x="67160" y="3220"/>
                </a:lnTo>
                <a:lnTo>
                  <a:pt x="67170" y="3220"/>
                </a:lnTo>
                <a:lnTo>
                  <a:pt x="67170" y="3230"/>
                </a:lnTo>
                <a:lnTo>
                  <a:pt x="67180" y="3230"/>
                </a:lnTo>
                <a:lnTo>
                  <a:pt x="67180" y="3240"/>
                </a:lnTo>
                <a:lnTo>
                  <a:pt x="67190" y="3240"/>
                </a:lnTo>
                <a:lnTo>
                  <a:pt x="67190" y="3250"/>
                </a:lnTo>
                <a:lnTo>
                  <a:pt x="67180" y="3250"/>
                </a:lnTo>
                <a:lnTo>
                  <a:pt x="67180" y="3260"/>
                </a:lnTo>
                <a:lnTo>
                  <a:pt x="67180" y="3270"/>
                </a:lnTo>
                <a:lnTo>
                  <a:pt x="67190" y="3270"/>
                </a:lnTo>
                <a:lnTo>
                  <a:pt x="67190" y="3260"/>
                </a:lnTo>
                <a:lnTo>
                  <a:pt x="67210" y="3260"/>
                </a:lnTo>
                <a:lnTo>
                  <a:pt x="67210" y="3270"/>
                </a:lnTo>
                <a:lnTo>
                  <a:pt x="67210" y="3260"/>
                </a:lnTo>
                <a:lnTo>
                  <a:pt x="67220" y="3260"/>
                </a:lnTo>
                <a:lnTo>
                  <a:pt x="67220" y="3250"/>
                </a:lnTo>
                <a:lnTo>
                  <a:pt x="67230" y="3250"/>
                </a:lnTo>
                <a:lnTo>
                  <a:pt x="67250" y="3250"/>
                </a:lnTo>
                <a:lnTo>
                  <a:pt x="67250" y="3240"/>
                </a:lnTo>
                <a:lnTo>
                  <a:pt x="67260" y="3240"/>
                </a:lnTo>
                <a:lnTo>
                  <a:pt x="67260" y="3200"/>
                </a:lnTo>
                <a:lnTo>
                  <a:pt x="67250" y="3200"/>
                </a:lnTo>
                <a:lnTo>
                  <a:pt x="67250" y="3210"/>
                </a:lnTo>
                <a:lnTo>
                  <a:pt x="67250" y="3220"/>
                </a:lnTo>
                <a:lnTo>
                  <a:pt x="67230" y="3220"/>
                </a:lnTo>
                <a:lnTo>
                  <a:pt x="67230" y="3230"/>
                </a:lnTo>
                <a:lnTo>
                  <a:pt x="67230" y="3240"/>
                </a:lnTo>
                <a:lnTo>
                  <a:pt x="67220" y="3240"/>
                </a:lnTo>
                <a:lnTo>
                  <a:pt x="67220" y="3250"/>
                </a:lnTo>
                <a:lnTo>
                  <a:pt x="67200" y="3250"/>
                </a:lnTo>
                <a:lnTo>
                  <a:pt x="67200" y="3240"/>
                </a:lnTo>
                <a:lnTo>
                  <a:pt x="67210" y="3240"/>
                </a:lnTo>
                <a:lnTo>
                  <a:pt x="67210" y="3230"/>
                </a:lnTo>
                <a:lnTo>
                  <a:pt x="67210" y="3220"/>
                </a:lnTo>
                <a:lnTo>
                  <a:pt x="67210" y="3210"/>
                </a:lnTo>
                <a:lnTo>
                  <a:pt x="67200" y="3210"/>
                </a:lnTo>
                <a:lnTo>
                  <a:pt x="67200" y="3200"/>
                </a:lnTo>
                <a:lnTo>
                  <a:pt x="67200" y="3190"/>
                </a:lnTo>
                <a:lnTo>
                  <a:pt x="67200" y="3180"/>
                </a:lnTo>
                <a:lnTo>
                  <a:pt x="67210" y="3180"/>
                </a:lnTo>
                <a:lnTo>
                  <a:pt x="67220" y="3180"/>
                </a:lnTo>
                <a:lnTo>
                  <a:pt x="67220" y="3170"/>
                </a:lnTo>
                <a:lnTo>
                  <a:pt x="67250" y="3170"/>
                </a:lnTo>
                <a:lnTo>
                  <a:pt x="67250" y="3160"/>
                </a:lnTo>
                <a:lnTo>
                  <a:pt x="67260" y="3160"/>
                </a:lnTo>
                <a:lnTo>
                  <a:pt x="67270" y="3160"/>
                </a:lnTo>
                <a:lnTo>
                  <a:pt x="67270" y="3150"/>
                </a:lnTo>
                <a:lnTo>
                  <a:pt x="67280" y="3150"/>
                </a:lnTo>
                <a:lnTo>
                  <a:pt x="67280" y="3140"/>
                </a:lnTo>
                <a:lnTo>
                  <a:pt x="67280" y="3130"/>
                </a:lnTo>
                <a:lnTo>
                  <a:pt x="67290" y="3130"/>
                </a:lnTo>
                <a:lnTo>
                  <a:pt x="67290" y="3120"/>
                </a:lnTo>
                <a:lnTo>
                  <a:pt x="67320" y="3120"/>
                </a:lnTo>
                <a:lnTo>
                  <a:pt x="67320" y="3140"/>
                </a:lnTo>
                <a:lnTo>
                  <a:pt x="67330" y="3140"/>
                </a:lnTo>
                <a:lnTo>
                  <a:pt x="67330" y="3150"/>
                </a:lnTo>
                <a:lnTo>
                  <a:pt x="67320" y="3150"/>
                </a:lnTo>
                <a:lnTo>
                  <a:pt x="67310" y="3150"/>
                </a:lnTo>
                <a:lnTo>
                  <a:pt x="67310" y="3160"/>
                </a:lnTo>
                <a:lnTo>
                  <a:pt x="67310" y="3170"/>
                </a:lnTo>
                <a:lnTo>
                  <a:pt x="67300" y="3170"/>
                </a:lnTo>
                <a:lnTo>
                  <a:pt x="67310" y="3170"/>
                </a:lnTo>
                <a:lnTo>
                  <a:pt x="67310" y="3180"/>
                </a:lnTo>
                <a:lnTo>
                  <a:pt x="67320" y="3180"/>
                </a:lnTo>
                <a:lnTo>
                  <a:pt x="67330" y="3180"/>
                </a:lnTo>
                <a:lnTo>
                  <a:pt x="67340" y="3180"/>
                </a:lnTo>
                <a:lnTo>
                  <a:pt x="67350" y="3180"/>
                </a:lnTo>
                <a:lnTo>
                  <a:pt x="67350" y="3190"/>
                </a:lnTo>
                <a:lnTo>
                  <a:pt x="67360" y="3190"/>
                </a:lnTo>
                <a:lnTo>
                  <a:pt x="67360" y="3200"/>
                </a:lnTo>
                <a:lnTo>
                  <a:pt x="67370" y="3200"/>
                </a:lnTo>
                <a:lnTo>
                  <a:pt x="67370" y="3210"/>
                </a:lnTo>
                <a:lnTo>
                  <a:pt x="67380" y="3210"/>
                </a:lnTo>
                <a:lnTo>
                  <a:pt x="67380" y="3220"/>
                </a:lnTo>
                <a:lnTo>
                  <a:pt x="67390" y="3220"/>
                </a:lnTo>
                <a:lnTo>
                  <a:pt x="67400" y="3220"/>
                </a:lnTo>
                <a:lnTo>
                  <a:pt x="67410" y="3220"/>
                </a:lnTo>
                <a:lnTo>
                  <a:pt x="67410" y="3240"/>
                </a:lnTo>
                <a:lnTo>
                  <a:pt x="67410" y="3260"/>
                </a:lnTo>
                <a:lnTo>
                  <a:pt x="67410" y="3250"/>
                </a:lnTo>
                <a:lnTo>
                  <a:pt x="67420" y="3250"/>
                </a:lnTo>
                <a:lnTo>
                  <a:pt x="67420" y="3240"/>
                </a:lnTo>
                <a:lnTo>
                  <a:pt x="67430" y="3240"/>
                </a:lnTo>
                <a:lnTo>
                  <a:pt x="67430" y="3230"/>
                </a:lnTo>
                <a:lnTo>
                  <a:pt x="67440" y="3230"/>
                </a:lnTo>
                <a:lnTo>
                  <a:pt x="67460" y="3230"/>
                </a:lnTo>
                <a:lnTo>
                  <a:pt x="67460" y="3220"/>
                </a:lnTo>
                <a:lnTo>
                  <a:pt x="67480" y="3220"/>
                </a:lnTo>
                <a:lnTo>
                  <a:pt x="67490" y="3220"/>
                </a:lnTo>
                <a:lnTo>
                  <a:pt x="67500" y="3220"/>
                </a:lnTo>
                <a:lnTo>
                  <a:pt x="67500" y="3210"/>
                </a:lnTo>
                <a:lnTo>
                  <a:pt x="67510" y="3210"/>
                </a:lnTo>
                <a:lnTo>
                  <a:pt x="67510" y="3200"/>
                </a:lnTo>
                <a:lnTo>
                  <a:pt x="67520" y="3200"/>
                </a:lnTo>
                <a:lnTo>
                  <a:pt x="67520" y="3190"/>
                </a:lnTo>
                <a:lnTo>
                  <a:pt x="67550" y="3190"/>
                </a:lnTo>
                <a:lnTo>
                  <a:pt x="67550" y="3210"/>
                </a:lnTo>
                <a:lnTo>
                  <a:pt x="67550" y="3220"/>
                </a:lnTo>
                <a:lnTo>
                  <a:pt x="67560" y="3220"/>
                </a:lnTo>
                <a:lnTo>
                  <a:pt x="67560" y="3210"/>
                </a:lnTo>
                <a:lnTo>
                  <a:pt x="67560" y="3200"/>
                </a:lnTo>
                <a:lnTo>
                  <a:pt x="67570" y="3200"/>
                </a:lnTo>
                <a:lnTo>
                  <a:pt x="67570" y="3190"/>
                </a:lnTo>
                <a:lnTo>
                  <a:pt x="67590" y="3190"/>
                </a:lnTo>
                <a:lnTo>
                  <a:pt x="67590" y="3180"/>
                </a:lnTo>
                <a:lnTo>
                  <a:pt x="67600" y="3180"/>
                </a:lnTo>
                <a:lnTo>
                  <a:pt x="67610" y="3180"/>
                </a:lnTo>
                <a:lnTo>
                  <a:pt x="67610" y="3170"/>
                </a:lnTo>
                <a:lnTo>
                  <a:pt x="67630" y="3170"/>
                </a:lnTo>
                <a:lnTo>
                  <a:pt x="67630" y="3180"/>
                </a:lnTo>
                <a:lnTo>
                  <a:pt x="67640" y="3180"/>
                </a:lnTo>
                <a:lnTo>
                  <a:pt x="67640" y="3190"/>
                </a:lnTo>
                <a:lnTo>
                  <a:pt x="67670" y="3190"/>
                </a:lnTo>
                <a:lnTo>
                  <a:pt x="67670" y="3200"/>
                </a:lnTo>
                <a:lnTo>
                  <a:pt x="67680" y="3200"/>
                </a:lnTo>
                <a:lnTo>
                  <a:pt x="67690" y="3200"/>
                </a:lnTo>
                <a:lnTo>
                  <a:pt x="67690" y="3210"/>
                </a:lnTo>
                <a:lnTo>
                  <a:pt x="67690" y="3220"/>
                </a:lnTo>
                <a:lnTo>
                  <a:pt x="67680" y="3220"/>
                </a:lnTo>
                <a:lnTo>
                  <a:pt x="67680" y="3230"/>
                </a:lnTo>
                <a:lnTo>
                  <a:pt x="67690" y="3230"/>
                </a:lnTo>
                <a:lnTo>
                  <a:pt x="67690" y="3240"/>
                </a:lnTo>
                <a:lnTo>
                  <a:pt x="67700" y="3240"/>
                </a:lnTo>
                <a:lnTo>
                  <a:pt x="67710" y="3240"/>
                </a:lnTo>
                <a:lnTo>
                  <a:pt x="67710" y="3250"/>
                </a:lnTo>
                <a:lnTo>
                  <a:pt x="67710" y="3260"/>
                </a:lnTo>
                <a:lnTo>
                  <a:pt x="67730" y="3260"/>
                </a:lnTo>
                <a:lnTo>
                  <a:pt x="67730" y="3280"/>
                </a:lnTo>
                <a:lnTo>
                  <a:pt x="67720" y="3280"/>
                </a:lnTo>
                <a:lnTo>
                  <a:pt x="67720" y="3290"/>
                </a:lnTo>
                <a:lnTo>
                  <a:pt x="67700" y="3290"/>
                </a:lnTo>
                <a:lnTo>
                  <a:pt x="67700" y="3300"/>
                </a:lnTo>
                <a:lnTo>
                  <a:pt x="67690" y="3300"/>
                </a:lnTo>
                <a:lnTo>
                  <a:pt x="67690" y="3310"/>
                </a:lnTo>
                <a:lnTo>
                  <a:pt x="67680" y="3310"/>
                </a:lnTo>
                <a:lnTo>
                  <a:pt x="67660" y="3310"/>
                </a:lnTo>
                <a:lnTo>
                  <a:pt x="67660" y="3350"/>
                </a:lnTo>
                <a:lnTo>
                  <a:pt x="67650" y="3350"/>
                </a:lnTo>
                <a:lnTo>
                  <a:pt x="67650" y="3360"/>
                </a:lnTo>
                <a:lnTo>
                  <a:pt x="67640" y="3360"/>
                </a:lnTo>
                <a:lnTo>
                  <a:pt x="67640" y="3370"/>
                </a:lnTo>
                <a:lnTo>
                  <a:pt x="67630" y="3370"/>
                </a:lnTo>
                <a:lnTo>
                  <a:pt x="67630" y="3380"/>
                </a:lnTo>
                <a:lnTo>
                  <a:pt x="67620" y="3380"/>
                </a:lnTo>
                <a:lnTo>
                  <a:pt x="67620" y="3390"/>
                </a:lnTo>
                <a:lnTo>
                  <a:pt x="67610" y="3390"/>
                </a:lnTo>
                <a:lnTo>
                  <a:pt x="67610" y="3400"/>
                </a:lnTo>
                <a:lnTo>
                  <a:pt x="67610" y="3410"/>
                </a:lnTo>
                <a:lnTo>
                  <a:pt x="67600" y="3410"/>
                </a:lnTo>
                <a:lnTo>
                  <a:pt x="67600" y="3400"/>
                </a:lnTo>
                <a:lnTo>
                  <a:pt x="67590" y="3400"/>
                </a:lnTo>
                <a:lnTo>
                  <a:pt x="67590" y="3420"/>
                </a:lnTo>
                <a:lnTo>
                  <a:pt x="67590" y="3430"/>
                </a:lnTo>
                <a:lnTo>
                  <a:pt x="67580" y="3430"/>
                </a:lnTo>
                <a:lnTo>
                  <a:pt x="67580" y="3440"/>
                </a:lnTo>
                <a:lnTo>
                  <a:pt x="67570" y="3440"/>
                </a:lnTo>
                <a:lnTo>
                  <a:pt x="67570" y="3450"/>
                </a:lnTo>
                <a:lnTo>
                  <a:pt x="67560" y="3450"/>
                </a:lnTo>
                <a:lnTo>
                  <a:pt x="67560" y="3460"/>
                </a:lnTo>
                <a:lnTo>
                  <a:pt x="67550" y="3460"/>
                </a:lnTo>
                <a:lnTo>
                  <a:pt x="67540" y="3460"/>
                </a:lnTo>
                <a:lnTo>
                  <a:pt x="67540" y="3470"/>
                </a:lnTo>
                <a:lnTo>
                  <a:pt x="67530" y="3470"/>
                </a:lnTo>
                <a:lnTo>
                  <a:pt x="67530" y="3480"/>
                </a:lnTo>
                <a:lnTo>
                  <a:pt x="67520" y="3480"/>
                </a:lnTo>
                <a:lnTo>
                  <a:pt x="67520" y="3490"/>
                </a:lnTo>
                <a:lnTo>
                  <a:pt x="67500" y="3490"/>
                </a:lnTo>
                <a:lnTo>
                  <a:pt x="67490" y="3490"/>
                </a:lnTo>
                <a:lnTo>
                  <a:pt x="67480" y="3490"/>
                </a:lnTo>
                <a:lnTo>
                  <a:pt x="67480" y="3480"/>
                </a:lnTo>
                <a:lnTo>
                  <a:pt x="67460" y="3480"/>
                </a:lnTo>
                <a:lnTo>
                  <a:pt x="67450" y="3480"/>
                </a:lnTo>
                <a:lnTo>
                  <a:pt x="67450" y="3470"/>
                </a:lnTo>
                <a:lnTo>
                  <a:pt x="67450" y="3460"/>
                </a:lnTo>
                <a:lnTo>
                  <a:pt x="67460" y="3460"/>
                </a:lnTo>
                <a:lnTo>
                  <a:pt x="67430" y="3460"/>
                </a:lnTo>
                <a:lnTo>
                  <a:pt x="67430" y="3440"/>
                </a:lnTo>
                <a:lnTo>
                  <a:pt x="67420" y="3440"/>
                </a:lnTo>
                <a:lnTo>
                  <a:pt x="67420" y="3450"/>
                </a:lnTo>
                <a:lnTo>
                  <a:pt x="67390" y="3450"/>
                </a:lnTo>
                <a:lnTo>
                  <a:pt x="67390" y="3440"/>
                </a:lnTo>
                <a:lnTo>
                  <a:pt x="67370" y="3440"/>
                </a:lnTo>
                <a:lnTo>
                  <a:pt x="67320" y="3440"/>
                </a:lnTo>
                <a:lnTo>
                  <a:pt x="67310" y="3440"/>
                </a:lnTo>
                <a:lnTo>
                  <a:pt x="67290" y="3440"/>
                </a:lnTo>
                <a:lnTo>
                  <a:pt x="67290" y="3430"/>
                </a:lnTo>
                <a:lnTo>
                  <a:pt x="67280" y="3430"/>
                </a:lnTo>
                <a:lnTo>
                  <a:pt x="67280" y="3420"/>
                </a:lnTo>
                <a:lnTo>
                  <a:pt x="67250" y="3420"/>
                </a:lnTo>
                <a:lnTo>
                  <a:pt x="67250" y="3410"/>
                </a:lnTo>
                <a:lnTo>
                  <a:pt x="67240" y="3410"/>
                </a:lnTo>
                <a:lnTo>
                  <a:pt x="67240" y="3420"/>
                </a:lnTo>
                <a:lnTo>
                  <a:pt x="67250" y="3420"/>
                </a:lnTo>
                <a:lnTo>
                  <a:pt x="67250" y="3430"/>
                </a:lnTo>
                <a:lnTo>
                  <a:pt x="67250" y="3440"/>
                </a:lnTo>
                <a:lnTo>
                  <a:pt x="67280" y="3440"/>
                </a:lnTo>
                <a:lnTo>
                  <a:pt x="67290" y="3440"/>
                </a:lnTo>
                <a:lnTo>
                  <a:pt x="67290" y="3450"/>
                </a:lnTo>
                <a:lnTo>
                  <a:pt x="67300" y="3450"/>
                </a:lnTo>
                <a:lnTo>
                  <a:pt x="67300" y="3460"/>
                </a:lnTo>
                <a:lnTo>
                  <a:pt x="67310" y="3460"/>
                </a:lnTo>
                <a:lnTo>
                  <a:pt x="67310" y="3470"/>
                </a:lnTo>
                <a:lnTo>
                  <a:pt x="67340" y="3470"/>
                </a:lnTo>
                <a:lnTo>
                  <a:pt x="67340" y="3480"/>
                </a:lnTo>
                <a:lnTo>
                  <a:pt x="67340" y="3520"/>
                </a:lnTo>
                <a:lnTo>
                  <a:pt x="67330" y="3520"/>
                </a:lnTo>
                <a:lnTo>
                  <a:pt x="67320" y="3520"/>
                </a:lnTo>
                <a:lnTo>
                  <a:pt x="67320" y="3540"/>
                </a:lnTo>
                <a:lnTo>
                  <a:pt x="67320" y="3550"/>
                </a:lnTo>
                <a:lnTo>
                  <a:pt x="67320" y="3560"/>
                </a:lnTo>
                <a:lnTo>
                  <a:pt x="67310" y="3560"/>
                </a:lnTo>
                <a:lnTo>
                  <a:pt x="67310" y="3570"/>
                </a:lnTo>
                <a:lnTo>
                  <a:pt x="67310" y="3580"/>
                </a:lnTo>
                <a:lnTo>
                  <a:pt x="67300" y="3580"/>
                </a:lnTo>
                <a:lnTo>
                  <a:pt x="67300" y="3590"/>
                </a:lnTo>
                <a:lnTo>
                  <a:pt x="67290" y="3590"/>
                </a:lnTo>
                <a:lnTo>
                  <a:pt x="67270" y="3590"/>
                </a:lnTo>
                <a:lnTo>
                  <a:pt x="67270" y="3600"/>
                </a:lnTo>
                <a:lnTo>
                  <a:pt x="67250" y="3600"/>
                </a:lnTo>
                <a:lnTo>
                  <a:pt x="67250" y="3610"/>
                </a:lnTo>
                <a:lnTo>
                  <a:pt x="67240" y="3610"/>
                </a:lnTo>
                <a:lnTo>
                  <a:pt x="67240" y="3620"/>
                </a:lnTo>
                <a:lnTo>
                  <a:pt x="67230" y="3620"/>
                </a:lnTo>
                <a:lnTo>
                  <a:pt x="67230" y="3630"/>
                </a:lnTo>
                <a:lnTo>
                  <a:pt x="67220" y="3630"/>
                </a:lnTo>
                <a:lnTo>
                  <a:pt x="67220" y="3640"/>
                </a:lnTo>
                <a:lnTo>
                  <a:pt x="67190" y="3640"/>
                </a:lnTo>
                <a:lnTo>
                  <a:pt x="67190" y="3630"/>
                </a:lnTo>
                <a:lnTo>
                  <a:pt x="67150" y="3630"/>
                </a:lnTo>
                <a:lnTo>
                  <a:pt x="67150" y="3620"/>
                </a:lnTo>
                <a:lnTo>
                  <a:pt x="67140" y="3620"/>
                </a:lnTo>
                <a:lnTo>
                  <a:pt x="67140" y="3610"/>
                </a:lnTo>
                <a:lnTo>
                  <a:pt x="67130" y="3610"/>
                </a:lnTo>
                <a:lnTo>
                  <a:pt x="67130" y="3600"/>
                </a:lnTo>
                <a:lnTo>
                  <a:pt x="67110" y="3600"/>
                </a:lnTo>
                <a:lnTo>
                  <a:pt x="67110" y="3590"/>
                </a:lnTo>
                <a:lnTo>
                  <a:pt x="67100" y="3590"/>
                </a:lnTo>
                <a:lnTo>
                  <a:pt x="67100" y="3600"/>
                </a:lnTo>
                <a:lnTo>
                  <a:pt x="67080" y="3600"/>
                </a:lnTo>
                <a:lnTo>
                  <a:pt x="67070" y="3600"/>
                </a:lnTo>
                <a:lnTo>
                  <a:pt x="67060" y="3600"/>
                </a:lnTo>
                <a:lnTo>
                  <a:pt x="67060" y="3610"/>
                </a:lnTo>
                <a:lnTo>
                  <a:pt x="67040" y="3610"/>
                </a:lnTo>
                <a:lnTo>
                  <a:pt x="67030" y="3610"/>
                </a:lnTo>
                <a:lnTo>
                  <a:pt x="67020" y="3610"/>
                </a:lnTo>
                <a:lnTo>
                  <a:pt x="67010" y="3610"/>
                </a:lnTo>
                <a:lnTo>
                  <a:pt x="67010" y="3620"/>
                </a:lnTo>
                <a:lnTo>
                  <a:pt x="67000" y="3620"/>
                </a:lnTo>
                <a:lnTo>
                  <a:pt x="66990" y="3620"/>
                </a:lnTo>
                <a:lnTo>
                  <a:pt x="66990" y="3630"/>
                </a:lnTo>
                <a:lnTo>
                  <a:pt x="66970" y="3630"/>
                </a:lnTo>
                <a:lnTo>
                  <a:pt x="66950" y="3630"/>
                </a:lnTo>
                <a:lnTo>
                  <a:pt x="66950" y="3640"/>
                </a:lnTo>
                <a:lnTo>
                  <a:pt x="66940" y="3640"/>
                </a:lnTo>
                <a:lnTo>
                  <a:pt x="66920" y="3640"/>
                </a:lnTo>
                <a:lnTo>
                  <a:pt x="66920" y="3650"/>
                </a:lnTo>
                <a:lnTo>
                  <a:pt x="66910" y="3650"/>
                </a:lnTo>
                <a:lnTo>
                  <a:pt x="66910" y="3660"/>
                </a:lnTo>
                <a:lnTo>
                  <a:pt x="66900" y="3660"/>
                </a:lnTo>
                <a:lnTo>
                  <a:pt x="66900" y="3650"/>
                </a:lnTo>
                <a:lnTo>
                  <a:pt x="66890" y="3650"/>
                </a:lnTo>
                <a:lnTo>
                  <a:pt x="66890" y="3660"/>
                </a:lnTo>
                <a:lnTo>
                  <a:pt x="66880" y="3660"/>
                </a:lnTo>
                <a:lnTo>
                  <a:pt x="66810" y="3660"/>
                </a:lnTo>
                <a:lnTo>
                  <a:pt x="66810" y="3650"/>
                </a:lnTo>
                <a:lnTo>
                  <a:pt x="66800" y="3650"/>
                </a:lnTo>
                <a:lnTo>
                  <a:pt x="66800" y="3640"/>
                </a:lnTo>
                <a:lnTo>
                  <a:pt x="66810" y="3640"/>
                </a:lnTo>
                <a:lnTo>
                  <a:pt x="66810" y="3630"/>
                </a:lnTo>
                <a:lnTo>
                  <a:pt x="66790" y="3630"/>
                </a:lnTo>
                <a:lnTo>
                  <a:pt x="66790" y="3640"/>
                </a:lnTo>
                <a:lnTo>
                  <a:pt x="66780" y="3640"/>
                </a:lnTo>
                <a:lnTo>
                  <a:pt x="66770" y="3640"/>
                </a:lnTo>
                <a:lnTo>
                  <a:pt x="66770" y="3650"/>
                </a:lnTo>
                <a:lnTo>
                  <a:pt x="66760" y="3650"/>
                </a:lnTo>
                <a:lnTo>
                  <a:pt x="66760" y="3660"/>
                </a:lnTo>
                <a:lnTo>
                  <a:pt x="66750" y="3660"/>
                </a:lnTo>
                <a:lnTo>
                  <a:pt x="66750" y="3650"/>
                </a:lnTo>
                <a:lnTo>
                  <a:pt x="66740" y="3650"/>
                </a:lnTo>
                <a:lnTo>
                  <a:pt x="66740" y="3660"/>
                </a:lnTo>
                <a:lnTo>
                  <a:pt x="66720" y="3660"/>
                </a:lnTo>
                <a:lnTo>
                  <a:pt x="66720" y="3650"/>
                </a:lnTo>
                <a:lnTo>
                  <a:pt x="66710" y="3650"/>
                </a:lnTo>
                <a:lnTo>
                  <a:pt x="66700" y="3650"/>
                </a:lnTo>
                <a:lnTo>
                  <a:pt x="66700" y="3640"/>
                </a:lnTo>
                <a:lnTo>
                  <a:pt x="66700" y="3650"/>
                </a:lnTo>
                <a:lnTo>
                  <a:pt x="66690" y="3650"/>
                </a:lnTo>
                <a:lnTo>
                  <a:pt x="66680" y="3650"/>
                </a:lnTo>
                <a:lnTo>
                  <a:pt x="66670" y="3650"/>
                </a:lnTo>
                <a:lnTo>
                  <a:pt x="66650" y="3650"/>
                </a:lnTo>
                <a:lnTo>
                  <a:pt x="66650" y="3640"/>
                </a:lnTo>
                <a:lnTo>
                  <a:pt x="66640" y="3640"/>
                </a:lnTo>
                <a:lnTo>
                  <a:pt x="66640" y="3630"/>
                </a:lnTo>
                <a:lnTo>
                  <a:pt x="66630" y="3630"/>
                </a:lnTo>
                <a:lnTo>
                  <a:pt x="66620" y="3630"/>
                </a:lnTo>
                <a:lnTo>
                  <a:pt x="66620" y="3610"/>
                </a:lnTo>
                <a:lnTo>
                  <a:pt x="66610" y="3610"/>
                </a:lnTo>
                <a:lnTo>
                  <a:pt x="66610" y="3600"/>
                </a:lnTo>
                <a:lnTo>
                  <a:pt x="66610" y="3590"/>
                </a:lnTo>
                <a:lnTo>
                  <a:pt x="66600" y="3590"/>
                </a:lnTo>
                <a:lnTo>
                  <a:pt x="66600" y="3580"/>
                </a:lnTo>
                <a:lnTo>
                  <a:pt x="66590" y="3580"/>
                </a:lnTo>
                <a:lnTo>
                  <a:pt x="66590" y="3570"/>
                </a:lnTo>
                <a:lnTo>
                  <a:pt x="66590" y="3560"/>
                </a:lnTo>
                <a:lnTo>
                  <a:pt x="66580" y="3560"/>
                </a:lnTo>
                <a:lnTo>
                  <a:pt x="66570" y="3560"/>
                </a:lnTo>
                <a:lnTo>
                  <a:pt x="66560" y="3560"/>
                </a:lnTo>
                <a:lnTo>
                  <a:pt x="66560" y="3580"/>
                </a:lnTo>
                <a:lnTo>
                  <a:pt x="66570" y="3580"/>
                </a:lnTo>
                <a:lnTo>
                  <a:pt x="66570" y="3590"/>
                </a:lnTo>
                <a:lnTo>
                  <a:pt x="66580" y="3590"/>
                </a:lnTo>
                <a:lnTo>
                  <a:pt x="66580" y="3600"/>
                </a:lnTo>
                <a:lnTo>
                  <a:pt x="66590" y="3600"/>
                </a:lnTo>
                <a:lnTo>
                  <a:pt x="66590" y="3610"/>
                </a:lnTo>
                <a:lnTo>
                  <a:pt x="66590" y="3620"/>
                </a:lnTo>
                <a:lnTo>
                  <a:pt x="66600" y="3620"/>
                </a:lnTo>
                <a:lnTo>
                  <a:pt x="66600" y="3640"/>
                </a:lnTo>
                <a:lnTo>
                  <a:pt x="66600" y="3650"/>
                </a:lnTo>
                <a:lnTo>
                  <a:pt x="66610" y="3650"/>
                </a:lnTo>
                <a:lnTo>
                  <a:pt x="66610" y="3660"/>
                </a:lnTo>
                <a:lnTo>
                  <a:pt x="66600" y="3660"/>
                </a:lnTo>
                <a:lnTo>
                  <a:pt x="66600" y="3670"/>
                </a:lnTo>
                <a:lnTo>
                  <a:pt x="66590" y="3670"/>
                </a:lnTo>
                <a:lnTo>
                  <a:pt x="66580" y="3670"/>
                </a:lnTo>
                <a:lnTo>
                  <a:pt x="66580" y="3660"/>
                </a:lnTo>
                <a:lnTo>
                  <a:pt x="66570" y="3660"/>
                </a:lnTo>
                <a:lnTo>
                  <a:pt x="66560" y="3660"/>
                </a:lnTo>
                <a:lnTo>
                  <a:pt x="66550" y="3660"/>
                </a:lnTo>
                <a:lnTo>
                  <a:pt x="66550" y="3670"/>
                </a:lnTo>
                <a:lnTo>
                  <a:pt x="66530" y="3670"/>
                </a:lnTo>
                <a:lnTo>
                  <a:pt x="66520" y="3670"/>
                </a:lnTo>
                <a:lnTo>
                  <a:pt x="66520" y="3660"/>
                </a:lnTo>
                <a:lnTo>
                  <a:pt x="66510" y="3660"/>
                </a:lnTo>
                <a:lnTo>
                  <a:pt x="66500" y="3660"/>
                </a:lnTo>
                <a:lnTo>
                  <a:pt x="66500" y="3670"/>
                </a:lnTo>
                <a:lnTo>
                  <a:pt x="66490" y="3670"/>
                </a:lnTo>
                <a:lnTo>
                  <a:pt x="66490" y="3680"/>
                </a:lnTo>
                <a:lnTo>
                  <a:pt x="66480" y="3680"/>
                </a:lnTo>
                <a:lnTo>
                  <a:pt x="66480" y="3670"/>
                </a:lnTo>
                <a:lnTo>
                  <a:pt x="66470" y="3670"/>
                </a:lnTo>
                <a:lnTo>
                  <a:pt x="66460" y="3670"/>
                </a:lnTo>
                <a:lnTo>
                  <a:pt x="66460" y="3660"/>
                </a:lnTo>
                <a:lnTo>
                  <a:pt x="66450" y="3660"/>
                </a:lnTo>
                <a:lnTo>
                  <a:pt x="66440" y="3660"/>
                </a:lnTo>
                <a:lnTo>
                  <a:pt x="66430" y="3660"/>
                </a:lnTo>
                <a:lnTo>
                  <a:pt x="66420" y="3660"/>
                </a:lnTo>
                <a:lnTo>
                  <a:pt x="66420" y="3670"/>
                </a:lnTo>
                <a:lnTo>
                  <a:pt x="66410" y="3670"/>
                </a:lnTo>
                <a:lnTo>
                  <a:pt x="66400" y="3670"/>
                </a:lnTo>
                <a:lnTo>
                  <a:pt x="66400" y="3680"/>
                </a:lnTo>
                <a:lnTo>
                  <a:pt x="66390" y="3680"/>
                </a:lnTo>
                <a:lnTo>
                  <a:pt x="66380" y="3680"/>
                </a:lnTo>
                <a:lnTo>
                  <a:pt x="66380" y="3690"/>
                </a:lnTo>
                <a:lnTo>
                  <a:pt x="66370" y="3690"/>
                </a:lnTo>
                <a:lnTo>
                  <a:pt x="66370" y="3700"/>
                </a:lnTo>
                <a:lnTo>
                  <a:pt x="66360" y="3700"/>
                </a:lnTo>
                <a:lnTo>
                  <a:pt x="66360" y="3710"/>
                </a:lnTo>
                <a:lnTo>
                  <a:pt x="66350" y="3710"/>
                </a:lnTo>
                <a:lnTo>
                  <a:pt x="66330" y="3710"/>
                </a:lnTo>
                <a:lnTo>
                  <a:pt x="66330" y="3720"/>
                </a:lnTo>
                <a:lnTo>
                  <a:pt x="66330" y="3730"/>
                </a:lnTo>
                <a:lnTo>
                  <a:pt x="66320" y="3730"/>
                </a:lnTo>
                <a:lnTo>
                  <a:pt x="66320" y="3740"/>
                </a:lnTo>
                <a:lnTo>
                  <a:pt x="66310" y="3740"/>
                </a:lnTo>
                <a:lnTo>
                  <a:pt x="66310" y="3750"/>
                </a:lnTo>
                <a:lnTo>
                  <a:pt x="66300" y="3750"/>
                </a:lnTo>
                <a:lnTo>
                  <a:pt x="66300" y="3760"/>
                </a:lnTo>
                <a:lnTo>
                  <a:pt x="66270" y="3760"/>
                </a:lnTo>
                <a:lnTo>
                  <a:pt x="66270" y="3770"/>
                </a:lnTo>
                <a:lnTo>
                  <a:pt x="66270" y="3790"/>
                </a:lnTo>
                <a:lnTo>
                  <a:pt x="66260" y="3790"/>
                </a:lnTo>
                <a:lnTo>
                  <a:pt x="66260" y="3800"/>
                </a:lnTo>
                <a:lnTo>
                  <a:pt x="66250" y="3800"/>
                </a:lnTo>
                <a:lnTo>
                  <a:pt x="66240" y="3800"/>
                </a:lnTo>
                <a:lnTo>
                  <a:pt x="66240" y="3810"/>
                </a:lnTo>
                <a:lnTo>
                  <a:pt x="66240" y="3830"/>
                </a:lnTo>
                <a:lnTo>
                  <a:pt x="66240" y="3840"/>
                </a:lnTo>
                <a:lnTo>
                  <a:pt x="66230" y="3840"/>
                </a:lnTo>
                <a:lnTo>
                  <a:pt x="66220" y="3840"/>
                </a:lnTo>
                <a:lnTo>
                  <a:pt x="66220" y="3860"/>
                </a:lnTo>
                <a:lnTo>
                  <a:pt x="66220" y="3870"/>
                </a:lnTo>
                <a:lnTo>
                  <a:pt x="66220" y="3880"/>
                </a:lnTo>
                <a:lnTo>
                  <a:pt x="66220" y="3890"/>
                </a:lnTo>
                <a:lnTo>
                  <a:pt x="66210" y="3890"/>
                </a:lnTo>
                <a:lnTo>
                  <a:pt x="66210" y="3900"/>
                </a:lnTo>
                <a:lnTo>
                  <a:pt x="66200" y="3900"/>
                </a:lnTo>
                <a:lnTo>
                  <a:pt x="66200" y="3910"/>
                </a:lnTo>
                <a:lnTo>
                  <a:pt x="66190" y="3910"/>
                </a:lnTo>
                <a:lnTo>
                  <a:pt x="66190" y="3930"/>
                </a:lnTo>
                <a:lnTo>
                  <a:pt x="66180" y="3930"/>
                </a:lnTo>
                <a:lnTo>
                  <a:pt x="66170" y="3930"/>
                </a:lnTo>
                <a:lnTo>
                  <a:pt x="66160" y="3930"/>
                </a:lnTo>
                <a:lnTo>
                  <a:pt x="66160" y="3940"/>
                </a:lnTo>
                <a:lnTo>
                  <a:pt x="66150" y="3940"/>
                </a:lnTo>
                <a:lnTo>
                  <a:pt x="66150" y="3950"/>
                </a:lnTo>
                <a:lnTo>
                  <a:pt x="66140" y="3950"/>
                </a:lnTo>
                <a:lnTo>
                  <a:pt x="66140" y="3960"/>
                </a:lnTo>
                <a:lnTo>
                  <a:pt x="66140" y="3970"/>
                </a:lnTo>
                <a:lnTo>
                  <a:pt x="66140" y="3980"/>
                </a:lnTo>
                <a:lnTo>
                  <a:pt x="66150" y="3980"/>
                </a:lnTo>
                <a:lnTo>
                  <a:pt x="66150" y="3990"/>
                </a:lnTo>
                <a:lnTo>
                  <a:pt x="66160" y="3990"/>
                </a:lnTo>
                <a:lnTo>
                  <a:pt x="66160" y="4010"/>
                </a:lnTo>
                <a:lnTo>
                  <a:pt x="66150" y="4010"/>
                </a:lnTo>
                <a:lnTo>
                  <a:pt x="66150" y="4020"/>
                </a:lnTo>
                <a:lnTo>
                  <a:pt x="66140" y="4020"/>
                </a:lnTo>
                <a:lnTo>
                  <a:pt x="66140" y="4030"/>
                </a:lnTo>
                <a:lnTo>
                  <a:pt x="66120" y="4030"/>
                </a:lnTo>
                <a:lnTo>
                  <a:pt x="66120" y="4020"/>
                </a:lnTo>
                <a:lnTo>
                  <a:pt x="66100" y="4020"/>
                </a:lnTo>
                <a:lnTo>
                  <a:pt x="66100" y="4010"/>
                </a:lnTo>
                <a:lnTo>
                  <a:pt x="66090" y="4010"/>
                </a:lnTo>
                <a:lnTo>
                  <a:pt x="66080" y="4010"/>
                </a:lnTo>
                <a:lnTo>
                  <a:pt x="66080" y="4000"/>
                </a:lnTo>
                <a:lnTo>
                  <a:pt x="66070" y="4000"/>
                </a:lnTo>
                <a:lnTo>
                  <a:pt x="66070" y="4010"/>
                </a:lnTo>
                <a:lnTo>
                  <a:pt x="66060" y="4010"/>
                </a:lnTo>
                <a:lnTo>
                  <a:pt x="66040" y="4010"/>
                </a:lnTo>
                <a:lnTo>
                  <a:pt x="66040" y="4020"/>
                </a:lnTo>
                <a:lnTo>
                  <a:pt x="66030" y="4020"/>
                </a:lnTo>
                <a:lnTo>
                  <a:pt x="66030" y="4030"/>
                </a:lnTo>
                <a:lnTo>
                  <a:pt x="66040" y="4030"/>
                </a:lnTo>
                <a:lnTo>
                  <a:pt x="66050" y="4030"/>
                </a:lnTo>
                <a:lnTo>
                  <a:pt x="66050" y="4040"/>
                </a:lnTo>
                <a:lnTo>
                  <a:pt x="66060" y="4040"/>
                </a:lnTo>
                <a:lnTo>
                  <a:pt x="66060" y="4050"/>
                </a:lnTo>
                <a:lnTo>
                  <a:pt x="66060" y="4060"/>
                </a:lnTo>
                <a:lnTo>
                  <a:pt x="66060" y="4070"/>
                </a:lnTo>
                <a:lnTo>
                  <a:pt x="66070" y="4070"/>
                </a:lnTo>
                <a:lnTo>
                  <a:pt x="66070" y="4080"/>
                </a:lnTo>
                <a:lnTo>
                  <a:pt x="66070" y="4090"/>
                </a:lnTo>
                <a:lnTo>
                  <a:pt x="66070" y="4100"/>
                </a:lnTo>
                <a:lnTo>
                  <a:pt x="66060" y="4100"/>
                </a:lnTo>
                <a:lnTo>
                  <a:pt x="66060" y="4140"/>
                </a:lnTo>
                <a:lnTo>
                  <a:pt x="66060" y="4160"/>
                </a:lnTo>
                <a:lnTo>
                  <a:pt x="66050" y="4160"/>
                </a:lnTo>
                <a:lnTo>
                  <a:pt x="66050" y="4170"/>
                </a:lnTo>
                <a:lnTo>
                  <a:pt x="66040" y="4170"/>
                </a:lnTo>
                <a:lnTo>
                  <a:pt x="66040" y="4180"/>
                </a:lnTo>
                <a:lnTo>
                  <a:pt x="66030" y="4180"/>
                </a:lnTo>
                <a:lnTo>
                  <a:pt x="66030" y="4200"/>
                </a:lnTo>
                <a:lnTo>
                  <a:pt x="66030" y="4210"/>
                </a:lnTo>
                <a:lnTo>
                  <a:pt x="66040" y="4210"/>
                </a:lnTo>
                <a:lnTo>
                  <a:pt x="66040" y="4220"/>
                </a:lnTo>
                <a:lnTo>
                  <a:pt x="66050" y="4220"/>
                </a:lnTo>
                <a:lnTo>
                  <a:pt x="66050" y="4230"/>
                </a:lnTo>
                <a:lnTo>
                  <a:pt x="66070" y="4230"/>
                </a:lnTo>
                <a:lnTo>
                  <a:pt x="66070" y="4240"/>
                </a:lnTo>
                <a:lnTo>
                  <a:pt x="66080" y="4240"/>
                </a:lnTo>
                <a:lnTo>
                  <a:pt x="66090" y="4240"/>
                </a:lnTo>
                <a:lnTo>
                  <a:pt x="66090" y="4250"/>
                </a:lnTo>
                <a:lnTo>
                  <a:pt x="66100" y="4250"/>
                </a:lnTo>
                <a:lnTo>
                  <a:pt x="66100" y="4260"/>
                </a:lnTo>
                <a:lnTo>
                  <a:pt x="66110" y="4260"/>
                </a:lnTo>
                <a:lnTo>
                  <a:pt x="66110" y="4270"/>
                </a:lnTo>
                <a:lnTo>
                  <a:pt x="66120" y="4270"/>
                </a:lnTo>
                <a:lnTo>
                  <a:pt x="66130" y="4270"/>
                </a:lnTo>
                <a:lnTo>
                  <a:pt x="66130" y="4280"/>
                </a:lnTo>
                <a:lnTo>
                  <a:pt x="66130" y="4300"/>
                </a:lnTo>
                <a:lnTo>
                  <a:pt x="66140" y="4300"/>
                </a:lnTo>
                <a:lnTo>
                  <a:pt x="66140" y="4310"/>
                </a:lnTo>
                <a:lnTo>
                  <a:pt x="66140" y="4320"/>
                </a:lnTo>
                <a:lnTo>
                  <a:pt x="66150" y="4320"/>
                </a:lnTo>
                <a:lnTo>
                  <a:pt x="66150" y="4330"/>
                </a:lnTo>
                <a:lnTo>
                  <a:pt x="66150" y="4340"/>
                </a:lnTo>
                <a:lnTo>
                  <a:pt x="66160" y="4340"/>
                </a:lnTo>
                <a:lnTo>
                  <a:pt x="66160" y="4360"/>
                </a:lnTo>
                <a:lnTo>
                  <a:pt x="66160" y="4370"/>
                </a:lnTo>
                <a:lnTo>
                  <a:pt x="66160" y="4380"/>
                </a:lnTo>
                <a:lnTo>
                  <a:pt x="66150" y="4380"/>
                </a:lnTo>
                <a:lnTo>
                  <a:pt x="66150" y="4390"/>
                </a:lnTo>
                <a:lnTo>
                  <a:pt x="66150" y="4400"/>
                </a:lnTo>
                <a:lnTo>
                  <a:pt x="66150" y="4410"/>
                </a:lnTo>
                <a:lnTo>
                  <a:pt x="66140" y="4410"/>
                </a:lnTo>
                <a:lnTo>
                  <a:pt x="66130" y="4410"/>
                </a:lnTo>
                <a:lnTo>
                  <a:pt x="66130" y="4420"/>
                </a:lnTo>
                <a:lnTo>
                  <a:pt x="66120" y="4420"/>
                </a:lnTo>
                <a:lnTo>
                  <a:pt x="66120" y="4430"/>
                </a:lnTo>
                <a:lnTo>
                  <a:pt x="66110" y="4430"/>
                </a:lnTo>
                <a:lnTo>
                  <a:pt x="66110" y="4440"/>
                </a:lnTo>
                <a:lnTo>
                  <a:pt x="66100" y="4440"/>
                </a:lnTo>
                <a:lnTo>
                  <a:pt x="66090" y="4440"/>
                </a:lnTo>
                <a:lnTo>
                  <a:pt x="66090" y="4450"/>
                </a:lnTo>
                <a:lnTo>
                  <a:pt x="66080" y="4450"/>
                </a:lnTo>
                <a:lnTo>
                  <a:pt x="66080" y="4460"/>
                </a:lnTo>
                <a:lnTo>
                  <a:pt x="66070" y="4460"/>
                </a:lnTo>
                <a:lnTo>
                  <a:pt x="66070" y="4470"/>
                </a:lnTo>
                <a:lnTo>
                  <a:pt x="66060" y="4470"/>
                </a:lnTo>
                <a:lnTo>
                  <a:pt x="66060" y="4480"/>
                </a:lnTo>
                <a:lnTo>
                  <a:pt x="66060" y="4490"/>
                </a:lnTo>
                <a:lnTo>
                  <a:pt x="66050" y="4490"/>
                </a:lnTo>
                <a:lnTo>
                  <a:pt x="66050" y="4500"/>
                </a:lnTo>
                <a:lnTo>
                  <a:pt x="66050" y="4510"/>
                </a:lnTo>
                <a:lnTo>
                  <a:pt x="66040" y="4510"/>
                </a:lnTo>
                <a:lnTo>
                  <a:pt x="66040" y="4520"/>
                </a:lnTo>
                <a:lnTo>
                  <a:pt x="66040" y="4530"/>
                </a:lnTo>
                <a:lnTo>
                  <a:pt x="66040" y="4540"/>
                </a:lnTo>
                <a:lnTo>
                  <a:pt x="66040" y="4550"/>
                </a:lnTo>
                <a:lnTo>
                  <a:pt x="66050" y="4550"/>
                </a:lnTo>
                <a:lnTo>
                  <a:pt x="66050" y="4560"/>
                </a:lnTo>
                <a:lnTo>
                  <a:pt x="66050" y="4570"/>
                </a:lnTo>
                <a:lnTo>
                  <a:pt x="66060" y="4570"/>
                </a:lnTo>
                <a:lnTo>
                  <a:pt x="66060" y="4580"/>
                </a:lnTo>
                <a:lnTo>
                  <a:pt x="66060" y="4590"/>
                </a:lnTo>
                <a:lnTo>
                  <a:pt x="66060" y="4600"/>
                </a:lnTo>
                <a:lnTo>
                  <a:pt x="66070" y="4600"/>
                </a:lnTo>
                <a:lnTo>
                  <a:pt x="66070" y="4610"/>
                </a:lnTo>
                <a:lnTo>
                  <a:pt x="66060" y="4610"/>
                </a:lnTo>
                <a:lnTo>
                  <a:pt x="66060" y="4620"/>
                </a:lnTo>
                <a:lnTo>
                  <a:pt x="66070" y="4620"/>
                </a:lnTo>
                <a:lnTo>
                  <a:pt x="66070" y="4630"/>
                </a:lnTo>
                <a:lnTo>
                  <a:pt x="66080" y="4630"/>
                </a:lnTo>
                <a:lnTo>
                  <a:pt x="66080" y="4640"/>
                </a:lnTo>
                <a:lnTo>
                  <a:pt x="66090" y="4640"/>
                </a:lnTo>
                <a:lnTo>
                  <a:pt x="66090" y="4650"/>
                </a:lnTo>
                <a:lnTo>
                  <a:pt x="66090" y="4660"/>
                </a:lnTo>
                <a:lnTo>
                  <a:pt x="66100" y="4660"/>
                </a:lnTo>
                <a:lnTo>
                  <a:pt x="66110" y="4660"/>
                </a:lnTo>
                <a:lnTo>
                  <a:pt x="66110" y="4670"/>
                </a:lnTo>
                <a:lnTo>
                  <a:pt x="66120" y="4670"/>
                </a:lnTo>
                <a:lnTo>
                  <a:pt x="66120" y="4680"/>
                </a:lnTo>
                <a:lnTo>
                  <a:pt x="66130" y="4680"/>
                </a:lnTo>
                <a:lnTo>
                  <a:pt x="66130" y="4690"/>
                </a:lnTo>
                <a:lnTo>
                  <a:pt x="66140" y="4690"/>
                </a:lnTo>
                <a:lnTo>
                  <a:pt x="66140" y="4710"/>
                </a:lnTo>
                <a:lnTo>
                  <a:pt x="66140" y="4730"/>
                </a:lnTo>
                <a:lnTo>
                  <a:pt x="66150" y="4730"/>
                </a:lnTo>
                <a:lnTo>
                  <a:pt x="66150" y="4740"/>
                </a:lnTo>
                <a:lnTo>
                  <a:pt x="66150" y="4750"/>
                </a:lnTo>
                <a:lnTo>
                  <a:pt x="66160" y="4750"/>
                </a:lnTo>
                <a:lnTo>
                  <a:pt x="66160" y="4760"/>
                </a:lnTo>
                <a:lnTo>
                  <a:pt x="66170" y="4760"/>
                </a:lnTo>
                <a:lnTo>
                  <a:pt x="66190" y="4760"/>
                </a:lnTo>
                <a:lnTo>
                  <a:pt x="66190" y="4770"/>
                </a:lnTo>
                <a:lnTo>
                  <a:pt x="66200" y="4770"/>
                </a:lnTo>
                <a:lnTo>
                  <a:pt x="66210" y="4770"/>
                </a:lnTo>
                <a:lnTo>
                  <a:pt x="66210" y="4780"/>
                </a:lnTo>
                <a:lnTo>
                  <a:pt x="66220" y="4780"/>
                </a:lnTo>
                <a:lnTo>
                  <a:pt x="66230" y="4780"/>
                </a:lnTo>
                <a:lnTo>
                  <a:pt x="66230" y="4800"/>
                </a:lnTo>
                <a:lnTo>
                  <a:pt x="66230" y="4810"/>
                </a:lnTo>
                <a:lnTo>
                  <a:pt x="66230" y="4820"/>
                </a:lnTo>
                <a:lnTo>
                  <a:pt x="66230" y="4830"/>
                </a:lnTo>
                <a:lnTo>
                  <a:pt x="66230" y="4850"/>
                </a:lnTo>
                <a:lnTo>
                  <a:pt x="66240" y="4850"/>
                </a:lnTo>
                <a:lnTo>
                  <a:pt x="66240" y="4860"/>
                </a:lnTo>
                <a:lnTo>
                  <a:pt x="66240" y="4890"/>
                </a:lnTo>
                <a:lnTo>
                  <a:pt x="66240" y="4900"/>
                </a:lnTo>
                <a:lnTo>
                  <a:pt x="66230" y="4900"/>
                </a:lnTo>
                <a:lnTo>
                  <a:pt x="66230" y="4910"/>
                </a:lnTo>
                <a:lnTo>
                  <a:pt x="66220" y="4910"/>
                </a:lnTo>
                <a:lnTo>
                  <a:pt x="66220" y="4920"/>
                </a:lnTo>
                <a:lnTo>
                  <a:pt x="66220" y="4930"/>
                </a:lnTo>
                <a:lnTo>
                  <a:pt x="66210" y="4930"/>
                </a:lnTo>
                <a:lnTo>
                  <a:pt x="66210" y="4940"/>
                </a:lnTo>
                <a:lnTo>
                  <a:pt x="66190" y="4940"/>
                </a:lnTo>
                <a:lnTo>
                  <a:pt x="66190" y="4930"/>
                </a:lnTo>
                <a:lnTo>
                  <a:pt x="66180" y="4930"/>
                </a:lnTo>
                <a:lnTo>
                  <a:pt x="66180" y="4920"/>
                </a:lnTo>
                <a:lnTo>
                  <a:pt x="66170" y="4920"/>
                </a:lnTo>
                <a:lnTo>
                  <a:pt x="66170" y="4930"/>
                </a:lnTo>
                <a:lnTo>
                  <a:pt x="66160" y="4930"/>
                </a:lnTo>
                <a:lnTo>
                  <a:pt x="66160" y="4940"/>
                </a:lnTo>
                <a:lnTo>
                  <a:pt x="66150" y="4940"/>
                </a:lnTo>
                <a:lnTo>
                  <a:pt x="66150" y="4950"/>
                </a:lnTo>
                <a:lnTo>
                  <a:pt x="66140" y="4950"/>
                </a:lnTo>
                <a:lnTo>
                  <a:pt x="66140" y="4960"/>
                </a:lnTo>
                <a:lnTo>
                  <a:pt x="66130" y="4960"/>
                </a:lnTo>
                <a:lnTo>
                  <a:pt x="66130" y="4970"/>
                </a:lnTo>
                <a:lnTo>
                  <a:pt x="66130" y="4980"/>
                </a:lnTo>
                <a:lnTo>
                  <a:pt x="66120" y="4980"/>
                </a:lnTo>
                <a:lnTo>
                  <a:pt x="66130" y="4980"/>
                </a:lnTo>
                <a:lnTo>
                  <a:pt x="66130" y="4990"/>
                </a:lnTo>
                <a:lnTo>
                  <a:pt x="66120" y="4990"/>
                </a:lnTo>
                <a:lnTo>
                  <a:pt x="66120" y="5000"/>
                </a:lnTo>
                <a:lnTo>
                  <a:pt x="66130" y="5000"/>
                </a:lnTo>
                <a:lnTo>
                  <a:pt x="66120" y="5000"/>
                </a:lnTo>
                <a:lnTo>
                  <a:pt x="66120" y="5030"/>
                </a:lnTo>
                <a:lnTo>
                  <a:pt x="66130" y="5030"/>
                </a:lnTo>
                <a:lnTo>
                  <a:pt x="66130" y="5040"/>
                </a:lnTo>
                <a:lnTo>
                  <a:pt x="66150" y="5040"/>
                </a:lnTo>
                <a:lnTo>
                  <a:pt x="66150" y="5030"/>
                </a:lnTo>
                <a:lnTo>
                  <a:pt x="66160" y="5030"/>
                </a:lnTo>
                <a:lnTo>
                  <a:pt x="66160" y="5020"/>
                </a:lnTo>
                <a:lnTo>
                  <a:pt x="66170" y="5020"/>
                </a:lnTo>
                <a:lnTo>
                  <a:pt x="66170" y="5030"/>
                </a:lnTo>
                <a:lnTo>
                  <a:pt x="66180" y="5030"/>
                </a:lnTo>
                <a:lnTo>
                  <a:pt x="66180" y="5040"/>
                </a:lnTo>
                <a:lnTo>
                  <a:pt x="66190" y="5040"/>
                </a:lnTo>
                <a:lnTo>
                  <a:pt x="66200" y="5040"/>
                </a:lnTo>
                <a:lnTo>
                  <a:pt x="66200" y="5050"/>
                </a:lnTo>
                <a:lnTo>
                  <a:pt x="66210" y="5050"/>
                </a:lnTo>
                <a:lnTo>
                  <a:pt x="66210" y="5060"/>
                </a:lnTo>
                <a:lnTo>
                  <a:pt x="66220" y="5060"/>
                </a:lnTo>
                <a:lnTo>
                  <a:pt x="66220" y="5070"/>
                </a:lnTo>
                <a:lnTo>
                  <a:pt x="66220" y="5080"/>
                </a:lnTo>
                <a:lnTo>
                  <a:pt x="66230" y="5080"/>
                </a:lnTo>
                <a:lnTo>
                  <a:pt x="66230" y="5090"/>
                </a:lnTo>
                <a:lnTo>
                  <a:pt x="66230" y="5100"/>
                </a:lnTo>
                <a:lnTo>
                  <a:pt x="66240" y="5100"/>
                </a:lnTo>
                <a:lnTo>
                  <a:pt x="66240" y="5120"/>
                </a:lnTo>
                <a:lnTo>
                  <a:pt x="66240" y="5130"/>
                </a:lnTo>
                <a:lnTo>
                  <a:pt x="66240" y="5140"/>
                </a:lnTo>
                <a:lnTo>
                  <a:pt x="66250" y="5140"/>
                </a:lnTo>
                <a:lnTo>
                  <a:pt x="66250" y="5150"/>
                </a:lnTo>
                <a:lnTo>
                  <a:pt x="66270" y="5150"/>
                </a:lnTo>
                <a:lnTo>
                  <a:pt x="66270" y="5160"/>
                </a:lnTo>
                <a:lnTo>
                  <a:pt x="66280" y="5160"/>
                </a:lnTo>
                <a:lnTo>
                  <a:pt x="66280" y="5170"/>
                </a:lnTo>
                <a:lnTo>
                  <a:pt x="66290" y="5170"/>
                </a:lnTo>
                <a:lnTo>
                  <a:pt x="66300" y="5170"/>
                </a:lnTo>
                <a:lnTo>
                  <a:pt x="66300" y="5180"/>
                </a:lnTo>
                <a:lnTo>
                  <a:pt x="66300" y="5170"/>
                </a:lnTo>
                <a:lnTo>
                  <a:pt x="66310" y="5170"/>
                </a:lnTo>
                <a:lnTo>
                  <a:pt x="66310" y="5180"/>
                </a:lnTo>
                <a:lnTo>
                  <a:pt x="66330" y="5180"/>
                </a:lnTo>
                <a:lnTo>
                  <a:pt x="66340" y="5180"/>
                </a:lnTo>
                <a:lnTo>
                  <a:pt x="66360" y="5180"/>
                </a:lnTo>
                <a:lnTo>
                  <a:pt x="66380" y="5180"/>
                </a:lnTo>
                <a:lnTo>
                  <a:pt x="66380" y="5190"/>
                </a:lnTo>
                <a:lnTo>
                  <a:pt x="66380" y="5180"/>
                </a:lnTo>
                <a:lnTo>
                  <a:pt x="66420" y="5180"/>
                </a:lnTo>
                <a:lnTo>
                  <a:pt x="66430" y="5180"/>
                </a:lnTo>
                <a:lnTo>
                  <a:pt x="66440" y="5180"/>
                </a:lnTo>
                <a:lnTo>
                  <a:pt x="66440" y="5170"/>
                </a:lnTo>
                <a:lnTo>
                  <a:pt x="66450" y="5170"/>
                </a:lnTo>
                <a:lnTo>
                  <a:pt x="66450" y="5160"/>
                </a:lnTo>
                <a:lnTo>
                  <a:pt x="66460" y="5160"/>
                </a:lnTo>
                <a:lnTo>
                  <a:pt x="66460" y="5150"/>
                </a:lnTo>
                <a:lnTo>
                  <a:pt x="66460" y="5130"/>
                </a:lnTo>
                <a:lnTo>
                  <a:pt x="66470" y="5130"/>
                </a:lnTo>
                <a:lnTo>
                  <a:pt x="66470" y="5120"/>
                </a:lnTo>
                <a:lnTo>
                  <a:pt x="66480" y="5120"/>
                </a:lnTo>
                <a:lnTo>
                  <a:pt x="66490" y="5120"/>
                </a:lnTo>
                <a:lnTo>
                  <a:pt x="66490" y="5110"/>
                </a:lnTo>
                <a:lnTo>
                  <a:pt x="66500" y="5110"/>
                </a:lnTo>
                <a:lnTo>
                  <a:pt x="66500" y="5100"/>
                </a:lnTo>
                <a:lnTo>
                  <a:pt x="66510" y="5100"/>
                </a:lnTo>
                <a:lnTo>
                  <a:pt x="66520" y="5100"/>
                </a:lnTo>
                <a:lnTo>
                  <a:pt x="66520" y="5090"/>
                </a:lnTo>
                <a:lnTo>
                  <a:pt x="66530" y="5090"/>
                </a:lnTo>
                <a:lnTo>
                  <a:pt x="66530" y="5080"/>
                </a:lnTo>
                <a:lnTo>
                  <a:pt x="66540" y="5080"/>
                </a:lnTo>
                <a:lnTo>
                  <a:pt x="66550" y="5080"/>
                </a:lnTo>
                <a:lnTo>
                  <a:pt x="66550" y="5070"/>
                </a:lnTo>
                <a:lnTo>
                  <a:pt x="66560" y="5070"/>
                </a:lnTo>
                <a:lnTo>
                  <a:pt x="66560" y="5060"/>
                </a:lnTo>
                <a:lnTo>
                  <a:pt x="66570" y="5060"/>
                </a:lnTo>
                <a:lnTo>
                  <a:pt x="66580" y="5060"/>
                </a:lnTo>
                <a:lnTo>
                  <a:pt x="66580" y="5050"/>
                </a:lnTo>
                <a:lnTo>
                  <a:pt x="66590" y="5050"/>
                </a:lnTo>
                <a:lnTo>
                  <a:pt x="66600" y="5050"/>
                </a:lnTo>
                <a:lnTo>
                  <a:pt x="66600" y="5040"/>
                </a:lnTo>
                <a:lnTo>
                  <a:pt x="66610" y="5040"/>
                </a:lnTo>
                <a:lnTo>
                  <a:pt x="66610" y="5030"/>
                </a:lnTo>
                <a:lnTo>
                  <a:pt x="66630" y="5030"/>
                </a:lnTo>
                <a:lnTo>
                  <a:pt x="66640" y="5030"/>
                </a:lnTo>
                <a:lnTo>
                  <a:pt x="66640" y="5040"/>
                </a:lnTo>
                <a:lnTo>
                  <a:pt x="66660" y="5040"/>
                </a:lnTo>
                <a:lnTo>
                  <a:pt x="66700" y="5040"/>
                </a:lnTo>
                <a:lnTo>
                  <a:pt x="66700" y="5050"/>
                </a:lnTo>
                <a:lnTo>
                  <a:pt x="66700" y="5040"/>
                </a:lnTo>
                <a:lnTo>
                  <a:pt x="66720" y="5040"/>
                </a:lnTo>
                <a:lnTo>
                  <a:pt x="66730" y="5040"/>
                </a:lnTo>
                <a:lnTo>
                  <a:pt x="66730" y="5020"/>
                </a:lnTo>
                <a:lnTo>
                  <a:pt x="66710" y="5020"/>
                </a:lnTo>
                <a:lnTo>
                  <a:pt x="66710" y="5010"/>
                </a:lnTo>
                <a:lnTo>
                  <a:pt x="66710" y="5000"/>
                </a:lnTo>
                <a:lnTo>
                  <a:pt x="66720" y="5000"/>
                </a:lnTo>
                <a:lnTo>
                  <a:pt x="66720" y="4990"/>
                </a:lnTo>
                <a:lnTo>
                  <a:pt x="66730" y="4990"/>
                </a:lnTo>
                <a:lnTo>
                  <a:pt x="66740" y="4990"/>
                </a:lnTo>
                <a:lnTo>
                  <a:pt x="66740" y="5000"/>
                </a:lnTo>
                <a:lnTo>
                  <a:pt x="66750" y="5000"/>
                </a:lnTo>
                <a:lnTo>
                  <a:pt x="66750" y="4990"/>
                </a:lnTo>
                <a:lnTo>
                  <a:pt x="66790" y="4990"/>
                </a:lnTo>
                <a:lnTo>
                  <a:pt x="66790" y="5000"/>
                </a:lnTo>
                <a:lnTo>
                  <a:pt x="66800" y="5000"/>
                </a:lnTo>
                <a:lnTo>
                  <a:pt x="66790" y="5030"/>
                </a:lnTo>
                <a:lnTo>
                  <a:pt x="66800" y="5030"/>
                </a:lnTo>
                <a:lnTo>
                  <a:pt x="66800" y="5040"/>
                </a:lnTo>
                <a:lnTo>
                  <a:pt x="66800" y="5050"/>
                </a:lnTo>
                <a:lnTo>
                  <a:pt x="66810" y="5050"/>
                </a:lnTo>
                <a:lnTo>
                  <a:pt x="66820" y="5050"/>
                </a:lnTo>
                <a:lnTo>
                  <a:pt x="66820" y="5060"/>
                </a:lnTo>
                <a:lnTo>
                  <a:pt x="66820" y="5070"/>
                </a:lnTo>
                <a:lnTo>
                  <a:pt x="66830" y="5070"/>
                </a:lnTo>
                <a:lnTo>
                  <a:pt x="66840" y="5070"/>
                </a:lnTo>
                <a:lnTo>
                  <a:pt x="66840" y="5080"/>
                </a:lnTo>
                <a:lnTo>
                  <a:pt x="66850" y="5080"/>
                </a:lnTo>
                <a:lnTo>
                  <a:pt x="66850" y="5090"/>
                </a:lnTo>
                <a:lnTo>
                  <a:pt x="66860" y="5090"/>
                </a:lnTo>
                <a:lnTo>
                  <a:pt x="66880" y="5090"/>
                </a:lnTo>
                <a:lnTo>
                  <a:pt x="66880" y="5100"/>
                </a:lnTo>
                <a:lnTo>
                  <a:pt x="66900" y="5100"/>
                </a:lnTo>
                <a:lnTo>
                  <a:pt x="66900" y="5110"/>
                </a:lnTo>
                <a:lnTo>
                  <a:pt x="66900" y="5120"/>
                </a:lnTo>
                <a:lnTo>
                  <a:pt x="66920" y="5120"/>
                </a:lnTo>
                <a:lnTo>
                  <a:pt x="66930" y="5120"/>
                </a:lnTo>
                <a:lnTo>
                  <a:pt x="66930" y="5130"/>
                </a:lnTo>
                <a:lnTo>
                  <a:pt x="66950" y="5130"/>
                </a:lnTo>
                <a:lnTo>
                  <a:pt x="66960" y="5130"/>
                </a:lnTo>
                <a:lnTo>
                  <a:pt x="66960" y="5140"/>
                </a:lnTo>
                <a:lnTo>
                  <a:pt x="66970" y="5140"/>
                </a:lnTo>
                <a:lnTo>
                  <a:pt x="66990" y="5140"/>
                </a:lnTo>
                <a:lnTo>
                  <a:pt x="66990" y="5150"/>
                </a:lnTo>
                <a:lnTo>
                  <a:pt x="67040" y="5150"/>
                </a:lnTo>
                <a:lnTo>
                  <a:pt x="67040" y="5140"/>
                </a:lnTo>
                <a:lnTo>
                  <a:pt x="67060" y="5140"/>
                </a:lnTo>
                <a:lnTo>
                  <a:pt x="67070" y="5140"/>
                </a:lnTo>
                <a:lnTo>
                  <a:pt x="67070" y="5130"/>
                </a:lnTo>
                <a:lnTo>
                  <a:pt x="67100" y="5130"/>
                </a:lnTo>
                <a:lnTo>
                  <a:pt x="67100" y="5140"/>
                </a:lnTo>
                <a:lnTo>
                  <a:pt x="67120" y="5140"/>
                </a:lnTo>
                <a:lnTo>
                  <a:pt x="67120" y="5130"/>
                </a:lnTo>
                <a:lnTo>
                  <a:pt x="67130" y="5130"/>
                </a:lnTo>
                <a:lnTo>
                  <a:pt x="67140" y="5130"/>
                </a:lnTo>
                <a:lnTo>
                  <a:pt x="67140" y="5120"/>
                </a:lnTo>
                <a:lnTo>
                  <a:pt x="67150" y="5120"/>
                </a:lnTo>
                <a:lnTo>
                  <a:pt x="67150" y="5110"/>
                </a:lnTo>
                <a:lnTo>
                  <a:pt x="67160" y="5110"/>
                </a:lnTo>
                <a:lnTo>
                  <a:pt x="67160" y="5120"/>
                </a:lnTo>
                <a:lnTo>
                  <a:pt x="67170" y="5120"/>
                </a:lnTo>
                <a:lnTo>
                  <a:pt x="67190" y="5120"/>
                </a:lnTo>
                <a:lnTo>
                  <a:pt x="67190" y="5090"/>
                </a:lnTo>
                <a:lnTo>
                  <a:pt x="67190" y="4930"/>
                </a:lnTo>
                <a:lnTo>
                  <a:pt x="67190" y="4940"/>
                </a:lnTo>
                <a:lnTo>
                  <a:pt x="67180" y="4940"/>
                </a:lnTo>
                <a:lnTo>
                  <a:pt x="67180" y="4910"/>
                </a:lnTo>
                <a:lnTo>
                  <a:pt x="67190" y="4910"/>
                </a:lnTo>
                <a:lnTo>
                  <a:pt x="67200" y="4910"/>
                </a:lnTo>
                <a:lnTo>
                  <a:pt x="67200" y="4900"/>
                </a:lnTo>
                <a:lnTo>
                  <a:pt x="67210" y="4900"/>
                </a:lnTo>
                <a:lnTo>
                  <a:pt x="67210" y="4890"/>
                </a:lnTo>
                <a:lnTo>
                  <a:pt x="67230" y="4890"/>
                </a:lnTo>
                <a:lnTo>
                  <a:pt x="67230" y="4900"/>
                </a:lnTo>
                <a:lnTo>
                  <a:pt x="67240" y="4900"/>
                </a:lnTo>
                <a:lnTo>
                  <a:pt x="67240" y="4910"/>
                </a:lnTo>
                <a:lnTo>
                  <a:pt x="67240" y="4920"/>
                </a:lnTo>
                <a:lnTo>
                  <a:pt x="67230" y="4920"/>
                </a:lnTo>
                <a:lnTo>
                  <a:pt x="67230" y="4930"/>
                </a:lnTo>
                <a:lnTo>
                  <a:pt x="67220" y="4930"/>
                </a:lnTo>
                <a:lnTo>
                  <a:pt x="67190" y="4930"/>
                </a:lnTo>
                <a:lnTo>
                  <a:pt x="67190" y="5090"/>
                </a:lnTo>
                <a:lnTo>
                  <a:pt x="67190" y="5120"/>
                </a:lnTo>
                <a:lnTo>
                  <a:pt x="67200" y="5120"/>
                </a:lnTo>
                <a:lnTo>
                  <a:pt x="67210" y="5120"/>
                </a:lnTo>
                <a:lnTo>
                  <a:pt x="67210" y="5110"/>
                </a:lnTo>
                <a:lnTo>
                  <a:pt x="67220" y="5110"/>
                </a:lnTo>
                <a:lnTo>
                  <a:pt x="67240" y="5110"/>
                </a:lnTo>
                <a:lnTo>
                  <a:pt x="67240" y="5100"/>
                </a:lnTo>
                <a:lnTo>
                  <a:pt x="67250" y="5100"/>
                </a:lnTo>
                <a:lnTo>
                  <a:pt x="67270" y="5100"/>
                </a:lnTo>
                <a:lnTo>
                  <a:pt x="67270" y="5090"/>
                </a:lnTo>
                <a:lnTo>
                  <a:pt x="67280" y="5090"/>
                </a:lnTo>
                <a:lnTo>
                  <a:pt x="67280" y="5080"/>
                </a:lnTo>
                <a:lnTo>
                  <a:pt x="67280" y="5070"/>
                </a:lnTo>
                <a:lnTo>
                  <a:pt x="67290" y="5070"/>
                </a:lnTo>
                <a:lnTo>
                  <a:pt x="67290" y="5060"/>
                </a:lnTo>
                <a:lnTo>
                  <a:pt x="67290" y="5050"/>
                </a:lnTo>
                <a:lnTo>
                  <a:pt x="67300" y="5050"/>
                </a:lnTo>
                <a:lnTo>
                  <a:pt x="67310" y="5050"/>
                </a:lnTo>
                <a:lnTo>
                  <a:pt x="67310" y="5040"/>
                </a:lnTo>
                <a:lnTo>
                  <a:pt x="67320" y="5040"/>
                </a:lnTo>
                <a:lnTo>
                  <a:pt x="67320" y="5030"/>
                </a:lnTo>
                <a:lnTo>
                  <a:pt x="67330" y="5030"/>
                </a:lnTo>
                <a:lnTo>
                  <a:pt x="67330" y="5020"/>
                </a:lnTo>
                <a:lnTo>
                  <a:pt x="67330" y="5010"/>
                </a:lnTo>
                <a:lnTo>
                  <a:pt x="67340" y="5010"/>
                </a:lnTo>
                <a:lnTo>
                  <a:pt x="67340" y="4990"/>
                </a:lnTo>
                <a:lnTo>
                  <a:pt x="67340" y="4980"/>
                </a:lnTo>
                <a:lnTo>
                  <a:pt x="67340" y="4950"/>
                </a:lnTo>
                <a:lnTo>
                  <a:pt x="67340" y="4940"/>
                </a:lnTo>
                <a:lnTo>
                  <a:pt x="67330" y="4940"/>
                </a:lnTo>
                <a:lnTo>
                  <a:pt x="67320" y="4940"/>
                </a:lnTo>
                <a:lnTo>
                  <a:pt x="67320" y="4930"/>
                </a:lnTo>
                <a:lnTo>
                  <a:pt x="67330" y="4930"/>
                </a:lnTo>
                <a:lnTo>
                  <a:pt x="67330" y="4920"/>
                </a:lnTo>
                <a:lnTo>
                  <a:pt x="67340" y="4920"/>
                </a:lnTo>
                <a:lnTo>
                  <a:pt x="67340" y="4910"/>
                </a:lnTo>
                <a:lnTo>
                  <a:pt x="67360" y="4910"/>
                </a:lnTo>
                <a:lnTo>
                  <a:pt x="67360" y="4920"/>
                </a:lnTo>
                <a:lnTo>
                  <a:pt x="67370" y="4920"/>
                </a:lnTo>
                <a:lnTo>
                  <a:pt x="67380" y="4920"/>
                </a:lnTo>
                <a:lnTo>
                  <a:pt x="67400" y="4920"/>
                </a:lnTo>
                <a:lnTo>
                  <a:pt x="67400" y="4910"/>
                </a:lnTo>
                <a:lnTo>
                  <a:pt x="67430" y="4910"/>
                </a:lnTo>
                <a:lnTo>
                  <a:pt x="67430" y="4900"/>
                </a:lnTo>
                <a:lnTo>
                  <a:pt x="67440" y="4900"/>
                </a:lnTo>
                <a:lnTo>
                  <a:pt x="67440" y="4890"/>
                </a:lnTo>
                <a:lnTo>
                  <a:pt x="67450" y="4890"/>
                </a:lnTo>
                <a:lnTo>
                  <a:pt x="67450" y="4880"/>
                </a:lnTo>
                <a:lnTo>
                  <a:pt x="67460" y="4880"/>
                </a:lnTo>
                <a:lnTo>
                  <a:pt x="67460" y="4870"/>
                </a:lnTo>
                <a:lnTo>
                  <a:pt x="67470" y="4870"/>
                </a:lnTo>
                <a:lnTo>
                  <a:pt x="67470" y="4880"/>
                </a:lnTo>
                <a:lnTo>
                  <a:pt x="67480" y="4880"/>
                </a:lnTo>
                <a:lnTo>
                  <a:pt x="67480" y="4890"/>
                </a:lnTo>
                <a:lnTo>
                  <a:pt x="67490" y="4890"/>
                </a:lnTo>
                <a:lnTo>
                  <a:pt x="67500" y="4890"/>
                </a:lnTo>
                <a:lnTo>
                  <a:pt x="67500" y="4900"/>
                </a:lnTo>
                <a:lnTo>
                  <a:pt x="67500" y="4910"/>
                </a:lnTo>
                <a:lnTo>
                  <a:pt x="67510" y="4910"/>
                </a:lnTo>
                <a:lnTo>
                  <a:pt x="67520" y="4910"/>
                </a:lnTo>
                <a:lnTo>
                  <a:pt x="67520" y="4920"/>
                </a:lnTo>
                <a:lnTo>
                  <a:pt x="67530" y="4920"/>
                </a:lnTo>
                <a:lnTo>
                  <a:pt x="67550" y="4920"/>
                </a:lnTo>
                <a:lnTo>
                  <a:pt x="67550" y="4930"/>
                </a:lnTo>
                <a:lnTo>
                  <a:pt x="67560" y="4930"/>
                </a:lnTo>
                <a:lnTo>
                  <a:pt x="67560" y="4940"/>
                </a:lnTo>
                <a:lnTo>
                  <a:pt x="67570" y="4940"/>
                </a:lnTo>
                <a:lnTo>
                  <a:pt x="67590" y="4940"/>
                </a:lnTo>
                <a:lnTo>
                  <a:pt x="67630" y="4940"/>
                </a:lnTo>
                <a:lnTo>
                  <a:pt x="67630" y="4930"/>
                </a:lnTo>
                <a:lnTo>
                  <a:pt x="67640" y="4930"/>
                </a:lnTo>
                <a:lnTo>
                  <a:pt x="67640" y="4940"/>
                </a:lnTo>
                <a:lnTo>
                  <a:pt x="67650" y="4940"/>
                </a:lnTo>
                <a:lnTo>
                  <a:pt x="67650" y="4930"/>
                </a:lnTo>
                <a:lnTo>
                  <a:pt x="67660" y="4930"/>
                </a:lnTo>
                <a:lnTo>
                  <a:pt x="67670" y="4930"/>
                </a:lnTo>
                <a:lnTo>
                  <a:pt x="67670" y="4920"/>
                </a:lnTo>
                <a:lnTo>
                  <a:pt x="67680" y="4920"/>
                </a:lnTo>
                <a:lnTo>
                  <a:pt x="67690" y="4920"/>
                </a:lnTo>
                <a:lnTo>
                  <a:pt x="67690" y="4910"/>
                </a:lnTo>
                <a:lnTo>
                  <a:pt x="67700" y="4910"/>
                </a:lnTo>
                <a:lnTo>
                  <a:pt x="67710" y="4910"/>
                </a:lnTo>
                <a:lnTo>
                  <a:pt x="67710" y="4900"/>
                </a:lnTo>
                <a:lnTo>
                  <a:pt x="67720" y="4900"/>
                </a:lnTo>
                <a:lnTo>
                  <a:pt x="67720" y="4890"/>
                </a:lnTo>
                <a:lnTo>
                  <a:pt x="67730" y="4890"/>
                </a:lnTo>
                <a:lnTo>
                  <a:pt x="67740" y="4890"/>
                </a:lnTo>
                <a:lnTo>
                  <a:pt x="67740" y="4880"/>
                </a:lnTo>
                <a:lnTo>
                  <a:pt x="67750" y="4880"/>
                </a:lnTo>
                <a:lnTo>
                  <a:pt x="67750" y="4890"/>
                </a:lnTo>
                <a:lnTo>
                  <a:pt x="67770" y="4890"/>
                </a:lnTo>
                <a:lnTo>
                  <a:pt x="67770" y="4880"/>
                </a:lnTo>
                <a:lnTo>
                  <a:pt x="67780" y="4880"/>
                </a:lnTo>
                <a:lnTo>
                  <a:pt x="67780" y="4870"/>
                </a:lnTo>
                <a:lnTo>
                  <a:pt x="67790" y="4870"/>
                </a:lnTo>
                <a:lnTo>
                  <a:pt x="67790" y="4860"/>
                </a:lnTo>
                <a:lnTo>
                  <a:pt x="67800" y="4860"/>
                </a:lnTo>
                <a:lnTo>
                  <a:pt x="67800" y="4870"/>
                </a:lnTo>
                <a:lnTo>
                  <a:pt x="67800" y="4860"/>
                </a:lnTo>
                <a:lnTo>
                  <a:pt x="67800" y="4870"/>
                </a:lnTo>
                <a:lnTo>
                  <a:pt x="67830" y="4870"/>
                </a:lnTo>
                <a:lnTo>
                  <a:pt x="67840" y="4870"/>
                </a:lnTo>
                <a:lnTo>
                  <a:pt x="67840" y="4880"/>
                </a:lnTo>
                <a:lnTo>
                  <a:pt x="67850" y="4880"/>
                </a:lnTo>
                <a:lnTo>
                  <a:pt x="67870" y="4880"/>
                </a:lnTo>
                <a:lnTo>
                  <a:pt x="67880" y="4880"/>
                </a:lnTo>
                <a:lnTo>
                  <a:pt x="67880" y="4890"/>
                </a:lnTo>
                <a:lnTo>
                  <a:pt x="67880" y="4900"/>
                </a:lnTo>
                <a:lnTo>
                  <a:pt x="67890" y="4900"/>
                </a:lnTo>
                <a:lnTo>
                  <a:pt x="67890" y="4910"/>
                </a:lnTo>
                <a:lnTo>
                  <a:pt x="67900" y="4910"/>
                </a:lnTo>
                <a:lnTo>
                  <a:pt x="67910" y="4910"/>
                </a:lnTo>
                <a:lnTo>
                  <a:pt x="67910" y="4920"/>
                </a:lnTo>
                <a:lnTo>
                  <a:pt x="67920" y="4920"/>
                </a:lnTo>
                <a:lnTo>
                  <a:pt x="67950" y="4920"/>
                </a:lnTo>
                <a:lnTo>
                  <a:pt x="67950" y="4930"/>
                </a:lnTo>
                <a:lnTo>
                  <a:pt x="67960" y="4930"/>
                </a:lnTo>
                <a:lnTo>
                  <a:pt x="67970" y="4930"/>
                </a:lnTo>
                <a:lnTo>
                  <a:pt x="67970" y="4940"/>
                </a:lnTo>
                <a:lnTo>
                  <a:pt x="67990" y="4940"/>
                </a:lnTo>
                <a:lnTo>
                  <a:pt x="67990" y="4930"/>
                </a:lnTo>
                <a:lnTo>
                  <a:pt x="67990" y="4940"/>
                </a:lnTo>
                <a:lnTo>
                  <a:pt x="68000" y="4940"/>
                </a:lnTo>
                <a:lnTo>
                  <a:pt x="68010" y="4940"/>
                </a:lnTo>
                <a:lnTo>
                  <a:pt x="68010" y="4950"/>
                </a:lnTo>
                <a:lnTo>
                  <a:pt x="68020" y="4950"/>
                </a:lnTo>
                <a:lnTo>
                  <a:pt x="68020" y="4960"/>
                </a:lnTo>
                <a:lnTo>
                  <a:pt x="68020" y="4970"/>
                </a:lnTo>
                <a:lnTo>
                  <a:pt x="68030" y="4970"/>
                </a:lnTo>
                <a:lnTo>
                  <a:pt x="68030" y="4980"/>
                </a:lnTo>
                <a:lnTo>
                  <a:pt x="68040" y="4980"/>
                </a:lnTo>
                <a:lnTo>
                  <a:pt x="68040" y="4990"/>
                </a:lnTo>
                <a:lnTo>
                  <a:pt x="68050" y="4990"/>
                </a:lnTo>
                <a:lnTo>
                  <a:pt x="68050" y="5000"/>
                </a:lnTo>
                <a:lnTo>
                  <a:pt x="68070" y="5000"/>
                </a:lnTo>
                <a:lnTo>
                  <a:pt x="68070" y="5010"/>
                </a:lnTo>
                <a:lnTo>
                  <a:pt x="68080" y="5010"/>
                </a:lnTo>
                <a:lnTo>
                  <a:pt x="68090" y="5010"/>
                </a:lnTo>
                <a:lnTo>
                  <a:pt x="68090" y="5020"/>
                </a:lnTo>
                <a:lnTo>
                  <a:pt x="68100" y="5020"/>
                </a:lnTo>
                <a:lnTo>
                  <a:pt x="68110" y="5020"/>
                </a:lnTo>
                <a:lnTo>
                  <a:pt x="68110" y="5030"/>
                </a:lnTo>
                <a:lnTo>
                  <a:pt x="68120" y="5030"/>
                </a:lnTo>
                <a:lnTo>
                  <a:pt x="68120" y="5040"/>
                </a:lnTo>
                <a:lnTo>
                  <a:pt x="68140" y="5040"/>
                </a:lnTo>
                <a:lnTo>
                  <a:pt x="68160" y="5040"/>
                </a:lnTo>
                <a:lnTo>
                  <a:pt x="68160" y="5050"/>
                </a:lnTo>
                <a:lnTo>
                  <a:pt x="68170" y="5050"/>
                </a:lnTo>
                <a:lnTo>
                  <a:pt x="68180" y="5050"/>
                </a:lnTo>
                <a:lnTo>
                  <a:pt x="68180" y="5060"/>
                </a:lnTo>
                <a:lnTo>
                  <a:pt x="68220" y="5060"/>
                </a:lnTo>
                <a:lnTo>
                  <a:pt x="68220" y="5050"/>
                </a:lnTo>
                <a:lnTo>
                  <a:pt x="68230" y="5050"/>
                </a:lnTo>
                <a:lnTo>
                  <a:pt x="68240" y="5050"/>
                </a:lnTo>
                <a:lnTo>
                  <a:pt x="68250" y="5050"/>
                </a:lnTo>
                <a:lnTo>
                  <a:pt x="68250" y="5060"/>
                </a:lnTo>
                <a:lnTo>
                  <a:pt x="68280" y="5060"/>
                </a:lnTo>
                <a:lnTo>
                  <a:pt x="68300" y="5060"/>
                </a:lnTo>
                <a:lnTo>
                  <a:pt x="68300" y="5050"/>
                </a:lnTo>
                <a:lnTo>
                  <a:pt x="68310" y="5050"/>
                </a:lnTo>
                <a:lnTo>
                  <a:pt x="68320" y="5050"/>
                </a:lnTo>
                <a:lnTo>
                  <a:pt x="68320" y="5040"/>
                </a:lnTo>
                <a:lnTo>
                  <a:pt x="68320" y="5030"/>
                </a:lnTo>
                <a:lnTo>
                  <a:pt x="68330" y="5030"/>
                </a:lnTo>
                <a:lnTo>
                  <a:pt x="68350" y="5030"/>
                </a:lnTo>
                <a:lnTo>
                  <a:pt x="68350" y="5020"/>
                </a:lnTo>
                <a:lnTo>
                  <a:pt x="68360" y="5020"/>
                </a:lnTo>
                <a:lnTo>
                  <a:pt x="68370" y="5020"/>
                </a:lnTo>
                <a:lnTo>
                  <a:pt x="68370" y="5010"/>
                </a:lnTo>
                <a:lnTo>
                  <a:pt x="68370" y="5000"/>
                </a:lnTo>
                <a:lnTo>
                  <a:pt x="68380" y="5000"/>
                </a:lnTo>
                <a:lnTo>
                  <a:pt x="68380" y="4990"/>
                </a:lnTo>
                <a:lnTo>
                  <a:pt x="68380" y="4980"/>
                </a:lnTo>
                <a:lnTo>
                  <a:pt x="68390" y="4980"/>
                </a:lnTo>
                <a:lnTo>
                  <a:pt x="68410" y="4980"/>
                </a:lnTo>
                <a:lnTo>
                  <a:pt x="68430" y="4980"/>
                </a:lnTo>
                <a:lnTo>
                  <a:pt x="68430" y="4990"/>
                </a:lnTo>
                <a:lnTo>
                  <a:pt x="68420" y="4990"/>
                </a:lnTo>
                <a:lnTo>
                  <a:pt x="68420" y="5000"/>
                </a:lnTo>
                <a:lnTo>
                  <a:pt x="68410" y="5000"/>
                </a:lnTo>
                <a:lnTo>
                  <a:pt x="68400" y="5000"/>
                </a:lnTo>
                <a:lnTo>
                  <a:pt x="68400" y="5010"/>
                </a:lnTo>
                <a:lnTo>
                  <a:pt x="68400" y="5020"/>
                </a:lnTo>
                <a:lnTo>
                  <a:pt x="68390" y="5020"/>
                </a:lnTo>
                <a:lnTo>
                  <a:pt x="68380" y="5020"/>
                </a:lnTo>
                <a:lnTo>
                  <a:pt x="68380" y="5030"/>
                </a:lnTo>
                <a:lnTo>
                  <a:pt x="68370" y="5030"/>
                </a:lnTo>
                <a:lnTo>
                  <a:pt x="68370" y="5040"/>
                </a:lnTo>
                <a:lnTo>
                  <a:pt x="68360" y="5040"/>
                </a:lnTo>
                <a:lnTo>
                  <a:pt x="68360" y="5060"/>
                </a:lnTo>
                <a:lnTo>
                  <a:pt x="68370" y="5060"/>
                </a:lnTo>
                <a:lnTo>
                  <a:pt x="68380" y="5060"/>
                </a:lnTo>
                <a:lnTo>
                  <a:pt x="68380" y="5070"/>
                </a:lnTo>
                <a:lnTo>
                  <a:pt x="68390" y="5070"/>
                </a:lnTo>
                <a:lnTo>
                  <a:pt x="68410" y="5070"/>
                </a:lnTo>
                <a:lnTo>
                  <a:pt x="68420" y="5070"/>
                </a:lnTo>
                <a:lnTo>
                  <a:pt x="68420" y="5080"/>
                </a:lnTo>
                <a:lnTo>
                  <a:pt x="68430" y="5080"/>
                </a:lnTo>
                <a:lnTo>
                  <a:pt x="68430" y="5090"/>
                </a:lnTo>
                <a:lnTo>
                  <a:pt x="68440" y="5090"/>
                </a:lnTo>
                <a:lnTo>
                  <a:pt x="68450" y="5090"/>
                </a:lnTo>
                <a:lnTo>
                  <a:pt x="68450" y="5100"/>
                </a:lnTo>
                <a:lnTo>
                  <a:pt x="68460" y="5100"/>
                </a:lnTo>
                <a:lnTo>
                  <a:pt x="68470" y="5100"/>
                </a:lnTo>
                <a:lnTo>
                  <a:pt x="68480" y="5100"/>
                </a:lnTo>
                <a:lnTo>
                  <a:pt x="68500" y="5100"/>
                </a:lnTo>
                <a:lnTo>
                  <a:pt x="68500" y="5090"/>
                </a:lnTo>
                <a:lnTo>
                  <a:pt x="68510" y="5090"/>
                </a:lnTo>
                <a:lnTo>
                  <a:pt x="68510" y="5080"/>
                </a:lnTo>
                <a:lnTo>
                  <a:pt x="68520" y="5080"/>
                </a:lnTo>
                <a:lnTo>
                  <a:pt x="68540" y="5080"/>
                </a:lnTo>
                <a:lnTo>
                  <a:pt x="68560" y="5080"/>
                </a:lnTo>
                <a:lnTo>
                  <a:pt x="68560" y="5090"/>
                </a:lnTo>
                <a:lnTo>
                  <a:pt x="68560" y="5100"/>
                </a:lnTo>
                <a:lnTo>
                  <a:pt x="68560" y="5110"/>
                </a:lnTo>
                <a:lnTo>
                  <a:pt x="68550" y="5110"/>
                </a:lnTo>
                <a:lnTo>
                  <a:pt x="68550" y="5120"/>
                </a:lnTo>
                <a:lnTo>
                  <a:pt x="68540" y="5120"/>
                </a:lnTo>
                <a:lnTo>
                  <a:pt x="68530" y="5120"/>
                </a:lnTo>
                <a:lnTo>
                  <a:pt x="68530" y="5130"/>
                </a:lnTo>
                <a:lnTo>
                  <a:pt x="68520" y="5130"/>
                </a:lnTo>
                <a:lnTo>
                  <a:pt x="68520" y="5140"/>
                </a:lnTo>
                <a:lnTo>
                  <a:pt x="68510" y="5140"/>
                </a:lnTo>
                <a:lnTo>
                  <a:pt x="68510" y="5150"/>
                </a:lnTo>
                <a:lnTo>
                  <a:pt x="68510" y="5160"/>
                </a:lnTo>
                <a:lnTo>
                  <a:pt x="68510" y="5170"/>
                </a:lnTo>
                <a:lnTo>
                  <a:pt x="68510" y="5180"/>
                </a:lnTo>
                <a:lnTo>
                  <a:pt x="68490" y="5180"/>
                </a:lnTo>
                <a:lnTo>
                  <a:pt x="68480" y="5180"/>
                </a:lnTo>
                <a:lnTo>
                  <a:pt x="68480" y="5170"/>
                </a:lnTo>
                <a:lnTo>
                  <a:pt x="68480" y="5150"/>
                </a:lnTo>
                <a:lnTo>
                  <a:pt x="68470" y="5150"/>
                </a:lnTo>
                <a:lnTo>
                  <a:pt x="68470" y="5140"/>
                </a:lnTo>
                <a:lnTo>
                  <a:pt x="68450" y="5140"/>
                </a:lnTo>
                <a:lnTo>
                  <a:pt x="68450" y="5150"/>
                </a:lnTo>
                <a:lnTo>
                  <a:pt x="68440" y="5150"/>
                </a:lnTo>
                <a:lnTo>
                  <a:pt x="68440" y="5140"/>
                </a:lnTo>
                <a:lnTo>
                  <a:pt x="68440" y="5130"/>
                </a:lnTo>
                <a:lnTo>
                  <a:pt x="68430" y="5130"/>
                </a:lnTo>
                <a:lnTo>
                  <a:pt x="68430" y="5120"/>
                </a:lnTo>
                <a:lnTo>
                  <a:pt x="68420" y="5120"/>
                </a:lnTo>
                <a:lnTo>
                  <a:pt x="68420" y="5110"/>
                </a:lnTo>
                <a:lnTo>
                  <a:pt x="68410" y="5110"/>
                </a:lnTo>
                <a:lnTo>
                  <a:pt x="68400" y="5110"/>
                </a:lnTo>
                <a:lnTo>
                  <a:pt x="68400" y="5100"/>
                </a:lnTo>
                <a:lnTo>
                  <a:pt x="68400" y="5090"/>
                </a:lnTo>
                <a:lnTo>
                  <a:pt x="68390" y="5090"/>
                </a:lnTo>
                <a:lnTo>
                  <a:pt x="68390" y="5100"/>
                </a:lnTo>
                <a:lnTo>
                  <a:pt x="68380" y="5100"/>
                </a:lnTo>
                <a:lnTo>
                  <a:pt x="68380" y="5110"/>
                </a:lnTo>
                <a:lnTo>
                  <a:pt x="68380" y="5120"/>
                </a:lnTo>
                <a:lnTo>
                  <a:pt x="68390" y="5120"/>
                </a:lnTo>
                <a:lnTo>
                  <a:pt x="68400" y="5120"/>
                </a:lnTo>
                <a:lnTo>
                  <a:pt x="68400" y="5130"/>
                </a:lnTo>
                <a:lnTo>
                  <a:pt x="68410" y="5130"/>
                </a:lnTo>
                <a:lnTo>
                  <a:pt x="68410" y="5140"/>
                </a:lnTo>
                <a:lnTo>
                  <a:pt x="68410" y="5150"/>
                </a:lnTo>
                <a:lnTo>
                  <a:pt x="68410" y="5180"/>
                </a:lnTo>
                <a:lnTo>
                  <a:pt x="68410" y="5190"/>
                </a:lnTo>
                <a:lnTo>
                  <a:pt x="68410" y="5220"/>
                </a:lnTo>
                <a:lnTo>
                  <a:pt x="68420" y="5220"/>
                </a:lnTo>
                <a:lnTo>
                  <a:pt x="68420" y="5240"/>
                </a:lnTo>
                <a:lnTo>
                  <a:pt x="68430" y="5240"/>
                </a:lnTo>
                <a:lnTo>
                  <a:pt x="68430" y="5250"/>
                </a:lnTo>
                <a:lnTo>
                  <a:pt x="68440" y="5250"/>
                </a:lnTo>
                <a:lnTo>
                  <a:pt x="68440" y="5260"/>
                </a:lnTo>
                <a:lnTo>
                  <a:pt x="68440" y="5270"/>
                </a:lnTo>
                <a:lnTo>
                  <a:pt x="68450" y="5270"/>
                </a:lnTo>
                <a:lnTo>
                  <a:pt x="68450" y="5280"/>
                </a:lnTo>
                <a:lnTo>
                  <a:pt x="68460" y="5280"/>
                </a:lnTo>
                <a:lnTo>
                  <a:pt x="68460" y="5290"/>
                </a:lnTo>
                <a:lnTo>
                  <a:pt x="68470" y="5290"/>
                </a:lnTo>
                <a:lnTo>
                  <a:pt x="68470" y="5300"/>
                </a:lnTo>
                <a:lnTo>
                  <a:pt x="68480" y="5300"/>
                </a:lnTo>
                <a:lnTo>
                  <a:pt x="68480" y="5310"/>
                </a:lnTo>
                <a:lnTo>
                  <a:pt x="68480" y="5320"/>
                </a:lnTo>
                <a:lnTo>
                  <a:pt x="68490" y="5320"/>
                </a:lnTo>
                <a:lnTo>
                  <a:pt x="68490" y="5330"/>
                </a:lnTo>
                <a:lnTo>
                  <a:pt x="68500" y="5330"/>
                </a:lnTo>
                <a:lnTo>
                  <a:pt x="68510" y="5330"/>
                </a:lnTo>
                <a:lnTo>
                  <a:pt x="68510" y="5340"/>
                </a:lnTo>
                <a:lnTo>
                  <a:pt x="68520" y="5340"/>
                </a:lnTo>
                <a:lnTo>
                  <a:pt x="68520" y="5350"/>
                </a:lnTo>
                <a:lnTo>
                  <a:pt x="68530" y="5350"/>
                </a:lnTo>
                <a:lnTo>
                  <a:pt x="68530" y="5360"/>
                </a:lnTo>
                <a:lnTo>
                  <a:pt x="68540" y="5360"/>
                </a:lnTo>
                <a:lnTo>
                  <a:pt x="68540" y="5370"/>
                </a:lnTo>
                <a:lnTo>
                  <a:pt x="68550" y="5370"/>
                </a:lnTo>
                <a:lnTo>
                  <a:pt x="68550" y="5380"/>
                </a:lnTo>
                <a:lnTo>
                  <a:pt x="68560" y="5380"/>
                </a:lnTo>
                <a:lnTo>
                  <a:pt x="68570" y="5380"/>
                </a:lnTo>
                <a:lnTo>
                  <a:pt x="68580" y="5380"/>
                </a:lnTo>
                <a:lnTo>
                  <a:pt x="68590" y="5380"/>
                </a:lnTo>
                <a:lnTo>
                  <a:pt x="68590" y="5370"/>
                </a:lnTo>
                <a:lnTo>
                  <a:pt x="68600" y="5370"/>
                </a:lnTo>
                <a:lnTo>
                  <a:pt x="68600" y="5360"/>
                </a:lnTo>
                <a:lnTo>
                  <a:pt x="68610" y="5360"/>
                </a:lnTo>
                <a:lnTo>
                  <a:pt x="68620" y="5360"/>
                </a:lnTo>
                <a:lnTo>
                  <a:pt x="68630" y="5360"/>
                </a:lnTo>
                <a:lnTo>
                  <a:pt x="68630" y="5370"/>
                </a:lnTo>
                <a:lnTo>
                  <a:pt x="68640" y="5370"/>
                </a:lnTo>
                <a:lnTo>
                  <a:pt x="68650" y="5370"/>
                </a:lnTo>
                <a:lnTo>
                  <a:pt x="68660" y="5370"/>
                </a:lnTo>
                <a:lnTo>
                  <a:pt x="68660" y="5390"/>
                </a:lnTo>
                <a:lnTo>
                  <a:pt x="68660" y="5400"/>
                </a:lnTo>
                <a:lnTo>
                  <a:pt x="68660" y="5410"/>
                </a:lnTo>
                <a:lnTo>
                  <a:pt x="68670" y="5410"/>
                </a:lnTo>
                <a:lnTo>
                  <a:pt x="68670" y="5400"/>
                </a:lnTo>
                <a:lnTo>
                  <a:pt x="68670" y="5410"/>
                </a:lnTo>
                <a:lnTo>
                  <a:pt x="68680" y="5410"/>
                </a:lnTo>
                <a:lnTo>
                  <a:pt x="68680" y="5400"/>
                </a:lnTo>
                <a:lnTo>
                  <a:pt x="68690" y="5400"/>
                </a:lnTo>
                <a:lnTo>
                  <a:pt x="68690" y="5420"/>
                </a:lnTo>
                <a:lnTo>
                  <a:pt x="68690" y="5430"/>
                </a:lnTo>
                <a:lnTo>
                  <a:pt x="68690" y="5440"/>
                </a:lnTo>
                <a:lnTo>
                  <a:pt x="68700" y="5440"/>
                </a:lnTo>
                <a:lnTo>
                  <a:pt x="68700" y="5450"/>
                </a:lnTo>
                <a:lnTo>
                  <a:pt x="68710" y="5450"/>
                </a:lnTo>
                <a:lnTo>
                  <a:pt x="68720" y="5450"/>
                </a:lnTo>
                <a:lnTo>
                  <a:pt x="68720" y="5460"/>
                </a:lnTo>
                <a:lnTo>
                  <a:pt x="68760" y="5460"/>
                </a:lnTo>
                <a:lnTo>
                  <a:pt x="68760" y="5450"/>
                </a:lnTo>
                <a:lnTo>
                  <a:pt x="68770" y="5450"/>
                </a:lnTo>
                <a:lnTo>
                  <a:pt x="68780" y="5450"/>
                </a:lnTo>
                <a:lnTo>
                  <a:pt x="68780" y="5440"/>
                </a:lnTo>
                <a:lnTo>
                  <a:pt x="68780" y="5430"/>
                </a:lnTo>
                <a:lnTo>
                  <a:pt x="68780" y="5420"/>
                </a:lnTo>
                <a:lnTo>
                  <a:pt x="68760" y="5420"/>
                </a:lnTo>
                <a:lnTo>
                  <a:pt x="68760" y="5430"/>
                </a:lnTo>
                <a:lnTo>
                  <a:pt x="68750" y="5430"/>
                </a:lnTo>
                <a:lnTo>
                  <a:pt x="68750" y="5420"/>
                </a:lnTo>
                <a:lnTo>
                  <a:pt x="68750" y="5410"/>
                </a:lnTo>
                <a:lnTo>
                  <a:pt x="68760" y="5410"/>
                </a:lnTo>
                <a:lnTo>
                  <a:pt x="68760" y="5400"/>
                </a:lnTo>
                <a:lnTo>
                  <a:pt x="68770" y="5400"/>
                </a:lnTo>
                <a:lnTo>
                  <a:pt x="68780" y="5400"/>
                </a:lnTo>
                <a:lnTo>
                  <a:pt x="68780" y="5390"/>
                </a:lnTo>
                <a:lnTo>
                  <a:pt x="68790" y="5390"/>
                </a:lnTo>
                <a:lnTo>
                  <a:pt x="68800" y="5390"/>
                </a:lnTo>
                <a:lnTo>
                  <a:pt x="68800" y="5380"/>
                </a:lnTo>
                <a:lnTo>
                  <a:pt x="68800" y="5390"/>
                </a:lnTo>
                <a:lnTo>
                  <a:pt x="68810" y="5390"/>
                </a:lnTo>
                <a:lnTo>
                  <a:pt x="68810" y="5380"/>
                </a:lnTo>
                <a:lnTo>
                  <a:pt x="68830" y="5380"/>
                </a:lnTo>
                <a:lnTo>
                  <a:pt x="68830" y="5370"/>
                </a:lnTo>
                <a:lnTo>
                  <a:pt x="68840" y="5370"/>
                </a:lnTo>
                <a:lnTo>
                  <a:pt x="68840" y="5360"/>
                </a:lnTo>
                <a:lnTo>
                  <a:pt x="68850" y="5360"/>
                </a:lnTo>
                <a:lnTo>
                  <a:pt x="68850" y="5370"/>
                </a:lnTo>
                <a:lnTo>
                  <a:pt x="68860" y="5370"/>
                </a:lnTo>
                <a:lnTo>
                  <a:pt x="68860" y="5360"/>
                </a:lnTo>
                <a:lnTo>
                  <a:pt x="68890" y="5360"/>
                </a:lnTo>
                <a:lnTo>
                  <a:pt x="68900" y="5360"/>
                </a:lnTo>
                <a:lnTo>
                  <a:pt x="68900" y="5350"/>
                </a:lnTo>
                <a:lnTo>
                  <a:pt x="68930" y="5350"/>
                </a:lnTo>
                <a:lnTo>
                  <a:pt x="68930" y="5360"/>
                </a:lnTo>
                <a:lnTo>
                  <a:pt x="68950" y="5360"/>
                </a:lnTo>
                <a:lnTo>
                  <a:pt x="68950" y="5350"/>
                </a:lnTo>
                <a:lnTo>
                  <a:pt x="68950" y="5360"/>
                </a:lnTo>
                <a:lnTo>
                  <a:pt x="68980" y="5360"/>
                </a:lnTo>
                <a:lnTo>
                  <a:pt x="68990" y="5360"/>
                </a:lnTo>
                <a:lnTo>
                  <a:pt x="68990" y="5370"/>
                </a:lnTo>
                <a:lnTo>
                  <a:pt x="68990" y="5380"/>
                </a:lnTo>
                <a:lnTo>
                  <a:pt x="69000" y="5380"/>
                </a:lnTo>
                <a:lnTo>
                  <a:pt x="69000" y="5390"/>
                </a:lnTo>
                <a:lnTo>
                  <a:pt x="69010" y="5390"/>
                </a:lnTo>
                <a:lnTo>
                  <a:pt x="69010" y="5380"/>
                </a:lnTo>
                <a:lnTo>
                  <a:pt x="69030" y="5380"/>
                </a:lnTo>
                <a:lnTo>
                  <a:pt x="69030" y="5390"/>
                </a:lnTo>
                <a:lnTo>
                  <a:pt x="69040" y="5390"/>
                </a:lnTo>
                <a:lnTo>
                  <a:pt x="69040" y="5380"/>
                </a:lnTo>
                <a:lnTo>
                  <a:pt x="69040" y="5350"/>
                </a:lnTo>
                <a:lnTo>
                  <a:pt x="69050" y="5350"/>
                </a:lnTo>
                <a:lnTo>
                  <a:pt x="69050" y="5340"/>
                </a:lnTo>
                <a:lnTo>
                  <a:pt x="69050" y="5320"/>
                </a:lnTo>
                <a:lnTo>
                  <a:pt x="69060" y="5320"/>
                </a:lnTo>
                <a:lnTo>
                  <a:pt x="69070" y="5320"/>
                </a:lnTo>
                <a:lnTo>
                  <a:pt x="69080" y="5320"/>
                </a:lnTo>
                <a:lnTo>
                  <a:pt x="69080" y="5330"/>
                </a:lnTo>
                <a:lnTo>
                  <a:pt x="69070" y="5330"/>
                </a:lnTo>
                <a:lnTo>
                  <a:pt x="69070" y="5340"/>
                </a:lnTo>
                <a:lnTo>
                  <a:pt x="69070" y="5350"/>
                </a:lnTo>
                <a:lnTo>
                  <a:pt x="69060" y="5350"/>
                </a:lnTo>
                <a:lnTo>
                  <a:pt x="69060" y="5360"/>
                </a:lnTo>
                <a:lnTo>
                  <a:pt x="69060" y="5370"/>
                </a:lnTo>
                <a:lnTo>
                  <a:pt x="69090" y="5370"/>
                </a:lnTo>
                <a:lnTo>
                  <a:pt x="69100" y="5370"/>
                </a:lnTo>
                <a:lnTo>
                  <a:pt x="69100" y="5360"/>
                </a:lnTo>
                <a:lnTo>
                  <a:pt x="69120" y="5360"/>
                </a:lnTo>
                <a:lnTo>
                  <a:pt x="69130" y="5360"/>
                </a:lnTo>
                <a:lnTo>
                  <a:pt x="69120" y="5360"/>
                </a:lnTo>
                <a:lnTo>
                  <a:pt x="69120" y="5370"/>
                </a:lnTo>
                <a:lnTo>
                  <a:pt x="69130" y="5370"/>
                </a:lnTo>
                <a:lnTo>
                  <a:pt x="69130" y="5380"/>
                </a:lnTo>
                <a:lnTo>
                  <a:pt x="69140" y="5380"/>
                </a:lnTo>
                <a:lnTo>
                  <a:pt x="69140" y="5390"/>
                </a:lnTo>
                <a:lnTo>
                  <a:pt x="69150" y="5390"/>
                </a:lnTo>
                <a:lnTo>
                  <a:pt x="69150" y="5400"/>
                </a:lnTo>
                <a:lnTo>
                  <a:pt x="69150" y="5410"/>
                </a:lnTo>
                <a:lnTo>
                  <a:pt x="69150" y="5420"/>
                </a:lnTo>
                <a:lnTo>
                  <a:pt x="69140" y="5420"/>
                </a:lnTo>
                <a:lnTo>
                  <a:pt x="69140" y="5430"/>
                </a:lnTo>
                <a:lnTo>
                  <a:pt x="69140" y="5440"/>
                </a:lnTo>
                <a:lnTo>
                  <a:pt x="69140" y="5450"/>
                </a:lnTo>
                <a:lnTo>
                  <a:pt x="69150" y="5450"/>
                </a:lnTo>
                <a:lnTo>
                  <a:pt x="69150" y="5460"/>
                </a:lnTo>
                <a:lnTo>
                  <a:pt x="69160" y="5460"/>
                </a:lnTo>
                <a:lnTo>
                  <a:pt x="69170" y="5460"/>
                </a:lnTo>
                <a:lnTo>
                  <a:pt x="69180" y="5460"/>
                </a:lnTo>
                <a:lnTo>
                  <a:pt x="69190" y="5460"/>
                </a:lnTo>
                <a:lnTo>
                  <a:pt x="69190" y="5470"/>
                </a:lnTo>
                <a:lnTo>
                  <a:pt x="69180" y="5470"/>
                </a:lnTo>
                <a:lnTo>
                  <a:pt x="69180" y="5480"/>
                </a:lnTo>
                <a:lnTo>
                  <a:pt x="69180" y="5490"/>
                </a:lnTo>
                <a:lnTo>
                  <a:pt x="69180" y="5500"/>
                </a:lnTo>
                <a:lnTo>
                  <a:pt x="69190" y="5500"/>
                </a:lnTo>
                <a:lnTo>
                  <a:pt x="69190" y="5490"/>
                </a:lnTo>
                <a:lnTo>
                  <a:pt x="69210" y="5490"/>
                </a:lnTo>
                <a:lnTo>
                  <a:pt x="69220" y="5490"/>
                </a:lnTo>
                <a:lnTo>
                  <a:pt x="69220" y="5480"/>
                </a:lnTo>
                <a:lnTo>
                  <a:pt x="69230" y="5480"/>
                </a:lnTo>
                <a:lnTo>
                  <a:pt x="69230" y="5470"/>
                </a:lnTo>
                <a:lnTo>
                  <a:pt x="69240" y="5470"/>
                </a:lnTo>
                <a:lnTo>
                  <a:pt x="69240" y="5460"/>
                </a:lnTo>
                <a:lnTo>
                  <a:pt x="69250" y="5460"/>
                </a:lnTo>
                <a:lnTo>
                  <a:pt x="69270" y="5460"/>
                </a:lnTo>
                <a:lnTo>
                  <a:pt x="69290" y="5460"/>
                </a:lnTo>
                <a:lnTo>
                  <a:pt x="69290" y="5450"/>
                </a:lnTo>
                <a:lnTo>
                  <a:pt x="69300" y="5450"/>
                </a:lnTo>
                <a:lnTo>
                  <a:pt x="69300" y="5460"/>
                </a:lnTo>
                <a:lnTo>
                  <a:pt x="69310" y="5460"/>
                </a:lnTo>
                <a:lnTo>
                  <a:pt x="69310" y="5450"/>
                </a:lnTo>
                <a:lnTo>
                  <a:pt x="69320" y="5450"/>
                </a:lnTo>
                <a:lnTo>
                  <a:pt x="69330" y="5450"/>
                </a:lnTo>
                <a:lnTo>
                  <a:pt x="69330" y="5440"/>
                </a:lnTo>
                <a:lnTo>
                  <a:pt x="69330" y="5450"/>
                </a:lnTo>
                <a:lnTo>
                  <a:pt x="69350" y="5450"/>
                </a:lnTo>
                <a:lnTo>
                  <a:pt x="69360" y="5450"/>
                </a:lnTo>
                <a:lnTo>
                  <a:pt x="69370" y="5450"/>
                </a:lnTo>
                <a:lnTo>
                  <a:pt x="69370" y="5440"/>
                </a:lnTo>
                <a:lnTo>
                  <a:pt x="69370" y="5430"/>
                </a:lnTo>
                <a:lnTo>
                  <a:pt x="69420" y="5430"/>
                </a:lnTo>
                <a:lnTo>
                  <a:pt x="69420" y="5440"/>
                </a:lnTo>
                <a:lnTo>
                  <a:pt x="69430" y="5440"/>
                </a:lnTo>
                <a:lnTo>
                  <a:pt x="69430" y="5450"/>
                </a:lnTo>
                <a:lnTo>
                  <a:pt x="69440" y="5450"/>
                </a:lnTo>
                <a:lnTo>
                  <a:pt x="69450" y="5450"/>
                </a:lnTo>
                <a:lnTo>
                  <a:pt x="69450" y="5460"/>
                </a:lnTo>
                <a:lnTo>
                  <a:pt x="69450" y="5470"/>
                </a:lnTo>
                <a:lnTo>
                  <a:pt x="69470" y="5470"/>
                </a:lnTo>
                <a:lnTo>
                  <a:pt x="69480" y="5470"/>
                </a:lnTo>
                <a:lnTo>
                  <a:pt x="69480" y="5460"/>
                </a:lnTo>
                <a:lnTo>
                  <a:pt x="69480" y="5440"/>
                </a:lnTo>
                <a:lnTo>
                  <a:pt x="69470" y="5440"/>
                </a:lnTo>
                <a:lnTo>
                  <a:pt x="69470" y="5430"/>
                </a:lnTo>
                <a:lnTo>
                  <a:pt x="69470" y="5420"/>
                </a:lnTo>
                <a:lnTo>
                  <a:pt x="69460" y="5420"/>
                </a:lnTo>
                <a:lnTo>
                  <a:pt x="69460" y="5410"/>
                </a:lnTo>
                <a:lnTo>
                  <a:pt x="69460" y="5400"/>
                </a:lnTo>
                <a:lnTo>
                  <a:pt x="69460" y="5390"/>
                </a:lnTo>
                <a:lnTo>
                  <a:pt x="69450" y="5390"/>
                </a:lnTo>
                <a:lnTo>
                  <a:pt x="69450" y="5380"/>
                </a:lnTo>
                <a:lnTo>
                  <a:pt x="69450" y="5370"/>
                </a:lnTo>
                <a:lnTo>
                  <a:pt x="69450" y="5350"/>
                </a:lnTo>
                <a:lnTo>
                  <a:pt x="69460" y="5350"/>
                </a:lnTo>
                <a:lnTo>
                  <a:pt x="69460" y="5360"/>
                </a:lnTo>
                <a:lnTo>
                  <a:pt x="69470" y="5360"/>
                </a:lnTo>
                <a:lnTo>
                  <a:pt x="69470" y="5370"/>
                </a:lnTo>
                <a:lnTo>
                  <a:pt x="69480" y="5370"/>
                </a:lnTo>
                <a:lnTo>
                  <a:pt x="69480" y="5350"/>
                </a:lnTo>
                <a:lnTo>
                  <a:pt x="69470" y="5350"/>
                </a:lnTo>
                <a:lnTo>
                  <a:pt x="69470" y="5330"/>
                </a:lnTo>
                <a:lnTo>
                  <a:pt x="69460" y="5330"/>
                </a:lnTo>
                <a:lnTo>
                  <a:pt x="69460" y="5320"/>
                </a:lnTo>
                <a:lnTo>
                  <a:pt x="69470" y="5320"/>
                </a:lnTo>
                <a:lnTo>
                  <a:pt x="69480" y="5320"/>
                </a:lnTo>
                <a:lnTo>
                  <a:pt x="69520" y="5320"/>
                </a:lnTo>
                <a:lnTo>
                  <a:pt x="69520" y="5330"/>
                </a:lnTo>
                <a:lnTo>
                  <a:pt x="69520" y="5320"/>
                </a:lnTo>
                <a:lnTo>
                  <a:pt x="69530" y="5320"/>
                </a:lnTo>
                <a:lnTo>
                  <a:pt x="69530" y="5300"/>
                </a:lnTo>
                <a:lnTo>
                  <a:pt x="69530" y="5290"/>
                </a:lnTo>
                <a:lnTo>
                  <a:pt x="69540" y="5290"/>
                </a:lnTo>
                <a:lnTo>
                  <a:pt x="69560" y="5290"/>
                </a:lnTo>
                <a:lnTo>
                  <a:pt x="69560" y="5250"/>
                </a:lnTo>
                <a:lnTo>
                  <a:pt x="69550" y="5250"/>
                </a:lnTo>
                <a:lnTo>
                  <a:pt x="69550" y="5240"/>
                </a:lnTo>
                <a:lnTo>
                  <a:pt x="69550" y="5230"/>
                </a:lnTo>
                <a:lnTo>
                  <a:pt x="69540" y="5230"/>
                </a:lnTo>
                <a:lnTo>
                  <a:pt x="69540" y="5220"/>
                </a:lnTo>
                <a:lnTo>
                  <a:pt x="69540" y="5210"/>
                </a:lnTo>
                <a:lnTo>
                  <a:pt x="69550" y="5210"/>
                </a:lnTo>
                <a:lnTo>
                  <a:pt x="69550" y="5200"/>
                </a:lnTo>
                <a:lnTo>
                  <a:pt x="69550" y="5190"/>
                </a:lnTo>
                <a:lnTo>
                  <a:pt x="69550" y="5180"/>
                </a:lnTo>
                <a:lnTo>
                  <a:pt x="69560" y="5180"/>
                </a:lnTo>
                <a:lnTo>
                  <a:pt x="69560" y="5160"/>
                </a:lnTo>
                <a:lnTo>
                  <a:pt x="69590" y="5160"/>
                </a:lnTo>
                <a:lnTo>
                  <a:pt x="69590" y="5180"/>
                </a:lnTo>
                <a:lnTo>
                  <a:pt x="69610" y="5180"/>
                </a:lnTo>
                <a:lnTo>
                  <a:pt x="69610" y="5170"/>
                </a:lnTo>
                <a:lnTo>
                  <a:pt x="69620" y="5170"/>
                </a:lnTo>
                <a:lnTo>
                  <a:pt x="69620" y="5160"/>
                </a:lnTo>
                <a:lnTo>
                  <a:pt x="69630" y="5160"/>
                </a:lnTo>
                <a:lnTo>
                  <a:pt x="69630" y="5170"/>
                </a:lnTo>
                <a:lnTo>
                  <a:pt x="69640" y="5170"/>
                </a:lnTo>
                <a:lnTo>
                  <a:pt x="69650" y="5170"/>
                </a:lnTo>
                <a:lnTo>
                  <a:pt x="69650" y="5160"/>
                </a:lnTo>
                <a:lnTo>
                  <a:pt x="69660" y="5160"/>
                </a:lnTo>
                <a:lnTo>
                  <a:pt x="69660" y="5150"/>
                </a:lnTo>
                <a:lnTo>
                  <a:pt x="69660" y="5140"/>
                </a:lnTo>
                <a:lnTo>
                  <a:pt x="69660" y="5130"/>
                </a:lnTo>
                <a:lnTo>
                  <a:pt x="69660" y="5120"/>
                </a:lnTo>
                <a:lnTo>
                  <a:pt x="69670" y="5120"/>
                </a:lnTo>
                <a:lnTo>
                  <a:pt x="69680" y="5120"/>
                </a:lnTo>
                <a:lnTo>
                  <a:pt x="69680" y="5130"/>
                </a:lnTo>
                <a:lnTo>
                  <a:pt x="69690" y="5130"/>
                </a:lnTo>
                <a:lnTo>
                  <a:pt x="69690" y="5140"/>
                </a:lnTo>
                <a:lnTo>
                  <a:pt x="69700" y="5140"/>
                </a:lnTo>
                <a:lnTo>
                  <a:pt x="69700" y="5130"/>
                </a:lnTo>
                <a:lnTo>
                  <a:pt x="69720" y="5130"/>
                </a:lnTo>
                <a:lnTo>
                  <a:pt x="69720" y="5140"/>
                </a:lnTo>
                <a:lnTo>
                  <a:pt x="69730" y="5140"/>
                </a:lnTo>
                <a:lnTo>
                  <a:pt x="69740" y="5140"/>
                </a:lnTo>
                <a:lnTo>
                  <a:pt x="69740" y="5150"/>
                </a:lnTo>
                <a:lnTo>
                  <a:pt x="69750" y="5150"/>
                </a:lnTo>
                <a:lnTo>
                  <a:pt x="69760" y="5150"/>
                </a:lnTo>
                <a:lnTo>
                  <a:pt x="69760" y="5140"/>
                </a:lnTo>
                <a:lnTo>
                  <a:pt x="69770" y="5140"/>
                </a:lnTo>
                <a:lnTo>
                  <a:pt x="69790" y="5140"/>
                </a:lnTo>
                <a:lnTo>
                  <a:pt x="69790" y="5150"/>
                </a:lnTo>
                <a:lnTo>
                  <a:pt x="69780" y="5150"/>
                </a:lnTo>
                <a:lnTo>
                  <a:pt x="69780" y="5160"/>
                </a:lnTo>
                <a:lnTo>
                  <a:pt x="69770" y="5160"/>
                </a:lnTo>
                <a:lnTo>
                  <a:pt x="69770" y="5170"/>
                </a:lnTo>
                <a:lnTo>
                  <a:pt x="69760" y="5170"/>
                </a:lnTo>
                <a:lnTo>
                  <a:pt x="69760" y="5180"/>
                </a:lnTo>
                <a:lnTo>
                  <a:pt x="69770" y="5180"/>
                </a:lnTo>
                <a:lnTo>
                  <a:pt x="69770" y="5190"/>
                </a:lnTo>
                <a:lnTo>
                  <a:pt x="69780" y="5190"/>
                </a:lnTo>
                <a:lnTo>
                  <a:pt x="69780" y="5200"/>
                </a:lnTo>
                <a:lnTo>
                  <a:pt x="69790" y="5200"/>
                </a:lnTo>
                <a:lnTo>
                  <a:pt x="69790" y="5210"/>
                </a:lnTo>
                <a:lnTo>
                  <a:pt x="69790" y="5220"/>
                </a:lnTo>
                <a:lnTo>
                  <a:pt x="69800" y="5220"/>
                </a:lnTo>
                <a:lnTo>
                  <a:pt x="69800" y="5230"/>
                </a:lnTo>
                <a:lnTo>
                  <a:pt x="69790" y="5230"/>
                </a:lnTo>
                <a:lnTo>
                  <a:pt x="69800" y="5230"/>
                </a:lnTo>
                <a:lnTo>
                  <a:pt x="69800" y="5240"/>
                </a:lnTo>
                <a:lnTo>
                  <a:pt x="69810" y="5240"/>
                </a:lnTo>
                <a:lnTo>
                  <a:pt x="69810" y="5250"/>
                </a:lnTo>
                <a:lnTo>
                  <a:pt x="69820" y="5250"/>
                </a:lnTo>
                <a:lnTo>
                  <a:pt x="69820" y="5260"/>
                </a:lnTo>
                <a:lnTo>
                  <a:pt x="69820" y="5270"/>
                </a:lnTo>
                <a:lnTo>
                  <a:pt x="69830" y="5270"/>
                </a:lnTo>
                <a:lnTo>
                  <a:pt x="69830" y="5280"/>
                </a:lnTo>
                <a:lnTo>
                  <a:pt x="69840" y="5280"/>
                </a:lnTo>
                <a:lnTo>
                  <a:pt x="69840" y="5290"/>
                </a:lnTo>
                <a:lnTo>
                  <a:pt x="69850" y="5290"/>
                </a:lnTo>
                <a:lnTo>
                  <a:pt x="69850" y="5300"/>
                </a:lnTo>
                <a:lnTo>
                  <a:pt x="69850" y="5310"/>
                </a:lnTo>
                <a:lnTo>
                  <a:pt x="69860" y="5310"/>
                </a:lnTo>
                <a:lnTo>
                  <a:pt x="69860" y="5320"/>
                </a:lnTo>
                <a:lnTo>
                  <a:pt x="69870" y="5320"/>
                </a:lnTo>
                <a:lnTo>
                  <a:pt x="69880" y="5320"/>
                </a:lnTo>
                <a:lnTo>
                  <a:pt x="69900" y="5320"/>
                </a:lnTo>
                <a:lnTo>
                  <a:pt x="69900" y="5330"/>
                </a:lnTo>
                <a:lnTo>
                  <a:pt x="69930" y="5330"/>
                </a:lnTo>
                <a:lnTo>
                  <a:pt x="69930" y="5320"/>
                </a:lnTo>
                <a:lnTo>
                  <a:pt x="69940" y="5320"/>
                </a:lnTo>
                <a:lnTo>
                  <a:pt x="69940" y="5310"/>
                </a:lnTo>
                <a:lnTo>
                  <a:pt x="69950" y="5310"/>
                </a:lnTo>
                <a:lnTo>
                  <a:pt x="69960" y="5310"/>
                </a:lnTo>
                <a:lnTo>
                  <a:pt x="69960" y="5300"/>
                </a:lnTo>
                <a:lnTo>
                  <a:pt x="69970" y="5300"/>
                </a:lnTo>
                <a:lnTo>
                  <a:pt x="69970" y="5290"/>
                </a:lnTo>
                <a:lnTo>
                  <a:pt x="69970" y="5280"/>
                </a:lnTo>
                <a:lnTo>
                  <a:pt x="69980" y="5280"/>
                </a:lnTo>
                <a:lnTo>
                  <a:pt x="69990" y="5280"/>
                </a:lnTo>
                <a:lnTo>
                  <a:pt x="69990" y="5270"/>
                </a:lnTo>
                <a:lnTo>
                  <a:pt x="70000" y="5270"/>
                </a:lnTo>
                <a:lnTo>
                  <a:pt x="70010" y="5270"/>
                </a:lnTo>
                <a:lnTo>
                  <a:pt x="70010" y="5260"/>
                </a:lnTo>
                <a:lnTo>
                  <a:pt x="70020" y="5260"/>
                </a:lnTo>
                <a:lnTo>
                  <a:pt x="70020" y="5250"/>
                </a:lnTo>
                <a:lnTo>
                  <a:pt x="70020" y="5240"/>
                </a:lnTo>
                <a:lnTo>
                  <a:pt x="70030" y="5240"/>
                </a:lnTo>
                <a:lnTo>
                  <a:pt x="70030" y="5230"/>
                </a:lnTo>
                <a:lnTo>
                  <a:pt x="70030" y="5220"/>
                </a:lnTo>
                <a:lnTo>
                  <a:pt x="70040" y="5220"/>
                </a:lnTo>
                <a:lnTo>
                  <a:pt x="70060" y="5220"/>
                </a:lnTo>
                <a:lnTo>
                  <a:pt x="70070" y="5220"/>
                </a:lnTo>
                <a:lnTo>
                  <a:pt x="70070" y="5230"/>
                </a:lnTo>
                <a:lnTo>
                  <a:pt x="70070" y="5240"/>
                </a:lnTo>
                <a:lnTo>
                  <a:pt x="70090" y="5240"/>
                </a:lnTo>
                <a:lnTo>
                  <a:pt x="70090" y="5230"/>
                </a:lnTo>
                <a:lnTo>
                  <a:pt x="70130" y="5230"/>
                </a:lnTo>
                <a:lnTo>
                  <a:pt x="70140" y="5230"/>
                </a:lnTo>
                <a:lnTo>
                  <a:pt x="70140" y="5220"/>
                </a:lnTo>
                <a:lnTo>
                  <a:pt x="70140" y="5200"/>
                </a:lnTo>
                <a:lnTo>
                  <a:pt x="70150" y="5200"/>
                </a:lnTo>
                <a:lnTo>
                  <a:pt x="70150" y="5210"/>
                </a:lnTo>
                <a:lnTo>
                  <a:pt x="70160" y="5210"/>
                </a:lnTo>
                <a:lnTo>
                  <a:pt x="70170" y="5210"/>
                </a:lnTo>
                <a:lnTo>
                  <a:pt x="70170" y="5220"/>
                </a:lnTo>
                <a:lnTo>
                  <a:pt x="70180" y="5220"/>
                </a:lnTo>
                <a:lnTo>
                  <a:pt x="70180" y="5240"/>
                </a:lnTo>
                <a:lnTo>
                  <a:pt x="70190" y="5240"/>
                </a:lnTo>
                <a:lnTo>
                  <a:pt x="70200" y="5240"/>
                </a:lnTo>
                <a:lnTo>
                  <a:pt x="70210" y="5240"/>
                </a:lnTo>
                <a:lnTo>
                  <a:pt x="70210" y="5250"/>
                </a:lnTo>
                <a:lnTo>
                  <a:pt x="70220" y="5250"/>
                </a:lnTo>
                <a:lnTo>
                  <a:pt x="70230" y="5250"/>
                </a:lnTo>
                <a:lnTo>
                  <a:pt x="70230" y="5260"/>
                </a:lnTo>
                <a:lnTo>
                  <a:pt x="70240" y="5260"/>
                </a:lnTo>
                <a:lnTo>
                  <a:pt x="70250" y="5260"/>
                </a:lnTo>
                <a:lnTo>
                  <a:pt x="70260" y="5260"/>
                </a:lnTo>
                <a:lnTo>
                  <a:pt x="70280" y="5260"/>
                </a:lnTo>
                <a:lnTo>
                  <a:pt x="70280" y="5250"/>
                </a:lnTo>
                <a:lnTo>
                  <a:pt x="70290" y="5250"/>
                </a:lnTo>
                <a:lnTo>
                  <a:pt x="70290" y="5240"/>
                </a:lnTo>
                <a:lnTo>
                  <a:pt x="70290" y="5230"/>
                </a:lnTo>
                <a:lnTo>
                  <a:pt x="70300" y="5230"/>
                </a:lnTo>
                <a:lnTo>
                  <a:pt x="70300" y="5220"/>
                </a:lnTo>
                <a:lnTo>
                  <a:pt x="70310" y="5220"/>
                </a:lnTo>
                <a:lnTo>
                  <a:pt x="70310" y="5230"/>
                </a:lnTo>
                <a:lnTo>
                  <a:pt x="70320" y="5230"/>
                </a:lnTo>
                <a:lnTo>
                  <a:pt x="70340" y="5230"/>
                </a:lnTo>
                <a:lnTo>
                  <a:pt x="70340" y="5240"/>
                </a:lnTo>
                <a:lnTo>
                  <a:pt x="70350" y="5240"/>
                </a:lnTo>
                <a:lnTo>
                  <a:pt x="70350" y="5230"/>
                </a:lnTo>
                <a:lnTo>
                  <a:pt x="70360" y="5230"/>
                </a:lnTo>
                <a:lnTo>
                  <a:pt x="70370" y="5230"/>
                </a:lnTo>
                <a:lnTo>
                  <a:pt x="70370" y="5220"/>
                </a:lnTo>
                <a:lnTo>
                  <a:pt x="70400" y="5220"/>
                </a:lnTo>
                <a:lnTo>
                  <a:pt x="70400" y="5200"/>
                </a:lnTo>
                <a:lnTo>
                  <a:pt x="70400" y="5190"/>
                </a:lnTo>
                <a:lnTo>
                  <a:pt x="70400" y="5180"/>
                </a:lnTo>
                <a:lnTo>
                  <a:pt x="70410" y="5180"/>
                </a:lnTo>
                <a:lnTo>
                  <a:pt x="70410" y="5150"/>
                </a:lnTo>
                <a:lnTo>
                  <a:pt x="70400" y="5150"/>
                </a:lnTo>
                <a:lnTo>
                  <a:pt x="70400" y="5140"/>
                </a:lnTo>
                <a:lnTo>
                  <a:pt x="70400" y="5130"/>
                </a:lnTo>
                <a:lnTo>
                  <a:pt x="70390" y="5130"/>
                </a:lnTo>
                <a:lnTo>
                  <a:pt x="70390" y="5120"/>
                </a:lnTo>
                <a:lnTo>
                  <a:pt x="70400" y="5120"/>
                </a:lnTo>
                <a:lnTo>
                  <a:pt x="70390" y="5120"/>
                </a:lnTo>
                <a:lnTo>
                  <a:pt x="70390" y="5110"/>
                </a:lnTo>
                <a:lnTo>
                  <a:pt x="70380" y="5110"/>
                </a:lnTo>
                <a:lnTo>
                  <a:pt x="70380" y="5100"/>
                </a:lnTo>
                <a:lnTo>
                  <a:pt x="70370" y="5100"/>
                </a:lnTo>
                <a:lnTo>
                  <a:pt x="70370" y="5110"/>
                </a:lnTo>
                <a:lnTo>
                  <a:pt x="70370" y="5120"/>
                </a:lnTo>
                <a:lnTo>
                  <a:pt x="70370" y="5130"/>
                </a:lnTo>
                <a:lnTo>
                  <a:pt x="70350" y="5130"/>
                </a:lnTo>
                <a:lnTo>
                  <a:pt x="70350" y="5140"/>
                </a:lnTo>
                <a:lnTo>
                  <a:pt x="70350" y="5150"/>
                </a:lnTo>
                <a:lnTo>
                  <a:pt x="70360" y="5150"/>
                </a:lnTo>
                <a:lnTo>
                  <a:pt x="70360" y="5160"/>
                </a:lnTo>
                <a:lnTo>
                  <a:pt x="70350" y="5160"/>
                </a:lnTo>
                <a:lnTo>
                  <a:pt x="70350" y="5170"/>
                </a:lnTo>
                <a:lnTo>
                  <a:pt x="70330" y="5170"/>
                </a:lnTo>
                <a:lnTo>
                  <a:pt x="70330" y="5160"/>
                </a:lnTo>
                <a:lnTo>
                  <a:pt x="70330" y="5150"/>
                </a:lnTo>
                <a:lnTo>
                  <a:pt x="70320" y="5150"/>
                </a:lnTo>
                <a:lnTo>
                  <a:pt x="70320" y="5120"/>
                </a:lnTo>
                <a:lnTo>
                  <a:pt x="70330" y="5120"/>
                </a:lnTo>
                <a:lnTo>
                  <a:pt x="70330" y="5100"/>
                </a:lnTo>
                <a:lnTo>
                  <a:pt x="70340" y="5100"/>
                </a:lnTo>
                <a:lnTo>
                  <a:pt x="70340" y="5090"/>
                </a:lnTo>
                <a:lnTo>
                  <a:pt x="70340" y="5080"/>
                </a:lnTo>
                <a:lnTo>
                  <a:pt x="70340" y="5070"/>
                </a:lnTo>
                <a:lnTo>
                  <a:pt x="70370" y="5070"/>
                </a:lnTo>
                <a:lnTo>
                  <a:pt x="70370" y="5050"/>
                </a:lnTo>
                <a:lnTo>
                  <a:pt x="70360" y="5050"/>
                </a:lnTo>
                <a:lnTo>
                  <a:pt x="70360" y="5040"/>
                </a:lnTo>
                <a:lnTo>
                  <a:pt x="70380" y="5040"/>
                </a:lnTo>
                <a:lnTo>
                  <a:pt x="70380" y="5050"/>
                </a:lnTo>
                <a:lnTo>
                  <a:pt x="70390" y="5050"/>
                </a:lnTo>
                <a:lnTo>
                  <a:pt x="70400" y="5050"/>
                </a:lnTo>
                <a:lnTo>
                  <a:pt x="70400" y="5060"/>
                </a:lnTo>
                <a:lnTo>
                  <a:pt x="70410" y="5060"/>
                </a:lnTo>
                <a:lnTo>
                  <a:pt x="70410" y="5050"/>
                </a:lnTo>
                <a:lnTo>
                  <a:pt x="70420" y="5050"/>
                </a:lnTo>
                <a:lnTo>
                  <a:pt x="70430" y="5050"/>
                </a:lnTo>
                <a:lnTo>
                  <a:pt x="70430" y="5040"/>
                </a:lnTo>
                <a:lnTo>
                  <a:pt x="70440" y="5040"/>
                </a:lnTo>
                <a:lnTo>
                  <a:pt x="70440" y="5020"/>
                </a:lnTo>
                <a:lnTo>
                  <a:pt x="70440" y="5010"/>
                </a:lnTo>
                <a:lnTo>
                  <a:pt x="70450" y="5010"/>
                </a:lnTo>
                <a:lnTo>
                  <a:pt x="70450" y="5000"/>
                </a:lnTo>
                <a:lnTo>
                  <a:pt x="70460" y="5000"/>
                </a:lnTo>
                <a:lnTo>
                  <a:pt x="70460" y="4980"/>
                </a:lnTo>
                <a:lnTo>
                  <a:pt x="70460" y="4970"/>
                </a:lnTo>
                <a:lnTo>
                  <a:pt x="70470" y="4970"/>
                </a:lnTo>
                <a:lnTo>
                  <a:pt x="70470" y="4960"/>
                </a:lnTo>
                <a:lnTo>
                  <a:pt x="70480" y="4960"/>
                </a:lnTo>
                <a:lnTo>
                  <a:pt x="70480" y="4970"/>
                </a:lnTo>
                <a:lnTo>
                  <a:pt x="70490" y="4970"/>
                </a:lnTo>
                <a:lnTo>
                  <a:pt x="70490" y="4980"/>
                </a:lnTo>
                <a:lnTo>
                  <a:pt x="70500" y="4980"/>
                </a:lnTo>
                <a:lnTo>
                  <a:pt x="70510" y="4980"/>
                </a:lnTo>
                <a:lnTo>
                  <a:pt x="70510" y="4990"/>
                </a:lnTo>
                <a:lnTo>
                  <a:pt x="70520" y="4990"/>
                </a:lnTo>
                <a:lnTo>
                  <a:pt x="70520" y="5000"/>
                </a:lnTo>
                <a:lnTo>
                  <a:pt x="70530" y="5000"/>
                </a:lnTo>
                <a:lnTo>
                  <a:pt x="70550" y="5000"/>
                </a:lnTo>
                <a:lnTo>
                  <a:pt x="70570" y="5000"/>
                </a:lnTo>
                <a:lnTo>
                  <a:pt x="70570" y="4990"/>
                </a:lnTo>
                <a:lnTo>
                  <a:pt x="70580" y="4990"/>
                </a:lnTo>
                <a:lnTo>
                  <a:pt x="70590" y="4990"/>
                </a:lnTo>
                <a:lnTo>
                  <a:pt x="70590" y="4980"/>
                </a:lnTo>
                <a:lnTo>
                  <a:pt x="70600" y="4980"/>
                </a:lnTo>
                <a:lnTo>
                  <a:pt x="70610" y="4980"/>
                </a:lnTo>
                <a:lnTo>
                  <a:pt x="70600" y="4980"/>
                </a:lnTo>
                <a:lnTo>
                  <a:pt x="70600" y="5000"/>
                </a:lnTo>
                <a:lnTo>
                  <a:pt x="70610" y="5000"/>
                </a:lnTo>
                <a:lnTo>
                  <a:pt x="70610" y="5010"/>
                </a:lnTo>
                <a:lnTo>
                  <a:pt x="70630" y="5010"/>
                </a:lnTo>
                <a:lnTo>
                  <a:pt x="70630" y="5000"/>
                </a:lnTo>
                <a:lnTo>
                  <a:pt x="70640" y="5000"/>
                </a:lnTo>
                <a:lnTo>
                  <a:pt x="70640" y="4990"/>
                </a:lnTo>
                <a:lnTo>
                  <a:pt x="70640" y="4980"/>
                </a:lnTo>
                <a:lnTo>
                  <a:pt x="70650" y="4980"/>
                </a:lnTo>
                <a:lnTo>
                  <a:pt x="70660" y="4980"/>
                </a:lnTo>
                <a:lnTo>
                  <a:pt x="70660" y="4970"/>
                </a:lnTo>
                <a:lnTo>
                  <a:pt x="70660" y="4980"/>
                </a:lnTo>
                <a:lnTo>
                  <a:pt x="70680" y="4980"/>
                </a:lnTo>
                <a:lnTo>
                  <a:pt x="70680" y="4990"/>
                </a:lnTo>
                <a:lnTo>
                  <a:pt x="70680" y="5020"/>
                </a:lnTo>
                <a:lnTo>
                  <a:pt x="70670" y="5020"/>
                </a:lnTo>
                <a:lnTo>
                  <a:pt x="70660" y="5020"/>
                </a:lnTo>
                <a:lnTo>
                  <a:pt x="70660" y="5030"/>
                </a:lnTo>
                <a:lnTo>
                  <a:pt x="70650" y="5030"/>
                </a:lnTo>
                <a:lnTo>
                  <a:pt x="70650" y="5050"/>
                </a:lnTo>
                <a:lnTo>
                  <a:pt x="70660" y="5050"/>
                </a:lnTo>
                <a:lnTo>
                  <a:pt x="70670" y="5050"/>
                </a:lnTo>
                <a:lnTo>
                  <a:pt x="70670" y="5060"/>
                </a:lnTo>
                <a:lnTo>
                  <a:pt x="70680" y="5060"/>
                </a:lnTo>
                <a:lnTo>
                  <a:pt x="70710" y="5060"/>
                </a:lnTo>
                <a:lnTo>
                  <a:pt x="70740" y="5060"/>
                </a:lnTo>
                <a:lnTo>
                  <a:pt x="70750" y="5060"/>
                </a:lnTo>
                <a:lnTo>
                  <a:pt x="70750" y="5070"/>
                </a:lnTo>
                <a:lnTo>
                  <a:pt x="70760" y="5070"/>
                </a:lnTo>
                <a:lnTo>
                  <a:pt x="70780" y="5070"/>
                </a:lnTo>
                <a:lnTo>
                  <a:pt x="70800" y="5070"/>
                </a:lnTo>
                <a:lnTo>
                  <a:pt x="70800" y="5060"/>
                </a:lnTo>
                <a:lnTo>
                  <a:pt x="70810" y="5060"/>
                </a:lnTo>
                <a:lnTo>
                  <a:pt x="70810" y="5070"/>
                </a:lnTo>
                <a:lnTo>
                  <a:pt x="70820" y="5070"/>
                </a:lnTo>
                <a:lnTo>
                  <a:pt x="70820" y="5080"/>
                </a:lnTo>
                <a:lnTo>
                  <a:pt x="70830" y="5080"/>
                </a:lnTo>
                <a:lnTo>
                  <a:pt x="70830" y="5090"/>
                </a:lnTo>
                <a:lnTo>
                  <a:pt x="70840" y="5090"/>
                </a:lnTo>
                <a:lnTo>
                  <a:pt x="70850" y="5090"/>
                </a:lnTo>
                <a:lnTo>
                  <a:pt x="70860" y="5090"/>
                </a:lnTo>
                <a:lnTo>
                  <a:pt x="70860" y="5080"/>
                </a:lnTo>
                <a:lnTo>
                  <a:pt x="70870" y="5080"/>
                </a:lnTo>
                <a:lnTo>
                  <a:pt x="70890" y="5080"/>
                </a:lnTo>
                <a:lnTo>
                  <a:pt x="70890" y="5070"/>
                </a:lnTo>
                <a:lnTo>
                  <a:pt x="70900" y="5070"/>
                </a:lnTo>
                <a:lnTo>
                  <a:pt x="70900" y="5060"/>
                </a:lnTo>
                <a:lnTo>
                  <a:pt x="70920" y="5060"/>
                </a:lnTo>
                <a:lnTo>
                  <a:pt x="70920" y="5070"/>
                </a:lnTo>
                <a:lnTo>
                  <a:pt x="70930" y="5070"/>
                </a:lnTo>
                <a:lnTo>
                  <a:pt x="70950" y="5070"/>
                </a:lnTo>
                <a:lnTo>
                  <a:pt x="70970" y="5070"/>
                </a:lnTo>
                <a:lnTo>
                  <a:pt x="70990" y="5070"/>
                </a:lnTo>
                <a:lnTo>
                  <a:pt x="70990" y="5060"/>
                </a:lnTo>
                <a:lnTo>
                  <a:pt x="71000" y="5060"/>
                </a:lnTo>
                <a:lnTo>
                  <a:pt x="71030" y="5060"/>
                </a:lnTo>
                <a:lnTo>
                  <a:pt x="71030" y="5050"/>
                </a:lnTo>
                <a:lnTo>
                  <a:pt x="71040" y="5050"/>
                </a:lnTo>
                <a:lnTo>
                  <a:pt x="71040" y="5030"/>
                </a:lnTo>
                <a:lnTo>
                  <a:pt x="71020" y="5030"/>
                </a:lnTo>
                <a:lnTo>
                  <a:pt x="71020" y="5020"/>
                </a:lnTo>
                <a:lnTo>
                  <a:pt x="71010" y="5020"/>
                </a:lnTo>
                <a:lnTo>
                  <a:pt x="71000" y="5020"/>
                </a:lnTo>
                <a:lnTo>
                  <a:pt x="71000" y="5010"/>
                </a:lnTo>
                <a:lnTo>
                  <a:pt x="71000" y="5000"/>
                </a:lnTo>
                <a:lnTo>
                  <a:pt x="71010" y="5000"/>
                </a:lnTo>
                <a:lnTo>
                  <a:pt x="71010" y="4990"/>
                </a:lnTo>
                <a:lnTo>
                  <a:pt x="71040" y="4990"/>
                </a:lnTo>
                <a:lnTo>
                  <a:pt x="71040" y="5000"/>
                </a:lnTo>
                <a:lnTo>
                  <a:pt x="71050" y="5000"/>
                </a:lnTo>
                <a:lnTo>
                  <a:pt x="71050" y="5030"/>
                </a:lnTo>
                <a:lnTo>
                  <a:pt x="71070" y="5030"/>
                </a:lnTo>
                <a:lnTo>
                  <a:pt x="71080" y="5030"/>
                </a:lnTo>
                <a:lnTo>
                  <a:pt x="71080" y="5020"/>
                </a:lnTo>
                <a:lnTo>
                  <a:pt x="71090" y="5020"/>
                </a:lnTo>
                <a:lnTo>
                  <a:pt x="71090" y="5010"/>
                </a:lnTo>
                <a:lnTo>
                  <a:pt x="71080" y="5010"/>
                </a:lnTo>
                <a:lnTo>
                  <a:pt x="71080" y="4990"/>
                </a:lnTo>
                <a:lnTo>
                  <a:pt x="71110" y="4990"/>
                </a:lnTo>
                <a:lnTo>
                  <a:pt x="71120" y="4990"/>
                </a:lnTo>
                <a:lnTo>
                  <a:pt x="71130" y="4990"/>
                </a:lnTo>
                <a:lnTo>
                  <a:pt x="71140" y="4990"/>
                </a:lnTo>
                <a:lnTo>
                  <a:pt x="71140" y="4980"/>
                </a:lnTo>
                <a:lnTo>
                  <a:pt x="71170" y="4980"/>
                </a:lnTo>
                <a:lnTo>
                  <a:pt x="71170" y="4970"/>
                </a:lnTo>
                <a:lnTo>
                  <a:pt x="71220" y="4970"/>
                </a:lnTo>
                <a:lnTo>
                  <a:pt x="71220" y="4960"/>
                </a:lnTo>
                <a:lnTo>
                  <a:pt x="71230" y="4960"/>
                </a:lnTo>
                <a:lnTo>
                  <a:pt x="71240" y="4960"/>
                </a:lnTo>
                <a:lnTo>
                  <a:pt x="71250" y="4960"/>
                </a:lnTo>
                <a:lnTo>
                  <a:pt x="71260" y="4960"/>
                </a:lnTo>
                <a:lnTo>
                  <a:pt x="71260" y="4950"/>
                </a:lnTo>
                <a:lnTo>
                  <a:pt x="71270" y="4950"/>
                </a:lnTo>
                <a:lnTo>
                  <a:pt x="71270" y="4940"/>
                </a:lnTo>
                <a:lnTo>
                  <a:pt x="71280" y="4940"/>
                </a:lnTo>
                <a:lnTo>
                  <a:pt x="71280" y="4930"/>
                </a:lnTo>
                <a:lnTo>
                  <a:pt x="71310" y="4930"/>
                </a:lnTo>
                <a:lnTo>
                  <a:pt x="71320" y="4930"/>
                </a:lnTo>
                <a:lnTo>
                  <a:pt x="71320" y="4920"/>
                </a:lnTo>
                <a:lnTo>
                  <a:pt x="71330" y="4920"/>
                </a:lnTo>
                <a:lnTo>
                  <a:pt x="71340" y="4920"/>
                </a:lnTo>
                <a:lnTo>
                  <a:pt x="71340" y="4910"/>
                </a:lnTo>
                <a:lnTo>
                  <a:pt x="71350" y="4910"/>
                </a:lnTo>
                <a:lnTo>
                  <a:pt x="71350" y="4900"/>
                </a:lnTo>
                <a:lnTo>
                  <a:pt x="71350" y="4890"/>
                </a:lnTo>
                <a:lnTo>
                  <a:pt x="71360" y="4890"/>
                </a:lnTo>
                <a:lnTo>
                  <a:pt x="71360" y="4900"/>
                </a:lnTo>
                <a:lnTo>
                  <a:pt x="71380" y="4900"/>
                </a:lnTo>
                <a:lnTo>
                  <a:pt x="71390" y="4900"/>
                </a:lnTo>
                <a:lnTo>
                  <a:pt x="71390" y="4890"/>
                </a:lnTo>
                <a:lnTo>
                  <a:pt x="71390" y="4880"/>
                </a:lnTo>
                <a:lnTo>
                  <a:pt x="71400" y="4880"/>
                </a:lnTo>
                <a:lnTo>
                  <a:pt x="71410" y="4880"/>
                </a:lnTo>
                <a:lnTo>
                  <a:pt x="71430" y="4880"/>
                </a:lnTo>
                <a:lnTo>
                  <a:pt x="71430" y="4890"/>
                </a:lnTo>
                <a:lnTo>
                  <a:pt x="71430" y="4910"/>
                </a:lnTo>
                <a:lnTo>
                  <a:pt x="71440" y="4910"/>
                </a:lnTo>
                <a:lnTo>
                  <a:pt x="71440" y="4920"/>
                </a:lnTo>
                <a:lnTo>
                  <a:pt x="71440" y="4930"/>
                </a:lnTo>
                <a:lnTo>
                  <a:pt x="71450" y="4930"/>
                </a:lnTo>
                <a:lnTo>
                  <a:pt x="71440" y="4930"/>
                </a:lnTo>
                <a:lnTo>
                  <a:pt x="71440" y="4940"/>
                </a:lnTo>
                <a:lnTo>
                  <a:pt x="71450" y="4940"/>
                </a:lnTo>
                <a:lnTo>
                  <a:pt x="71440" y="4940"/>
                </a:lnTo>
                <a:lnTo>
                  <a:pt x="71440" y="4950"/>
                </a:lnTo>
                <a:lnTo>
                  <a:pt x="71450" y="4950"/>
                </a:lnTo>
                <a:lnTo>
                  <a:pt x="71440" y="4950"/>
                </a:lnTo>
                <a:lnTo>
                  <a:pt x="71440" y="4960"/>
                </a:lnTo>
                <a:lnTo>
                  <a:pt x="71440" y="4970"/>
                </a:lnTo>
                <a:lnTo>
                  <a:pt x="71430" y="4970"/>
                </a:lnTo>
                <a:lnTo>
                  <a:pt x="71430" y="4980"/>
                </a:lnTo>
                <a:lnTo>
                  <a:pt x="71440" y="4980"/>
                </a:lnTo>
                <a:lnTo>
                  <a:pt x="71440" y="4990"/>
                </a:lnTo>
                <a:lnTo>
                  <a:pt x="71440" y="5000"/>
                </a:lnTo>
                <a:lnTo>
                  <a:pt x="71450" y="5000"/>
                </a:lnTo>
                <a:lnTo>
                  <a:pt x="71450" y="5010"/>
                </a:lnTo>
                <a:lnTo>
                  <a:pt x="71460" y="5010"/>
                </a:lnTo>
                <a:lnTo>
                  <a:pt x="71460" y="5020"/>
                </a:lnTo>
                <a:lnTo>
                  <a:pt x="71470" y="5020"/>
                </a:lnTo>
                <a:lnTo>
                  <a:pt x="71480" y="5020"/>
                </a:lnTo>
                <a:lnTo>
                  <a:pt x="71490" y="5020"/>
                </a:lnTo>
                <a:lnTo>
                  <a:pt x="71490" y="5030"/>
                </a:lnTo>
                <a:lnTo>
                  <a:pt x="71500" y="5030"/>
                </a:lnTo>
                <a:lnTo>
                  <a:pt x="71510" y="5030"/>
                </a:lnTo>
                <a:lnTo>
                  <a:pt x="71510" y="5040"/>
                </a:lnTo>
                <a:lnTo>
                  <a:pt x="71540" y="5040"/>
                </a:lnTo>
                <a:lnTo>
                  <a:pt x="71540" y="5020"/>
                </a:lnTo>
                <a:lnTo>
                  <a:pt x="71550" y="5020"/>
                </a:lnTo>
                <a:lnTo>
                  <a:pt x="71550" y="5000"/>
                </a:lnTo>
                <a:lnTo>
                  <a:pt x="71560" y="5000"/>
                </a:lnTo>
                <a:lnTo>
                  <a:pt x="71560" y="4990"/>
                </a:lnTo>
                <a:lnTo>
                  <a:pt x="71590" y="4990"/>
                </a:lnTo>
                <a:lnTo>
                  <a:pt x="71590" y="5010"/>
                </a:lnTo>
                <a:lnTo>
                  <a:pt x="71590" y="5020"/>
                </a:lnTo>
                <a:lnTo>
                  <a:pt x="71580" y="5020"/>
                </a:lnTo>
                <a:lnTo>
                  <a:pt x="71580" y="5030"/>
                </a:lnTo>
                <a:lnTo>
                  <a:pt x="71570" y="5030"/>
                </a:lnTo>
                <a:lnTo>
                  <a:pt x="71570" y="5040"/>
                </a:lnTo>
                <a:lnTo>
                  <a:pt x="71570" y="5050"/>
                </a:lnTo>
                <a:lnTo>
                  <a:pt x="71560" y="5050"/>
                </a:lnTo>
                <a:lnTo>
                  <a:pt x="71560" y="5060"/>
                </a:lnTo>
                <a:lnTo>
                  <a:pt x="71550" y="5060"/>
                </a:lnTo>
                <a:lnTo>
                  <a:pt x="71550" y="5070"/>
                </a:lnTo>
                <a:lnTo>
                  <a:pt x="71540" y="5070"/>
                </a:lnTo>
                <a:lnTo>
                  <a:pt x="71540" y="5090"/>
                </a:lnTo>
                <a:lnTo>
                  <a:pt x="71550" y="5090"/>
                </a:lnTo>
                <a:lnTo>
                  <a:pt x="71550" y="5100"/>
                </a:lnTo>
                <a:lnTo>
                  <a:pt x="71560" y="5100"/>
                </a:lnTo>
                <a:lnTo>
                  <a:pt x="71560" y="5110"/>
                </a:lnTo>
                <a:lnTo>
                  <a:pt x="71570" y="5110"/>
                </a:lnTo>
                <a:lnTo>
                  <a:pt x="71580" y="5110"/>
                </a:lnTo>
                <a:lnTo>
                  <a:pt x="71580" y="5120"/>
                </a:lnTo>
                <a:lnTo>
                  <a:pt x="71590" y="5120"/>
                </a:lnTo>
                <a:lnTo>
                  <a:pt x="71600" y="5120"/>
                </a:lnTo>
                <a:lnTo>
                  <a:pt x="71600" y="5130"/>
                </a:lnTo>
                <a:lnTo>
                  <a:pt x="71610" y="5130"/>
                </a:lnTo>
                <a:lnTo>
                  <a:pt x="71610" y="5120"/>
                </a:lnTo>
                <a:lnTo>
                  <a:pt x="71630" y="5120"/>
                </a:lnTo>
                <a:lnTo>
                  <a:pt x="71630" y="5130"/>
                </a:lnTo>
                <a:lnTo>
                  <a:pt x="71640" y="5130"/>
                </a:lnTo>
                <a:lnTo>
                  <a:pt x="71660" y="5130"/>
                </a:lnTo>
                <a:lnTo>
                  <a:pt x="71660" y="5140"/>
                </a:lnTo>
                <a:lnTo>
                  <a:pt x="71670" y="5140"/>
                </a:lnTo>
                <a:lnTo>
                  <a:pt x="71670" y="5150"/>
                </a:lnTo>
                <a:lnTo>
                  <a:pt x="71680" y="5150"/>
                </a:lnTo>
                <a:lnTo>
                  <a:pt x="71690" y="5150"/>
                </a:lnTo>
                <a:lnTo>
                  <a:pt x="71690" y="5160"/>
                </a:lnTo>
                <a:lnTo>
                  <a:pt x="71690" y="5170"/>
                </a:lnTo>
                <a:lnTo>
                  <a:pt x="71700" y="5170"/>
                </a:lnTo>
                <a:lnTo>
                  <a:pt x="71700" y="5160"/>
                </a:lnTo>
                <a:lnTo>
                  <a:pt x="71710" y="5160"/>
                </a:lnTo>
                <a:lnTo>
                  <a:pt x="71720" y="5160"/>
                </a:lnTo>
                <a:lnTo>
                  <a:pt x="71730" y="5160"/>
                </a:lnTo>
                <a:lnTo>
                  <a:pt x="71730" y="5170"/>
                </a:lnTo>
                <a:lnTo>
                  <a:pt x="71770" y="5170"/>
                </a:lnTo>
                <a:lnTo>
                  <a:pt x="71780" y="5170"/>
                </a:lnTo>
                <a:lnTo>
                  <a:pt x="71780" y="5180"/>
                </a:lnTo>
                <a:lnTo>
                  <a:pt x="71770" y="5180"/>
                </a:lnTo>
                <a:lnTo>
                  <a:pt x="71770" y="5190"/>
                </a:lnTo>
                <a:lnTo>
                  <a:pt x="71760" y="5190"/>
                </a:lnTo>
                <a:lnTo>
                  <a:pt x="71760" y="5200"/>
                </a:lnTo>
                <a:lnTo>
                  <a:pt x="71770" y="5200"/>
                </a:lnTo>
                <a:lnTo>
                  <a:pt x="71780" y="5200"/>
                </a:lnTo>
                <a:lnTo>
                  <a:pt x="71780" y="5210"/>
                </a:lnTo>
                <a:lnTo>
                  <a:pt x="71780" y="5200"/>
                </a:lnTo>
                <a:lnTo>
                  <a:pt x="71800" y="5200"/>
                </a:lnTo>
                <a:lnTo>
                  <a:pt x="71800" y="5210"/>
                </a:lnTo>
                <a:lnTo>
                  <a:pt x="71810" y="5210"/>
                </a:lnTo>
                <a:lnTo>
                  <a:pt x="71810" y="5220"/>
                </a:lnTo>
                <a:lnTo>
                  <a:pt x="71820" y="5220"/>
                </a:lnTo>
                <a:lnTo>
                  <a:pt x="71820" y="5210"/>
                </a:lnTo>
                <a:lnTo>
                  <a:pt x="71830" y="5210"/>
                </a:lnTo>
                <a:lnTo>
                  <a:pt x="71840" y="5210"/>
                </a:lnTo>
                <a:lnTo>
                  <a:pt x="71840" y="5200"/>
                </a:lnTo>
                <a:lnTo>
                  <a:pt x="71840" y="5190"/>
                </a:lnTo>
                <a:lnTo>
                  <a:pt x="71850" y="5190"/>
                </a:lnTo>
                <a:lnTo>
                  <a:pt x="71850" y="5210"/>
                </a:lnTo>
                <a:lnTo>
                  <a:pt x="71860" y="5210"/>
                </a:lnTo>
                <a:lnTo>
                  <a:pt x="71860" y="5220"/>
                </a:lnTo>
                <a:lnTo>
                  <a:pt x="71870" y="5220"/>
                </a:lnTo>
                <a:lnTo>
                  <a:pt x="71870" y="5230"/>
                </a:lnTo>
                <a:lnTo>
                  <a:pt x="71900" y="5230"/>
                </a:lnTo>
                <a:lnTo>
                  <a:pt x="71900" y="5240"/>
                </a:lnTo>
                <a:lnTo>
                  <a:pt x="71910" y="5240"/>
                </a:lnTo>
                <a:lnTo>
                  <a:pt x="71910" y="5250"/>
                </a:lnTo>
                <a:lnTo>
                  <a:pt x="71920" y="5250"/>
                </a:lnTo>
                <a:lnTo>
                  <a:pt x="71920" y="5240"/>
                </a:lnTo>
                <a:lnTo>
                  <a:pt x="71930" y="5240"/>
                </a:lnTo>
                <a:lnTo>
                  <a:pt x="71930" y="5220"/>
                </a:lnTo>
                <a:lnTo>
                  <a:pt x="71920" y="5220"/>
                </a:lnTo>
                <a:lnTo>
                  <a:pt x="71910" y="5220"/>
                </a:lnTo>
                <a:lnTo>
                  <a:pt x="71910" y="5210"/>
                </a:lnTo>
                <a:lnTo>
                  <a:pt x="71900" y="5210"/>
                </a:lnTo>
                <a:lnTo>
                  <a:pt x="71900" y="5200"/>
                </a:lnTo>
                <a:lnTo>
                  <a:pt x="71910" y="5200"/>
                </a:lnTo>
                <a:lnTo>
                  <a:pt x="71910" y="5210"/>
                </a:lnTo>
                <a:lnTo>
                  <a:pt x="71930" y="5210"/>
                </a:lnTo>
                <a:lnTo>
                  <a:pt x="71930" y="5220"/>
                </a:lnTo>
                <a:lnTo>
                  <a:pt x="71940" y="5220"/>
                </a:lnTo>
                <a:lnTo>
                  <a:pt x="71960" y="5220"/>
                </a:lnTo>
                <a:lnTo>
                  <a:pt x="71960" y="5210"/>
                </a:lnTo>
                <a:lnTo>
                  <a:pt x="71960" y="5200"/>
                </a:lnTo>
                <a:lnTo>
                  <a:pt x="71960" y="5190"/>
                </a:lnTo>
                <a:lnTo>
                  <a:pt x="71950" y="5190"/>
                </a:lnTo>
                <a:lnTo>
                  <a:pt x="71950" y="5170"/>
                </a:lnTo>
                <a:lnTo>
                  <a:pt x="71940" y="5170"/>
                </a:lnTo>
                <a:lnTo>
                  <a:pt x="71940" y="5160"/>
                </a:lnTo>
                <a:lnTo>
                  <a:pt x="71960" y="5160"/>
                </a:lnTo>
                <a:lnTo>
                  <a:pt x="71960" y="5170"/>
                </a:lnTo>
                <a:lnTo>
                  <a:pt x="71970" y="5170"/>
                </a:lnTo>
                <a:lnTo>
                  <a:pt x="71970" y="5180"/>
                </a:lnTo>
                <a:lnTo>
                  <a:pt x="71980" y="5180"/>
                </a:lnTo>
                <a:lnTo>
                  <a:pt x="71990" y="5180"/>
                </a:lnTo>
                <a:lnTo>
                  <a:pt x="71990" y="5170"/>
                </a:lnTo>
                <a:lnTo>
                  <a:pt x="72000" y="5170"/>
                </a:lnTo>
                <a:lnTo>
                  <a:pt x="72000" y="5160"/>
                </a:lnTo>
                <a:lnTo>
                  <a:pt x="72010" y="5160"/>
                </a:lnTo>
                <a:lnTo>
                  <a:pt x="72010" y="5150"/>
                </a:lnTo>
                <a:lnTo>
                  <a:pt x="72010" y="5140"/>
                </a:lnTo>
                <a:lnTo>
                  <a:pt x="72020" y="5140"/>
                </a:lnTo>
                <a:lnTo>
                  <a:pt x="72020" y="5150"/>
                </a:lnTo>
                <a:lnTo>
                  <a:pt x="72030" y="5150"/>
                </a:lnTo>
                <a:lnTo>
                  <a:pt x="72030" y="5160"/>
                </a:lnTo>
                <a:lnTo>
                  <a:pt x="72040" y="5160"/>
                </a:lnTo>
                <a:lnTo>
                  <a:pt x="72050" y="5160"/>
                </a:lnTo>
                <a:lnTo>
                  <a:pt x="72050" y="5150"/>
                </a:lnTo>
                <a:lnTo>
                  <a:pt x="72040" y="5150"/>
                </a:lnTo>
                <a:lnTo>
                  <a:pt x="72030" y="5150"/>
                </a:lnTo>
                <a:lnTo>
                  <a:pt x="72030" y="5140"/>
                </a:lnTo>
                <a:lnTo>
                  <a:pt x="72030" y="5110"/>
                </a:lnTo>
                <a:lnTo>
                  <a:pt x="72050" y="5110"/>
                </a:lnTo>
                <a:lnTo>
                  <a:pt x="72050" y="5120"/>
                </a:lnTo>
                <a:lnTo>
                  <a:pt x="72070" y="5120"/>
                </a:lnTo>
                <a:lnTo>
                  <a:pt x="72090" y="5120"/>
                </a:lnTo>
                <a:lnTo>
                  <a:pt x="72090" y="5130"/>
                </a:lnTo>
                <a:lnTo>
                  <a:pt x="72090" y="5140"/>
                </a:lnTo>
                <a:lnTo>
                  <a:pt x="72080" y="5140"/>
                </a:lnTo>
                <a:lnTo>
                  <a:pt x="72080" y="5150"/>
                </a:lnTo>
                <a:lnTo>
                  <a:pt x="72070" y="5150"/>
                </a:lnTo>
                <a:lnTo>
                  <a:pt x="72070" y="5160"/>
                </a:lnTo>
                <a:lnTo>
                  <a:pt x="72070" y="5170"/>
                </a:lnTo>
                <a:lnTo>
                  <a:pt x="72070" y="5180"/>
                </a:lnTo>
                <a:lnTo>
                  <a:pt x="72080" y="5180"/>
                </a:lnTo>
                <a:lnTo>
                  <a:pt x="72080" y="5190"/>
                </a:lnTo>
                <a:lnTo>
                  <a:pt x="72070" y="5190"/>
                </a:lnTo>
                <a:lnTo>
                  <a:pt x="72070" y="5200"/>
                </a:lnTo>
                <a:lnTo>
                  <a:pt x="72070" y="5210"/>
                </a:lnTo>
                <a:lnTo>
                  <a:pt x="72060" y="5210"/>
                </a:lnTo>
                <a:lnTo>
                  <a:pt x="72050" y="5210"/>
                </a:lnTo>
                <a:lnTo>
                  <a:pt x="72050" y="5220"/>
                </a:lnTo>
                <a:lnTo>
                  <a:pt x="72060" y="5220"/>
                </a:lnTo>
                <a:lnTo>
                  <a:pt x="72060" y="5230"/>
                </a:lnTo>
                <a:lnTo>
                  <a:pt x="72080" y="5230"/>
                </a:lnTo>
                <a:lnTo>
                  <a:pt x="72080" y="5240"/>
                </a:lnTo>
                <a:lnTo>
                  <a:pt x="72090" y="5240"/>
                </a:lnTo>
                <a:lnTo>
                  <a:pt x="72090" y="5260"/>
                </a:lnTo>
                <a:lnTo>
                  <a:pt x="72090" y="5270"/>
                </a:lnTo>
                <a:lnTo>
                  <a:pt x="72100" y="5270"/>
                </a:lnTo>
                <a:lnTo>
                  <a:pt x="72100" y="5280"/>
                </a:lnTo>
                <a:lnTo>
                  <a:pt x="72110" y="5280"/>
                </a:lnTo>
                <a:lnTo>
                  <a:pt x="72110" y="5290"/>
                </a:lnTo>
                <a:lnTo>
                  <a:pt x="72130" y="5290"/>
                </a:lnTo>
                <a:lnTo>
                  <a:pt x="72140" y="5290"/>
                </a:lnTo>
                <a:lnTo>
                  <a:pt x="72140" y="5280"/>
                </a:lnTo>
                <a:lnTo>
                  <a:pt x="72140" y="5290"/>
                </a:lnTo>
                <a:lnTo>
                  <a:pt x="72150" y="5290"/>
                </a:lnTo>
                <a:lnTo>
                  <a:pt x="72150" y="5300"/>
                </a:lnTo>
                <a:lnTo>
                  <a:pt x="72160" y="5300"/>
                </a:lnTo>
                <a:lnTo>
                  <a:pt x="72170" y="5300"/>
                </a:lnTo>
                <a:lnTo>
                  <a:pt x="72170" y="5310"/>
                </a:lnTo>
                <a:lnTo>
                  <a:pt x="72170" y="5320"/>
                </a:lnTo>
                <a:lnTo>
                  <a:pt x="72180" y="5320"/>
                </a:lnTo>
                <a:lnTo>
                  <a:pt x="72200" y="5320"/>
                </a:lnTo>
                <a:lnTo>
                  <a:pt x="72210" y="5320"/>
                </a:lnTo>
                <a:lnTo>
                  <a:pt x="72210" y="5350"/>
                </a:lnTo>
                <a:lnTo>
                  <a:pt x="72250" y="5350"/>
                </a:lnTo>
                <a:lnTo>
                  <a:pt x="72250" y="5360"/>
                </a:lnTo>
                <a:lnTo>
                  <a:pt x="72260" y="5360"/>
                </a:lnTo>
                <a:lnTo>
                  <a:pt x="72260" y="5370"/>
                </a:lnTo>
                <a:lnTo>
                  <a:pt x="72260" y="5380"/>
                </a:lnTo>
                <a:lnTo>
                  <a:pt x="72270" y="5380"/>
                </a:lnTo>
                <a:lnTo>
                  <a:pt x="72300" y="5380"/>
                </a:lnTo>
                <a:lnTo>
                  <a:pt x="72310" y="5380"/>
                </a:lnTo>
                <a:lnTo>
                  <a:pt x="72310" y="5370"/>
                </a:lnTo>
                <a:lnTo>
                  <a:pt x="72330" y="5370"/>
                </a:lnTo>
                <a:lnTo>
                  <a:pt x="72330" y="5380"/>
                </a:lnTo>
                <a:lnTo>
                  <a:pt x="72340" y="5380"/>
                </a:lnTo>
                <a:lnTo>
                  <a:pt x="72340" y="5390"/>
                </a:lnTo>
                <a:lnTo>
                  <a:pt x="72350" y="5390"/>
                </a:lnTo>
                <a:lnTo>
                  <a:pt x="72360" y="5390"/>
                </a:lnTo>
                <a:lnTo>
                  <a:pt x="72360" y="5400"/>
                </a:lnTo>
                <a:lnTo>
                  <a:pt x="72370" y="5400"/>
                </a:lnTo>
                <a:lnTo>
                  <a:pt x="72370" y="5410"/>
                </a:lnTo>
                <a:lnTo>
                  <a:pt x="72380" y="5410"/>
                </a:lnTo>
                <a:lnTo>
                  <a:pt x="72380" y="5420"/>
                </a:lnTo>
                <a:lnTo>
                  <a:pt x="72390" y="5420"/>
                </a:lnTo>
                <a:lnTo>
                  <a:pt x="72400" y="5420"/>
                </a:lnTo>
                <a:lnTo>
                  <a:pt x="72420" y="5420"/>
                </a:lnTo>
                <a:lnTo>
                  <a:pt x="72420" y="5410"/>
                </a:lnTo>
                <a:lnTo>
                  <a:pt x="72430" y="5410"/>
                </a:lnTo>
                <a:lnTo>
                  <a:pt x="72440" y="5410"/>
                </a:lnTo>
                <a:lnTo>
                  <a:pt x="72440" y="5400"/>
                </a:lnTo>
                <a:lnTo>
                  <a:pt x="72450" y="5400"/>
                </a:lnTo>
                <a:lnTo>
                  <a:pt x="72450" y="5390"/>
                </a:lnTo>
                <a:lnTo>
                  <a:pt x="72460" y="5390"/>
                </a:lnTo>
                <a:lnTo>
                  <a:pt x="72460" y="5380"/>
                </a:lnTo>
                <a:lnTo>
                  <a:pt x="72480" y="5380"/>
                </a:lnTo>
                <a:lnTo>
                  <a:pt x="72480" y="5390"/>
                </a:lnTo>
                <a:lnTo>
                  <a:pt x="72490" y="5390"/>
                </a:lnTo>
                <a:lnTo>
                  <a:pt x="72490" y="5380"/>
                </a:lnTo>
                <a:lnTo>
                  <a:pt x="72500" y="5380"/>
                </a:lnTo>
                <a:lnTo>
                  <a:pt x="72500" y="5370"/>
                </a:lnTo>
                <a:lnTo>
                  <a:pt x="72510" y="5370"/>
                </a:lnTo>
                <a:lnTo>
                  <a:pt x="72510" y="5340"/>
                </a:lnTo>
                <a:lnTo>
                  <a:pt x="72500" y="5340"/>
                </a:lnTo>
                <a:lnTo>
                  <a:pt x="72500" y="5320"/>
                </a:lnTo>
                <a:lnTo>
                  <a:pt x="72490" y="5320"/>
                </a:lnTo>
                <a:lnTo>
                  <a:pt x="72480" y="5320"/>
                </a:lnTo>
                <a:lnTo>
                  <a:pt x="72480" y="5310"/>
                </a:lnTo>
                <a:lnTo>
                  <a:pt x="72490" y="5310"/>
                </a:lnTo>
                <a:lnTo>
                  <a:pt x="72490" y="5300"/>
                </a:lnTo>
                <a:lnTo>
                  <a:pt x="72480" y="5300"/>
                </a:lnTo>
                <a:lnTo>
                  <a:pt x="72480" y="5290"/>
                </a:lnTo>
                <a:lnTo>
                  <a:pt x="72480" y="5280"/>
                </a:lnTo>
                <a:lnTo>
                  <a:pt x="72510" y="5280"/>
                </a:lnTo>
                <a:lnTo>
                  <a:pt x="72510" y="5270"/>
                </a:lnTo>
                <a:lnTo>
                  <a:pt x="72500" y="5270"/>
                </a:lnTo>
                <a:lnTo>
                  <a:pt x="72500" y="5260"/>
                </a:lnTo>
                <a:lnTo>
                  <a:pt x="72490" y="5260"/>
                </a:lnTo>
                <a:lnTo>
                  <a:pt x="72490" y="5250"/>
                </a:lnTo>
                <a:lnTo>
                  <a:pt x="72510" y="5250"/>
                </a:lnTo>
                <a:lnTo>
                  <a:pt x="72510" y="5260"/>
                </a:lnTo>
                <a:lnTo>
                  <a:pt x="72530" y="5260"/>
                </a:lnTo>
                <a:lnTo>
                  <a:pt x="72540" y="5260"/>
                </a:lnTo>
                <a:lnTo>
                  <a:pt x="72540" y="5270"/>
                </a:lnTo>
                <a:lnTo>
                  <a:pt x="72540" y="5280"/>
                </a:lnTo>
                <a:lnTo>
                  <a:pt x="72550" y="5280"/>
                </a:lnTo>
                <a:lnTo>
                  <a:pt x="72550" y="5270"/>
                </a:lnTo>
                <a:lnTo>
                  <a:pt x="72560" y="5270"/>
                </a:lnTo>
                <a:lnTo>
                  <a:pt x="72560" y="5260"/>
                </a:lnTo>
                <a:lnTo>
                  <a:pt x="72560" y="5250"/>
                </a:lnTo>
                <a:lnTo>
                  <a:pt x="72570" y="5250"/>
                </a:lnTo>
                <a:lnTo>
                  <a:pt x="72570" y="5240"/>
                </a:lnTo>
                <a:lnTo>
                  <a:pt x="72580" y="5240"/>
                </a:lnTo>
                <a:lnTo>
                  <a:pt x="72590" y="5240"/>
                </a:lnTo>
                <a:lnTo>
                  <a:pt x="72610" y="5240"/>
                </a:lnTo>
                <a:lnTo>
                  <a:pt x="72620" y="5240"/>
                </a:lnTo>
                <a:lnTo>
                  <a:pt x="72620" y="5230"/>
                </a:lnTo>
                <a:lnTo>
                  <a:pt x="72630" y="5230"/>
                </a:lnTo>
                <a:lnTo>
                  <a:pt x="72630" y="5220"/>
                </a:lnTo>
                <a:lnTo>
                  <a:pt x="72660" y="5220"/>
                </a:lnTo>
                <a:lnTo>
                  <a:pt x="72660" y="5230"/>
                </a:lnTo>
                <a:lnTo>
                  <a:pt x="72660" y="5250"/>
                </a:lnTo>
                <a:lnTo>
                  <a:pt x="72650" y="5250"/>
                </a:lnTo>
                <a:lnTo>
                  <a:pt x="72650" y="5260"/>
                </a:lnTo>
                <a:lnTo>
                  <a:pt x="72640" y="5260"/>
                </a:lnTo>
                <a:lnTo>
                  <a:pt x="72640" y="5250"/>
                </a:lnTo>
                <a:lnTo>
                  <a:pt x="72630" y="5250"/>
                </a:lnTo>
                <a:lnTo>
                  <a:pt x="72630" y="5280"/>
                </a:lnTo>
                <a:lnTo>
                  <a:pt x="72640" y="5280"/>
                </a:lnTo>
                <a:lnTo>
                  <a:pt x="72680" y="5280"/>
                </a:lnTo>
                <a:lnTo>
                  <a:pt x="72690" y="5280"/>
                </a:lnTo>
                <a:lnTo>
                  <a:pt x="72690" y="5290"/>
                </a:lnTo>
                <a:lnTo>
                  <a:pt x="72700" y="5290"/>
                </a:lnTo>
                <a:lnTo>
                  <a:pt x="72730" y="5290"/>
                </a:lnTo>
                <a:lnTo>
                  <a:pt x="72730" y="5300"/>
                </a:lnTo>
                <a:lnTo>
                  <a:pt x="72760" y="5300"/>
                </a:lnTo>
                <a:lnTo>
                  <a:pt x="72760" y="5290"/>
                </a:lnTo>
                <a:lnTo>
                  <a:pt x="72780" y="5290"/>
                </a:lnTo>
                <a:lnTo>
                  <a:pt x="72790" y="5290"/>
                </a:lnTo>
                <a:lnTo>
                  <a:pt x="72800" y="5290"/>
                </a:lnTo>
                <a:lnTo>
                  <a:pt x="72820" y="5290"/>
                </a:lnTo>
                <a:lnTo>
                  <a:pt x="72830" y="5290"/>
                </a:lnTo>
                <a:lnTo>
                  <a:pt x="72830" y="5300"/>
                </a:lnTo>
                <a:lnTo>
                  <a:pt x="72840" y="5300"/>
                </a:lnTo>
                <a:lnTo>
                  <a:pt x="72840" y="5320"/>
                </a:lnTo>
                <a:lnTo>
                  <a:pt x="72830" y="5320"/>
                </a:lnTo>
                <a:lnTo>
                  <a:pt x="72830" y="5330"/>
                </a:lnTo>
                <a:lnTo>
                  <a:pt x="72820" y="5330"/>
                </a:lnTo>
                <a:lnTo>
                  <a:pt x="72820" y="5350"/>
                </a:lnTo>
                <a:lnTo>
                  <a:pt x="72830" y="5350"/>
                </a:lnTo>
                <a:lnTo>
                  <a:pt x="72830" y="5340"/>
                </a:lnTo>
                <a:lnTo>
                  <a:pt x="72850" y="5340"/>
                </a:lnTo>
                <a:lnTo>
                  <a:pt x="72860" y="5340"/>
                </a:lnTo>
                <a:lnTo>
                  <a:pt x="72860" y="5330"/>
                </a:lnTo>
                <a:lnTo>
                  <a:pt x="72860" y="5320"/>
                </a:lnTo>
                <a:lnTo>
                  <a:pt x="72870" y="5320"/>
                </a:lnTo>
                <a:lnTo>
                  <a:pt x="72870" y="5310"/>
                </a:lnTo>
                <a:lnTo>
                  <a:pt x="72880" y="5310"/>
                </a:lnTo>
                <a:lnTo>
                  <a:pt x="72900" y="5310"/>
                </a:lnTo>
                <a:lnTo>
                  <a:pt x="72910" y="5310"/>
                </a:lnTo>
                <a:lnTo>
                  <a:pt x="72910" y="5320"/>
                </a:lnTo>
                <a:lnTo>
                  <a:pt x="72940" y="5320"/>
                </a:lnTo>
                <a:lnTo>
                  <a:pt x="72940" y="5330"/>
                </a:lnTo>
                <a:lnTo>
                  <a:pt x="72940" y="5340"/>
                </a:lnTo>
                <a:lnTo>
                  <a:pt x="72950" y="5340"/>
                </a:lnTo>
                <a:lnTo>
                  <a:pt x="72950" y="5350"/>
                </a:lnTo>
                <a:lnTo>
                  <a:pt x="72960" y="5350"/>
                </a:lnTo>
                <a:lnTo>
                  <a:pt x="72960" y="5360"/>
                </a:lnTo>
                <a:lnTo>
                  <a:pt x="72960" y="5370"/>
                </a:lnTo>
                <a:lnTo>
                  <a:pt x="72970" y="5370"/>
                </a:lnTo>
                <a:lnTo>
                  <a:pt x="72970" y="5380"/>
                </a:lnTo>
                <a:lnTo>
                  <a:pt x="72970" y="5400"/>
                </a:lnTo>
                <a:lnTo>
                  <a:pt x="72990" y="5400"/>
                </a:lnTo>
                <a:lnTo>
                  <a:pt x="72990" y="5410"/>
                </a:lnTo>
                <a:lnTo>
                  <a:pt x="73000" y="5410"/>
                </a:lnTo>
                <a:lnTo>
                  <a:pt x="73000" y="5420"/>
                </a:lnTo>
                <a:lnTo>
                  <a:pt x="73010" y="5420"/>
                </a:lnTo>
                <a:lnTo>
                  <a:pt x="73020" y="5420"/>
                </a:lnTo>
                <a:lnTo>
                  <a:pt x="73020" y="5430"/>
                </a:lnTo>
                <a:lnTo>
                  <a:pt x="73030" y="5430"/>
                </a:lnTo>
                <a:lnTo>
                  <a:pt x="73030" y="5420"/>
                </a:lnTo>
                <a:lnTo>
                  <a:pt x="73040" y="5420"/>
                </a:lnTo>
                <a:lnTo>
                  <a:pt x="73040" y="5430"/>
                </a:lnTo>
                <a:lnTo>
                  <a:pt x="73050" y="5430"/>
                </a:lnTo>
                <a:lnTo>
                  <a:pt x="73050" y="5440"/>
                </a:lnTo>
                <a:lnTo>
                  <a:pt x="73050" y="5470"/>
                </a:lnTo>
                <a:lnTo>
                  <a:pt x="73050" y="5490"/>
                </a:lnTo>
                <a:lnTo>
                  <a:pt x="73060" y="5490"/>
                </a:lnTo>
                <a:lnTo>
                  <a:pt x="73060" y="5500"/>
                </a:lnTo>
                <a:lnTo>
                  <a:pt x="73070" y="5500"/>
                </a:lnTo>
                <a:lnTo>
                  <a:pt x="73100" y="5500"/>
                </a:lnTo>
                <a:lnTo>
                  <a:pt x="73110" y="5500"/>
                </a:lnTo>
                <a:lnTo>
                  <a:pt x="73110" y="5490"/>
                </a:lnTo>
                <a:lnTo>
                  <a:pt x="73120" y="5490"/>
                </a:lnTo>
                <a:lnTo>
                  <a:pt x="73120" y="5480"/>
                </a:lnTo>
                <a:lnTo>
                  <a:pt x="73120" y="5470"/>
                </a:lnTo>
                <a:lnTo>
                  <a:pt x="73130" y="5470"/>
                </a:lnTo>
                <a:lnTo>
                  <a:pt x="73130" y="5460"/>
                </a:lnTo>
                <a:lnTo>
                  <a:pt x="73140" y="5460"/>
                </a:lnTo>
                <a:lnTo>
                  <a:pt x="73160" y="5460"/>
                </a:lnTo>
                <a:lnTo>
                  <a:pt x="73170" y="5460"/>
                </a:lnTo>
                <a:lnTo>
                  <a:pt x="73180" y="5460"/>
                </a:lnTo>
                <a:lnTo>
                  <a:pt x="73180" y="5450"/>
                </a:lnTo>
                <a:lnTo>
                  <a:pt x="73180" y="5440"/>
                </a:lnTo>
                <a:lnTo>
                  <a:pt x="73190" y="5440"/>
                </a:lnTo>
                <a:lnTo>
                  <a:pt x="73190" y="5420"/>
                </a:lnTo>
                <a:lnTo>
                  <a:pt x="73190" y="5410"/>
                </a:lnTo>
                <a:lnTo>
                  <a:pt x="73200" y="5410"/>
                </a:lnTo>
                <a:lnTo>
                  <a:pt x="73220" y="5410"/>
                </a:lnTo>
                <a:lnTo>
                  <a:pt x="73220" y="5400"/>
                </a:lnTo>
                <a:lnTo>
                  <a:pt x="73220" y="5390"/>
                </a:lnTo>
                <a:lnTo>
                  <a:pt x="73210" y="5390"/>
                </a:lnTo>
                <a:lnTo>
                  <a:pt x="73210" y="5380"/>
                </a:lnTo>
                <a:lnTo>
                  <a:pt x="73210" y="5370"/>
                </a:lnTo>
                <a:lnTo>
                  <a:pt x="73230" y="5370"/>
                </a:lnTo>
                <a:lnTo>
                  <a:pt x="73230" y="5380"/>
                </a:lnTo>
                <a:lnTo>
                  <a:pt x="73240" y="5380"/>
                </a:lnTo>
                <a:lnTo>
                  <a:pt x="73250" y="5380"/>
                </a:lnTo>
                <a:lnTo>
                  <a:pt x="73250" y="5390"/>
                </a:lnTo>
                <a:lnTo>
                  <a:pt x="73260" y="5390"/>
                </a:lnTo>
                <a:lnTo>
                  <a:pt x="73270" y="5390"/>
                </a:lnTo>
                <a:lnTo>
                  <a:pt x="73270" y="5420"/>
                </a:lnTo>
                <a:lnTo>
                  <a:pt x="73280" y="5420"/>
                </a:lnTo>
                <a:lnTo>
                  <a:pt x="73290" y="5420"/>
                </a:lnTo>
                <a:lnTo>
                  <a:pt x="73290" y="5430"/>
                </a:lnTo>
                <a:lnTo>
                  <a:pt x="73300" y="5430"/>
                </a:lnTo>
                <a:lnTo>
                  <a:pt x="73300" y="5420"/>
                </a:lnTo>
                <a:lnTo>
                  <a:pt x="73310" y="5420"/>
                </a:lnTo>
                <a:lnTo>
                  <a:pt x="73310" y="5410"/>
                </a:lnTo>
                <a:lnTo>
                  <a:pt x="73320" y="5410"/>
                </a:lnTo>
                <a:lnTo>
                  <a:pt x="73330" y="5410"/>
                </a:lnTo>
                <a:lnTo>
                  <a:pt x="73330" y="5420"/>
                </a:lnTo>
                <a:lnTo>
                  <a:pt x="73330" y="5440"/>
                </a:lnTo>
                <a:lnTo>
                  <a:pt x="73350" y="5440"/>
                </a:lnTo>
                <a:lnTo>
                  <a:pt x="73360" y="5440"/>
                </a:lnTo>
                <a:lnTo>
                  <a:pt x="73360" y="5430"/>
                </a:lnTo>
                <a:lnTo>
                  <a:pt x="73370" y="5430"/>
                </a:lnTo>
                <a:lnTo>
                  <a:pt x="73370" y="5420"/>
                </a:lnTo>
                <a:lnTo>
                  <a:pt x="73380" y="5420"/>
                </a:lnTo>
                <a:lnTo>
                  <a:pt x="73380" y="5410"/>
                </a:lnTo>
                <a:lnTo>
                  <a:pt x="73390" y="5410"/>
                </a:lnTo>
                <a:lnTo>
                  <a:pt x="73390" y="5400"/>
                </a:lnTo>
                <a:lnTo>
                  <a:pt x="73400" y="5400"/>
                </a:lnTo>
                <a:lnTo>
                  <a:pt x="73400" y="5410"/>
                </a:lnTo>
                <a:lnTo>
                  <a:pt x="73400" y="5420"/>
                </a:lnTo>
                <a:lnTo>
                  <a:pt x="73400" y="5430"/>
                </a:lnTo>
                <a:lnTo>
                  <a:pt x="73390" y="5430"/>
                </a:lnTo>
                <a:lnTo>
                  <a:pt x="73390" y="5440"/>
                </a:lnTo>
                <a:lnTo>
                  <a:pt x="73390" y="5450"/>
                </a:lnTo>
                <a:lnTo>
                  <a:pt x="73380" y="5450"/>
                </a:lnTo>
                <a:lnTo>
                  <a:pt x="73380" y="5470"/>
                </a:lnTo>
                <a:lnTo>
                  <a:pt x="73390" y="5470"/>
                </a:lnTo>
                <a:lnTo>
                  <a:pt x="73390" y="5480"/>
                </a:lnTo>
                <a:lnTo>
                  <a:pt x="73410" y="5480"/>
                </a:lnTo>
                <a:lnTo>
                  <a:pt x="73410" y="5470"/>
                </a:lnTo>
                <a:lnTo>
                  <a:pt x="73420" y="5470"/>
                </a:lnTo>
                <a:lnTo>
                  <a:pt x="73420" y="5460"/>
                </a:lnTo>
                <a:lnTo>
                  <a:pt x="73430" y="5460"/>
                </a:lnTo>
                <a:lnTo>
                  <a:pt x="73430" y="5450"/>
                </a:lnTo>
                <a:lnTo>
                  <a:pt x="73430" y="5440"/>
                </a:lnTo>
                <a:lnTo>
                  <a:pt x="73430" y="5420"/>
                </a:lnTo>
                <a:lnTo>
                  <a:pt x="73420" y="5420"/>
                </a:lnTo>
                <a:lnTo>
                  <a:pt x="73420" y="5410"/>
                </a:lnTo>
                <a:lnTo>
                  <a:pt x="73430" y="5410"/>
                </a:lnTo>
                <a:lnTo>
                  <a:pt x="73430" y="5400"/>
                </a:lnTo>
                <a:lnTo>
                  <a:pt x="73430" y="5410"/>
                </a:lnTo>
                <a:lnTo>
                  <a:pt x="73450" y="5410"/>
                </a:lnTo>
                <a:lnTo>
                  <a:pt x="73450" y="5400"/>
                </a:lnTo>
                <a:lnTo>
                  <a:pt x="73460" y="5400"/>
                </a:lnTo>
                <a:lnTo>
                  <a:pt x="73460" y="5380"/>
                </a:lnTo>
                <a:lnTo>
                  <a:pt x="73460" y="5370"/>
                </a:lnTo>
                <a:lnTo>
                  <a:pt x="73470" y="5370"/>
                </a:lnTo>
                <a:lnTo>
                  <a:pt x="73470" y="5360"/>
                </a:lnTo>
                <a:lnTo>
                  <a:pt x="73480" y="5360"/>
                </a:lnTo>
                <a:lnTo>
                  <a:pt x="73490" y="5360"/>
                </a:lnTo>
                <a:lnTo>
                  <a:pt x="73490" y="5350"/>
                </a:lnTo>
                <a:lnTo>
                  <a:pt x="73480" y="5350"/>
                </a:lnTo>
                <a:lnTo>
                  <a:pt x="73480" y="5340"/>
                </a:lnTo>
                <a:lnTo>
                  <a:pt x="73460" y="5340"/>
                </a:lnTo>
                <a:lnTo>
                  <a:pt x="73460" y="5330"/>
                </a:lnTo>
                <a:lnTo>
                  <a:pt x="73470" y="5330"/>
                </a:lnTo>
                <a:lnTo>
                  <a:pt x="73470" y="5320"/>
                </a:lnTo>
                <a:lnTo>
                  <a:pt x="73470" y="5310"/>
                </a:lnTo>
                <a:lnTo>
                  <a:pt x="73480" y="5310"/>
                </a:lnTo>
                <a:lnTo>
                  <a:pt x="73490" y="5310"/>
                </a:lnTo>
                <a:lnTo>
                  <a:pt x="73490" y="5300"/>
                </a:lnTo>
                <a:lnTo>
                  <a:pt x="73500" y="5300"/>
                </a:lnTo>
                <a:lnTo>
                  <a:pt x="73500" y="5290"/>
                </a:lnTo>
                <a:lnTo>
                  <a:pt x="73520" y="5290"/>
                </a:lnTo>
                <a:lnTo>
                  <a:pt x="73520" y="5300"/>
                </a:lnTo>
                <a:lnTo>
                  <a:pt x="73540" y="5300"/>
                </a:lnTo>
                <a:lnTo>
                  <a:pt x="73540" y="5290"/>
                </a:lnTo>
                <a:lnTo>
                  <a:pt x="73550" y="5290"/>
                </a:lnTo>
                <a:lnTo>
                  <a:pt x="73550" y="5280"/>
                </a:lnTo>
                <a:lnTo>
                  <a:pt x="73560" y="5280"/>
                </a:lnTo>
                <a:lnTo>
                  <a:pt x="73560" y="5290"/>
                </a:lnTo>
                <a:lnTo>
                  <a:pt x="73570" y="5290"/>
                </a:lnTo>
                <a:lnTo>
                  <a:pt x="73570" y="5300"/>
                </a:lnTo>
                <a:lnTo>
                  <a:pt x="73580" y="5300"/>
                </a:lnTo>
                <a:lnTo>
                  <a:pt x="73580" y="5310"/>
                </a:lnTo>
                <a:lnTo>
                  <a:pt x="73590" y="5310"/>
                </a:lnTo>
                <a:lnTo>
                  <a:pt x="73590" y="5300"/>
                </a:lnTo>
                <a:lnTo>
                  <a:pt x="73600" y="5300"/>
                </a:lnTo>
                <a:lnTo>
                  <a:pt x="73600" y="5290"/>
                </a:lnTo>
                <a:lnTo>
                  <a:pt x="73610" y="5290"/>
                </a:lnTo>
                <a:lnTo>
                  <a:pt x="73610" y="5280"/>
                </a:lnTo>
                <a:lnTo>
                  <a:pt x="73620" y="5280"/>
                </a:lnTo>
                <a:lnTo>
                  <a:pt x="73620" y="5270"/>
                </a:lnTo>
                <a:lnTo>
                  <a:pt x="73630" y="5270"/>
                </a:lnTo>
                <a:lnTo>
                  <a:pt x="73640" y="5270"/>
                </a:lnTo>
                <a:lnTo>
                  <a:pt x="73640" y="5260"/>
                </a:lnTo>
                <a:lnTo>
                  <a:pt x="73650" y="5260"/>
                </a:lnTo>
                <a:lnTo>
                  <a:pt x="73650" y="5250"/>
                </a:lnTo>
                <a:lnTo>
                  <a:pt x="73650" y="5220"/>
                </a:lnTo>
                <a:lnTo>
                  <a:pt x="73650" y="5210"/>
                </a:lnTo>
                <a:lnTo>
                  <a:pt x="73640" y="5210"/>
                </a:lnTo>
                <a:lnTo>
                  <a:pt x="73640" y="5200"/>
                </a:lnTo>
                <a:lnTo>
                  <a:pt x="73630" y="5200"/>
                </a:lnTo>
                <a:lnTo>
                  <a:pt x="73630" y="5190"/>
                </a:lnTo>
                <a:lnTo>
                  <a:pt x="73640" y="5190"/>
                </a:lnTo>
                <a:lnTo>
                  <a:pt x="73640" y="5180"/>
                </a:lnTo>
                <a:lnTo>
                  <a:pt x="73650" y="5180"/>
                </a:lnTo>
                <a:lnTo>
                  <a:pt x="73650" y="5150"/>
                </a:lnTo>
                <a:lnTo>
                  <a:pt x="73650" y="5140"/>
                </a:lnTo>
                <a:lnTo>
                  <a:pt x="73660" y="5140"/>
                </a:lnTo>
                <a:lnTo>
                  <a:pt x="73660" y="5130"/>
                </a:lnTo>
                <a:lnTo>
                  <a:pt x="73680" y="5130"/>
                </a:lnTo>
                <a:lnTo>
                  <a:pt x="73680" y="5140"/>
                </a:lnTo>
                <a:lnTo>
                  <a:pt x="73690" y="5140"/>
                </a:lnTo>
                <a:lnTo>
                  <a:pt x="73690" y="5150"/>
                </a:lnTo>
                <a:lnTo>
                  <a:pt x="73700" y="5150"/>
                </a:lnTo>
                <a:lnTo>
                  <a:pt x="73700" y="5140"/>
                </a:lnTo>
                <a:lnTo>
                  <a:pt x="73700" y="5130"/>
                </a:lnTo>
                <a:lnTo>
                  <a:pt x="73710" y="5130"/>
                </a:lnTo>
                <a:lnTo>
                  <a:pt x="73710" y="5120"/>
                </a:lnTo>
                <a:lnTo>
                  <a:pt x="73730" y="5120"/>
                </a:lnTo>
                <a:lnTo>
                  <a:pt x="73730" y="5110"/>
                </a:lnTo>
                <a:lnTo>
                  <a:pt x="73740" y="5110"/>
                </a:lnTo>
                <a:lnTo>
                  <a:pt x="73750" y="5110"/>
                </a:lnTo>
                <a:lnTo>
                  <a:pt x="73750" y="5120"/>
                </a:lnTo>
                <a:lnTo>
                  <a:pt x="73760" y="5120"/>
                </a:lnTo>
                <a:lnTo>
                  <a:pt x="73760" y="5130"/>
                </a:lnTo>
                <a:lnTo>
                  <a:pt x="73750" y="5130"/>
                </a:lnTo>
                <a:lnTo>
                  <a:pt x="73750" y="5150"/>
                </a:lnTo>
                <a:lnTo>
                  <a:pt x="73760" y="5150"/>
                </a:lnTo>
                <a:lnTo>
                  <a:pt x="73770" y="5150"/>
                </a:lnTo>
                <a:lnTo>
                  <a:pt x="73770" y="5140"/>
                </a:lnTo>
                <a:lnTo>
                  <a:pt x="73770" y="5130"/>
                </a:lnTo>
                <a:lnTo>
                  <a:pt x="73770" y="5120"/>
                </a:lnTo>
                <a:lnTo>
                  <a:pt x="73780" y="5120"/>
                </a:lnTo>
                <a:lnTo>
                  <a:pt x="73800" y="5120"/>
                </a:lnTo>
                <a:lnTo>
                  <a:pt x="73820" y="5120"/>
                </a:lnTo>
                <a:lnTo>
                  <a:pt x="73830" y="5120"/>
                </a:lnTo>
                <a:lnTo>
                  <a:pt x="73830" y="5130"/>
                </a:lnTo>
                <a:lnTo>
                  <a:pt x="73840" y="5130"/>
                </a:lnTo>
                <a:lnTo>
                  <a:pt x="73840" y="5140"/>
                </a:lnTo>
                <a:lnTo>
                  <a:pt x="73850" y="5140"/>
                </a:lnTo>
                <a:lnTo>
                  <a:pt x="73860" y="5140"/>
                </a:lnTo>
                <a:lnTo>
                  <a:pt x="73870" y="5140"/>
                </a:lnTo>
                <a:lnTo>
                  <a:pt x="73870" y="5150"/>
                </a:lnTo>
                <a:lnTo>
                  <a:pt x="73890" y="5150"/>
                </a:lnTo>
                <a:lnTo>
                  <a:pt x="73890" y="5140"/>
                </a:lnTo>
                <a:lnTo>
                  <a:pt x="73900" y="5140"/>
                </a:lnTo>
                <a:lnTo>
                  <a:pt x="73900" y="5150"/>
                </a:lnTo>
                <a:lnTo>
                  <a:pt x="73910" y="5150"/>
                </a:lnTo>
                <a:lnTo>
                  <a:pt x="73920" y="5150"/>
                </a:lnTo>
                <a:lnTo>
                  <a:pt x="73920" y="5160"/>
                </a:lnTo>
                <a:lnTo>
                  <a:pt x="73930" y="5160"/>
                </a:lnTo>
                <a:lnTo>
                  <a:pt x="73940" y="5160"/>
                </a:lnTo>
                <a:lnTo>
                  <a:pt x="73950" y="5160"/>
                </a:lnTo>
                <a:lnTo>
                  <a:pt x="73950" y="5150"/>
                </a:lnTo>
                <a:lnTo>
                  <a:pt x="73950" y="5130"/>
                </a:lnTo>
                <a:lnTo>
                  <a:pt x="73970" y="5130"/>
                </a:lnTo>
                <a:lnTo>
                  <a:pt x="73970" y="5120"/>
                </a:lnTo>
                <a:lnTo>
                  <a:pt x="73980" y="5120"/>
                </a:lnTo>
                <a:lnTo>
                  <a:pt x="73980" y="5140"/>
                </a:lnTo>
                <a:lnTo>
                  <a:pt x="73980" y="5150"/>
                </a:lnTo>
                <a:lnTo>
                  <a:pt x="73970" y="5150"/>
                </a:lnTo>
                <a:lnTo>
                  <a:pt x="73970" y="5160"/>
                </a:lnTo>
                <a:lnTo>
                  <a:pt x="73960" y="5160"/>
                </a:lnTo>
                <a:lnTo>
                  <a:pt x="73960" y="5170"/>
                </a:lnTo>
                <a:lnTo>
                  <a:pt x="73970" y="5170"/>
                </a:lnTo>
                <a:lnTo>
                  <a:pt x="73970" y="5180"/>
                </a:lnTo>
                <a:lnTo>
                  <a:pt x="73980" y="5180"/>
                </a:lnTo>
                <a:lnTo>
                  <a:pt x="73990" y="5180"/>
                </a:lnTo>
                <a:lnTo>
                  <a:pt x="73990" y="5170"/>
                </a:lnTo>
                <a:lnTo>
                  <a:pt x="74010" y="5170"/>
                </a:lnTo>
                <a:lnTo>
                  <a:pt x="74010" y="5180"/>
                </a:lnTo>
                <a:lnTo>
                  <a:pt x="74040" y="5180"/>
                </a:lnTo>
                <a:lnTo>
                  <a:pt x="74040" y="5170"/>
                </a:lnTo>
                <a:lnTo>
                  <a:pt x="74050" y="5170"/>
                </a:lnTo>
                <a:lnTo>
                  <a:pt x="74050" y="5160"/>
                </a:lnTo>
                <a:lnTo>
                  <a:pt x="74060" y="5160"/>
                </a:lnTo>
                <a:lnTo>
                  <a:pt x="74060" y="5170"/>
                </a:lnTo>
                <a:lnTo>
                  <a:pt x="74060" y="5180"/>
                </a:lnTo>
                <a:lnTo>
                  <a:pt x="74070" y="5180"/>
                </a:lnTo>
                <a:lnTo>
                  <a:pt x="74080" y="5180"/>
                </a:lnTo>
                <a:lnTo>
                  <a:pt x="74090" y="5180"/>
                </a:lnTo>
                <a:lnTo>
                  <a:pt x="74100" y="5180"/>
                </a:lnTo>
                <a:lnTo>
                  <a:pt x="74100" y="5200"/>
                </a:lnTo>
                <a:lnTo>
                  <a:pt x="74090" y="5200"/>
                </a:lnTo>
                <a:lnTo>
                  <a:pt x="74090" y="5210"/>
                </a:lnTo>
                <a:lnTo>
                  <a:pt x="74090" y="5220"/>
                </a:lnTo>
                <a:lnTo>
                  <a:pt x="74090" y="5230"/>
                </a:lnTo>
                <a:lnTo>
                  <a:pt x="74100" y="5230"/>
                </a:lnTo>
                <a:lnTo>
                  <a:pt x="74100" y="5240"/>
                </a:lnTo>
                <a:lnTo>
                  <a:pt x="74130" y="5240"/>
                </a:lnTo>
                <a:lnTo>
                  <a:pt x="74130" y="5230"/>
                </a:lnTo>
                <a:lnTo>
                  <a:pt x="74150" y="5230"/>
                </a:lnTo>
                <a:lnTo>
                  <a:pt x="74150" y="5240"/>
                </a:lnTo>
                <a:lnTo>
                  <a:pt x="74160" y="5240"/>
                </a:lnTo>
                <a:lnTo>
                  <a:pt x="74160" y="5250"/>
                </a:lnTo>
                <a:lnTo>
                  <a:pt x="74170" y="5250"/>
                </a:lnTo>
                <a:lnTo>
                  <a:pt x="74170" y="5260"/>
                </a:lnTo>
                <a:lnTo>
                  <a:pt x="74170" y="5270"/>
                </a:lnTo>
                <a:lnTo>
                  <a:pt x="74180" y="5270"/>
                </a:lnTo>
                <a:lnTo>
                  <a:pt x="74180" y="5280"/>
                </a:lnTo>
                <a:lnTo>
                  <a:pt x="74180" y="5290"/>
                </a:lnTo>
                <a:lnTo>
                  <a:pt x="74180" y="5300"/>
                </a:lnTo>
                <a:lnTo>
                  <a:pt x="74180" y="5310"/>
                </a:lnTo>
                <a:lnTo>
                  <a:pt x="74200" y="5310"/>
                </a:lnTo>
                <a:lnTo>
                  <a:pt x="74200" y="5320"/>
                </a:lnTo>
                <a:lnTo>
                  <a:pt x="74220" y="5320"/>
                </a:lnTo>
                <a:lnTo>
                  <a:pt x="74220" y="5310"/>
                </a:lnTo>
                <a:lnTo>
                  <a:pt x="74230" y="5310"/>
                </a:lnTo>
                <a:lnTo>
                  <a:pt x="74230" y="5300"/>
                </a:lnTo>
                <a:lnTo>
                  <a:pt x="74240" y="5300"/>
                </a:lnTo>
                <a:lnTo>
                  <a:pt x="74250" y="5300"/>
                </a:lnTo>
                <a:lnTo>
                  <a:pt x="74250" y="5290"/>
                </a:lnTo>
                <a:lnTo>
                  <a:pt x="74260" y="5290"/>
                </a:lnTo>
                <a:lnTo>
                  <a:pt x="74270" y="5290"/>
                </a:lnTo>
                <a:lnTo>
                  <a:pt x="74290" y="5290"/>
                </a:lnTo>
                <a:lnTo>
                  <a:pt x="74300" y="5290"/>
                </a:lnTo>
                <a:lnTo>
                  <a:pt x="74310" y="5290"/>
                </a:lnTo>
                <a:lnTo>
                  <a:pt x="74310" y="5300"/>
                </a:lnTo>
                <a:lnTo>
                  <a:pt x="74320" y="5300"/>
                </a:lnTo>
                <a:lnTo>
                  <a:pt x="74320" y="5310"/>
                </a:lnTo>
                <a:lnTo>
                  <a:pt x="74320" y="5320"/>
                </a:lnTo>
                <a:lnTo>
                  <a:pt x="74330" y="5320"/>
                </a:lnTo>
                <a:lnTo>
                  <a:pt x="74330" y="5330"/>
                </a:lnTo>
                <a:lnTo>
                  <a:pt x="74340" y="5330"/>
                </a:lnTo>
                <a:lnTo>
                  <a:pt x="74340" y="5340"/>
                </a:lnTo>
                <a:lnTo>
                  <a:pt x="74360" y="5340"/>
                </a:lnTo>
                <a:lnTo>
                  <a:pt x="74360" y="5330"/>
                </a:lnTo>
                <a:lnTo>
                  <a:pt x="74380" y="5330"/>
                </a:lnTo>
                <a:lnTo>
                  <a:pt x="74390" y="5330"/>
                </a:lnTo>
                <a:lnTo>
                  <a:pt x="74390" y="5340"/>
                </a:lnTo>
                <a:lnTo>
                  <a:pt x="74400" y="5340"/>
                </a:lnTo>
                <a:lnTo>
                  <a:pt x="74410" y="5340"/>
                </a:lnTo>
                <a:lnTo>
                  <a:pt x="74410" y="5350"/>
                </a:lnTo>
                <a:lnTo>
                  <a:pt x="74410" y="5370"/>
                </a:lnTo>
                <a:lnTo>
                  <a:pt x="74400" y="5370"/>
                </a:lnTo>
                <a:lnTo>
                  <a:pt x="74400" y="5380"/>
                </a:lnTo>
                <a:lnTo>
                  <a:pt x="74400" y="5390"/>
                </a:lnTo>
                <a:lnTo>
                  <a:pt x="74400" y="5400"/>
                </a:lnTo>
                <a:lnTo>
                  <a:pt x="74410" y="5400"/>
                </a:lnTo>
                <a:lnTo>
                  <a:pt x="74410" y="5410"/>
                </a:lnTo>
                <a:lnTo>
                  <a:pt x="74430" y="5410"/>
                </a:lnTo>
                <a:lnTo>
                  <a:pt x="74430" y="5420"/>
                </a:lnTo>
                <a:lnTo>
                  <a:pt x="74440" y="5420"/>
                </a:lnTo>
                <a:lnTo>
                  <a:pt x="74450" y="5420"/>
                </a:lnTo>
                <a:lnTo>
                  <a:pt x="74470" y="5420"/>
                </a:lnTo>
                <a:lnTo>
                  <a:pt x="74490" y="5420"/>
                </a:lnTo>
                <a:lnTo>
                  <a:pt x="74500" y="5420"/>
                </a:lnTo>
                <a:lnTo>
                  <a:pt x="74500" y="5430"/>
                </a:lnTo>
                <a:lnTo>
                  <a:pt x="74510" y="5430"/>
                </a:lnTo>
                <a:lnTo>
                  <a:pt x="74510" y="5440"/>
                </a:lnTo>
                <a:lnTo>
                  <a:pt x="74520" y="5440"/>
                </a:lnTo>
                <a:lnTo>
                  <a:pt x="74520" y="5450"/>
                </a:lnTo>
                <a:lnTo>
                  <a:pt x="74530" y="5450"/>
                </a:lnTo>
                <a:lnTo>
                  <a:pt x="74550" y="5450"/>
                </a:lnTo>
                <a:lnTo>
                  <a:pt x="74560" y="5450"/>
                </a:lnTo>
                <a:lnTo>
                  <a:pt x="74560" y="5440"/>
                </a:lnTo>
                <a:lnTo>
                  <a:pt x="74570" y="5440"/>
                </a:lnTo>
                <a:lnTo>
                  <a:pt x="74580" y="5440"/>
                </a:lnTo>
                <a:lnTo>
                  <a:pt x="74590" y="5440"/>
                </a:lnTo>
                <a:lnTo>
                  <a:pt x="74590" y="5450"/>
                </a:lnTo>
                <a:lnTo>
                  <a:pt x="74600" y="5450"/>
                </a:lnTo>
                <a:lnTo>
                  <a:pt x="74610" y="5450"/>
                </a:lnTo>
                <a:lnTo>
                  <a:pt x="74610" y="5460"/>
                </a:lnTo>
                <a:lnTo>
                  <a:pt x="74620" y="5460"/>
                </a:lnTo>
                <a:lnTo>
                  <a:pt x="74620" y="5470"/>
                </a:lnTo>
                <a:lnTo>
                  <a:pt x="74620" y="5480"/>
                </a:lnTo>
                <a:lnTo>
                  <a:pt x="74620" y="5490"/>
                </a:lnTo>
                <a:lnTo>
                  <a:pt x="74630" y="5490"/>
                </a:lnTo>
                <a:lnTo>
                  <a:pt x="74650" y="5490"/>
                </a:lnTo>
                <a:lnTo>
                  <a:pt x="74650" y="5500"/>
                </a:lnTo>
                <a:lnTo>
                  <a:pt x="74660" y="5500"/>
                </a:lnTo>
                <a:lnTo>
                  <a:pt x="74670" y="5500"/>
                </a:lnTo>
                <a:lnTo>
                  <a:pt x="74670" y="5510"/>
                </a:lnTo>
                <a:lnTo>
                  <a:pt x="74690" y="5510"/>
                </a:lnTo>
                <a:lnTo>
                  <a:pt x="74760" y="5510"/>
                </a:lnTo>
                <a:lnTo>
                  <a:pt x="74770" y="5510"/>
                </a:lnTo>
                <a:lnTo>
                  <a:pt x="74770" y="5520"/>
                </a:lnTo>
                <a:lnTo>
                  <a:pt x="74770" y="5530"/>
                </a:lnTo>
                <a:lnTo>
                  <a:pt x="74780" y="5530"/>
                </a:lnTo>
                <a:lnTo>
                  <a:pt x="74780" y="5540"/>
                </a:lnTo>
                <a:lnTo>
                  <a:pt x="74800" y="5540"/>
                </a:lnTo>
                <a:lnTo>
                  <a:pt x="74810" y="5540"/>
                </a:lnTo>
                <a:lnTo>
                  <a:pt x="74810" y="5530"/>
                </a:lnTo>
                <a:lnTo>
                  <a:pt x="74830" y="5530"/>
                </a:lnTo>
                <a:lnTo>
                  <a:pt x="74840" y="5530"/>
                </a:lnTo>
                <a:lnTo>
                  <a:pt x="74840" y="5520"/>
                </a:lnTo>
                <a:lnTo>
                  <a:pt x="74850" y="5520"/>
                </a:lnTo>
                <a:lnTo>
                  <a:pt x="74860" y="5520"/>
                </a:lnTo>
                <a:lnTo>
                  <a:pt x="74870" y="5520"/>
                </a:lnTo>
                <a:lnTo>
                  <a:pt x="74870" y="5540"/>
                </a:lnTo>
                <a:lnTo>
                  <a:pt x="74870" y="5550"/>
                </a:lnTo>
                <a:lnTo>
                  <a:pt x="74890" y="5550"/>
                </a:lnTo>
                <a:lnTo>
                  <a:pt x="74900" y="5550"/>
                </a:lnTo>
                <a:lnTo>
                  <a:pt x="74900" y="5540"/>
                </a:lnTo>
                <a:lnTo>
                  <a:pt x="74900" y="5550"/>
                </a:lnTo>
                <a:lnTo>
                  <a:pt x="74910" y="5550"/>
                </a:lnTo>
                <a:lnTo>
                  <a:pt x="74930" y="5550"/>
                </a:lnTo>
                <a:lnTo>
                  <a:pt x="74930" y="5560"/>
                </a:lnTo>
                <a:lnTo>
                  <a:pt x="74940" y="5560"/>
                </a:lnTo>
                <a:lnTo>
                  <a:pt x="74960" y="5560"/>
                </a:lnTo>
                <a:lnTo>
                  <a:pt x="74960" y="5550"/>
                </a:lnTo>
                <a:lnTo>
                  <a:pt x="74960" y="5540"/>
                </a:lnTo>
                <a:lnTo>
                  <a:pt x="74960" y="5530"/>
                </a:lnTo>
                <a:lnTo>
                  <a:pt x="74960" y="5520"/>
                </a:lnTo>
                <a:lnTo>
                  <a:pt x="74970" y="5520"/>
                </a:lnTo>
                <a:lnTo>
                  <a:pt x="74980" y="5520"/>
                </a:lnTo>
                <a:lnTo>
                  <a:pt x="74990" y="5520"/>
                </a:lnTo>
                <a:lnTo>
                  <a:pt x="74990" y="5510"/>
                </a:lnTo>
                <a:lnTo>
                  <a:pt x="74990" y="5500"/>
                </a:lnTo>
                <a:lnTo>
                  <a:pt x="75000" y="5500"/>
                </a:lnTo>
                <a:lnTo>
                  <a:pt x="75000" y="5490"/>
                </a:lnTo>
                <a:lnTo>
                  <a:pt x="75040" y="5490"/>
                </a:lnTo>
                <a:lnTo>
                  <a:pt x="75040" y="5480"/>
                </a:lnTo>
                <a:lnTo>
                  <a:pt x="75060" y="5480"/>
                </a:lnTo>
                <a:lnTo>
                  <a:pt x="75060" y="5490"/>
                </a:lnTo>
                <a:lnTo>
                  <a:pt x="75070" y="5490"/>
                </a:lnTo>
                <a:lnTo>
                  <a:pt x="75110" y="5490"/>
                </a:lnTo>
                <a:lnTo>
                  <a:pt x="75110" y="5480"/>
                </a:lnTo>
                <a:lnTo>
                  <a:pt x="75120" y="5480"/>
                </a:lnTo>
                <a:lnTo>
                  <a:pt x="75120" y="5490"/>
                </a:lnTo>
                <a:lnTo>
                  <a:pt x="75130" y="5490"/>
                </a:lnTo>
                <a:lnTo>
                  <a:pt x="75140" y="5490"/>
                </a:lnTo>
                <a:lnTo>
                  <a:pt x="75140" y="5500"/>
                </a:lnTo>
                <a:lnTo>
                  <a:pt x="75180" y="5500"/>
                </a:lnTo>
                <a:lnTo>
                  <a:pt x="75180" y="5490"/>
                </a:lnTo>
                <a:lnTo>
                  <a:pt x="75190" y="5490"/>
                </a:lnTo>
                <a:lnTo>
                  <a:pt x="75190" y="5500"/>
                </a:lnTo>
                <a:lnTo>
                  <a:pt x="75190" y="5520"/>
                </a:lnTo>
                <a:lnTo>
                  <a:pt x="75200" y="5520"/>
                </a:lnTo>
                <a:lnTo>
                  <a:pt x="75210" y="5520"/>
                </a:lnTo>
                <a:lnTo>
                  <a:pt x="75210" y="5530"/>
                </a:lnTo>
                <a:lnTo>
                  <a:pt x="75210" y="5540"/>
                </a:lnTo>
                <a:lnTo>
                  <a:pt x="75220" y="5540"/>
                </a:lnTo>
                <a:lnTo>
                  <a:pt x="75220" y="5550"/>
                </a:lnTo>
                <a:lnTo>
                  <a:pt x="75220" y="5560"/>
                </a:lnTo>
                <a:lnTo>
                  <a:pt x="75230" y="5560"/>
                </a:lnTo>
                <a:lnTo>
                  <a:pt x="75250" y="5560"/>
                </a:lnTo>
                <a:lnTo>
                  <a:pt x="75250" y="5570"/>
                </a:lnTo>
                <a:lnTo>
                  <a:pt x="75260" y="5570"/>
                </a:lnTo>
                <a:lnTo>
                  <a:pt x="75260" y="5560"/>
                </a:lnTo>
                <a:lnTo>
                  <a:pt x="75270" y="5560"/>
                </a:lnTo>
                <a:lnTo>
                  <a:pt x="75280" y="5560"/>
                </a:lnTo>
                <a:lnTo>
                  <a:pt x="75280" y="5550"/>
                </a:lnTo>
                <a:lnTo>
                  <a:pt x="75290" y="5550"/>
                </a:lnTo>
                <a:lnTo>
                  <a:pt x="75300" y="5550"/>
                </a:lnTo>
                <a:lnTo>
                  <a:pt x="75300" y="5540"/>
                </a:lnTo>
                <a:lnTo>
                  <a:pt x="75310" y="5540"/>
                </a:lnTo>
                <a:lnTo>
                  <a:pt x="75320" y="5540"/>
                </a:lnTo>
                <a:lnTo>
                  <a:pt x="75320" y="5530"/>
                </a:lnTo>
                <a:lnTo>
                  <a:pt x="75330" y="5530"/>
                </a:lnTo>
                <a:lnTo>
                  <a:pt x="75330" y="5520"/>
                </a:lnTo>
                <a:lnTo>
                  <a:pt x="75350" y="5520"/>
                </a:lnTo>
                <a:lnTo>
                  <a:pt x="75350" y="5530"/>
                </a:lnTo>
                <a:lnTo>
                  <a:pt x="75360" y="5530"/>
                </a:lnTo>
                <a:lnTo>
                  <a:pt x="75370" y="5530"/>
                </a:lnTo>
                <a:lnTo>
                  <a:pt x="75370" y="5540"/>
                </a:lnTo>
                <a:lnTo>
                  <a:pt x="75390" y="5540"/>
                </a:lnTo>
                <a:lnTo>
                  <a:pt x="75390" y="5560"/>
                </a:lnTo>
                <a:lnTo>
                  <a:pt x="75380" y="5560"/>
                </a:lnTo>
                <a:lnTo>
                  <a:pt x="75380" y="5570"/>
                </a:lnTo>
                <a:lnTo>
                  <a:pt x="75370" y="5570"/>
                </a:lnTo>
                <a:lnTo>
                  <a:pt x="75360" y="5570"/>
                </a:lnTo>
                <a:lnTo>
                  <a:pt x="75360" y="5580"/>
                </a:lnTo>
                <a:lnTo>
                  <a:pt x="75360" y="5590"/>
                </a:lnTo>
                <a:lnTo>
                  <a:pt x="75350" y="5590"/>
                </a:lnTo>
                <a:lnTo>
                  <a:pt x="75350" y="5620"/>
                </a:lnTo>
                <a:lnTo>
                  <a:pt x="75350" y="5630"/>
                </a:lnTo>
                <a:lnTo>
                  <a:pt x="75360" y="5630"/>
                </a:lnTo>
                <a:lnTo>
                  <a:pt x="75360" y="5640"/>
                </a:lnTo>
                <a:lnTo>
                  <a:pt x="75360" y="5650"/>
                </a:lnTo>
                <a:lnTo>
                  <a:pt x="75370" y="5650"/>
                </a:lnTo>
                <a:lnTo>
                  <a:pt x="75370" y="5660"/>
                </a:lnTo>
                <a:lnTo>
                  <a:pt x="75370" y="5670"/>
                </a:lnTo>
                <a:lnTo>
                  <a:pt x="75380" y="5670"/>
                </a:lnTo>
                <a:lnTo>
                  <a:pt x="75380" y="5680"/>
                </a:lnTo>
                <a:lnTo>
                  <a:pt x="75390" y="5680"/>
                </a:lnTo>
                <a:lnTo>
                  <a:pt x="75390" y="5690"/>
                </a:lnTo>
                <a:lnTo>
                  <a:pt x="75400" y="5690"/>
                </a:lnTo>
                <a:lnTo>
                  <a:pt x="75400" y="5700"/>
                </a:lnTo>
                <a:lnTo>
                  <a:pt x="75410" y="5700"/>
                </a:lnTo>
                <a:lnTo>
                  <a:pt x="75410" y="5690"/>
                </a:lnTo>
                <a:lnTo>
                  <a:pt x="75420" y="5690"/>
                </a:lnTo>
                <a:lnTo>
                  <a:pt x="75420" y="5680"/>
                </a:lnTo>
                <a:lnTo>
                  <a:pt x="75430" y="5680"/>
                </a:lnTo>
                <a:lnTo>
                  <a:pt x="75430" y="5670"/>
                </a:lnTo>
                <a:lnTo>
                  <a:pt x="75440" y="5670"/>
                </a:lnTo>
                <a:lnTo>
                  <a:pt x="75440" y="5680"/>
                </a:lnTo>
                <a:lnTo>
                  <a:pt x="75460" y="5680"/>
                </a:lnTo>
                <a:lnTo>
                  <a:pt x="75460" y="5670"/>
                </a:lnTo>
                <a:lnTo>
                  <a:pt x="75480" y="5670"/>
                </a:lnTo>
                <a:lnTo>
                  <a:pt x="75480" y="5680"/>
                </a:lnTo>
                <a:lnTo>
                  <a:pt x="75490" y="5680"/>
                </a:lnTo>
                <a:lnTo>
                  <a:pt x="75490" y="5690"/>
                </a:lnTo>
                <a:lnTo>
                  <a:pt x="75500" y="5690"/>
                </a:lnTo>
                <a:lnTo>
                  <a:pt x="75510" y="5690"/>
                </a:lnTo>
                <a:lnTo>
                  <a:pt x="75510" y="5700"/>
                </a:lnTo>
                <a:lnTo>
                  <a:pt x="75520" y="5700"/>
                </a:lnTo>
                <a:lnTo>
                  <a:pt x="75530" y="5700"/>
                </a:lnTo>
                <a:lnTo>
                  <a:pt x="75540" y="5700"/>
                </a:lnTo>
                <a:lnTo>
                  <a:pt x="75540" y="5690"/>
                </a:lnTo>
                <a:lnTo>
                  <a:pt x="75550" y="5690"/>
                </a:lnTo>
                <a:lnTo>
                  <a:pt x="75550" y="5660"/>
                </a:lnTo>
                <a:lnTo>
                  <a:pt x="75560" y="5660"/>
                </a:lnTo>
                <a:lnTo>
                  <a:pt x="75560" y="5650"/>
                </a:lnTo>
                <a:lnTo>
                  <a:pt x="75570" y="5650"/>
                </a:lnTo>
                <a:lnTo>
                  <a:pt x="75570" y="5640"/>
                </a:lnTo>
                <a:lnTo>
                  <a:pt x="75580" y="5640"/>
                </a:lnTo>
                <a:lnTo>
                  <a:pt x="75580" y="5630"/>
                </a:lnTo>
                <a:lnTo>
                  <a:pt x="75580" y="5620"/>
                </a:lnTo>
                <a:lnTo>
                  <a:pt x="75600" y="5620"/>
                </a:lnTo>
                <a:lnTo>
                  <a:pt x="75600" y="5630"/>
                </a:lnTo>
                <a:lnTo>
                  <a:pt x="75630" y="5630"/>
                </a:lnTo>
                <a:lnTo>
                  <a:pt x="75630" y="5650"/>
                </a:lnTo>
                <a:lnTo>
                  <a:pt x="75640" y="5650"/>
                </a:lnTo>
                <a:lnTo>
                  <a:pt x="75640" y="5660"/>
                </a:lnTo>
                <a:lnTo>
                  <a:pt x="75650" y="5660"/>
                </a:lnTo>
                <a:lnTo>
                  <a:pt x="75660" y="5660"/>
                </a:lnTo>
                <a:lnTo>
                  <a:pt x="75660" y="5670"/>
                </a:lnTo>
                <a:lnTo>
                  <a:pt x="75670" y="5670"/>
                </a:lnTo>
                <a:lnTo>
                  <a:pt x="75670" y="5690"/>
                </a:lnTo>
                <a:lnTo>
                  <a:pt x="75680" y="5690"/>
                </a:lnTo>
                <a:lnTo>
                  <a:pt x="75730" y="5690"/>
                </a:lnTo>
                <a:lnTo>
                  <a:pt x="75740" y="5690"/>
                </a:lnTo>
                <a:lnTo>
                  <a:pt x="75740" y="5700"/>
                </a:lnTo>
                <a:lnTo>
                  <a:pt x="75760" y="5700"/>
                </a:lnTo>
                <a:lnTo>
                  <a:pt x="75770" y="5700"/>
                </a:lnTo>
                <a:lnTo>
                  <a:pt x="75770" y="5690"/>
                </a:lnTo>
                <a:lnTo>
                  <a:pt x="75780" y="5690"/>
                </a:lnTo>
                <a:lnTo>
                  <a:pt x="75780" y="5700"/>
                </a:lnTo>
                <a:lnTo>
                  <a:pt x="75790" y="5700"/>
                </a:lnTo>
                <a:lnTo>
                  <a:pt x="75790" y="5710"/>
                </a:lnTo>
                <a:lnTo>
                  <a:pt x="75810" y="5710"/>
                </a:lnTo>
                <a:lnTo>
                  <a:pt x="75820" y="5710"/>
                </a:lnTo>
                <a:lnTo>
                  <a:pt x="75820" y="5700"/>
                </a:lnTo>
                <a:lnTo>
                  <a:pt x="75840" y="5700"/>
                </a:lnTo>
                <a:lnTo>
                  <a:pt x="75860" y="5700"/>
                </a:lnTo>
                <a:lnTo>
                  <a:pt x="75880" y="5700"/>
                </a:lnTo>
                <a:lnTo>
                  <a:pt x="75890" y="5700"/>
                </a:lnTo>
                <a:lnTo>
                  <a:pt x="75890" y="5710"/>
                </a:lnTo>
                <a:lnTo>
                  <a:pt x="75900" y="5710"/>
                </a:lnTo>
                <a:lnTo>
                  <a:pt x="75910" y="5710"/>
                </a:lnTo>
                <a:lnTo>
                  <a:pt x="75940" y="5710"/>
                </a:lnTo>
                <a:lnTo>
                  <a:pt x="75950" y="5710"/>
                </a:lnTo>
                <a:lnTo>
                  <a:pt x="75950" y="5720"/>
                </a:lnTo>
                <a:lnTo>
                  <a:pt x="75970" y="5720"/>
                </a:lnTo>
                <a:lnTo>
                  <a:pt x="75970" y="5730"/>
                </a:lnTo>
                <a:lnTo>
                  <a:pt x="75980" y="5730"/>
                </a:lnTo>
                <a:lnTo>
                  <a:pt x="75990" y="5730"/>
                </a:lnTo>
                <a:lnTo>
                  <a:pt x="75990" y="5740"/>
                </a:lnTo>
                <a:lnTo>
                  <a:pt x="75990" y="5750"/>
                </a:lnTo>
                <a:lnTo>
                  <a:pt x="76000" y="5750"/>
                </a:lnTo>
                <a:lnTo>
                  <a:pt x="76000" y="5760"/>
                </a:lnTo>
                <a:lnTo>
                  <a:pt x="76000" y="5770"/>
                </a:lnTo>
                <a:lnTo>
                  <a:pt x="76010" y="5770"/>
                </a:lnTo>
                <a:lnTo>
                  <a:pt x="76010" y="5780"/>
                </a:lnTo>
                <a:lnTo>
                  <a:pt x="76010" y="5790"/>
                </a:lnTo>
                <a:lnTo>
                  <a:pt x="76020" y="5790"/>
                </a:lnTo>
                <a:lnTo>
                  <a:pt x="76040" y="5790"/>
                </a:lnTo>
                <a:lnTo>
                  <a:pt x="76060" y="5790"/>
                </a:lnTo>
                <a:lnTo>
                  <a:pt x="76070" y="5790"/>
                </a:lnTo>
                <a:lnTo>
                  <a:pt x="76070" y="5800"/>
                </a:lnTo>
                <a:lnTo>
                  <a:pt x="76080" y="5800"/>
                </a:lnTo>
                <a:lnTo>
                  <a:pt x="76080" y="5820"/>
                </a:lnTo>
                <a:lnTo>
                  <a:pt x="76080" y="5830"/>
                </a:lnTo>
                <a:lnTo>
                  <a:pt x="76090" y="5830"/>
                </a:lnTo>
                <a:lnTo>
                  <a:pt x="76090" y="5850"/>
                </a:lnTo>
                <a:lnTo>
                  <a:pt x="76080" y="5850"/>
                </a:lnTo>
                <a:lnTo>
                  <a:pt x="76080" y="5860"/>
                </a:lnTo>
                <a:lnTo>
                  <a:pt x="76070" y="5860"/>
                </a:lnTo>
                <a:lnTo>
                  <a:pt x="76070" y="5870"/>
                </a:lnTo>
                <a:lnTo>
                  <a:pt x="76070" y="5890"/>
                </a:lnTo>
                <a:lnTo>
                  <a:pt x="76080" y="5890"/>
                </a:lnTo>
                <a:lnTo>
                  <a:pt x="76090" y="5890"/>
                </a:lnTo>
                <a:lnTo>
                  <a:pt x="76090" y="5900"/>
                </a:lnTo>
                <a:lnTo>
                  <a:pt x="76100" y="5900"/>
                </a:lnTo>
                <a:lnTo>
                  <a:pt x="76100" y="5910"/>
                </a:lnTo>
                <a:lnTo>
                  <a:pt x="76110" y="5910"/>
                </a:lnTo>
                <a:lnTo>
                  <a:pt x="76110" y="5920"/>
                </a:lnTo>
                <a:lnTo>
                  <a:pt x="76110" y="5930"/>
                </a:lnTo>
                <a:lnTo>
                  <a:pt x="76120" y="5930"/>
                </a:lnTo>
                <a:lnTo>
                  <a:pt x="76120" y="5960"/>
                </a:lnTo>
                <a:lnTo>
                  <a:pt x="76110" y="5960"/>
                </a:lnTo>
                <a:lnTo>
                  <a:pt x="76110" y="5970"/>
                </a:lnTo>
                <a:lnTo>
                  <a:pt x="76110" y="6000"/>
                </a:lnTo>
                <a:lnTo>
                  <a:pt x="76110" y="6010"/>
                </a:lnTo>
                <a:lnTo>
                  <a:pt x="76120" y="6010"/>
                </a:lnTo>
                <a:lnTo>
                  <a:pt x="76120" y="6020"/>
                </a:lnTo>
                <a:lnTo>
                  <a:pt x="76140" y="6020"/>
                </a:lnTo>
                <a:lnTo>
                  <a:pt x="76160" y="6020"/>
                </a:lnTo>
                <a:lnTo>
                  <a:pt x="76160" y="6030"/>
                </a:lnTo>
                <a:lnTo>
                  <a:pt x="76180" y="6030"/>
                </a:lnTo>
                <a:lnTo>
                  <a:pt x="76180" y="6040"/>
                </a:lnTo>
                <a:lnTo>
                  <a:pt x="76180" y="6050"/>
                </a:lnTo>
                <a:lnTo>
                  <a:pt x="76190" y="6050"/>
                </a:lnTo>
                <a:lnTo>
                  <a:pt x="76190" y="6060"/>
                </a:lnTo>
                <a:lnTo>
                  <a:pt x="76200" y="6060"/>
                </a:lnTo>
                <a:lnTo>
                  <a:pt x="76210" y="6060"/>
                </a:lnTo>
                <a:lnTo>
                  <a:pt x="76210" y="6070"/>
                </a:lnTo>
                <a:lnTo>
                  <a:pt x="76210" y="6080"/>
                </a:lnTo>
                <a:lnTo>
                  <a:pt x="76240" y="6080"/>
                </a:lnTo>
                <a:lnTo>
                  <a:pt x="76240" y="6070"/>
                </a:lnTo>
                <a:lnTo>
                  <a:pt x="76260" y="6070"/>
                </a:lnTo>
                <a:lnTo>
                  <a:pt x="76260" y="6080"/>
                </a:lnTo>
                <a:lnTo>
                  <a:pt x="76290" y="6080"/>
                </a:lnTo>
                <a:lnTo>
                  <a:pt x="76290" y="6070"/>
                </a:lnTo>
                <a:lnTo>
                  <a:pt x="76300" y="6070"/>
                </a:lnTo>
                <a:lnTo>
                  <a:pt x="76300" y="6060"/>
                </a:lnTo>
                <a:lnTo>
                  <a:pt x="76300" y="6050"/>
                </a:lnTo>
                <a:lnTo>
                  <a:pt x="76310" y="6050"/>
                </a:lnTo>
                <a:lnTo>
                  <a:pt x="76310" y="6040"/>
                </a:lnTo>
                <a:lnTo>
                  <a:pt x="76320" y="6040"/>
                </a:lnTo>
                <a:lnTo>
                  <a:pt x="76320" y="6030"/>
                </a:lnTo>
                <a:lnTo>
                  <a:pt x="76340" y="6030"/>
                </a:lnTo>
                <a:lnTo>
                  <a:pt x="76340" y="6040"/>
                </a:lnTo>
                <a:lnTo>
                  <a:pt x="76350" y="6040"/>
                </a:lnTo>
                <a:lnTo>
                  <a:pt x="76350" y="6050"/>
                </a:lnTo>
                <a:lnTo>
                  <a:pt x="76360" y="6050"/>
                </a:lnTo>
                <a:lnTo>
                  <a:pt x="76360" y="6060"/>
                </a:lnTo>
                <a:lnTo>
                  <a:pt x="76370" y="6060"/>
                </a:lnTo>
                <a:lnTo>
                  <a:pt x="76370" y="6050"/>
                </a:lnTo>
                <a:lnTo>
                  <a:pt x="76390" y="6050"/>
                </a:lnTo>
                <a:lnTo>
                  <a:pt x="76400" y="6050"/>
                </a:lnTo>
                <a:lnTo>
                  <a:pt x="76400" y="6040"/>
                </a:lnTo>
                <a:lnTo>
                  <a:pt x="76420" y="6040"/>
                </a:lnTo>
                <a:lnTo>
                  <a:pt x="76420" y="6060"/>
                </a:lnTo>
                <a:lnTo>
                  <a:pt x="76420" y="6070"/>
                </a:lnTo>
                <a:lnTo>
                  <a:pt x="76410" y="6070"/>
                </a:lnTo>
                <a:lnTo>
                  <a:pt x="76410" y="6080"/>
                </a:lnTo>
                <a:lnTo>
                  <a:pt x="76410" y="6090"/>
                </a:lnTo>
                <a:lnTo>
                  <a:pt x="76400" y="6090"/>
                </a:lnTo>
                <a:lnTo>
                  <a:pt x="76400" y="6100"/>
                </a:lnTo>
                <a:lnTo>
                  <a:pt x="76400" y="6110"/>
                </a:lnTo>
                <a:lnTo>
                  <a:pt x="76410" y="6110"/>
                </a:lnTo>
                <a:lnTo>
                  <a:pt x="76410" y="6120"/>
                </a:lnTo>
                <a:lnTo>
                  <a:pt x="76420" y="6120"/>
                </a:lnTo>
                <a:lnTo>
                  <a:pt x="76420" y="6130"/>
                </a:lnTo>
                <a:lnTo>
                  <a:pt x="76430" y="6130"/>
                </a:lnTo>
                <a:lnTo>
                  <a:pt x="76430" y="6140"/>
                </a:lnTo>
                <a:lnTo>
                  <a:pt x="76460" y="6140"/>
                </a:lnTo>
                <a:lnTo>
                  <a:pt x="76460" y="6150"/>
                </a:lnTo>
                <a:lnTo>
                  <a:pt x="76470" y="6150"/>
                </a:lnTo>
                <a:lnTo>
                  <a:pt x="76490" y="6150"/>
                </a:lnTo>
                <a:lnTo>
                  <a:pt x="76490" y="6160"/>
                </a:lnTo>
                <a:lnTo>
                  <a:pt x="76490" y="6190"/>
                </a:lnTo>
                <a:lnTo>
                  <a:pt x="76500" y="6190"/>
                </a:lnTo>
                <a:lnTo>
                  <a:pt x="76510" y="6190"/>
                </a:lnTo>
                <a:lnTo>
                  <a:pt x="76510" y="6200"/>
                </a:lnTo>
                <a:lnTo>
                  <a:pt x="76520" y="6200"/>
                </a:lnTo>
                <a:lnTo>
                  <a:pt x="76550" y="6200"/>
                </a:lnTo>
                <a:lnTo>
                  <a:pt x="76550" y="6170"/>
                </a:lnTo>
                <a:lnTo>
                  <a:pt x="76560" y="6170"/>
                </a:lnTo>
                <a:lnTo>
                  <a:pt x="76560" y="6160"/>
                </a:lnTo>
                <a:lnTo>
                  <a:pt x="76570" y="6160"/>
                </a:lnTo>
                <a:lnTo>
                  <a:pt x="76590" y="6160"/>
                </a:lnTo>
                <a:lnTo>
                  <a:pt x="76600" y="6160"/>
                </a:lnTo>
                <a:lnTo>
                  <a:pt x="76600" y="6170"/>
                </a:lnTo>
                <a:lnTo>
                  <a:pt x="76610" y="6170"/>
                </a:lnTo>
                <a:lnTo>
                  <a:pt x="76620" y="6170"/>
                </a:lnTo>
                <a:lnTo>
                  <a:pt x="76620" y="6180"/>
                </a:lnTo>
                <a:lnTo>
                  <a:pt x="76630" y="6180"/>
                </a:lnTo>
                <a:lnTo>
                  <a:pt x="76640" y="6180"/>
                </a:lnTo>
                <a:lnTo>
                  <a:pt x="76650" y="6180"/>
                </a:lnTo>
                <a:lnTo>
                  <a:pt x="76650" y="6170"/>
                </a:lnTo>
                <a:lnTo>
                  <a:pt x="76660" y="6170"/>
                </a:lnTo>
                <a:lnTo>
                  <a:pt x="76660" y="6160"/>
                </a:lnTo>
                <a:lnTo>
                  <a:pt x="76670" y="6160"/>
                </a:lnTo>
                <a:lnTo>
                  <a:pt x="76680" y="6160"/>
                </a:lnTo>
                <a:lnTo>
                  <a:pt x="76690" y="6160"/>
                </a:lnTo>
                <a:lnTo>
                  <a:pt x="76690" y="6170"/>
                </a:lnTo>
                <a:lnTo>
                  <a:pt x="76700" y="6170"/>
                </a:lnTo>
                <a:lnTo>
                  <a:pt x="76700" y="6180"/>
                </a:lnTo>
                <a:lnTo>
                  <a:pt x="76700" y="6190"/>
                </a:lnTo>
                <a:lnTo>
                  <a:pt x="76710" y="6190"/>
                </a:lnTo>
                <a:lnTo>
                  <a:pt x="76710" y="6200"/>
                </a:lnTo>
                <a:lnTo>
                  <a:pt x="76720" y="6200"/>
                </a:lnTo>
                <a:lnTo>
                  <a:pt x="76740" y="6200"/>
                </a:lnTo>
                <a:lnTo>
                  <a:pt x="76750" y="6200"/>
                </a:lnTo>
                <a:lnTo>
                  <a:pt x="76750" y="6190"/>
                </a:lnTo>
                <a:lnTo>
                  <a:pt x="76780" y="6190"/>
                </a:lnTo>
                <a:lnTo>
                  <a:pt x="76780" y="6200"/>
                </a:lnTo>
                <a:lnTo>
                  <a:pt x="76790" y="6200"/>
                </a:lnTo>
                <a:lnTo>
                  <a:pt x="76790" y="6190"/>
                </a:lnTo>
                <a:lnTo>
                  <a:pt x="76800" y="6190"/>
                </a:lnTo>
                <a:lnTo>
                  <a:pt x="76810" y="6190"/>
                </a:lnTo>
                <a:lnTo>
                  <a:pt x="76820" y="6190"/>
                </a:lnTo>
                <a:lnTo>
                  <a:pt x="76820" y="6200"/>
                </a:lnTo>
                <a:lnTo>
                  <a:pt x="76830" y="6200"/>
                </a:lnTo>
                <a:lnTo>
                  <a:pt x="76830" y="6220"/>
                </a:lnTo>
                <a:lnTo>
                  <a:pt x="76830" y="6230"/>
                </a:lnTo>
                <a:lnTo>
                  <a:pt x="76820" y="6230"/>
                </a:lnTo>
                <a:lnTo>
                  <a:pt x="76820" y="6240"/>
                </a:lnTo>
                <a:lnTo>
                  <a:pt x="76810" y="6240"/>
                </a:lnTo>
                <a:lnTo>
                  <a:pt x="76810" y="6270"/>
                </a:lnTo>
                <a:lnTo>
                  <a:pt x="76820" y="6270"/>
                </a:lnTo>
                <a:lnTo>
                  <a:pt x="76830" y="6270"/>
                </a:lnTo>
                <a:lnTo>
                  <a:pt x="76830" y="6280"/>
                </a:lnTo>
                <a:lnTo>
                  <a:pt x="76830" y="6310"/>
                </a:lnTo>
                <a:lnTo>
                  <a:pt x="76840" y="6310"/>
                </a:lnTo>
                <a:lnTo>
                  <a:pt x="76840" y="6320"/>
                </a:lnTo>
                <a:lnTo>
                  <a:pt x="76840" y="6330"/>
                </a:lnTo>
                <a:lnTo>
                  <a:pt x="76850" y="6330"/>
                </a:lnTo>
                <a:lnTo>
                  <a:pt x="76860" y="6330"/>
                </a:lnTo>
                <a:lnTo>
                  <a:pt x="76860" y="6340"/>
                </a:lnTo>
                <a:lnTo>
                  <a:pt x="76870" y="6340"/>
                </a:lnTo>
                <a:lnTo>
                  <a:pt x="76870" y="6350"/>
                </a:lnTo>
                <a:lnTo>
                  <a:pt x="76880" y="6350"/>
                </a:lnTo>
                <a:lnTo>
                  <a:pt x="76890" y="6350"/>
                </a:lnTo>
                <a:lnTo>
                  <a:pt x="76890" y="6360"/>
                </a:lnTo>
                <a:lnTo>
                  <a:pt x="76920" y="6370"/>
                </a:lnTo>
                <a:lnTo>
                  <a:pt x="76930" y="6370"/>
                </a:lnTo>
                <a:lnTo>
                  <a:pt x="76930" y="6380"/>
                </a:lnTo>
                <a:lnTo>
                  <a:pt x="76940" y="6380"/>
                </a:lnTo>
                <a:lnTo>
                  <a:pt x="76950" y="6380"/>
                </a:lnTo>
                <a:lnTo>
                  <a:pt x="76950" y="6390"/>
                </a:lnTo>
                <a:lnTo>
                  <a:pt x="76970" y="6390"/>
                </a:lnTo>
                <a:lnTo>
                  <a:pt x="76980" y="6390"/>
                </a:lnTo>
                <a:lnTo>
                  <a:pt x="76980" y="6400"/>
                </a:lnTo>
                <a:lnTo>
                  <a:pt x="76990" y="6400"/>
                </a:lnTo>
                <a:lnTo>
                  <a:pt x="77000" y="6400"/>
                </a:lnTo>
                <a:lnTo>
                  <a:pt x="77010" y="6400"/>
                </a:lnTo>
                <a:lnTo>
                  <a:pt x="77010" y="6410"/>
                </a:lnTo>
                <a:lnTo>
                  <a:pt x="77020" y="6410"/>
                </a:lnTo>
                <a:lnTo>
                  <a:pt x="77040" y="6410"/>
                </a:lnTo>
                <a:lnTo>
                  <a:pt x="77040" y="6420"/>
                </a:lnTo>
                <a:lnTo>
                  <a:pt x="77050" y="6420"/>
                </a:lnTo>
                <a:lnTo>
                  <a:pt x="77070" y="6420"/>
                </a:lnTo>
                <a:lnTo>
                  <a:pt x="77070" y="6430"/>
                </a:lnTo>
                <a:lnTo>
                  <a:pt x="77090" y="6430"/>
                </a:lnTo>
                <a:lnTo>
                  <a:pt x="77100" y="6430"/>
                </a:lnTo>
                <a:lnTo>
                  <a:pt x="77100" y="6440"/>
                </a:lnTo>
                <a:lnTo>
                  <a:pt x="77110" y="6440"/>
                </a:lnTo>
                <a:lnTo>
                  <a:pt x="77120" y="6440"/>
                </a:lnTo>
                <a:lnTo>
                  <a:pt x="77130" y="6440"/>
                </a:lnTo>
                <a:lnTo>
                  <a:pt x="77130" y="6450"/>
                </a:lnTo>
                <a:lnTo>
                  <a:pt x="77140" y="6450"/>
                </a:lnTo>
                <a:lnTo>
                  <a:pt x="77150" y="6450"/>
                </a:lnTo>
                <a:lnTo>
                  <a:pt x="77150" y="6460"/>
                </a:lnTo>
                <a:lnTo>
                  <a:pt x="77170" y="6460"/>
                </a:lnTo>
                <a:lnTo>
                  <a:pt x="77190" y="6460"/>
                </a:lnTo>
                <a:lnTo>
                  <a:pt x="77220" y="6460"/>
                </a:lnTo>
                <a:lnTo>
                  <a:pt x="77250" y="6460"/>
                </a:lnTo>
                <a:lnTo>
                  <a:pt x="77250" y="6450"/>
                </a:lnTo>
                <a:lnTo>
                  <a:pt x="77280" y="6450"/>
                </a:lnTo>
                <a:lnTo>
                  <a:pt x="77290" y="6450"/>
                </a:lnTo>
                <a:lnTo>
                  <a:pt x="77290" y="6460"/>
                </a:lnTo>
                <a:lnTo>
                  <a:pt x="77310" y="6460"/>
                </a:lnTo>
                <a:lnTo>
                  <a:pt x="77310" y="6450"/>
                </a:lnTo>
                <a:lnTo>
                  <a:pt x="77320" y="6450"/>
                </a:lnTo>
                <a:lnTo>
                  <a:pt x="77310" y="6450"/>
                </a:lnTo>
                <a:lnTo>
                  <a:pt x="77320" y="6450"/>
                </a:lnTo>
                <a:lnTo>
                  <a:pt x="77320" y="6440"/>
                </a:lnTo>
                <a:lnTo>
                  <a:pt x="77330" y="6440"/>
                </a:lnTo>
                <a:lnTo>
                  <a:pt x="77330" y="6450"/>
                </a:lnTo>
                <a:lnTo>
                  <a:pt x="77350" y="6450"/>
                </a:lnTo>
                <a:lnTo>
                  <a:pt x="77360" y="6450"/>
                </a:lnTo>
                <a:lnTo>
                  <a:pt x="77360" y="6460"/>
                </a:lnTo>
                <a:lnTo>
                  <a:pt x="77370" y="6460"/>
                </a:lnTo>
                <a:lnTo>
                  <a:pt x="77370" y="6470"/>
                </a:lnTo>
                <a:lnTo>
                  <a:pt x="77380" y="6470"/>
                </a:lnTo>
                <a:lnTo>
                  <a:pt x="77390" y="6470"/>
                </a:lnTo>
                <a:lnTo>
                  <a:pt x="77390" y="6490"/>
                </a:lnTo>
                <a:lnTo>
                  <a:pt x="77390" y="6500"/>
                </a:lnTo>
                <a:lnTo>
                  <a:pt x="77400" y="6500"/>
                </a:lnTo>
                <a:lnTo>
                  <a:pt x="77400" y="6490"/>
                </a:lnTo>
                <a:lnTo>
                  <a:pt x="77410" y="6480"/>
                </a:lnTo>
                <a:lnTo>
                  <a:pt x="77440" y="6480"/>
                </a:lnTo>
                <a:lnTo>
                  <a:pt x="77470" y="6480"/>
                </a:lnTo>
                <a:lnTo>
                  <a:pt x="77470" y="6490"/>
                </a:lnTo>
                <a:lnTo>
                  <a:pt x="77480" y="6490"/>
                </a:lnTo>
                <a:lnTo>
                  <a:pt x="77480" y="6480"/>
                </a:lnTo>
                <a:lnTo>
                  <a:pt x="77530" y="6480"/>
                </a:lnTo>
                <a:lnTo>
                  <a:pt x="77530" y="6490"/>
                </a:lnTo>
                <a:lnTo>
                  <a:pt x="77540" y="6490"/>
                </a:lnTo>
                <a:lnTo>
                  <a:pt x="77540" y="6500"/>
                </a:lnTo>
                <a:lnTo>
                  <a:pt x="77550" y="6500"/>
                </a:lnTo>
                <a:lnTo>
                  <a:pt x="77550" y="6510"/>
                </a:lnTo>
                <a:lnTo>
                  <a:pt x="77560" y="6510"/>
                </a:lnTo>
                <a:lnTo>
                  <a:pt x="77560" y="6520"/>
                </a:lnTo>
                <a:lnTo>
                  <a:pt x="77560" y="6530"/>
                </a:lnTo>
                <a:lnTo>
                  <a:pt x="77570" y="6530"/>
                </a:lnTo>
                <a:lnTo>
                  <a:pt x="77570" y="6540"/>
                </a:lnTo>
                <a:lnTo>
                  <a:pt x="77580" y="6540"/>
                </a:lnTo>
                <a:lnTo>
                  <a:pt x="77580" y="6550"/>
                </a:lnTo>
                <a:lnTo>
                  <a:pt x="77590" y="6550"/>
                </a:lnTo>
                <a:lnTo>
                  <a:pt x="77590" y="6560"/>
                </a:lnTo>
                <a:lnTo>
                  <a:pt x="77600" y="6570"/>
                </a:lnTo>
                <a:lnTo>
                  <a:pt x="77610" y="6570"/>
                </a:lnTo>
                <a:lnTo>
                  <a:pt x="77610" y="6580"/>
                </a:lnTo>
                <a:lnTo>
                  <a:pt x="77620" y="6580"/>
                </a:lnTo>
                <a:lnTo>
                  <a:pt x="77620" y="6590"/>
                </a:lnTo>
                <a:lnTo>
                  <a:pt x="77630" y="6590"/>
                </a:lnTo>
                <a:lnTo>
                  <a:pt x="77630" y="6600"/>
                </a:lnTo>
                <a:lnTo>
                  <a:pt x="77640" y="6600"/>
                </a:lnTo>
                <a:lnTo>
                  <a:pt x="77640" y="6610"/>
                </a:lnTo>
                <a:lnTo>
                  <a:pt x="77650" y="6610"/>
                </a:lnTo>
                <a:lnTo>
                  <a:pt x="77650" y="6620"/>
                </a:lnTo>
                <a:lnTo>
                  <a:pt x="77660" y="6620"/>
                </a:lnTo>
                <a:lnTo>
                  <a:pt x="77670" y="6620"/>
                </a:lnTo>
                <a:lnTo>
                  <a:pt x="77670" y="6630"/>
                </a:lnTo>
                <a:lnTo>
                  <a:pt x="77680" y="6630"/>
                </a:lnTo>
                <a:lnTo>
                  <a:pt x="77680" y="6640"/>
                </a:lnTo>
                <a:lnTo>
                  <a:pt x="77690" y="6640"/>
                </a:lnTo>
                <a:lnTo>
                  <a:pt x="77700" y="6640"/>
                </a:lnTo>
                <a:lnTo>
                  <a:pt x="77710" y="6640"/>
                </a:lnTo>
                <a:lnTo>
                  <a:pt x="77710" y="6650"/>
                </a:lnTo>
                <a:lnTo>
                  <a:pt x="77720" y="6650"/>
                </a:lnTo>
                <a:lnTo>
                  <a:pt x="77710" y="6650"/>
                </a:lnTo>
                <a:lnTo>
                  <a:pt x="77720" y="6650"/>
                </a:lnTo>
                <a:lnTo>
                  <a:pt x="77720" y="6660"/>
                </a:lnTo>
                <a:lnTo>
                  <a:pt x="77730" y="6660"/>
                </a:lnTo>
                <a:lnTo>
                  <a:pt x="77730" y="6670"/>
                </a:lnTo>
                <a:lnTo>
                  <a:pt x="77740" y="6670"/>
                </a:lnTo>
                <a:lnTo>
                  <a:pt x="77740" y="6680"/>
                </a:lnTo>
                <a:lnTo>
                  <a:pt x="77760" y="6670"/>
                </a:lnTo>
                <a:lnTo>
                  <a:pt x="77760" y="6680"/>
                </a:lnTo>
                <a:lnTo>
                  <a:pt x="77770" y="6680"/>
                </a:lnTo>
                <a:lnTo>
                  <a:pt x="77770" y="6690"/>
                </a:lnTo>
                <a:lnTo>
                  <a:pt x="77790" y="6690"/>
                </a:lnTo>
                <a:lnTo>
                  <a:pt x="77790" y="6680"/>
                </a:lnTo>
                <a:lnTo>
                  <a:pt x="77800" y="6680"/>
                </a:lnTo>
                <a:lnTo>
                  <a:pt x="77800" y="6670"/>
                </a:lnTo>
                <a:lnTo>
                  <a:pt x="77810" y="6670"/>
                </a:lnTo>
                <a:lnTo>
                  <a:pt x="77810" y="6680"/>
                </a:lnTo>
                <a:lnTo>
                  <a:pt x="77820" y="6680"/>
                </a:lnTo>
                <a:lnTo>
                  <a:pt x="77820" y="6690"/>
                </a:lnTo>
                <a:lnTo>
                  <a:pt x="77820" y="6700"/>
                </a:lnTo>
                <a:lnTo>
                  <a:pt x="77830" y="6700"/>
                </a:lnTo>
                <a:lnTo>
                  <a:pt x="77830" y="6710"/>
                </a:lnTo>
                <a:lnTo>
                  <a:pt x="77840" y="6710"/>
                </a:lnTo>
                <a:lnTo>
                  <a:pt x="77860" y="6710"/>
                </a:lnTo>
                <a:lnTo>
                  <a:pt x="77860" y="6720"/>
                </a:lnTo>
                <a:lnTo>
                  <a:pt x="77870" y="6720"/>
                </a:lnTo>
                <a:lnTo>
                  <a:pt x="77870" y="6730"/>
                </a:lnTo>
                <a:lnTo>
                  <a:pt x="77870" y="6740"/>
                </a:lnTo>
                <a:lnTo>
                  <a:pt x="77870" y="6750"/>
                </a:lnTo>
                <a:lnTo>
                  <a:pt x="77880" y="6750"/>
                </a:lnTo>
                <a:lnTo>
                  <a:pt x="77890" y="6750"/>
                </a:lnTo>
                <a:lnTo>
                  <a:pt x="77890" y="6760"/>
                </a:lnTo>
                <a:lnTo>
                  <a:pt x="77900" y="6760"/>
                </a:lnTo>
                <a:lnTo>
                  <a:pt x="77900" y="6770"/>
                </a:lnTo>
                <a:lnTo>
                  <a:pt x="77910" y="6770"/>
                </a:lnTo>
                <a:lnTo>
                  <a:pt x="77910" y="6780"/>
                </a:lnTo>
                <a:lnTo>
                  <a:pt x="77900" y="6780"/>
                </a:lnTo>
                <a:lnTo>
                  <a:pt x="77900" y="6790"/>
                </a:lnTo>
                <a:lnTo>
                  <a:pt x="77900" y="6800"/>
                </a:lnTo>
                <a:lnTo>
                  <a:pt x="77900" y="6810"/>
                </a:lnTo>
                <a:lnTo>
                  <a:pt x="77910" y="6810"/>
                </a:lnTo>
                <a:lnTo>
                  <a:pt x="77930" y="6810"/>
                </a:lnTo>
                <a:lnTo>
                  <a:pt x="77940" y="6810"/>
                </a:lnTo>
                <a:lnTo>
                  <a:pt x="77940" y="6800"/>
                </a:lnTo>
                <a:lnTo>
                  <a:pt x="77950" y="6800"/>
                </a:lnTo>
                <a:lnTo>
                  <a:pt x="77950" y="6810"/>
                </a:lnTo>
                <a:lnTo>
                  <a:pt x="77950" y="6820"/>
                </a:lnTo>
                <a:lnTo>
                  <a:pt x="77960" y="6820"/>
                </a:lnTo>
                <a:lnTo>
                  <a:pt x="77970" y="6820"/>
                </a:lnTo>
                <a:lnTo>
                  <a:pt x="77970" y="6830"/>
                </a:lnTo>
                <a:lnTo>
                  <a:pt x="77990" y="6830"/>
                </a:lnTo>
                <a:lnTo>
                  <a:pt x="78020" y="6830"/>
                </a:lnTo>
                <a:lnTo>
                  <a:pt x="78020" y="6840"/>
                </a:lnTo>
                <a:lnTo>
                  <a:pt x="78030" y="6840"/>
                </a:lnTo>
                <a:lnTo>
                  <a:pt x="78040" y="6840"/>
                </a:lnTo>
                <a:lnTo>
                  <a:pt x="78050" y="6840"/>
                </a:lnTo>
                <a:lnTo>
                  <a:pt x="78050" y="6850"/>
                </a:lnTo>
                <a:lnTo>
                  <a:pt x="78080" y="6850"/>
                </a:lnTo>
                <a:lnTo>
                  <a:pt x="78100" y="6850"/>
                </a:lnTo>
                <a:lnTo>
                  <a:pt x="78110" y="6850"/>
                </a:lnTo>
                <a:lnTo>
                  <a:pt x="78110" y="6860"/>
                </a:lnTo>
                <a:lnTo>
                  <a:pt x="78120" y="6860"/>
                </a:lnTo>
                <a:lnTo>
                  <a:pt x="78130" y="6860"/>
                </a:lnTo>
                <a:lnTo>
                  <a:pt x="78130" y="6870"/>
                </a:lnTo>
                <a:lnTo>
                  <a:pt x="78140" y="6870"/>
                </a:lnTo>
                <a:lnTo>
                  <a:pt x="78140" y="6880"/>
                </a:lnTo>
                <a:lnTo>
                  <a:pt x="78150" y="6880"/>
                </a:lnTo>
                <a:lnTo>
                  <a:pt x="78160" y="6880"/>
                </a:lnTo>
                <a:lnTo>
                  <a:pt x="78170" y="6880"/>
                </a:lnTo>
                <a:lnTo>
                  <a:pt x="78170" y="6890"/>
                </a:lnTo>
                <a:lnTo>
                  <a:pt x="78180" y="6890"/>
                </a:lnTo>
                <a:lnTo>
                  <a:pt x="78180" y="6900"/>
                </a:lnTo>
                <a:lnTo>
                  <a:pt x="78200" y="6900"/>
                </a:lnTo>
                <a:lnTo>
                  <a:pt x="78200" y="6890"/>
                </a:lnTo>
                <a:lnTo>
                  <a:pt x="78210" y="6890"/>
                </a:lnTo>
                <a:lnTo>
                  <a:pt x="78210" y="6880"/>
                </a:lnTo>
                <a:lnTo>
                  <a:pt x="78220" y="6880"/>
                </a:lnTo>
                <a:lnTo>
                  <a:pt x="78230" y="6880"/>
                </a:lnTo>
                <a:lnTo>
                  <a:pt x="78240" y="6880"/>
                </a:lnTo>
                <a:lnTo>
                  <a:pt x="78250" y="6880"/>
                </a:lnTo>
                <a:lnTo>
                  <a:pt x="78250" y="6890"/>
                </a:lnTo>
                <a:lnTo>
                  <a:pt x="78260" y="6890"/>
                </a:lnTo>
                <a:lnTo>
                  <a:pt x="78260" y="6900"/>
                </a:lnTo>
                <a:lnTo>
                  <a:pt x="78270" y="6900"/>
                </a:lnTo>
                <a:lnTo>
                  <a:pt x="78260" y="6910"/>
                </a:lnTo>
                <a:lnTo>
                  <a:pt x="78270" y="6910"/>
                </a:lnTo>
                <a:lnTo>
                  <a:pt x="78260" y="6910"/>
                </a:lnTo>
                <a:lnTo>
                  <a:pt x="78260" y="6940"/>
                </a:lnTo>
                <a:lnTo>
                  <a:pt x="78270" y="6940"/>
                </a:lnTo>
                <a:lnTo>
                  <a:pt x="78270" y="6950"/>
                </a:lnTo>
                <a:lnTo>
                  <a:pt x="78280" y="6950"/>
                </a:lnTo>
                <a:lnTo>
                  <a:pt x="78280" y="6960"/>
                </a:lnTo>
                <a:lnTo>
                  <a:pt x="78280" y="6970"/>
                </a:lnTo>
                <a:lnTo>
                  <a:pt x="78250" y="6970"/>
                </a:lnTo>
                <a:lnTo>
                  <a:pt x="78250" y="6980"/>
                </a:lnTo>
                <a:lnTo>
                  <a:pt x="78240" y="6980"/>
                </a:lnTo>
                <a:lnTo>
                  <a:pt x="78240" y="6990"/>
                </a:lnTo>
                <a:lnTo>
                  <a:pt x="78230" y="6990"/>
                </a:lnTo>
                <a:lnTo>
                  <a:pt x="78230" y="7020"/>
                </a:lnTo>
                <a:lnTo>
                  <a:pt x="78240" y="7020"/>
                </a:lnTo>
                <a:lnTo>
                  <a:pt x="78240" y="7040"/>
                </a:lnTo>
                <a:lnTo>
                  <a:pt x="78250" y="7040"/>
                </a:lnTo>
                <a:lnTo>
                  <a:pt x="78250" y="7050"/>
                </a:lnTo>
                <a:lnTo>
                  <a:pt x="78260" y="7050"/>
                </a:lnTo>
                <a:lnTo>
                  <a:pt x="78260" y="7060"/>
                </a:lnTo>
                <a:lnTo>
                  <a:pt x="78280" y="7060"/>
                </a:lnTo>
                <a:lnTo>
                  <a:pt x="78280" y="7050"/>
                </a:lnTo>
                <a:lnTo>
                  <a:pt x="78290" y="7050"/>
                </a:lnTo>
                <a:lnTo>
                  <a:pt x="78300" y="7050"/>
                </a:lnTo>
                <a:lnTo>
                  <a:pt x="78290" y="7050"/>
                </a:lnTo>
                <a:lnTo>
                  <a:pt x="78310" y="7050"/>
                </a:lnTo>
                <a:lnTo>
                  <a:pt x="78310" y="7040"/>
                </a:lnTo>
                <a:lnTo>
                  <a:pt x="78320" y="7040"/>
                </a:lnTo>
                <a:lnTo>
                  <a:pt x="78320" y="7030"/>
                </a:lnTo>
                <a:lnTo>
                  <a:pt x="78320" y="7020"/>
                </a:lnTo>
                <a:lnTo>
                  <a:pt x="78330" y="7020"/>
                </a:lnTo>
                <a:lnTo>
                  <a:pt x="78320" y="7020"/>
                </a:lnTo>
                <a:lnTo>
                  <a:pt x="78320" y="7010"/>
                </a:lnTo>
                <a:lnTo>
                  <a:pt x="78330" y="7010"/>
                </a:lnTo>
                <a:lnTo>
                  <a:pt x="78330" y="7000"/>
                </a:lnTo>
                <a:lnTo>
                  <a:pt x="78340" y="7000"/>
                </a:lnTo>
                <a:lnTo>
                  <a:pt x="78340" y="6990"/>
                </a:lnTo>
                <a:lnTo>
                  <a:pt x="78350" y="6990"/>
                </a:lnTo>
                <a:lnTo>
                  <a:pt x="78350" y="6980"/>
                </a:lnTo>
                <a:lnTo>
                  <a:pt x="78350" y="6970"/>
                </a:lnTo>
                <a:lnTo>
                  <a:pt x="78360" y="6970"/>
                </a:lnTo>
                <a:lnTo>
                  <a:pt x="78360" y="6960"/>
                </a:lnTo>
                <a:lnTo>
                  <a:pt x="78370" y="6960"/>
                </a:lnTo>
                <a:lnTo>
                  <a:pt x="78370" y="6950"/>
                </a:lnTo>
                <a:lnTo>
                  <a:pt x="78380" y="6950"/>
                </a:lnTo>
                <a:lnTo>
                  <a:pt x="78410" y="6950"/>
                </a:lnTo>
                <a:lnTo>
                  <a:pt x="78420" y="6950"/>
                </a:lnTo>
                <a:lnTo>
                  <a:pt x="78420" y="6960"/>
                </a:lnTo>
                <a:lnTo>
                  <a:pt x="78450" y="6960"/>
                </a:lnTo>
                <a:lnTo>
                  <a:pt x="78450" y="6970"/>
                </a:lnTo>
                <a:lnTo>
                  <a:pt x="78460" y="6970"/>
                </a:lnTo>
                <a:lnTo>
                  <a:pt x="78460" y="6990"/>
                </a:lnTo>
                <a:lnTo>
                  <a:pt x="78460" y="7000"/>
                </a:lnTo>
                <a:lnTo>
                  <a:pt x="78470" y="7000"/>
                </a:lnTo>
                <a:lnTo>
                  <a:pt x="78490" y="7000"/>
                </a:lnTo>
                <a:lnTo>
                  <a:pt x="78490" y="7010"/>
                </a:lnTo>
                <a:lnTo>
                  <a:pt x="78500" y="7000"/>
                </a:lnTo>
                <a:lnTo>
                  <a:pt x="78500" y="7010"/>
                </a:lnTo>
                <a:lnTo>
                  <a:pt x="78510" y="7010"/>
                </a:lnTo>
                <a:lnTo>
                  <a:pt x="78520" y="7010"/>
                </a:lnTo>
                <a:lnTo>
                  <a:pt x="78520" y="7020"/>
                </a:lnTo>
                <a:lnTo>
                  <a:pt x="78530" y="7020"/>
                </a:lnTo>
                <a:lnTo>
                  <a:pt x="78540" y="7020"/>
                </a:lnTo>
                <a:lnTo>
                  <a:pt x="78540" y="7040"/>
                </a:lnTo>
                <a:lnTo>
                  <a:pt x="78550" y="7040"/>
                </a:lnTo>
                <a:lnTo>
                  <a:pt x="78550" y="7050"/>
                </a:lnTo>
                <a:lnTo>
                  <a:pt x="78570" y="7050"/>
                </a:lnTo>
                <a:lnTo>
                  <a:pt x="78570" y="7040"/>
                </a:lnTo>
                <a:lnTo>
                  <a:pt x="78580" y="7040"/>
                </a:lnTo>
                <a:lnTo>
                  <a:pt x="78580" y="7030"/>
                </a:lnTo>
                <a:lnTo>
                  <a:pt x="78620" y="7030"/>
                </a:lnTo>
                <a:lnTo>
                  <a:pt x="78620" y="7040"/>
                </a:lnTo>
                <a:lnTo>
                  <a:pt x="78630" y="7040"/>
                </a:lnTo>
                <a:lnTo>
                  <a:pt x="78640" y="7040"/>
                </a:lnTo>
                <a:lnTo>
                  <a:pt x="78640" y="7050"/>
                </a:lnTo>
                <a:lnTo>
                  <a:pt x="78650" y="7050"/>
                </a:lnTo>
                <a:lnTo>
                  <a:pt x="78650" y="7060"/>
                </a:lnTo>
                <a:lnTo>
                  <a:pt x="78660" y="7060"/>
                </a:lnTo>
                <a:lnTo>
                  <a:pt x="78660" y="7070"/>
                </a:lnTo>
                <a:lnTo>
                  <a:pt x="78660" y="7080"/>
                </a:lnTo>
                <a:lnTo>
                  <a:pt x="78670" y="7080"/>
                </a:lnTo>
                <a:lnTo>
                  <a:pt x="78690" y="7080"/>
                </a:lnTo>
                <a:lnTo>
                  <a:pt x="78690" y="7070"/>
                </a:lnTo>
                <a:lnTo>
                  <a:pt x="78700" y="7070"/>
                </a:lnTo>
                <a:lnTo>
                  <a:pt x="78700" y="7080"/>
                </a:lnTo>
                <a:lnTo>
                  <a:pt x="78710" y="7080"/>
                </a:lnTo>
                <a:lnTo>
                  <a:pt x="78710" y="7090"/>
                </a:lnTo>
                <a:lnTo>
                  <a:pt x="78700" y="7090"/>
                </a:lnTo>
                <a:lnTo>
                  <a:pt x="78700" y="7100"/>
                </a:lnTo>
                <a:lnTo>
                  <a:pt x="78710" y="7100"/>
                </a:lnTo>
                <a:lnTo>
                  <a:pt x="78710" y="7110"/>
                </a:lnTo>
                <a:lnTo>
                  <a:pt x="78710" y="7120"/>
                </a:lnTo>
                <a:lnTo>
                  <a:pt x="78720" y="7120"/>
                </a:lnTo>
                <a:lnTo>
                  <a:pt x="78720" y="7130"/>
                </a:lnTo>
                <a:lnTo>
                  <a:pt x="78710" y="7130"/>
                </a:lnTo>
                <a:lnTo>
                  <a:pt x="78710" y="7140"/>
                </a:lnTo>
                <a:lnTo>
                  <a:pt x="78710" y="7160"/>
                </a:lnTo>
                <a:lnTo>
                  <a:pt x="78720" y="7160"/>
                </a:lnTo>
                <a:lnTo>
                  <a:pt x="78720" y="7150"/>
                </a:lnTo>
                <a:lnTo>
                  <a:pt x="78740" y="7150"/>
                </a:lnTo>
                <a:lnTo>
                  <a:pt x="78740" y="7160"/>
                </a:lnTo>
                <a:lnTo>
                  <a:pt x="78750" y="7160"/>
                </a:lnTo>
                <a:lnTo>
                  <a:pt x="78750" y="7150"/>
                </a:lnTo>
                <a:lnTo>
                  <a:pt x="78760" y="7150"/>
                </a:lnTo>
                <a:lnTo>
                  <a:pt x="78760" y="7140"/>
                </a:lnTo>
                <a:lnTo>
                  <a:pt x="78770" y="7140"/>
                </a:lnTo>
                <a:lnTo>
                  <a:pt x="78790" y="7140"/>
                </a:lnTo>
                <a:lnTo>
                  <a:pt x="78850" y="7140"/>
                </a:lnTo>
                <a:lnTo>
                  <a:pt x="78860" y="7140"/>
                </a:lnTo>
                <a:lnTo>
                  <a:pt x="78860" y="7150"/>
                </a:lnTo>
                <a:lnTo>
                  <a:pt x="78890" y="7150"/>
                </a:lnTo>
                <a:lnTo>
                  <a:pt x="78910" y="7150"/>
                </a:lnTo>
                <a:lnTo>
                  <a:pt x="78920" y="7150"/>
                </a:lnTo>
                <a:lnTo>
                  <a:pt x="78920" y="7160"/>
                </a:lnTo>
                <a:lnTo>
                  <a:pt x="78930" y="7160"/>
                </a:lnTo>
                <a:lnTo>
                  <a:pt x="78940" y="7160"/>
                </a:lnTo>
                <a:lnTo>
                  <a:pt x="78950" y="7160"/>
                </a:lnTo>
                <a:lnTo>
                  <a:pt x="78950" y="7170"/>
                </a:lnTo>
                <a:lnTo>
                  <a:pt x="78960" y="7170"/>
                </a:lnTo>
                <a:lnTo>
                  <a:pt x="78960" y="7180"/>
                </a:lnTo>
                <a:lnTo>
                  <a:pt x="78960" y="7190"/>
                </a:lnTo>
                <a:lnTo>
                  <a:pt x="78930" y="7190"/>
                </a:lnTo>
                <a:lnTo>
                  <a:pt x="78920" y="7190"/>
                </a:lnTo>
                <a:lnTo>
                  <a:pt x="78920" y="7200"/>
                </a:lnTo>
                <a:lnTo>
                  <a:pt x="78920" y="7210"/>
                </a:lnTo>
                <a:lnTo>
                  <a:pt x="78930" y="7210"/>
                </a:lnTo>
                <a:lnTo>
                  <a:pt x="78940" y="7210"/>
                </a:lnTo>
                <a:lnTo>
                  <a:pt x="78940" y="7220"/>
                </a:lnTo>
                <a:lnTo>
                  <a:pt x="78950" y="7220"/>
                </a:lnTo>
                <a:lnTo>
                  <a:pt x="78950" y="7210"/>
                </a:lnTo>
                <a:lnTo>
                  <a:pt x="78960" y="7210"/>
                </a:lnTo>
                <a:lnTo>
                  <a:pt x="78960" y="7200"/>
                </a:lnTo>
                <a:lnTo>
                  <a:pt x="78970" y="7200"/>
                </a:lnTo>
                <a:lnTo>
                  <a:pt x="78970" y="7190"/>
                </a:lnTo>
                <a:lnTo>
                  <a:pt x="78980" y="7190"/>
                </a:lnTo>
                <a:lnTo>
                  <a:pt x="78980" y="7210"/>
                </a:lnTo>
                <a:lnTo>
                  <a:pt x="78980" y="7220"/>
                </a:lnTo>
                <a:lnTo>
                  <a:pt x="78970" y="7220"/>
                </a:lnTo>
                <a:lnTo>
                  <a:pt x="78980" y="7240"/>
                </a:lnTo>
                <a:lnTo>
                  <a:pt x="78990" y="7240"/>
                </a:lnTo>
                <a:lnTo>
                  <a:pt x="78990" y="7230"/>
                </a:lnTo>
                <a:lnTo>
                  <a:pt x="79000" y="7230"/>
                </a:lnTo>
                <a:lnTo>
                  <a:pt x="79000" y="7210"/>
                </a:lnTo>
                <a:lnTo>
                  <a:pt x="79000" y="7200"/>
                </a:lnTo>
                <a:lnTo>
                  <a:pt x="79010" y="7200"/>
                </a:lnTo>
                <a:lnTo>
                  <a:pt x="79010" y="7210"/>
                </a:lnTo>
                <a:lnTo>
                  <a:pt x="79030" y="7210"/>
                </a:lnTo>
                <a:lnTo>
                  <a:pt x="79030" y="7220"/>
                </a:lnTo>
                <a:lnTo>
                  <a:pt x="79040" y="7220"/>
                </a:lnTo>
                <a:lnTo>
                  <a:pt x="79050" y="7220"/>
                </a:lnTo>
                <a:lnTo>
                  <a:pt x="79050" y="7240"/>
                </a:lnTo>
                <a:lnTo>
                  <a:pt x="79050" y="7250"/>
                </a:lnTo>
                <a:lnTo>
                  <a:pt x="79040" y="7250"/>
                </a:lnTo>
                <a:lnTo>
                  <a:pt x="79040" y="7260"/>
                </a:lnTo>
                <a:lnTo>
                  <a:pt x="79050" y="7260"/>
                </a:lnTo>
                <a:lnTo>
                  <a:pt x="79050" y="7270"/>
                </a:lnTo>
                <a:lnTo>
                  <a:pt x="79040" y="7270"/>
                </a:lnTo>
                <a:lnTo>
                  <a:pt x="79040" y="7280"/>
                </a:lnTo>
                <a:lnTo>
                  <a:pt x="79040" y="7290"/>
                </a:lnTo>
                <a:lnTo>
                  <a:pt x="79030" y="7290"/>
                </a:lnTo>
                <a:lnTo>
                  <a:pt x="79030" y="7310"/>
                </a:lnTo>
                <a:lnTo>
                  <a:pt x="79030" y="7330"/>
                </a:lnTo>
                <a:lnTo>
                  <a:pt x="79030" y="7340"/>
                </a:lnTo>
                <a:lnTo>
                  <a:pt x="79040" y="7340"/>
                </a:lnTo>
                <a:lnTo>
                  <a:pt x="79040" y="7350"/>
                </a:lnTo>
                <a:lnTo>
                  <a:pt x="79050" y="7350"/>
                </a:lnTo>
                <a:lnTo>
                  <a:pt x="79060" y="7350"/>
                </a:lnTo>
                <a:lnTo>
                  <a:pt x="79070" y="7350"/>
                </a:lnTo>
                <a:lnTo>
                  <a:pt x="79070" y="7360"/>
                </a:lnTo>
                <a:lnTo>
                  <a:pt x="79090" y="7360"/>
                </a:lnTo>
                <a:lnTo>
                  <a:pt x="79090" y="7350"/>
                </a:lnTo>
                <a:lnTo>
                  <a:pt x="79090" y="7360"/>
                </a:lnTo>
                <a:lnTo>
                  <a:pt x="79100" y="7360"/>
                </a:lnTo>
                <a:lnTo>
                  <a:pt x="79100" y="7370"/>
                </a:lnTo>
                <a:lnTo>
                  <a:pt x="79110" y="7370"/>
                </a:lnTo>
                <a:lnTo>
                  <a:pt x="79120" y="7370"/>
                </a:lnTo>
                <a:lnTo>
                  <a:pt x="79120" y="7360"/>
                </a:lnTo>
                <a:lnTo>
                  <a:pt x="79140" y="7360"/>
                </a:lnTo>
                <a:lnTo>
                  <a:pt x="79140" y="7370"/>
                </a:lnTo>
                <a:lnTo>
                  <a:pt x="79150" y="7370"/>
                </a:lnTo>
                <a:lnTo>
                  <a:pt x="79150" y="7360"/>
                </a:lnTo>
                <a:lnTo>
                  <a:pt x="79160" y="7360"/>
                </a:lnTo>
                <a:lnTo>
                  <a:pt x="79160" y="7350"/>
                </a:lnTo>
                <a:lnTo>
                  <a:pt x="79160" y="7340"/>
                </a:lnTo>
                <a:lnTo>
                  <a:pt x="79170" y="7340"/>
                </a:lnTo>
                <a:lnTo>
                  <a:pt x="79180" y="7340"/>
                </a:lnTo>
                <a:lnTo>
                  <a:pt x="79180" y="7330"/>
                </a:lnTo>
                <a:lnTo>
                  <a:pt x="79170" y="7330"/>
                </a:lnTo>
                <a:lnTo>
                  <a:pt x="79170" y="7320"/>
                </a:lnTo>
                <a:lnTo>
                  <a:pt x="79170" y="7310"/>
                </a:lnTo>
                <a:lnTo>
                  <a:pt x="79180" y="7310"/>
                </a:lnTo>
                <a:lnTo>
                  <a:pt x="79210" y="7310"/>
                </a:lnTo>
                <a:lnTo>
                  <a:pt x="79210" y="7320"/>
                </a:lnTo>
                <a:lnTo>
                  <a:pt x="79200" y="7320"/>
                </a:lnTo>
                <a:lnTo>
                  <a:pt x="79200" y="7330"/>
                </a:lnTo>
                <a:lnTo>
                  <a:pt x="79200" y="7340"/>
                </a:lnTo>
                <a:lnTo>
                  <a:pt x="79200" y="7350"/>
                </a:lnTo>
                <a:lnTo>
                  <a:pt x="79190" y="7350"/>
                </a:lnTo>
                <a:lnTo>
                  <a:pt x="79200" y="7350"/>
                </a:lnTo>
                <a:lnTo>
                  <a:pt x="79200" y="7360"/>
                </a:lnTo>
                <a:lnTo>
                  <a:pt x="79200" y="7370"/>
                </a:lnTo>
                <a:lnTo>
                  <a:pt x="79200" y="7380"/>
                </a:lnTo>
                <a:lnTo>
                  <a:pt x="79210" y="7380"/>
                </a:lnTo>
                <a:lnTo>
                  <a:pt x="79220" y="7380"/>
                </a:lnTo>
                <a:lnTo>
                  <a:pt x="79230" y="7380"/>
                </a:lnTo>
                <a:lnTo>
                  <a:pt x="79230" y="7370"/>
                </a:lnTo>
                <a:lnTo>
                  <a:pt x="79240" y="7370"/>
                </a:lnTo>
                <a:lnTo>
                  <a:pt x="79240" y="7360"/>
                </a:lnTo>
                <a:lnTo>
                  <a:pt x="79240" y="7350"/>
                </a:lnTo>
                <a:lnTo>
                  <a:pt x="79250" y="7350"/>
                </a:lnTo>
                <a:lnTo>
                  <a:pt x="79260" y="7350"/>
                </a:lnTo>
                <a:lnTo>
                  <a:pt x="79270" y="7350"/>
                </a:lnTo>
                <a:lnTo>
                  <a:pt x="79270" y="7360"/>
                </a:lnTo>
                <a:lnTo>
                  <a:pt x="79270" y="7370"/>
                </a:lnTo>
                <a:lnTo>
                  <a:pt x="79260" y="7370"/>
                </a:lnTo>
                <a:lnTo>
                  <a:pt x="79260" y="7380"/>
                </a:lnTo>
                <a:lnTo>
                  <a:pt x="79250" y="7380"/>
                </a:lnTo>
                <a:lnTo>
                  <a:pt x="79250" y="7390"/>
                </a:lnTo>
                <a:lnTo>
                  <a:pt x="79250" y="7400"/>
                </a:lnTo>
                <a:lnTo>
                  <a:pt x="79250" y="7410"/>
                </a:lnTo>
                <a:lnTo>
                  <a:pt x="79250" y="7420"/>
                </a:lnTo>
                <a:lnTo>
                  <a:pt x="79260" y="7420"/>
                </a:lnTo>
                <a:lnTo>
                  <a:pt x="79260" y="7430"/>
                </a:lnTo>
                <a:lnTo>
                  <a:pt x="79280" y="7430"/>
                </a:lnTo>
                <a:lnTo>
                  <a:pt x="79270" y="7440"/>
                </a:lnTo>
                <a:lnTo>
                  <a:pt x="79280" y="7440"/>
                </a:lnTo>
                <a:lnTo>
                  <a:pt x="79280" y="7450"/>
                </a:lnTo>
                <a:lnTo>
                  <a:pt x="79290" y="7450"/>
                </a:lnTo>
                <a:lnTo>
                  <a:pt x="79300" y="7450"/>
                </a:lnTo>
                <a:lnTo>
                  <a:pt x="79300" y="7460"/>
                </a:lnTo>
                <a:lnTo>
                  <a:pt x="79310" y="7460"/>
                </a:lnTo>
                <a:lnTo>
                  <a:pt x="79310" y="7470"/>
                </a:lnTo>
                <a:lnTo>
                  <a:pt x="79320" y="7470"/>
                </a:lnTo>
                <a:lnTo>
                  <a:pt x="79330" y="7470"/>
                </a:lnTo>
                <a:lnTo>
                  <a:pt x="79330" y="7480"/>
                </a:lnTo>
                <a:lnTo>
                  <a:pt x="79340" y="7480"/>
                </a:lnTo>
                <a:lnTo>
                  <a:pt x="79350" y="7480"/>
                </a:lnTo>
                <a:lnTo>
                  <a:pt x="79350" y="7490"/>
                </a:lnTo>
                <a:lnTo>
                  <a:pt x="79360" y="7490"/>
                </a:lnTo>
                <a:lnTo>
                  <a:pt x="79360" y="7500"/>
                </a:lnTo>
                <a:lnTo>
                  <a:pt x="79370" y="7500"/>
                </a:lnTo>
                <a:lnTo>
                  <a:pt x="79370" y="7490"/>
                </a:lnTo>
                <a:lnTo>
                  <a:pt x="79380" y="7490"/>
                </a:lnTo>
                <a:lnTo>
                  <a:pt x="79380" y="7500"/>
                </a:lnTo>
                <a:lnTo>
                  <a:pt x="79390" y="7500"/>
                </a:lnTo>
                <a:lnTo>
                  <a:pt x="79400" y="7500"/>
                </a:lnTo>
                <a:lnTo>
                  <a:pt x="79400" y="7510"/>
                </a:lnTo>
                <a:lnTo>
                  <a:pt x="79410" y="7510"/>
                </a:lnTo>
                <a:lnTo>
                  <a:pt x="79410" y="7520"/>
                </a:lnTo>
                <a:lnTo>
                  <a:pt x="79430" y="7520"/>
                </a:lnTo>
                <a:lnTo>
                  <a:pt x="79440" y="7520"/>
                </a:lnTo>
                <a:lnTo>
                  <a:pt x="79450" y="7520"/>
                </a:lnTo>
                <a:lnTo>
                  <a:pt x="79450" y="7530"/>
                </a:lnTo>
                <a:lnTo>
                  <a:pt x="79490" y="7530"/>
                </a:lnTo>
                <a:lnTo>
                  <a:pt x="79510" y="7530"/>
                </a:lnTo>
                <a:lnTo>
                  <a:pt x="79510" y="7540"/>
                </a:lnTo>
                <a:lnTo>
                  <a:pt x="79530" y="7540"/>
                </a:lnTo>
                <a:lnTo>
                  <a:pt x="79540" y="7540"/>
                </a:lnTo>
                <a:lnTo>
                  <a:pt x="79560" y="7540"/>
                </a:lnTo>
                <a:lnTo>
                  <a:pt x="79560" y="7550"/>
                </a:lnTo>
                <a:lnTo>
                  <a:pt x="79570" y="7550"/>
                </a:lnTo>
                <a:lnTo>
                  <a:pt x="79580" y="7550"/>
                </a:lnTo>
                <a:lnTo>
                  <a:pt x="79650" y="7550"/>
                </a:lnTo>
                <a:lnTo>
                  <a:pt x="79660" y="7550"/>
                </a:lnTo>
                <a:lnTo>
                  <a:pt x="79680" y="7550"/>
                </a:lnTo>
                <a:lnTo>
                  <a:pt x="79730" y="7550"/>
                </a:lnTo>
                <a:lnTo>
                  <a:pt x="79740" y="7550"/>
                </a:lnTo>
                <a:lnTo>
                  <a:pt x="79770" y="7550"/>
                </a:lnTo>
                <a:lnTo>
                  <a:pt x="79770" y="7540"/>
                </a:lnTo>
                <a:lnTo>
                  <a:pt x="79780" y="7540"/>
                </a:lnTo>
                <a:lnTo>
                  <a:pt x="79790" y="7540"/>
                </a:lnTo>
                <a:lnTo>
                  <a:pt x="79820" y="7540"/>
                </a:lnTo>
                <a:lnTo>
                  <a:pt x="79820" y="7530"/>
                </a:lnTo>
                <a:lnTo>
                  <a:pt x="79830" y="7530"/>
                </a:lnTo>
                <a:lnTo>
                  <a:pt x="79860" y="7530"/>
                </a:lnTo>
                <a:lnTo>
                  <a:pt x="79860" y="7520"/>
                </a:lnTo>
                <a:lnTo>
                  <a:pt x="79870" y="7520"/>
                </a:lnTo>
                <a:lnTo>
                  <a:pt x="79880" y="7520"/>
                </a:lnTo>
                <a:lnTo>
                  <a:pt x="79880" y="7510"/>
                </a:lnTo>
                <a:lnTo>
                  <a:pt x="79890" y="7510"/>
                </a:lnTo>
                <a:lnTo>
                  <a:pt x="79890" y="7500"/>
                </a:lnTo>
                <a:lnTo>
                  <a:pt x="79900" y="7500"/>
                </a:lnTo>
                <a:lnTo>
                  <a:pt x="79910" y="7500"/>
                </a:lnTo>
                <a:lnTo>
                  <a:pt x="79910" y="7490"/>
                </a:lnTo>
                <a:lnTo>
                  <a:pt x="79910" y="7480"/>
                </a:lnTo>
                <a:lnTo>
                  <a:pt x="79920" y="7480"/>
                </a:lnTo>
                <a:lnTo>
                  <a:pt x="79930" y="7480"/>
                </a:lnTo>
                <a:lnTo>
                  <a:pt x="79940" y="7480"/>
                </a:lnTo>
                <a:lnTo>
                  <a:pt x="79950" y="7480"/>
                </a:lnTo>
                <a:lnTo>
                  <a:pt x="79950" y="7490"/>
                </a:lnTo>
                <a:lnTo>
                  <a:pt x="79970" y="7490"/>
                </a:lnTo>
                <a:lnTo>
                  <a:pt x="79980" y="7490"/>
                </a:lnTo>
                <a:lnTo>
                  <a:pt x="79980" y="7500"/>
                </a:lnTo>
                <a:lnTo>
                  <a:pt x="79990" y="7500"/>
                </a:lnTo>
                <a:lnTo>
                  <a:pt x="79990" y="7510"/>
                </a:lnTo>
                <a:lnTo>
                  <a:pt x="80000" y="7510"/>
                </a:lnTo>
                <a:lnTo>
                  <a:pt x="80000" y="7520"/>
                </a:lnTo>
                <a:lnTo>
                  <a:pt x="80000" y="7530"/>
                </a:lnTo>
                <a:lnTo>
                  <a:pt x="80000" y="7550"/>
                </a:lnTo>
                <a:lnTo>
                  <a:pt x="80010" y="7550"/>
                </a:lnTo>
                <a:lnTo>
                  <a:pt x="80010" y="7560"/>
                </a:lnTo>
                <a:lnTo>
                  <a:pt x="80010" y="7570"/>
                </a:lnTo>
                <a:lnTo>
                  <a:pt x="80020" y="7570"/>
                </a:lnTo>
                <a:lnTo>
                  <a:pt x="80030" y="7570"/>
                </a:lnTo>
                <a:lnTo>
                  <a:pt x="80040" y="7570"/>
                </a:lnTo>
                <a:lnTo>
                  <a:pt x="80040" y="7580"/>
                </a:lnTo>
                <a:lnTo>
                  <a:pt x="80050" y="7580"/>
                </a:lnTo>
                <a:lnTo>
                  <a:pt x="80070" y="7580"/>
                </a:lnTo>
                <a:lnTo>
                  <a:pt x="80080" y="7580"/>
                </a:lnTo>
                <a:lnTo>
                  <a:pt x="80090" y="7580"/>
                </a:lnTo>
                <a:lnTo>
                  <a:pt x="80100" y="7580"/>
                </a:lnTo>
                <a:lnTo>
                  <a:pt x="80110" y="7580"/>
                </a:lnTo>
                <a:lnTo>
                  <a:pt x="80170" y="7580"/>
                </a:lnTo>
                <a:lnTo>
                  <a:pt x="80170" y="7590"/>
                </a:lnTo>
                <a:lnTo>
                  <a:pt x="80190" y="7590"/>
                </a:lnTo>
                <a:lnTo>
                  <a:pt x="80200" y="7590"/>
                </a:lnTo>
                <a:lnTo>
                  <a:pt x="80200" y="7600"/>
                </a:lnTo>
                <a:lnTo>
                  <a:pt x="80210" y="7600"/>
                </a:lnTo>
                <a:lnTo>
                  <a:pt x="80210" y="7610"/>
                </a:lnTo>
                <a:lnTo>
                  <a:pt x="80220" y="7610"/>
                </a:lnTo>
                <a:lnTo>
                  <a:pt x="80220" y="7620"/>
                </a:lnTo>
                <a:lnTo>
                  <a:pt x="80230" y="7620"/>
                </a:lnTo>
                <a:lnTo>
                  <a:pt x="80230" y="7630"/>
                </a:lnTo>
                <a:lnTo>
                  <a:pt x="80240" y="7630"/>
                </a:lnTo>
                <a:lnTo>
                  <a:pt x="80250" y="7630"/>
                </a:lnTo>
                <a:lnTo>
                  <a:pt x="80250" y="7640"/>
                </a:lnTo>
                <a:lnTo>
                  <a:pt x="80260" y="7640"/>
                </a:lnTo>
                <a:lnTo>
                  <a:pt x="80270" y="7640"/>
                </a:lnTo>
                <a:lnTo>
                  <a:pt x="80270" y="7650"/>
                </a:lnTo>
                <a:lnTo>
                  <a:pt x="80270" y="7640"/>
                </a:lnTo>
                <a:lnTo>
                  <a:pt x="80270" y="7650"/>
                </a:lnTo>
                <a:lnTo>
                  <a:pt x="80280" y="7650"/>
                </a:lnTo>
                <a:lnTo>
                  <a:pt x="80280" y="7660"/>
                </a:lnTo>
                <a:lnTo>
                  <a:pt x="80290" y="7660"/>
                </a:lnTo>
                <a:lnTo>
                  <a:pt x="80290" y="7670"/>
                </a:lnTo>
                <a:lnTo>
                  <a:pt x="80300" y="7670"/>
                </a:lnTo>
                <a:lnTo>
                  <a:pt x="80300" y="7680"/>
                </a:lnTo>
                <a:lnTo>
                  <a:pt x="80310" y="7680"/>
                </a:lnTo>
                <a:lnTo>
                  <a:pt x="80310" y="7690"/>
                </a:lnTo>
                <a:lnTo>
                  <a:pt x="80320" y="7690"/>
                </a:lnTo>
                <a:lnTo>
                  <a:pt x="80330" y="7690"/>
                </a:lnTo>
                <a:lnTo>
                  <a:pt x="80330" y="7700"/>
                </a:lnTo>
                <a:lnTo>
                  <a:pt x="80340" y="7700"/>
                </a:lnTo>
                <a:lnTo>
                  <a:pt x="80350" y="7710"/>
                </a:lnTo>
                <a:lnTo>
                  <a:pt x="80360" y="7710"/>
                </a:lnTo>
                <a:lnTo>
                  <a:pt x="80360" y="7720"/>
                </a:lnTo>
                <a:lnTo>
                  <a:pt x="80370" y="7720"/>
                </a:lnTo>
                <a:lnTo>
                  <a:pt x="80390" y="7720"/>
                </a:lnTo>
                <a:lnTo>
                  <a:pt x="80400" y="7720"/>
                </a:lnTo>
                <a:lnTo>
                  <a:pt x="80400" y="7730"/>
                </a:lnTo>
                <a:lnTo>
                  <a:pt x="80420" y="7730"/>
                </a:lnTo>
                <a:lnTo>
                  <a:pt x="80430" y="7730"/>
                </a:lnTo>
                <a:lnTo>
                  <a:pt x="80440" y="7740"/>
                </a:lnTo>
                <a:lnTo>
                  <a:pt x="80450" y="7740"/>
                </a:lnTo>
                <a:lnTo>
                  <a:pt x="80450" y="7750"/>
                </a:lnTo>
                <a:lnTo>
                  <a:pt x="80460" y="7750"/>
                </a:lnTo>
                <a:lnTo>
                  <a:pt x="80460" y="7740"/>
                </a:lnTo>
                <a:lnTo>
                  <a:pt x="80470" y="7740"/>
                </a:lnTo>
                <a:lnTo>
                  <a:pt x="80470" y="7730"/>
                </a:lnTo>
                <a:lnTo>
                  <a:pt x="80480" y="7730"/>
                </a:lnTo>
                <a:lnTo>
                  <a:pt x="80490" y="7730"/>
                </a:lnTo>
                <a:lnTo>
                  <a:pt x="80500" y="7730"/>
                </a:lnTo>
                <a:lnTo>
                  <a:pt x="80520" y="7730"/>
                </a:lnTo>
                <a:lnTo>
                  <a:pt x="80520" y="7740"/>
                </a:lnTo>
                <a:lnTo>
                  <a:pt x="80530" y="7740"/>
                </a:lnTo>
                <a:lnTo>
                  <a:pt x="80530" y="7750"/>
                </a:lnTo>
                <a:lnTo>
                  <a:pt x="80530" y="7780"/>
                </a:lnTo>
                <a:lnTo>
                  <a:pt x="80540" y="7780"/>
                </a:lnTo>
                <a:lnTo>
                  <a:pt x="80540" y="7790"/>
                </a:lnTo>
                <a:lnTo>
                  <a:pt x="80540" y="7780"/>
                </a:lnTo>
                <a:lnTo>
                  <a:pt x="80550" y="7780"/>
                </a:lnTo>
                <a:lnTo>
                  <a:pt x="80560" y="7780"/>
                </a:lnTo>
                <a:lnTo>
                  <a:pt x="80560" y="7770"/>
                </a:lnTo>
                <a:lnTo>
                  <a:pt x="80560" y="7760"/>
                </a:lnTo>
                <a:lnTo>
                  <a:pt x="80570" y="7760"/>
                </a:lnTo>
                <a:lnTo>
                  <a:pt x="80570" y="7750"/>
                </a:lnTo>
                <a:lnTo>
                  <a:pt x="80590" y="7750"/>
                </a:lnTo>
                <a:lnTo>
                  <a:pt x="80590" y="7760"/>
                </a:lnTo>
                <a:lnTo>
                  <a:pt x="80610" y="7760"/>
                </a:lnTo>
                <a:lnTo>
                  <a:pt x="80620" y="7760"/>
                </a:lnTo>
                <a:lnTo>
                  <a:pt x="80620" y="7770"/>
                </a:lnTo>
                <a:lnTo>
                  <a:pt x="80630" y="7770"/>
                </a:lnTo>
                <a:lnTo>
                  <a:pt x="80630" y="7780"/>
                </a:lnTo>
                <a:lnTo>
                  <a:pt x="80640" y="7780"/>
                </a:lnTo>
                <a:lnTo>
                  <a:pt x="80640" y="7790"/>
                </a:lnTo>
                <a:lnTo>
                  <a:pt x="80650" y="7790"/>
                </a:lnTo>
                <a:lnTo>
                  <a:pt x="80650" y="7800"/>
                </a:lnTo>
                <a:lnTo>
                  <a:pt x="80660" y="7800"/>
                </a:lnTo>
                <a:lnTo>
                  <a:pt x="80660" y="7810"/>
                </a:lnTo>
                <a:lnTo>
                  <a:pt x="80670" y="7810"/>
                </a:lnTo>
                <a:lnTo>
                  <a:pt x="80670" y="7820"/>
                </a:lnTo>
                <a:lnTo>
                  <a:pt x="80670" y="7830"/>
                </a:lnTo>
                <a:lnTo>
                  <a:pt x="80680" y="7830"/>
                </a:lnTo>
                <a:lnTo>
                  <a:pt x="80680" y="7840"/>
                </a:lnTo>
                <a:lnTo>
                  <a:pt x="80690" y="7840"/>
                </a:lnTo>
                <a:lnTo>
                  <a:pt x="80690" y="7850"/>
                </a:lnTo>
                <a:lnTo>
                  <a:pt x="80700" y="7850"/>
                </a:lnTo>
                <a:lnTo>
                  <a:pt x="80700" y="7860"/>
                </a:lnTo>
                <a:lnTo>
                  <a:pt x="80700" y="7870"/>
                </a:lnTo>
                <a:lnTo>
                  <a:pt x="80740" y="7870"/>
                </a:lnTo>
                <a:lnTo>
                  <a:pt x="80740" y="7860"/>
                </a:lnTo>
                <a:lnTo>
                  <a:pt x="80770" y="7860"/>
                </a:lnTo>
                <a:lnTo>
                  <a:pt x="80770" y="7850"/>
                </a:lnTo>
                <a:lnTo>
                  <a:pt x="80790" y="7850"/>
                </a:lnTo>
                <a:lnTo>
                  <a:pt x="80790" y="7860"/>
                </a:lnTo>
                <a:lnTo>
                  <a:pt x="80780" y="7860"/>
                </a:lnTo>
                <a:lnTo>
                  <a:pt x="80780" y="7870"/>
                </a:lnTo>
                <a:lnTo>
                  <a:pt x="80780" y="7880"/>
                </a:lnTo>
                <a:lnTo>
                  <a:pt x="80800" y="7880"/>
                </a:lnTo>
                <a:lnTo>
                  <a:pt x="80800" y="7870"/>
                </a:lnTo>
                <a:lnTo>
                  <a:pt x="80820" y="7870"/>
                </a:lnTo>
                <a:lnTo>
                  <a:pt x="80820" y="7880"/>
                </a:lnTo>
                <a:lnTo>
                  <a:pt x="80830" y="7880"/>
                </a:lnTo>
                <a:lnTo>
                  <a:pt x="80830" y="7860"/>
                </a:lnTo>
                <a:lnTo>
                  <a:pt x="80830" y="7850"/>
                </a:lnTo>
                <a:lnTo>
                  <a:pt x="80820" y="7850"/>
                </a:lnTo>
                <a:lnTo>
                  <a:pt x="80820" y="7840"/>
                </a:lnTo>
                <a:lnTo>
                  <a:pt x="80810" y="7840"/>
                </a:lnTo>
                <a:lnTo>
                  <a:pt x="80800" y="7840"/>
                </a:lnTo>
                <a:lnTo>
                  <a:pt x="80800" y="7830"/>
                </a:lnTo>
                <a:lnTo>
                  <a:pt x="80790" y="7830"/>
                </a:lnTo>
                <a:lnTo>
                  <a:pt x="80790" y="7820"/>
                </a:lnTo>
                <a:lnTo>
                  <a:pt x="80780" y="7820"/>
                </a:lnTo>
                <a:lnTo>
                  <a:pt x="80770" y="7820"/>
                </a:lnTo>
                <a:lnTo>
                  <a:pt x="80770" y="7810"/>
                </a:lnTo>
                <a:lnTo>
                  <a:pt x="80760" y="7810"/>
                </a:lnTo>
                <a:lnTo>
                  <a:pt x="80760" y="7800"/>
                </a:lnTo>
                <a:lnTo>
                  <a:pt x="80750" y="7800"/>
                </a:lnTo>
                <a:lnTo>
                  <a:pt x="80750" y="7790"/>
                </a:lnTo>
                <a:lnTo>
                  <a:pt x="80750" y="7780"/>
                </a:lnTo>
                <a:lnTo>
                  <a:pt x="80760" y="7780"/>
                </a:lnTo>
                <a:lnTo>
                  <a:pt x="80760" y="7770"/>
                </a:lnTo>
                <a:lnTo>
                  <a:pt x="80850" y="7770"/>
                </a:lnTo>
                <a:lnTo>
                  <a:pt x="80850" y="7780"/>
                </a:lnTo>
                <a:lnTo>
                  <a:pt x="80840" y="7780"/>
                </a:lnTo>
                <a:lnTo>
                  <a:pt x="80840" y="7790"/>
                </a:lnTo>
                <a:lnTo>
                  <a:pt x="80830" y="7790"/>
                </a:lnTo>
                <a:lnTo>
                  <a:pt x="80840" y="7800"/>
                </a:lnTo>
                <a:lnTo>
                  <a:pt x="80830" y="7800"/>
                </a:lnTo>
                <a:lnTo>
                  <a:pt x="80830" y="7820"/>
                </a:lnTo>
                <a:lnTo>
                  <a:pt x="80850" y="7820"/>
                </a:lnTo>
                <a:lnTo>
                  <a:pt x="80860" y="7820"/>
                </a:lnTo>
                <a:lnTo>
                  <a:pt x="80860" y="7810"/>
                </a:lnTo>
                <a:lnTo>
                  <a:pt x="80860" y="7800"/>
                </a:lnTo>
                <a:lnTo>
                  <a:pt x="80870" y="7800"/>
                </a:lnTo>
                <a:lnTo>
                  <a:pt x="80890" y="7800"/>
                </a:lnTo>
                <a:lnTo>
                  <a:pt x="80900" y="7810"/>
                </a:lnTo>
                <a:lnTo>
                  <a:pt x="80920" y="7810"/>
                </a:lnTo>
                <a:lnTo>
                  <a:pt x="80930" y="7810"/>
                </a:lnTo>
                <a:lnTo>
                  <a:pt x="80930" y="7820"/>
                </a:lnTo>
                <a:lnTo>
                  <a:pt x="80940" y="7820"/>
                </a:lnTo>
                <a:lnTo>
                  <a:pt x="80940" y="7830"/>
                </a:lnTo>
                <a:lnTo>
                  <a:pt x="80950" y="7830"/>
                </a:lnTo>
                <a:lnTo>
                  <a:pt x="80950" y="7840"/>
                </a:lnTo>
                <a:lnTo>
                  <a:pt x="80960" y="7840"/>
                </a:lnTo>
                <a:lnTo>
                  <a:pt x="80960" y="7850"/>
                </a:lnTo>
                <a:lnTo>
                  <a:pt x="80970" y="7850"/>
                </a:lnTo>
                <a:lnTo>
                  <a:pt x="80980" y="7850"/>
                </a:lnTo>
                <a:lnTo>
                  <a:pt x="80980" y="7860"/>
                </a:lnTo>
                <a:lnTo>
                  <a:pt x="80980" y="7870"/>
                </a:lnTo>
                <a:lnTo>
                  <a:pt x="80970" y="7870"/>
                </a:lnTo>
                <a:lnTo>
                  <a:pt x="80960" y="7870"/>
                </a:lnTo>
                <a:lnTo>
                  <a:pt x="80950" y="7870"/>
                </a:lnTo>
                <a:lnTo>
                  <a:pt x="80950" y="7880"/>
                </a:lnTo>
                <a:lnTo>
                  <a:pt x="80950" y="7890"/>
                </a:lnTo>
                <a:lnTo>
                  <a:pt x="80940" y="7890"/>
                </a:lnTo>
                <a:lnTo>
                  <a:pt x="80940" y="7900"/>
                </a:lnTo>
                <a:lnTo>
                  <a:pt x="80930" y="7900"/>
                </a:lnTo>
                <a:lnTo>
                  <a:pt x="80920" y="7900"/>
                </a:lnTo>
                <a:lnTo>
                  <a:pt x="80920" y="7910"/>
                </a:lnTo>
                <a:lnTo>
                  <a:pt x="80880" y="7910"/>
                </a:lnTo>
                <a:lnTo>
                  <a:pt x="80880" y="7920"/>
                </a:lnTo>
                <a:lnTo>
                  <a:pt x="80870" y="7920"/>
                </a:lnTo>
                <a:lnTo>
                  <a:pt x="80870" y="7930"/>
                </a:lnTo>
                <a:lnTo>
                  <a:pt x="80860" y="7930"/>
                </a:lnTo>
                <a:lnTo>
                  <a:pt x="80860" y="7940"/>
                </a:lnTo>
                <a:lnTo>
                  <a:pt x="80870" y="7940"/>
                </a:lnTo>
                <a:lnTo>
                  <a:pt x="80870" y="7950"/>
                </a:lnTo>
                <a:lnTo>
                  <a:pt x="80860" y="7950"/>
                </a:lnTo>
                <a:lnTo>
                  <a:pt x="80860" y="7960"/>
                </a:lnTo>
                <a:lnTo>
                  <a:pt x="80870" y="7950"/>
                </a:lnTo>
                <a:lnTo>
                  <a:pt x="80870" y="8000"/>
                </a:lnTo>
                <a:lnTo>
                  <a:pt x="80870" y="8030"/>
                </a:lnTo>
                <a:lnTo>
                  <a:pt x="80880" y="8030"/>
                </a:lnTo>
                <a:lnTo>
                  <a:pt x="80880" y="8040"/>
                </a:lnTo>
                <a:lnTo>
                  <a:pt x="80890" y="8040"/>
                </a:lnTo>
                <a:lnTo>
                  <a:pt x="80890" y="8050"/>
                </a:lnTo>
                <a:lnTo>
                  <a:pt x="80890" y="8060"/>
                </a:lnTo>
                <a:lnTo>
                  <a:pt x="80900" y="8060"/>
                </a:lnTo>
                <a:lnTo>
                  <a:pt x="80900" y="8070"/>
                </a:lnTo>
                <a:lnTo>
                  <a:pt x="80910" y="8070"/>
                </a:lnTo>
                <a:lnTo>
                  <a:pt x="80910" y="8080"/>
                </a:lnTo>
                <a:lnTo>
                  <a:pt x="80910" y="8090"/>
                </a:lnTo>
                <a:lnTo>
                  <a:pt x="80920" y="8090"/>
                </a:lnTo>
                <a:lnTo>
                  <a:pt x="80940" y="8090"/>
                </a:lnTo>
                <a:lnTo>
                  <a:pt x="80940" y="8100"/>
                </a:lnTo>
                <a:lnTo>
                  <a:pt x="80960" y="8100"/>
                </a:lnTo>
                <a:lnTo>
                  <a:pt x="80960" y="8090"/>
                </a:lnTo>
                <a:lnTo>
                  <a:pt x="80970" y="8090"/>
                </a:lnTo>
                <a:lnTo>
                  <a:pt x="80970" y="8080"/>
                </a:lnTo>
                <a:lnTo>
                  <a:pt x="80980" y="8080"/>
                </a:lnTo>
                <a:lnTo>
                  <a:pt x="80980" y="8070"/>
                </a:lnTo>
                <a:lnTo>
                  <a:pt x="80990" y="8070"/>
                </a:lnTo>
                <a:lnTo>
                  <a:pt x="80990" y="8060"/>
                </a:lnTo>
                <a:lnTo>
                  <a:pt x="81010" y="8060"/>
                </a:lnTo>
                <a:lnTo>
                  <a:pt x="81010" y="8070"/>
                </a:lnTo>
                <a:lnTo>
                  <a:pt x="81020" y="8070"/>
                </a:lnTo>
                <a:lnTo>
                  <a:pt x="81020" y="8090"/>
                </a:lnTo>
                <a:lnTo>
                  <a:pt x="81020" y="8110"/>
                </a:lnTo>
                <a:lnTo>
                  <a:pt x="81030" y="8110"/>
                </a:lnTo>
                <a:lnTo>
                  <a:pt x="81040" y="8110"/>
                </a:lnTo>
                <a:lnTo>
                  <a:pt x="81040" y="8100"/>
                </a:lnTo>
                <a:lnTo>
                  <a:pt x="81050" y="8100"/>
                </a:lnTo>
                <a:lnTo>
                  <a:pt x="81050" y="8090"/>
                </a:lnTo>
                <a:lnTo>
                  <a:pt x="81060" y="8090"/>
                </a:lnTo>
                <a:lnTo>
                  <a:pt x="81070" y="8090"/>
                </a:lnTo>
                <a:lnTo>
                  <a:pt x="81070" y="8080"/>
                </a:lnTo>
                <a:lnTo>
                  <a:pt x="81090" y="8080"/>
                </a:lnTo>
                <a:lnTo>
                  <a:pt x="81090" y="8090"/>
                </a:lnTo>
                <a:lnTo>
                  <a:pt x="81110" y="8090"/>
                </a:lnTo>
                <a:lnTo>
                  <a:pt x="81120" y="8090"/>
                </a:lnTo>
                <a:lnTo>
                  <a:pt x="81120" y="8100"/>
                </a:lnTo>
                <a:lnTo>
                  <a:pt x="81130" y="8100"/>
                </a:lnTo>
                <a:lnTo>
                  <a:pt x="81130" y="8090"/>
                </a:lnTo>
                <a:lnTo>
                  <a:pt x="81140" y="8090"/>
                </a:lnTo>
                <a:lnTo>
                  <a:pt x="81140" y="8070"/>
                </a:lnTo>
                <a:lnTo>
                  <a:pt x="81150" y="8070"/>
                </a:lnTo>
                <a:lnTo>
                  <a:pt x="81160" y="8070"/>
                </a:lnTo>
                <a:lnTo>
                  <a:pt x="81160" y="8060"/>
                </a:lnTo>
                <a:lnTo>
                  <a:pt x="81170" y="8060"/>
                </a:lnTo>
                <a:lnTo>
                  <a:pt x="81170" y="8070"/>
                </a:lnTo>
                <a:lnTo>
                  <a:pt x="81190" y="8070"/>
                </a:lnTo>
                <a:lnTo>
                  <a:pt x="81200" y="8070"/>
                </a:lnTo>
                <a:lnTo>
                  <a:pt x="81200" y="8080"/>
                </a:lnTo>
                <a:lnTo>
                  <a:pt x="81200" y="8090"/>
                </a:lnTo>
                <a:lnTo>
                  <a:pt x="81210" y="8090"/>
                </a:lnTo>
                <a:lnTo>
                  <a:pt x="81200" y="8100"/>
                </a:lnTo>
                <a:lnTo>
                  <a:pt x="81210" y="8100"/>
                </a:lnTo>
                <a:lnTo>
                  <a:pt x="81220" y="8100"/>
                </a:lnTo>
                <a:lnTo>
                  <a:pt x="81220" y="8110"/>
                </a:lnTo>
                <a:lnTo>
                  <a:pt x="81230" y="8110"/>
                </a:lnTo>
                <a:lnTo>
                  <a:pt x="81250" y="8110"/>
                </a:lnTo>
                <a:lnTo>
                  <a:pt x="81250" y="8120"/>
                </a:lnTo>
                <a:lnTo>
                  <a:pt x="81260" y="8120"/>
                </a:lnTo>
                <a:lnTo>
                  <a:pt x="81260" y="8110"/>
                </a:lnTo>
                <a:lnTo>
                  <a:pt x="81270" y="8110"/>
                </a:lnTo>
                <a:lnTo>
                  <a:pt x="81280" y="8110"/>
                </a:lnTo>
                <a:lnTo>
                  <a:pt x="81280" y="8120"/>
                </a:lnTo>
                <a:lnTo>
                  <a:pt x="81290" y="8120"/>
                </a:lnTo>
                <a:lnTo>
                  <a:pt x="81290" y="8130"/>
                </a:lnTo>
                <a:lnTo>
                  <a:pt x="81310" y="8130"/>
                </a:lnTo>
                <a:lnTo>
                  <a:pt x="81310" y="8120"/>
                </a:lnTo>
                <a:lnTo>
                  <a:pt x="81320" y="8120"/>
                </a:lnTo>
                <a:lnTo>
                  <a:pt x="81320" y="8130"/>
                </a:lnTo>
                <a:lnTo>
                  <a:pt x="81330" y="8130"/>
                </a:lnTo>
                <a:lnTo>
                  <a:pt x="81330" y="8140"/>
                </a:lnTo>
                <a:lnTo>
                  <a:pt x="81340" y="8140"/>
                </a:lnTo>
                <a:lnTo>
                  <a:pt x="81340" y="8130"/>
                </a:lnTo>
                <a:lnTo>
                  <a:pt x="81350" y="8130"/>
                </a:lnTo>
                <a:lnTo>
                  <a:pt x="81360" y="8130"/>
                </a:lnTo>
                <a:lnTo>
                  <a:pt x="81370" y="8130"/>
                </a:lnTo>
                <a:lnTo>
                  <a:pt x="81380" y="8130"/>
                </a:lnTo>
                <a:lnTo>
                  <a:pt x="81380" y="8120"/>
                </a:lnTo>
                <a:lnTo>
                  <a:pt x="81390" y="8120"/>
                </a:lnTo>
                <a:lnTo>
                  <a:pt x="81380" y="8130"/>
                </a:lnTo>
                <a:lnTo>
                  <a:pt x="81390" y="8130"/>
                </a:lnTo>
                <a:lnTo>
                  <a:pt x="81400" y="8130"/>
                </a:lnTo>
                <a:lnTo>
                  <a:pt x="81400" y="8140"/>
                </a:lnTo>
                <a:lnTo>
                  <a:pt x="81420" y="8140"/>
                </a:lnTo>
                <a:lnTo>
                  <a:pt x="81420" y="8130"/>
                </a:lnTo>
                <a:lnTo>
                  <a:pt x="81430" y="8130"/>
                </a:lnTo>
                <a:lnTo>
                  <a:pt x="81440" y="8130"/>
                </a:lnTo>
                <a:lnTo>
                  <a:pt x="81440" y="8140"/>
                </a:lnTo>
                <a:lnTo>
                  <a:pt x="81450" y="8140"/>
                </a:lnTo>
                <a:lnTo>
                  <a:pt x="81450" y="8150"/>
                </a:lnTo>
                <a:lnTo>
                  <a:pt x="81460" y="8150"/>
                </a:lnTo>
                <a:lnTo>
                  <a:pt x="81460" y="8140"/>
                </a:lnTo>
                <a:lnTo>
                  <a:pt x="81480" y="8140"/>
                </a:lnTo>
                <a:lnTo>
                  <a:pt x="81480" y="8150"/>
                </a:lnTo>
                <a:lnTo>
                  <a:pt x="81490" y="8150"/>
                </a:lnTo>
                <a:lnTo>
                  <a:pt x="81490" y="8160"/>
                </a:lnTo>
                <a:lnTo>
                  <a:pt x="81500" y="8160"/>
                </a:lnTo>
                <a:lnTo>
                  <a:pt x="81500" y="8150"/>
                </a:lnTo>
                <a:lnTo>
                  <a:pt x="81510" y="8160"/>
                </a:lnTo>
                <a:lnTo>
                  <a:pt x="81510" y="8150"/>
                </a:lnTo>
                <a:lnTo>
                  <a:pt x="81510" y="8140"/>
                </a:lnTo>
                <a:lnTo>
                  <a:pt x="81510" y="8130"/>
                </a:lnTo>
                <a:lnTo>
                  <a:pt x="81510" y="8120"/>
                </a:lnTo>
                <a:lnTo>
                  <a:pt x="81520" y="8120"/>
                </a:lnTo>
                <a:lnTo>
                  <a:pt x="81520" y="8110"/>
                </a:lnTo>
                <a:lnTo>
                  <a:pt x="81530" y="8110"/>
                </a:lnTo>
                <a:lnTo>
                  <a:pt x="81530" y="8100"/>
                </a:lnTo>
                <a:lnTo>
                  <a:pt x="81550" y="8100"/>
                </a:lnTo>
                <a:lnTo>
                  <a:pt x="81550" y="8110"/>
                </a:lnTo>
                <a:lnTo>
                  <a:pt x="81560" y="8110"/>
                </a:lnTo>
                <a:lnTo>
                  <a:pt x="81570" y="8110"/>
                </a:lnTo>
                <a:lnTo>
                  <a:pt x="81570" y="8120"/>
                </a:lnTo>
                <a:lnTo>
                  <a:pt x="81570" y="8130"/>
                </a:lnTo>
                <a:lnTo>
                  <a:pt x="81580" y="8130"/>
                </a:lnTo>
                <a:lnTo>
                  <a:pt x="81590" y="8130"/>
                </a:lnTo>
                <a:lnTo>
                  <a:pt x="81590" y="8120"/>
                </a:lnTo>
                <a:lnTo>
                  <a:pt x="81600" y="8120"/>
                </a:lnTo>
                <a:lnTo>
                  <a:pt x="81630" y="8110"/>
                </a:lnTo>
                <a:lnTo>
                  <a:pt x="81630" y="8120"/>
                </a:lnTo>
                <a:lnTo>
                  <a:pt x="81630" y="8130"/>
                </a:lnTo>
                <a:lnTo>
                  <a:pt x="81640" y="8130"/>
                </a:lnTo>
                <a:lnTo>
                  <a:pt x="81650" y="8130"/>
                </a:lnTo>
                <a:lnTo>
                  <a:pt x="81660" y="8130"/>
                </a:lnTo>
                <a:lnTo>
                  <a:pt x="81680" y="8130"/>
                </a:lnTo>
                <a:lnTo>
                  <a:pt x="81690" y="8130"/>
                </a:lnTo>
                <a:lnTo>
                  <a:pt x="81690" y="8150"/>
                </a:lnTo>
                <a:lnTo>
                  <a:pt x="81700" y="8150"/>
                </a:lnTo>
                <a:lnTo>
                  <a:pt x="81700" y="8160"/>
                </a:lnTo>
                <a:lnTo>
                  <a:pt x="81720" y="8160"/>
                </a:lnTo>
                <a:lnTo>
                  <a:pt x="81730" y="8160"/>
                </a:lnTo>
                <a:lnTo>
                  <a:pt x="81750" y="8160"/>
                </a:lnTo>
                <a:lnTo>
                  <a:pt x="81750" y="8170"/>
                </a:lnTo>
                <a:lnTo>
                  <a:pt x="81760" y="8170"/>
                </a:lnTo>
                <a:lnTo>
                  <a:pt x="81770" y="8170"/>
                </a:lnTo>
                <a:lnTo>
                  <a:pt x="81770" y="8180"/>
                </a:lnTo>
                <a:lnTo>
                  <a:pt x="81780" y="8180"/>
                </a:lnTo>
                <a:lnTo>
                  <a:pt x="81780" y="8170"/>
                </a:lnTo>
                <a:lnTo>
                  <a:pt x="81790" y="8170"/>
                </a:lnTo>
                <a:lnTo>
                  <a:pt x="81810" y="8170"/>
                </a:lnTo>
                <a:lnTo>
                  <a:pt x="81810" y="8180"/>
                </a:lnTo>
                <a:lnTo>
                  <a:pt x="81840" y="8180"/>
                </a:lnTo>
                <a:lnTo>
                  <a:pt x="81840" y="8170"/>
                </a:lnTo>
                <a:lnTo>
                  <a:pt x="81850" y="8170"/>
                </a:lnTo>
                <a:lnTo>
                  <a:pt x="81870" y="8170"/>
                </a:lnTo>
                <a:lnTo>
                  <a:pt x="81870" y="8180"/>
                </a:lnTo>
                <a:lnTo>
                  <a:pt x="81880" y="8180"/>
                </a:lnTo>
                <a:lnTo>
                  <a:pt x="81880" y="8190"/>
                </a:lnTo>
                <a:lnTo>
                  <a:pt x="81890" y="8190"/>
                </a:lnTo>
                <a:lnTo>
                  <a:pt x="81900" y="8190"/>
                </a:lnTo>
                <a:lnTo>
                  <a:pt x="81910" y="8190"/>
                </a:lnTo>
                <a:lnTo>
                  <a:pt x="81910" y="8200"/>
                </a:lnTo>
                <a:lnTo>
                  <a:pt x="81920" y="8200"/>
                </a:lnTo>
                <a:lnTo>
                  <a:pt x="81920" y="8220"/>
                </a:lnTo>
                <a:lnTo>
                  <a:pt x="81930" y="8220"/>
                </a:lnTo>
                <a:lnTo>
                  <a:pt x="81930" y="8230"/>
                </a:lnTo>
                <a:lnTo>
                  <a:pt x="81950" y="8230"/>
                </a:lnTo>
                <a:lnTo>
                  <a:pt x="81950" y="8220"/>
                </a:lnTo>
                <a:lnTo>
                  <a:pt x="81960" y="8220"/>
                </a:lnTo>
                <a:lnTo>
                  <a:pt x="81960" y="8210"/>
                </a:lnTo>
                <a:lnTo>
                  <a:pt x="81960" y="8220"/>
                </a:lnTo>
                <a:lnTo>
                  <a:pt x="81980" y="8220"/>
                </a:lnTo>
                <a:lnTo>
                  <a:pt x="81990" y="8220"/>
                </a:lnTo>
                <a:lnTo>
                  <a:pt x="82000" y="8220"/>
                </a:lnTo>
                <a:lnTo>
                  <a:pt x="82000" y="8230"/>
                </a:lnTo>
                <a:lnTo>
                  <a:pt x="82010" y="8230"/>
                </a:lnTo>
                <a:lnTo>
                  <a:pt x="82010" y="8240"/>
                </a:lnTo>
                <a:lnTo>
                  <a:pt x="82020" y="8240"/>
                </a:lnTo>
                <a:lnTo>
                  <a:pt x="82020" y="8250"/>
                </a:lnTo>
                <a:lnTo>
                  <a:pt x="82030" y="8250"/>
                </a:lnTo>
                <a:lnTo>
                  <a:pt x="82030" y="8260"/>
                </a:lnTo>
                <a:lnTo>
                  <a:pt x="82040" y="8260"/>
                </a:lnTo>
                <a:lnTo>
                  <a:pt x="82040" y="8270"/>
                </a:lnTo>
                <a:lnTo>
                  <a:pt x="82050" y="8270"/>
                </a:lnTo>
                <a:lnTo>
                  <a:pt x="82050" y="8280"/>
                </a:lnTo>
                <a:lnTo>
                  <a:pt x="82060" y="8280"/>
                </a:lnTo>
                <a:lnTo>
                  <a:pt x="82060" y="8290"/>
                </a:lnTo>
                <a:lnTo>
                  <a:pt x="82070" y="8290"/>
                </a:lnTo>
                <a:lnTo>
                  <a:pt x="82080" y="8290"/>
                </a:lnTo>
                <a:lnTo>
                  <a:pt x="82080" y="8300"/>
                </a:lnTo>
                <a:lnTo>
                  <a:pt x="82090" y="8300"/>
                </a:lnTo>
                <a:lnTo>
                  <a:pt x="82090" y="8310"/>
                </a:lnTo>
                <a:lnTo>
                  <a:pt x="82100" y="8310"/>
                </a:lnTo>
                <a:lnTo>
                  <a:pt x="82100" y="8320"/>
                </a:lnTo>
                <a:lnTo>
                  <a:pt x="82110" y="8320"/>
                </a:lnTo>
                <a:lnTo>
                  <a:pt x="82120" y="8320"/>
                </a:lnTo>
                <a:lnTo>
                  <a:pt x="82120" y="8330"/>
                </a:lnTo>
                <a:lnTo>
                  <a:pt x="82120" y="8320"/>
                </a:lnTo>
                <a:lnTo>
                  <a:pt x="82120" y="8330"/>
                </a:lnTo>
                <a:lnTo>
                  <a:pt x="82130" y="8330"/>
                </a:lnTo>
                <a:lnTo>
                  <a:pt x="82140" y="8330"/>
                </a:lnTo>
                <a:lnTo>
                  <a:pt x="82140" y="8340"/>
                </a:lnTo>
                <a:lnTo>
                  <a:pt x="82150" y="8340"/>
                </a:lnTo>
                <a:lnTo>
                  <a:pt x="82160" y="8340"/>
                </a:lnTo>
                <a:lnTo>
                  <a:pt x="82160" y="8350"/>
                </a:lnTo>
                <a:lnTo>
                  <a:pt x="82160" y="8360"/>
                </a:lnTo>
                <a:lnTo>
                  <a:pt x="82170" y="8360"/>
                </a:lnTo>
                <a:lnTo>
                  <a:pt x="82160" y="8360"/>
                </a:lnTo>
                <a:lnTo>
                  <a:pt x="82160" y="8370"/>
                </a:lnTo>
                <a:lnTo>
                  <a:pt x="82160" y="8380"/>
                </a:lnTo>
                <a:lnTo>
                  <a:pt x="82150" y="8380"/>
                </a:lnTo>
                <a:lnTo>
                  <a:pt x="82150" y="8390"/>
                </a:lnTo>
                <a:lnTo>
                  <a:pt x="82140" y="8390"/>
                </a:lnTo>
                <a:lnTo>
                  <a:pt x="82140" y="8410"/>
                </a:lnTo>
                <a:lnTo>
                  <a:pt x="82150" y="8410"/>
                </a:lnTo>
                <a:lnTo>
                  <a:pt x="82150" y="8430"/>
                </a:lnTo>
                <a:lnTo>
                  <a:pt x="82150" y="8420"/>
                </a:lnTo>
                <a:lnTo>
                  <a:pt x="82150" y="8430"/>
                </a:lnTo>
                <a:lnTo>
                  <a:pt x="82160" y="8430"/>
                </a:lnTo>
                <a:lnTo>
                  <a:pt x="82160" y="8440"/>
                </a:lnTo>
                <a:lnTo>
                  <a:pt x="82170" y="8440"/>
                </a:lnTo>
                <a:lnTo>
                  <a:pt x="82180" y="8440"/>
                </a:lnTo>
                <a:lnTo>
                  <a:pt x="82180" y="8450"/>
                </a:lnTo>
                <a:lnTo>
                  <a:pt x="82190" y="8450"/>
                </a:lnTo>
                <a:lnTo>
                  <a:pt x="82180" y="8450"/>
                </a:lnTo>
                <a:lnTo>
                  <a:pt x="82180" y="8460"/>
                </a:lnTo>
                <a:lnTo>
                  <a:pt x="82170" y="8460"/>
                </a:lnTo>
                <a:lnTo>
                  <a:pt x="82170" y="8470"/>
                </a:lnTo>
                <a:lnTo>
                  <a:pt x="82170" y="8480"/>
                </a:lnTo>
                <a:lnTo>
                  <a:pt x="82170" y="8490"/>
                </a:lnTo>
                <a:lnTo>
                  <a:pt x="82160" y="8490"/>
                </a:lnTo>
                <a:lnTo>
                  <a:pt x="82170" y="8490"/>
                </a:lnTo>
                <a:lnTo>
                  <a:pt x="82170" y="8500"/>
                </a:lnTo>
                <a:lnTo>
                  <a:pt x="82180" y="8500"/>
                </a:lnTo>
                <a:lnTo>
                  <a:pt x="82180" y="8510"/>
                </a:lnTo>
                <a:lnTo>
                  <a:pt x="82180" y="8520"/>
                </a:lnTo>
                <a:lnTo>
                  <a:pt x="82180" y="8530"/>
                </a:lnTo>
                <a:lnTo>
                  <a:pt x="82170" y="8530"/>
                </a:lnTo>
                <a:lnTo>
                  <a:pt x="82160" y="8530"/>
                </a:lnTo>
                <a:lnTo>
                  <a:pt x="82160" y="8550"/>
                </a:lnTo>
                <a:lnTo>
                  <a:pt x="82170" y="8550"/>
                </a:lnTo>
                <a:lnTo>
                  <a:pt x="82170" y="8560"/>
                </a:lnTo>
                <a:lnTo>
                  <a:pt x="82180" y="8560"/>
                </a:lnTo>
                <a:lnTo>
                  <a:pt x="82190" y="8560"/>
                </a:lnTo>
                <a:lnTo>
                  <a:pt x="82190" y="8570"/>
                </a:lnTo>
                <a:lnTo>
                  <a:pt x="82200" y="8570"/>
                </a:lnTo>
                <a:lnTo>
                  <a:pt x="82200" y="8580"/>
                </a:lnTo>
                <a:lnTo>
                  <a:pt x="82200" y="8590"/>
                </a:lnTo>
                <a:lnTo>
                  <a:pt x="82210" y="8590"/>
                </a:lnTo>
                <a:lnTo>
                  <a:pt x="82210" y="8600"/>
                </a:lnTo>
                <a:lnTo>
                  <a:pt x="82230" y="8590"/>
                </a:lnTo>
                <a:lnTo>
                  <a:pt x="82230" y="8600"/>
                </a:lnTo>
                <a:lnTo>
                  <a:pt x="82240" y="8600"/>
                </a:lnTo>
                <a:lnTo>
                  <a:pt x="82240" y="8590"/>
                </a:lnTo>
                <a:lnTo>
                  <a:pt x="82250" y="8590"/>
                </a:lnTo>
                <a:lnTo>
                  <a:pt x="82250" y="8580"/>
                </a:lnTo>
                <a:lnTo>
                  <a:pt x="82250" y="8570"/>
                </a:lnTo>
                <a:lnTo>
                  <a:pt x="82260" y="8570"/>
                </a:lnTo>
                <a:lnTo>
                  <a:pt x="82260" y="8560"/>
                </a:lnTo>
                <a:lnTo>
                  <a:pt x="82270" y="8560"/>
                </a:lnTo>
                <a:lnTo>
                  <a:pt x="82280" y="8560"/>
                </a:lnTo>
                <a:lnTo>
                  <a:pt x="82290" y="8560"/>
                </a:lnTo>
                <a:lnTo>
                  <a:pt x="82290" y="8570"/>
                </a:lnTo>
                <a:lnTo>
                  <a:pt x="82300" y="8570"/>
                </a:lnTo>
                <a:lnTo>
                  <a:pt x="82300" y="8580"/>
                </a:lnTo>
                <a:lnTo>
                  <a:pt x="82310" y="8580"/>
                </a:lnTo>
                <a:lnTo>
                  <a:pt x="82310" y="8590"/>
                </a:lnTo>
                <a:lnTo>
                  <a:pt x="82320" y="8590"/>
                </a:lnTo>
                <a:lnTo>
                  <a:pt x="82320" y="8600"/>
                </a:lnTo>
                <a:lnTo>
                  <a:pt x="82310" y="8600"/>
                </a:lnTo>
                <a:lnTo>
                  <a:pt x="82310" y="8610"/>
                </a:lnTo>
                <a:lnTo>
                  <a:pt x="82290" y="8610"/>
                </a:lnTo>
                <a:lnTo>
                  <a:pt x="82280" y="8610"/>
                </a:lnTo>
                <a:lnTo>
                  <a:pt x="82280" y="8630"/>
                </a:lnTo>
                <a:lnTo>
                  <a:pt x="82290" y="8630"/>
                </a:lnTo>
                <a:lnTo>
                  <a:pt x="82290" y="8650"/>
                </a:lnTo>
                <a:lnTo>
                  <a:pt x="82290" y="8660"/>
                </a:lnTo>
                <a:lnTo>
                  <a:pt x="82300" y="8660"/>
                </a:lnTo>
                <a:lnTo>
                  <a:pt x="82320" y="8660"/>
                </a:lnTo>
                <a:lnTo>
                  <a:pt x="82330" y="8660"/>
                </a:lnTo>
                <a:lnTo>
                  <a:pt x="82330" y="8650"/>
                </a:lnTo>
                <a:lnTo>
                  <a:pt x="82330" y="8640"/>
                </a:lnTo>
                <a:lnTo>
                  <a:pt x="82330" y="8630"/>
                </a:lnTo>
                <a:lnTo>
                  <a:pt x="82330" y="8620"/>
                </a:lnTo>
                <a:lnTo>
                  <a:pt x="82330" y="8610"/>
                </a:lnTo>
                <a:lnTo>
                  <a:pt x="82340" y="8610"/>
                </a:lnTo>
                <a:lnTo>
                  <a:pt x="82340" y="8620"/>
                </a:lnTo>
                <a:lnTo>
                  <a:pt x="82350" y="8620"/>
                </a:lnTo>
                <a:lnTo>
                  <a:pt x="82350" y="8630"/>
                </a:lnTo>
                <a:lnTo>
                  <a:pt x="82360" y="8630"/>
                </a:lnTo>
                <a:lnTo>
                  <a:pt x="82360" y="8640"/>
                </a:lnTo>
                <a:lnTo>
                  <a:pt x="82370" y="8640"/>
                </a:lnTo>
                <a:lnTo>
                  <a:pt x="82380" y="8640"/>
                </a:lnTo>
                <a:lnTo>
                  <a:pt x="82380" y="8650"/>
                </a:lnTo>
                <a:lnTo>
                  <a:pt x="82380" y="8660"/>
                </a:lnTo>
                <a:lnTo>
                  <a:pt x="82390" y="8660"/>
                </a:lnTo>
                <a:lnTo>
                  <a:pt x="82390" y="8680"/>
                </a:lnTo>
                <a:lnTo>
                  <a:pt x="82380" y="8680"/>
                </a:lnTo>
                <a:lnTo>
                  <a:pt x="82380" y="8690"/>
                </a:lnTo>
                <a:lnTo>
                  <a:pt x="82380" y="8710"/>
                </a:lnTo>
                <a:lnTo>
                  <a:pt x="82390" y="8710"/>
                </a:lnTo>
                <a:lnTo>
                  <a:pt x="82390" y="8720"/>
                </a:lnTo>
                <a:lnTo>
                  <a:pt x="82390" y="8730"/>
                </a:lnTo>
                <a:lnTo>
                  <a:pt x="82410" y="8730"/>
                </a:lnTo>
                <a:lnTo>
                  <a:pt x="82410" y="8710"/>
                </a:lnTo>
                <a:lnTo>
                  <a:pt x="82410" y="8700"/>
                </a:lnTo>
                <a:lnTo>
                  <a:pt x="82420" y="8700"/>
                </a:lnTo>
                <a:lnTo>
                  <a:pt x="82420" y="8690"/>
                </a:lnTo>
                <a:lnTo>
                  <a:pt x="82430" y="8690"/>
                </a:lnTo>
                <a:lnTo>
                  <a:pt x="82430" y="8700"/>
                </a:lnTo>
                <a:lnTo>
                  <a:pt x="82440" y="8700"/>
                </a:lnTo>
                <a:lnTo>
                  <a:pt x="82440" y="8710"/>
                </a:lnTo>
                <a:lnTo>
                  <a:pt x="82440" y="8720"/>
                </a:lnTo>
                <a:lnTo>
                  <a:pt x="82450" y="8720"/>
                </a:lnTo>
                <a:lnTo>
                  <a:pt x="82450" y="8730"/>
                </a:lnTo>
                <a:lnTo>
                  <a:pt x="82460" y="8730"/>
                </a:lnTo>
                <a:lnTo>
                  <a:pt x="82450" y="8730"/>
                </a:lnTo>
                <a:lnTo>
                  <a:pt x="82470" y="8730"/>
                </a:lnTo>
                <a:lnTo>
                  <a:pt x="82500" y="8730"/>
                </a:lnTo>
                <a:lnTo>
                  <a:pt x="82510" y="8730"/>
                </a:lnTo>
                <a:lnTo>
                  <a:pt x="82520" y="8730"/>
                </a:lnTo>
                <a:lnTo>
                  <a:pt x="82520" y="8740"/>
                </a:lnTo>
                <a:lnTo>
                  <a:pt x="82520" y="8750"/>
                </a:lnTo>
                <a:lnTo>
                  <a:pt x="82520" y="8760"/>
                </a:lnTo>
                <a:lnTo>
                  <a:pt x="82510" y="8760"/>
                </a:lnTo>
                <a:lnTo>
                  <a:pt x="82520" y="8760"/>
                </a:lnTo>
                <a:lnTo>
                  <a:pt x="82520" y="8770"/>
                </a:lnTo>
                <a:lnTo>
                  <a:pt x="82520" y="8780"/>
                </a:lnTo>
                <a:lnTo>
                  <a:pt x="82520" y="8790"/>
                </a:lnTo>
                <a:lnTo>
                  <a:pt x="82520" y="8800"/>
                </a:lnTo>
                <a:lnTo>
                  <a:pt x="82530" y="8800"/>
                </a:lnTo>
                <a:lnTo>
                  <a:pt x="82530" y="8810"/>
                </a:lnTo>
                <a:lnTo>
                  <a:pt x="82540" y="8810"/>
                </a:lnTo>
                <a:lnTo>
                  <a:pt x="82540" y="8820"/>
                </a:lnTo>
                <a:lnTo>
                  <a:pt x="82550" y="8820"/>
                </a:lnTo>
                <a:lnTo>
                  <a:pt x="82550" y="8830"/>
                </a:lnTo>
                <a:lnTo>
                  <a:pt x="82560" y="8830"/>
                </a:lnTo>
                <a:lnTo>
                  <a:pt x="82570" y="8830"/>
                </a:lnTo>
                <a:lnTo>
                  <a:pt x="82570" y="8840"/>
                </a:lnTo>
                <a:lnTo>
                  <a:pt x="82570" y="8850"/>
                </a:lnTo>
                <a:lnTo>
                  <a:pt x="82580" y="8850"/>
                </a:lnTo>
                <a:lnTo>
                  <a:pt x="82580" y="8860"/>
                </a:lnTo>
                <a:lnTo>
                  <a:pt x="82590" y="8860"/>
                </a:lnTo>
                <a:lnTo>
                  <a:pt x="82600" y="8860"/>
                </a:lnTo>
                <a:lnTo>
                  <a:pt x="82600" y="8870"/>
                </a:lnTo>
                <a:lnTo>
                  <a:pt x="82600" y="8880"/>
                </a:lnTo>
                <a:lnTo>
                  <a:pt x="82590" y="8880"/>
                </a:lnTo>
                <a:lnTo>
                  <a:pt x="82590" y="8900"/>
                </a:lnTo>
                <a:lnTo>
                  <a:pt x="82590" y="8910"/>
                </a:lnTo>
                <a:lnTo>
                  <a:pt x="82590" y="8950"/>
                </a:lnTo>
                <a:lnTo>
                  <a:pt x="82590" y="8960"/>
                </a:lnTo>
                <a:lnTo>
                  <a:pt x="82590" y="8970"/>
                </a:lnTo>
                <a:lnTo>
                  <a:pt x="82600" y="8960"/>
                </a:lnTo>
                <a:lnTo>
                  <a:pt x="82600" y="8970"/>
                </a:lnTo>
                <a:lnTo>
                  <a:pt x="82600" y="8980"/>
                </a:lnTo>
                <a:lnTo>
                  <a:pt x="82600" y="8990"/>
                </a:lnTo>
                <a:lnTo>
                  <a:pt x="82610" y="8990"/>
                </a:lnTo>
                <a:lnTo>
                  <a:pt x="82610" y="9000"/>
                </a:lnTo>
                <a:lnTo>
                  <a:pt x="82620" y="9000"/>
                </a:lnTo>
                <a:lnTo>
                  <a:pt x="82620" y="9010"/>
                </a:lnTo>
                <a:lnTo>
                  <a:pt x="82630" y="9010"/>
                </a:lnTo>
                <a:lnTo>
                  <a:pt x="82640" y="9010"/>
                </a:lnTo>
                <a:lnTo>
                  <a:pt x="82640" y="9020"/>
                </a:lnTo>
                <a:lnTo>
                  <a:pt x="82660" y="9020"/>
                </a:lnTo>
                <a:lnTo>
                  <a:pt x="82670" y="9020"/>
                </a:lnTo>
                <a:lnTo>
                  <a:pt x="82670" y="9030"/>
                </a:lnTo>
                <a:lnTo>
                  <a:pt x="82670" y="9040"/>
                </a:lnTo>
                <a:lnTo>
                  <a:pt x="82680" y="9040"/>
                </a:lnTo>
                <a:lnTo>
                  <a:pt x="82680" y="9050"/>
                </a:lnTo>
                <a:lnTo>
                  <a:pt x="82690" y="9050"/>
                </a:lnTo>
                <a:lnTo>
                  <a:pt x="82750" y="9050"/>
                </a:lnTo>
                <a:lnTo>
                  <a:pt x="82750" y="9060"/>
                </a:lnTo>
                <a:lnTo>
                  <a:pt x="82760" y="9060"/>
                </a:lnTo>
                <a:lnTo>
                  <a:pt x="82760" y="9070"/>
                </a:lnTo>
                <a:lnTo>
                  <a:pt x="82780" y="9060"/>
                </a:lnTo>
                <a:lnTo>
                  <a:pt x="82780" y="9070"/>
                </a:lnTo>
                <a:lnTo>
                  <a:pt x="82790" y="9070"/>
                </a:lnTo>
                <a:lnTo>
                  <a:pt x="82810" y="9070"/>
                </a:lnTo>
                <a:lnTo>
                  <a:pt x="82820" y="9070"/>
                </a:lnTo>
                <a:lnTo>
                  <a:pt x="82820" y="9080"/>
                </a:lnTo>
                <a:lnTo>
                  <a:pt x="82840" y="9080"/>
                </a:lnTo>
                <a:lnTo>
                  <a:pt x="82840" y="9090"/>
                </a:lnTo>
                <a:lnTo>
                  <a:pt x="82850" y="9090"/>
                </a:lnTo>
                <a:lnTo>
                  <a:pt x="82860" y="9100"/>
                </a:lnTo>
                <a:lnTo>
                  <a:pt x="82910" y="9100"/>
                </a:lnTo>
                <a:lnTo>
                  <a:pt x="82910" y="9080"/>
                </a:lnTo>
                <a:lnTo>
                  <a:pt x="82920" y="9080"/>
                </a:lnTo>
                <a:lnTo>
                  <a:pt x="82920" y="9070"/>
                </a:lnTo>
                <a:lnTo>
                  <a:pt x="82910" y="9070"/>
                </a:lnTo>
                <a:lnTo>
                  <a:pt x="82910" y="9050"/>
                </a:lnTo>
                <a:lnTo>
                  <a:pt x="82910" y="9030"/>
                </a:lnTo>
                <a:lnTo>
                  <a:pt x="82930" y="9030"/>
                </a:lnTo>
                <a:lnTo>
                  <a:pt x="82940" y="9030"/>
                </a:lnTo>
                <a:lnTo>
                  <a:pt x="82940" y="9020"/>
                </a:lnTo>
                <a:lnTo>
                  <a:pt x="82950" y="9020"/>
                </a:lnTo>
                <a:lnTo>
                  <a:pt x="82950" y="9030"/>
                </a:lnTo>
                <a:lnTo>
                  <a:pt x="82960" y="9030"/>
                </a:lnTo>
                <a:lnTo>
                  <a:pt x="82970" y="9030"/>
                </a:lnTo>
                <a:lnTo>
                  <a:pt x="82970" y="9020"/>
                </a:lnTo>
                <a:lnTo>
                  <a:pt x="82980" y="9020"/>
                </a:lnTo>
                <a:lnTo>
                  <a:pt x="82990" y="9020"/>
                </a:lnTo>
                <a:lnTo>
                  <a:pt x="82990" y="9030"/>
                </a:lnTo>
                <a:lnTo>
                  <a:pt x="83000" y="9030"/>
                </a:lnTo>
                <a:lnTo>
                  <a:pt x="83000" y="9040"/>
                </a:lnTo>
                <a:lnTo>
                  <a:pt x="83010" y="9040"/>
                </a:lnTo>
                <a:lnTo>
                  <a:pt x="83030" y="9040"/>
                </a:lnTo>
                <a:lnTo>
                  <a:pt x="83040" y="9040"/>
                </a:lnTo>
                <a:lnTo>
                  <a:pt x="83040" y="9050"/>
                </a:lnTo>
                <a:lnTo>
                  <a:pt x="83020" y="9050"/>
                </a:lnTo>
                <a:lnTo>
                  <a:pt x="83020" y="9060"/>
                </a:lnTo>
                <a:lnTo>
                  <a:pt x="82990" y="9060"/>
                </a:lnTo>
                <a:lnTo>
                  <a:pt x="82980" y="9060"/>
                </a:lnTo>
                <a:lnTo>
                  <a:pt x="83000" y="9060"/>
                </a:lnTo>
                <a:lnTo>
                  <a:pt x="83000" y="9070"/>
                </a:lnTo>
                <a:lnTo>
                  <a:pt x="83000" y="9080"/>
                </a:lnTo>
                <a:lnTo>
                  <a:pt x="83000" y="9090"/>
                </a:lnTo>
                <a:lnTo>
                  <a:pt x="82990" y="9090"/>
                </a:lnTo>
                <a:lnTo>
                  <a:pt x="82990" y="9100"/>
                </a:lnTo>
                <a:lnTo>
                  <a:pt x="82980" y="9100"/>
                </a:lnTo>
                <a:lnTo>
                  <a:pt x="82970" y="9100"/>
                </a:lnTo>
                <a:lnTo>
                  <a:pt x="82970" y="9120"/>
                </a:lnTo>
                <a:lnTo>
                  <a:pt x="82970" y="9130"/>
                </a:lnTo>
                <a:lnTo>
                  <a:pt x="82980" y="9130"/>
                </a:lnTo>
                <a:lnTo>
                  <a:pt x="82980" y="9140"/>
                </a:lnTo>
                <a:lnTo>
                  <a:pt x="82990" y="9140"/>
                </a:lnTo>
                <a:lnTo>
                  <a:pt x="82990" y="9150"/>
                </a:lnTo>
                <a:lnTo>
                  <a:pt x="82990" y="9180"/>
                </a:lnTo>
                <a:lnTo>
                  <a:pt x="83000" y="9180"/>
                </a:lnTo>
                <a:lnTo>
                  <a:pt x="83000" y="9190"/>
                </a:lnTo>
                <a:lnTo>
                  <a:pt x="83000" y="9200"/>
                </a:lnTo>
                <a:lnTo>
                  <a:pt x="83000" y="9210"/>
                </a:lnTo>
                <a:lnTo>
                  <a:pt x="83010" y="9210"/>
                </a:lnTo>
                <a:lnTo>
                  <a:pt x="83010" y="9220"/>
                </a:lnTo>
                <a:lnTo>
                  <a:pt x="83010" y="9240"/>
                </a:lnTo>
                <a:lnTo>
                  <a:pt x="83020" y="9240"/>
                </a:lnTo>
                <a:lnTo>
                  <a:pt x="83020" y="9250"/>
                </a:lnTo>
                <a:lnTo>
                  <a:pt x="83020" y="9260"/>
                </a:lnTo>
                <a:lnTo>
                  <a:pt x="83030" y="9260"/>
                </a:lnTo>
                <a:lnTo>
                  <a:pt x="83030" y="9270"/>
                </a:lnTo>
                <a:lnTo>
                  <a:pt x="83030" y="9280"/>
                </a:lnTo>
                <a:lnTo>
                  <a:pt x="83040" y="9280"/>
                </a:lnTo>
                <a:lnTo>
                  <a:pt x="83040" y="9290"/>
                </a:lnTo>
                <a:lnTo>
                  <a:pt x="83040" y="9300"/>
                </a:lnTo>
                <a:lnTo>
                  <a:pt x="83050" y="9300"/>
                </a:lnTo>
                <a:lnTo>
                  <a:pt x="83050" y="9310"/>
                </a:lnTo>
                <a:lnTo>
                  <a:pt x="83050" y="9320"/>
                </a:lnTo>
                <a:lnTo>
                  <a:pt x="83060" y="9320"/>
                </a:lnTo>
                <a:lnTo>
                  <a:pt x="83060" y="9330"/>
                </a:lnTo>
                <a:lnTo>
                  <a:pt x="83070" y="9330"/>
                </a:lnTo>
                <a:lnTo>
                  <a:pt x="83070" y="9340"/>
                </a:lnTo>
                <a:lnTo>
                  <a:pt x="83070" y="9350"/>
                </a:lnTo>
                <a:lnTo>
                  <a:pt x="83070" y="9360"/>
                </a:lnTo>
                <a:lnTo>
                  <a:pt x="83080" y="9360"/>
                </a:lnTo>
                <a:lnTo>
                  <a:pt x="83080" y="9350"/>
                </a:lnTo>
                <a:lnTo>
                  <a:pt x="83100" y="9350"/>
                </a:lnTo>
                <a:lnTo>
                  <a:pt x="83100" y="9360"/>
                </a:lnTo>
                <a:lnTo>
                  <a:pt x="83100" y="9370"/>
                </a:lnTo>
                <a:lnTo>
                  <a:pt x="83110" y="9370"/>
                </a:lnTo>
                <a:lnTo>
                  <a:pt x="83120" y="9370"/>
                </a:lnTo>
                <a:lnTo>
                  <a:pt x="83140" y="9370"/>
                </a:lnTo>
                <a:lnTo>
                  <a:pt x="83140" y="9360"/>
                </a:lnTo>
                <a:lnTo>
                  <a:pt x="83150" y="9360"/>
                </a:lnTo>
                <a:lnTo>
                  <a:pt x="83150" y="9350"/>
                </a:lnTo>
                <a:lnTo>
                  <a:pt x="83150" y="9340"/>
                </a:lnTo>
                <a:lnTo>
                  <a:pt x="83160" y="9340"/>
                </a:lnTo>
                <a:lnTo>
                  <a:pt x="83150" y="9340"/>
                </a:lnTo>
                <a:lnTo>
                  <a:pt x="83170" y="9340"/>
                </a:lnTo>
                <a:lnTo>
                  <a:pt x="83160" y="9340"/>
                </a:lnTo>
                <a:lnTo>
                  <a:pt x="83160" y="9330"/>
                </a:lnTo>
                <a:lnTo>
                  <a:pt x="83160" y="9310"/>
                </a:lnTo>
                <a:lnTo>
                  <a:pt x="83170" y="9310"/>
                </a:lnTo>
                <a:lnTo>
                  <a:pt x="83170" y="9320"/>
                </a:lnTo>
                <a:lnTo>
                  <a:pt x="83190" y="9320"/>
                </a:lnTo>
                <a:lnTo>
                  <a:pt x="83200" y="9320"/>
                </a:lnTo>
                <a:lnTo>
                  <a:pt x="83200" y="9330"/>
                </a:lnTo>
                <a:lnTo>
                  <a:pt x="83210" y="9330"/>
                </a:lnTo>
                <a:lnTo>
                  <a:pt x="83210" y="9340"/>
                </a:lnTo>
                <a:lnTo>
                  <a:pt x="83240" y="9330"/>
                </a:lnTo>
                <a:lnTo>
                  <a:pt x="83240" y="9340"/>
                </a:lnTo>
                <a:lnTo>
                  <a:pt x="83250" y="9340"/>
                </a:lnTo>
                <a:lnTo>
                  <a:pt x="83250" y="9350"/>
                </a:lnTo>
                <a:lnTo>
                  <a:pt x="83250" y="9370"/>
                </a:lnTo>
                <a:lnTo>
                  <a:pt x="83250" y="9380"/>
                </a:lnTo>
                <a:lnTo>
                  <a:pt x="83260" y="9380"/>
                </a:lnTo>
                <a:lnTo>
                  <a:pt x="83260" y="9370"/>
                </a:lnTo>
                <a:lnTo>
                  <a:pt x="83280" y="9370"/>
                </a:lnTo>
                <a:lnTo>
                  <a:pt x="83280" y="9380"/>
                </a:lnTo>
                <a:lnTo>
                  <a:pt x="83290" y="9380"/>
                </a:lnTo>
                <a:lnTo>
                  <a:pt x="83300" y="9380"/>
                </a:lnTo>
                <a:lnTo>
                  <a:pt x="83310" y="9380"/>
                </a:lnTo>
                <a:lnTo>
                  <a:pt x="83310" y="9390"/>
                </a:lnTo>
                <a:lnTo>
                  <a:pt x="83320" y="9390"/>
                </a:lnTo>
                <a:lnTo>
                  <a:pt x="83310" y="9400"/>
                </a:lnTo>
                <a:lnTo>
                  <a:pt x="83320" y="9400"/>
                </a:lnTo>
                <a:lnTo>
                  <a:pt x="83330" y="9400"/>
                </a:lnTo>
                <a:lnTo>
                  <a:pt x="83330" y="9420"/>
                </a:lnTo>
                <a:lnTo>
                  <a:pt x="83350" y="9420"/>
                </a:lnTo>
                <a:lnTo>
                  <a:pt x="83350" y="9430"/>
                </a:lnTo>
                <a:lnTo>
                  <a:pt x="83360" y="9430"/>
                </a:lnTo>
                <a:lnTo>
                  <a:pt x="83370" y="9430"/>
                </a:lnTo>
                <a:lnTo>
                  <a:pt x="83370" y="9440"/>
                </a:lnTo>
                <a:lnTo>
                  <a:pt x="83380" y="9440"/>
                </a:lnTo>
                <a:lnTo>
                  <a:pt x="83380" y="9450"/>
                </a:lnTo>
                <a:lnTo>
                  <a:pt x="83390" y="9450"/>
                </a:lnTo>
                <a:lnTo>
                  <a:pt x="83390" y="9460"/>
                </a:lnTo>
                <a:lnTo>
                  <a:pt x="83390" y="9470"/>
                </a:lnTo>
                <a:lnTo>
                  <a:pt x="83400" y="9470"/>
                </a:lnTo>
                <a:lnTo>
                  <a:pt x="83410" y="9470"/>
                </a:lnTo>
                <a:lnTo>
                  <a:pt x="83410" y="9480"/>
                </a:lnTo>
                <a:lnTo>
                  <a:pt x="83420" y="9480"/>
                </a:lnTo>
                <a:lnTo>
                  <a:pt x="83420" y="9490"/>
                </a:lnTo>
                <a:lnTo>
                  <a:pt x="83430" y="9490"/>
                </a:lnTo>
                <a:lnTo>
                  <a:pt x="83430" y="9500"/>
                </a:lnTo>
                <a:lnTo>
                  <a:pt x="83440" y="9500"/>
                </a:lnTo>
                <a:lnTo>
                  <a:pt x="83440" y="9510"/>
                </a:lnTo>
                <a:lnTo>
                  <a:pt x="83440" y="9520"/>
                </a:lnTo>
                <a:lnTo>
                  <a:pt x="83450" y="9520"/>
                </a:lnTo>
                <a:lnTo>
                  <a:pt x="83450" y="9530"/>
                </a:lnTo>
                <a:lnTo>
                  <a:pt x="83460" y="9530"/>
                </a:lnTo>
                <a:lnTo>
                  <a:pt x="83460" y="9560"/>
                </a:lnTo>
                <a:lnTo>
                  <a:pt x="83470" y="9560"/>
                </a:lnTo>
                <a:lnTo>
                  <a:pt x="83460" y="9570"/>
                </a:lnTo>
                <a:lnTo>
                  <a:pt x="83470" y="9570"/>
                </a:lnTo>
                <a:lnTo>
                  <a:pt x="83480" y="9570"/>
                </a:lnTo>
                <a:lnTo>
                  <a:pt x="83480" y="9580"/>
                </a:lnTo>
                <a:lnTo>
                  <a:pt x="83480" y="9590"/>
                </a:lnTo>
                <a:lnTo>
                  <a:pt x="83490" y="9590"/>
                </a:lnTo>
                <a:lnTo>
                  <a:pt x="83490" y="9610"/>
                </a:lnTo>
                <a:lnTo>
                  <a:pt x="83490" y="9620"/>
                </a:lnTo>
                <a:lnTo>
                  <a:pt x="83500" y="9620"/>
                </a:lnTo>
                <a:lnTo>
                  <a:pt x="83500" y="9610"/>
                </a:lnTo>
                <a:lnTo>
                  <a:pt x="83510" y="9610"/>
                </a:lnTo>
                <a:lnTo>
                  <a:pt x="83520" y="9610"/>
                </a:lnTo>
                <a:lnTo>
                  <a:pt x="83530" y="9610"/>
                </a:lnTo>
                <a:lnTo>
                  <a:pt x="83530" y="9620"/>
                </a:lnTo>
                <a:lnTo>
                  <a:pt x="83530" y="9630"/>
                </a:lnTo>
                <a:lnTo>
                  <a:pt x="83530" y="9640"/>
                </a:lnTo>
                <a:lnTo>
                  <a:pt x="83540" y="9640"/>
                </a:lnTo>
                <a:lnTo>
                  <a:pt x="83550" y="9640"/>
                </a:lnTo>
                <a:lnTo>
                  <a:pt x="83550" y="9650"/>
                </a:lnTo>
                <a:lnTo>
                  <a:pt x="83560" y="9650"/>
                </a:lnTo>
                <a:lnTo>
                  <a:pt x="83560" y="9630"/>
                </a:lnTo>
                <a:lnTo>
                  <a:pt x="83560" y="9620"/>
                </a:lnTo>
                <a:lnTo>
                  <a:pt x="83560" y="9610"/>
                </a:lnTo>
                <a:lnTo>
                  <a:pt x="83570" y="9610"/>
                </a:lnTo>
                <a:lnTo>
                  <a:pt x="83570" y="9620"/>
                </a:lnTo>
                <a:lnTo>
                  <a:pt x="83580" y="9620"/>
                </a:lnTo>
                <a:lnTo>
                  <a:pt x="83580" y="9650"/>
                </a:lnTo>
                <a:lnTo>
                  <a:pt x="83570" y="9650"/>
                </a:lnTo>
                <a:lnTo>
                  <a:pt x="83570" y="9660"/>
                </a:lnTo>
                <a:lnTo>
                  <a:pt x="83570" y="9670"/>
                </a:lnTo>
                <a:lnTo>
                  <a:pt x="83550" y="9670"/>
                </a:lnTo>
                <a:lnTo>
                  <a:pt x="83550" y="9680"/>
                </a:lnTo>
                <a:lnTo>
                  <a:pt x="83540" y="9680"/>
                </a:lnTo>
                <a:lnTo>
                  <a:pt x="83530" y="9680"/>
                </a:lnTo>
                <a:lnTo>
                  <a:pt x="83530" y="9670"/>
                </a:lnTo>
                <a:lnTo>
                  <a:pt x="83520" y="9670"/>
                </a:lnTo>
                <a:lnTo>
                  <a:pt x="83510" y="9670"/>
                </a:lnTo>
                <a:lnTo>
                  <a:pt x="83500" y="9670"/>
                </a:lnTo>
                <a:lnTo>
                  <a:pt x="83500" y="9660"/>
                </a:lnTo>
                <a:lnTo>
                  <a:pt x="83500" y="9650"/>
                </a:lnTo>
                <a:lnTo>
                  <a:pt x="83490" y="9650"/>
                </a:lnTo>
                <a:lnTo>
                  <a:pt x="83480" y="9650"/>
                </a:lnTo>
                <a:lnTo>
                  <a:pt x="83460" y="9650"/>
                </a:lnTo>
                <a:lnTo>
                  <a:pt x="83460" y="9640"/>
                </a:lnTo>
                <a:lnTo>
                  <a:pt x="83450" y="9640"/>
                </a:lnTo>
                <a:lnTo>
                  <a:pt x="83390" y="9640"/>
                </a:lnTo>
                <a:lnTo>
                  <a:pt x="83380" y="9640"/>
                </a:lnTo>
                <a:lnTo>
                  <a:pt x="83380" y="9630"/>
                </a:lnTo>
                <a:lnTo>
                  <a:pt x="83370" y="9640"/>
                </a:lnTo>
                <a:lnTo>
                  <a:pt x="83370" y="9630"/>
                </a:lnTo>
                <a:lnTo>
                  <a:pt x="83370" y="9620"/>
                </a:lnTo>
                <a:lnTo>
                  <a:pt x="83360" y="9620"/>
                </a:lnTo>
                <a:lnTo>
                  <a:pt x="83360" y="9610"/>
                </a:lnTo>
                <a:lnTo>
                  <a:pt x="83350" y="9610"/>
                </a:lnTo>
                <a:lnTo>
                  <a:pt x="83350" y="9600"/>
                </a:lnTo>
                <a:lnTo>
                  <a:pt x="83340" y="9600"/>
                </a:lnTo>
                <a:lnTo>
                  <a:pt x="83340" y="9590"/>
                </a:lnTo>
                <a:lnTo>
                  <a:pt x="83330" y="9590"/>
                </a:lnTo>
                <a:lnTo>
                  <a:pt x="83330" y="9580"/>
                </a:lnTo>
                <a:lnTo>
                  <a:pt x="83320" y="9580"/>
                </a:lnTo>
                <a:lnTo>
                  <a:pt x="83310" y="9580"/>
                </a:lnTo>
                <a:lnTo>
                  <a:pt x="83310" y="9610"/>
                </a:lnTo>
                <a:lnTo>
                  <a:pt x="83310" y="9620"/>
                </a:lnTo>
                <a:lnTo>
                  <a:pt x="83290" y="9620"/>
                </a:lnTo>
                <a:lnTo>
                  <a:pt x="83290" y="9640"/>
                </a:lnTo>
                <a:lnTo>
                  <a:pt x="83300" y="9640"/>
                </a:lnTo>
                <a:lnTo>
                  <a:pt x="83300" y="9650"/>
                </a:lnTo>
                <a:lnTo>
                  <a:pt x="83300" y="9660"/>
                </a:lnTo>
                <a:lnTo>
                  <a:pt x="83310" y="9660"/>
                </a:lnTo>
                <a:lnTo>
                  <a:pt x="83310" y="9670"/>
                </a:lnTo>
                <a:lnTo>
                  <a:pt x="83320" y="9670"/>
                </a:lnTo>
                <a:lnTo>
                  <a:pt x="83320" y="9680"/>
                </a:lnTo>
                <a:lnTo>
                  <a:pt x="83340" y="9680"/>
                </a:lnTo>
                <a:lnTo>
                  <a:pt x="83340" y="9690"/>
                </a:lnTo>
                <a:lnTo>
                  <a:pt x="83340" y="9700"/>
                </a:lnTo>
                <a:lnTo>
                  <a:pt x="83350" y="9700"/>
                </a:lnTo>
                <a:lnTo>
                  <a:pt x="83350" y="9710"/>
                </a:lnTo>
                <a:lnTo>
                  <a:pt x="83340" y="9710"/>
                </a:lnTo>
                <a:lnTo>
                  <a:pt x="83350" y="9710"/>
                </a:lnTo>
                <a:lnTo>
                  <a:pt x="83350" y="9720"/>
                </a:lnTo>
                <a:lnTo>
                  <a:pt x="83350" y="9730"/>
                </a:lnTo>
                <a:lnTo>
                  <a:pt x="83360" y="9730"/>
                </a:lnTo>
                <a:lnTo>
                  <a:pt x="83360" y="9740"/>
                </a:lnTo>
                <a:lnTo>
                  <a:pt x="83370" y="9740"/>
                </a:lnTo>
                <a:lnTo>
                  <a:pt x="83390" y="9740"/>
                </a:lnTo>
                <a:lnTo>
                  <a:pt x="83400" y="9740"/>
                </a:lnTo>
                <a:lnTo>
                  <a:pt x="83400" y="9730"/>
                </a:lnTo>
                <a:lnTo>
                  <a:pt x="83430" y="9730"/>
                </a:lnTo>
                <a:lnTo>
                  <a:pt x="83430" y="9740"/>
                </a:lnTo>
                <a:lnTo>
                  <a:pt x="83460" y="9740"/>
                </a:lnTo>
                <a:lnTo>
                  <a:pt x="83460" y="9750"/>
                </a:lnTo>
                <a:lnTo>
                  <a:pt x="83470" y="9750"/>
                </a:lnTo>
                <a:lnTo>
                  <a:pt x="83470" y="9760"/>
                </a:lnTo>
                <a:lnTo>
                  <a:pt x="83480" y="9760"/>
                </a:lnTo>
                <a:lnTo>
                  <a:pt x="83480" y="9770"/>
                </a:lnTo>
                <a:lnTo>
                  <a:pt x="83490" y="9770"/>
                </a:lnTo>
                <a:lnTo>
                  <a:pt x="83490" y="9780"/>
                </a:lnTo>
                <a:lnTo>
                  <a:pt x="83510" y="9780"/>
                </a:lnTo>
                <a:lnTo>
                  <a:pt x="83510" y="9770"/>
                </a:lnTo>
                <a:lnTo>
                  <a:pt x="83520" y="9770"/>
                </a:lnTo>
                <a:lnTo>
                  <a:pt x="83520" y="9780"/>
                </a:lnTo>
                <a:lnTo>
                  <a:pt x="83530" y="9780"/>
                </a:lnTo>
                <a:lnTo>
                  <a:pt x="83530" y="9810"/>
                </a:lnTo>
                <a:lnTo>
                  <a:pt x="83540" y="9810"/>
                </a:lnTo>
                <a:lnTo>
                  <a:pt x="83550" y="9810"/>
                </a:lnTo>
                <a:lnTo>
                  <a:pt x="83550" y="9820"/>
                </a:lnTo>
                <a:lnTo>
                  <a:pt x="83560" y="9820"/>
                </a:lnTo>
                <a:lnTo>
                  <a:pt x="83560" y="9830"/>
                </a:lnTo>
                <a:lnTo>
                  <a:pt x="83560" y="9840"/>
                </a:lnTo>
                <a:lnTo>
                  <a:pt x="83570" y="9840"/>
                </a:lnTo>
                <a:lnTo>
                  <a:pt x="83570" y="9850"/>
                </a:lnTo>
                <a:lnTo>
                  <a:pt x="83570" y="9860"/>
                </a:lnTo>
                <a:lnTo>
                  <a:pt x="83560" y="9860"/>
                </a:lnTo>
                <a:lnTo>
                  <a:pt x="83560" y="9870"/>
                </a:lnTo>
                <a:lnTo>
                  <a:pt x="83560" y="9880"/>
                </a:lnTo>
                <a:lnTo>
                  <a:pt x="83570" y="9880"/>
                </a:lnTo>
                <a:lnTo>
                  <a:pt x="83570" y="9870"/>
                </a:lnTo>
                <a:lnTo>
                  <a:pt x="83580" y="9870"/>
                </a:lnTo>
                <a:lnTo>
                  <a:pt x="83580" y="9880"/>
                </a:lnTo>
                <a:lnTo>
                  <a:pt x="83590" y="9880"/>
                </a:lnTo>
                <a:lnTo>
                  <a:pt x="83590" y="9890"/>
                </a:lnTo>
                <a:lnTo>
                  <a:pt x="83600" y="9890"/>
                </a:lnTo>
                <a:lnTo>
                  <a:pt x="83600" y="9910"/>
                </a:lnTo>
                <a:lnTo>
                  <a:pt x="83610" y="9910"/>
                </a:lnTo>
                <a:lnTo>
                  <a:pt x="83620" y="9910"/>
                </a:lnTo>
                <a:lnTo>
                  <a:pt x="83620" y="9920"/>
                </a:lnTo>
                <a:lnTo>
                  <a:pt x="83630" y="9920"/>
                </a:lnTo>
                <a:lnTo>
                  <a:pt x="83640" y="9920"/>
                </a:lnTo>
                <a:lnTo>
                  <a:pt x="83640" y="9930"/>
                </a:lnTo>
                <a:lnTo>
                  <a:pt x="83650" y="9930"/>
                </a:lnTo>
                <a:lnTo>
                  <a:pt x="83650" y="9950"/>
                </a:lnTo>
                <a:lnTo>
                  <a:pt x="83650" y="9970"/>
                </a:lnTo>
                <a:lnTo>
                  <a:pt x="83650" y="9980"/>
                </a:lnTo>
                <a:lnTo>
                  <a:pt x="83660" y="9980"/>
                </a:lnTo>
                <a:lnTo>
                  <a:pt x="83660" y="10000"/>
                </a:lnTo>
                <a:lnTo>
                  <a:pt x="83660" y="10010"/>
                </a:lnTo>
                <a:lnTo>
                  <a:pt x="83670" y="10010"/>
                </a:lnTo>
                <a:lnTo>
                  <a:pt x="83680" y="10010"/>
                </a:lnTo>
                <a:lnTo>
                  <a:pt x="83680" y="10020"/>
                </a:lnTo>
                <a:lnTo>
                  <a:pt x="83680" y="10030"/>
                </a:lnTo>
                <a:lnTo>
                  <a:pt x="83680" y="10040"/>
                </a:lnTo>
                <a:lnTo>
                  <a:pt x="83680" y="10060"/>
                </a:lnTo>
                <a:lnTo>
                  <a:pt x="83700" y="10060"/>
                </a:lnTo>
                <a:lnTo>
                  <a:pt x="83710" y="10060"/>
                </a:lnTo>
                <a:lnTo>
                  <a:pt x="83710" y="10070"/>
                </a:lnTo>
                <a:lnTo>
                  <a:pt x="83720" y="10070"/>
                </a:lnTo>
                <a:lnTo>
                  <a:pt x="83720" y="10080"/>
                </a:lnTo>
                <a:lnTo>
                  <a:pt x="83730" y="10080"/>
                </a:lnTo>
                <a:lnTo>
                  <a:pt x="83740" y="10080"/>
                </a:lnTo>
                <a:lnTo>
                  <a:pt x="83740" y="10090"/>
                </a:lnTo>
                <a:lnTo>
                  <a:pt x="83750" y="10090"/>
                </a:lnTo>
                <a:lnTo>
                  <a:pt x="83750" y="10100"/>
                </a:lnTo>
                <a:lnTo>
                  <a:pt x="83760" y="10100"/>
                </a:lnTo>
                <a:lnTo>
                  <a:pt x="83760" y="10110"/>
                </a:lnTo>
                <a:lnTo>
                  <a:pt x="83770" y="10110"/>
                </a:lnTo>
                <a:lnTo>
                  <a:pt x="83770" y="10100"/>
                </a:lnTo>
                <a:lnTo>
                  <a:pt x="83780" y="10100"/>
                </a:lnTo>
                <a:lnTo>
                  <a:pt x="83780" y="10110"/>
                </a:lnTo>
                <a:lnTo>
                  <a:pt x="83790" y="10110"/>
                </a:lnTo>
                <a:lnTo>
                  <a:pt x="83790" y="10120"/>
                </a:lnTo>
                <a:lnTo>
                  <a:pt x="83800" y="10120"/>
                </a:lnTo>
                <a:lnTo>
                  <a:pt x="83800" y="10110"/>
                </a:lnTo>
                <a:lnTo>
                  <a:pt x="83820" y="10110"/>
                </a:lnTo>
                <a:lnTo>
                  <a:pt x="83820" y="10120"/>
                </a:lnTo>
                <a:lnTo>
                  <a:pt x="83830" y="10120"/>
                </a:lnTo>
                <a:lnTo>
                  <a:pt x="83830" y="10130"/>
                </a:lnTo>
                <a:lnTo>
                  <a:pt x="83860" y="10130"/>
                </a:lnTo>
                <a:lnTo>
                  <a:pt x="83860" y="10140"/>
                </a:lnTo>
                <a:lnTo>
                  <a:pt x="83870" y="10140"/>
                </a:lnTo>
                <a:lnTo>
                  <a:pt x="83870" y="10150"/>
                </a:lnTo>
                <a:lnTo>
                  <a:pt x="83880" y="10150"/>
                </a:lnTo>
                <a:lnTo>
                  <a:pt x="83880" y="10160"/>
                </a:lnTo>
                <a:lnTo>
                  <a:pt x="83890" y="10160"/>
                </a:lnTo>
                <a:lnTo>
                  <a:pt x="83890" y="10170"/>
                </a:lnTo>
                <a:lnTo>
                  <a:pt x="83890" y="10180"/>
                </a:lnTo>
                <a:lnTo>
                  <a:pt x="83900" y="10180"/>
                </a:lnTo>
                <a:lnTo>
                  <a:pt x="83900" y="10190"/>
                </a:lnTo>
                <a:lnTo>
                  <a:pt x="83910" y="10190"/>
                </a:lnTo>
                <a:lnTo>
                  <a:pt x="83910" y="10200"/>
                </a:lnTo>
                <a:lnTo>
                  <a:pt x="83910" y="10230"/>
                </a:lnTo>
                <a:lnTo>
                  <a:pt x="83910" y="10240"/>
                </a:lnTo>
                <a:lnTo>
                  <a:pt x="83930" y="10240"/>
                </a:lnTo>
                <a:lnTo>
                  <a:pt x="83930" y="10250"/>
                </a:lnTo>
                <a:lnTo>
                  <a:pt x="83940" y="10250"/>
                </a:lnTo>
                <a:lnTo>
                  <a:pt x="83950" y="10250"/>
                </a:lnTo>
                <a:lnTo>
                  <a:pt x="83950" y="10270"/>
                </a:lnTo>
                <a:lnTo>
                  <a:pt x="83960" y="10270"/>
                </a:lnTo>
                <a:lnTo>
                  <a:pt x="83960" y="10280"/>
                </a:lnTo>
                <a:lnTo>
                  <a:pt x="83960" y="10290"/>
                </a:lnTo>
                <a:lnTo>
                  <a:pt x="83970" y="10290"/>
                </a:lnTo>
                <a:lnTo>
                  <a:pt x="83970" y="10300"/>
                </a:lnTo>
                <a:lnTo>
                  <a:pt x="83980" y="10300"/>
                </a:lnTo>
                <a:lnTo>
                  <a:pt x="83980" y="10310"/>
                </a:lnTo>
                <a:lnTo>
                  <a:pt x="84000" y="10310"/>
                </a:lnTo>
                <a:lnTo>
                  <a:pt x="84010" y="10310"/>
                </a:lnTo>
                <a:lnTo>
                  <a:pt x="84020" y="10310"/>
                </a:lnTo>
                <a:lnTo>
                  <a:pt x="84020" y="10320"/>
                </a:lnTo>
                <a:lnTo>
                  <a:pt x="84030" y="10320"/>
                </a:lnTo>
                <a:lnTo>
                  <a:pt x="84030" y="10330"/>
                </a:lnTo>
                <a:lnTo>
                  <a:pt x="84040" y="10330"/>
                </a:lnTo>
                <a:lnTo>
                  <a:pt x="84040" y="10340"/>
                </a:lnTo>
                <a:lnTo>
                  <a:pt x="84050" y="10340"/>
                </a:lnTo>
                <a:lnTo>
                  <a:pt x="84050" y="10350"/>
                </a:lnTo>
                <a:lnTo>
                  <a:pt x="84060" y="10350"/>
                </a:lnTo>
                <a:lnTo>
                  <a:pt x="84060" y="10360"/>
                </a:lnTo>
                <a:lnTo>
                  <a:pt x="84070" y="10360"/>
                </a:lnTo>
                <a:lnTo>
                  <a:pt x="84070" y="10370"/>
                </a:lnTo>
                <a:lnTo>
                  <a:pt x="84080" y="10370"/>
                </a:lnTo>
                <a:lnTo>
                  <a:pt x="84080" y="10390"/>
                </a:lnTo>
                <a:lnTo>
                  <a:pt x="84080" y="10400"/>
                </a:lnTo>
                <a:lnTo>
                  <a:pt x="84090" y="10400"/>
                </a:lnTo>
                <a:lnTo>
                  <a:pt x="84100" y="10400"/>
                </a:lnTo>
                <a:lnTo>
                  <a:pt x="84100" y="10410"/>
                </a:lnTo>
                <a:lnTo>
                  <a:pt x="84110" y="10410"/>
                </a:lnTo>
                <a:lnTo>
                  <a:pt x="84110" y="10430"/>
                </a:lnTo>
                <a:lnTo>
                  <a:pt x="84120" y="10430"/>
                </a:lnTo>
                <a:lnTo>
                  <a:pt x="84120" y="10440"/>
                </a:lnTo>
                <a:lnTo>
                  <a:pt x="84140" y="10440"/>
                </a:lnTo>
                <a:lnTo>
                  <a:pt x="84140" y="10430"/>
                </a:lnTo>
                <a:lnTo>
                  <a:pt x="84150" y="10430"/>
                </a:lnTo>
                <a:lnTo>
                  <a:pt x="84150" y="10440"/>
                </a:lnTo>
                <a:lnTo>
                  <a:pt x="84160" y="10440"/>
                </a:lnTo>
                <a:lnTo>
                  <a:pt x="84160" y="10450"/>
                </a:lnTo>
                <a:lnTo>
                  <a:pt x="84160" y="10460"/>
                </a:lnTo>
                <a:lnTo>
                  <a:pt x="84170" y="10460"/>
                </a:lnTo>
                <a:lnTo>
                  <a:pt x="84170" y="10470"/>
                </a:lnTo>
                <a:lnTo>
                  <a:pt x="84180" y="10470"/>
                </a:lnTo>
                <a:lnTo>
                  <a:pt x="84190" y="10470"/>
                </a:lnTo>
                <a:lnTo>
                  <a:pt x="84190" y="10460"/>
                </a:lnTo>
                <a:lnTo>
                  <a:pt x="84190" y="10450"/>
                </a:lnTo>
                <a:lnTo>
                  <a:pt x="84200" y="10450"/>
                </a:lnTo>
                <a:lnTo>
                  <a:pt x="84200" y="10460"/>
                </a:lnTo>
                <a:lnTo>
                  <a:pt x="84200" y="10480"/>
                </a:lnTo>
                <a:lnTo>
                  <a:pt x="84200" y="10490"/>
                </a:lnTo>
                <a:lnTo>
                  <a:pt x="84200" y="10510"/>
                </a:lnTo>
                <a:lnTo>
                  <a:pt x="84210" y="10510"/>
                </a:lnTo>
                <a:lnTo>
                  <a:pt x="84210" y="10520"/>
                </a:lnTo>
                <a:lnTo>
                  <a:pt x="84220" y="10520"/>
                </a:lnTo>
                <a:lnTo>
                  <a:pt x="84230" y="10520"/>
                </a:lnTo>
                <a:lnTo>
                  <a:pt x="84230" y="10530"/>
                </a:lnTo>
                <a:lnTo>
                  <a:pt x="84250" y="10530"/>
                </a:lnTo>
                <a:lnTo>
                  <a:pt x="84260" y="10530"/>
                </a:lnTo>
                <a:lnTo>
                  <a:pt x="84270" y="10530"/>
                </a:lnTo>
                <a:lnTo>
                  <a:pt x="84270" y="10540"/>
                </a:lnTo>
                <a:lnTo>
                  <a:pt x="84280" y="10540"/>
                </a:lnTo>
                <a:lnTo>
                  <a:pt x="84280" y="10550"/>
                </a:lnTo>
                <a:lnTo>
                  <a:pt x="84290" y="10550"/>
                </a:lnTo>
                <a:lnTo>
                  <a:pt x="84290" y="10560"/>
                </a:lnTo>
                <a:lnTo>
                  <a:pt x="84290" y="10580"/>
                </a:lnTo>
                <a:lnTo>
                  <a:pt x="84290" y="10590"/>
                </a:lnTo>
                <a:lnTo>
                  <a:pt x="84300" y="10590"/>
                </a:lnTo>
                <a:lnTo>
                  <a:pt x="84300" y="10600"/>
                </a:lnTo>
                <a:lnTo>
                  <a:pt x="84300" y="10610"/>
                </a:lnTo>
                <a:lnTo>
                  <a:pt x="84310" y="10610"/>
                </a:lnTo>
                <a:lnTo>
                  <a:pt x="84320" y="10610"/>
                </a:lnTo>
                <a:lnTo>
                  <a:pt x="84320" y="10620"/>
                </a:lnTo>
                <a:lnTo>
                  <a:pt x="84340" y="10620"/>
                </a:lnTo>
                <a:lnTo>
                  <a:pt x="84340" y="10630"/>
                </a:lnTo>
                <a:lnTo>
                  <a:pt x="84350" y="10630"/>
                </a:lnTo>
                <a:lnTo>
                  <a:pt x="84350" y="10650"/>
                </a:lnTo>
                <a:lnTo>
                  <a:pt x="84340" y="10650"/>
                </a:lnTo>
                <a:lnTo>
                  <a:pt x="84340" y="10660"/>
                </a:lnTo>
                <a:lnTo>
                  <a:pt x="84340" y="10670"/>
                </a:lnTo>
                <a:lnTo>
                  <a:pt x="84320" y="10670"/>
                </a:lnTo>
                <a:lnTo>
                  <a:pt x="84320" y="10660"/>
                </a:lnTo>
                <a:lnTo>
                  <a:pt x="84310" y="10660"/>
                </a:lnTo>
                <a:lnTo>
                  <a:pt x="84310" y="10650"/>
                </a:lnTo>
                <a:lnTo>
                  <a:pt x="84300" y="10650"/>
                </a:lnTo>
                <a:lnTo>
                  <a:pt x="84290" y="10650"/>
                </a:lnTo>
                <a:lnTo>
                  <a:pt x="84280" y="10650"/>
                </a:lnTo>
                <a:lnTo>
                  <a:pt x="84280" y="10640"/>
                </a:lnTo>
                <a:lnTo>
                  <a:pt x="84260" y="10640"/>
                </a:lnTo>
                <a:lnTo>
                  <a:pt x="84260" y="10650"/>
                </a:lnTo>
                <a:lnTo>
                  <a:pt x="84270" y="10650"/>
                </a:lnTo>
                <a:lnTo>
                  <a:pt x="84270" y="10660"/>
                </a:lnTo>
                <a:lnTo>
                  <a:pt x="84280" y="10660"/>
                </a:lnTo>
                <a:lnTo>
                  <a:pt x="84280" y="10680"/>
                </a:lnTo>
                <a:lnTo>
                  <a:pt x="84270" y="10680"/>
                </a:lnTo>
                <a:lnTo>
                  <a:pt x="84260" y="10680"/>
                </a:lnTo>
                <a:lnTo>
                  <a:pt x="84250" y="10680"/>
                </a:lnTo>
                <a:lnTo>
                  <a:pt x="84250" y="10690"/>
                </a:lnTo>
                <a:lnTo>
                  <a:pt x="84240" y="10690"/>
                </a:lnTo>
                <a:lnTo>
                  <a:pt x="84240" y="10700"/>
                </a:lnTo>
                <a:lnTo>
                  <a:pt x="84230" y="10700"/>
                </a:lnTo>
                <a:lnTo>
                  <a:pt x="84250" y="10700"/>
                </a:lnTo>
                <a:lnTo>
                  <a:pt x="84260" y="10700"/>
                </a:lnTo>
                <a:lnTo>
                  <a:pt x="84260" y="10690"/>
                </a:lnTo>
                <a:lnTo>
                  <a:pt x="84280" y="10690"/>
                </a:lnTo>
                <a:lnTo>
                  <a:pt x="84280" y="10680"/>
                </a:lnTo>
                <a:lnTo>
                  <a:pt x="84290" y="10680"/>
                </a:lnTo>
                <a:lnTo>
                  <a:pt x="84290" y="10690"/>
                </a:lnTo>
                <a:lnTo>
                  <a:pt x="84300" y="10690"/>
                </a:lnTo>
                <a:lnTo>
                  <a:pt x="84300" y="10710"/>
                </a:lnTo>
                <a:lnTo>
                  <a:pt x="84300" y="10730"/>
                </a:lnTo>
                <a:lnTo>
                  <a:pt x="84310" y="10730"/>
                </a:lnTo>
                <a:lnTo>
                  <a:pt x="84310" y="10740"/>
                </a:lnTo>
                <a:lnTo>
                  <a:pt x="84320" y="10740"/>
                </a:lnTo>
                <a:lnTo>
                  <a:pt x="84320" y="10730"/>
                </a:lnTo>
                <a:lnTo>
                  <a:pt x="84310" y="10730"/>
                </a:lnTo>
                <a:lnTo>
                  <a:pt x="84310" y="10690"/>
                </a:lnTo>
                <a:lnTo>
                  <a:pt x="84320" y="10690"/>
                </a:lnTo>
                <a:lnTo>
                  <a:pt x="84320" y="10680"/>
                </a:lnTo>
                <a:lnTo>
                  <a:pt x="84340" y="10680"/>
                </a:lnTo>
                <a:lnTo>
                  <a:pt x="84340" y="10690"/>
                </a:lnTo>
                <a:lnTo>
                  <a:pt x="84350" y="10690"/>
                </a:lnTo>
                <a:lnTo>
                  <a:pt x="84350" y="10700"/>
                </a:lnTo>
                <a:lnTo>
                  <a:pt x="84350" y="10710"/>
                </a:lnTo>
                <a:lnTo>
                  <a:pt x="84350" y="10720"/>
                </a:lnTo>
                <a:lnTo>
                  <a:pt x="84360" y="10720"/>
                </a:lnTo>
                <a:lnTo>
                  <a:pt x="84360" y="10690"/>
                </a:lnTo>
                <a:lnTo>
                  <a:pt x="84360" y="10680"/>
                </a:lnTo>
                <a:lnTo>
                  <a:pt x="84350" y="10680"/>
                </a:lnTo>
                <a:lnTo>
                  <a:pt x="84350" y="10660"/>
                </a:lnTo>
                <a:lnTo>
                  <a:pt x="84360" y="10660"/>
                </a:lnTo>
                <a:lnTo>
                  <a:pt x="84370" y="10660"/>
                </a:lnTo>
                <a:lnTo>
                  <a:pt x="84370" y="10650"/>
                </a:lnTo>
                <a:lnTo>
                  <a:pt x="84370" y="10600"/>
                </a:lnTo>
                <a:lnTo>
                  <a:pt x="84380" y="10600"/>
                </a:lnTo>
                <a:lnTo>
                  <a:pt x="84380" y="10590"/>
                </a:lnTo>
                <a:lnTo>
                  <a:pt x="84390" y="10590"/>
                </a:lnTo>
                <a:lnTo>
                  <a:pt x="84410" y="10590"/>
                </a:lnTo>
                <a:lnTo>
                  <a:pt x="84420" y="10590"/>
                </a:lnTo>
                <a:lnTo>
                  <a:pt x="84420" y="10580"/>
                </a:lnTo>
                <a:lnTo>
                  <a:pt x="84430" y="10580"/>
                </a:lnTo>
                <a:lnTo>
                  <a:pt x="84430" y="10600"/>
                </a:lnTo>
                <a:lnTo>
                  <a:pt x="84410" y="10600"/>
                </a:lnTo>
                <a:lnTo>
                  <a:pt x="84410" y="10610"/>
                </a:lnTo>
                <a:lnTo>
                  <a:pt x="84410" y="10620"/>
                </a:lnTo>
                <a:lnTo>
                  <a:pt x="84420" y="10620"/>
                </a:lnTo>
                <a:lnTo>
                  <a:pt x="84420" y="10640"/>
                </a:lnTo>
                <a:lnTo>
                  <a:pt x="84430" y="10640"/>
                </a:lnTo>
                <a:lnTo>
                  <a:pt x="84430" y="10680"/>
                </a:lnTo>
                <a:lnTo>
                  <a:pt x="84420" y="10680"/>
                </a:lnTo>
                <a:lnTo>
                  <a:pt x="84420" y="10720"/>
                </a:lnTo>
                <a:lnTo>
                  <a:pt x="84440" y="10720"/>
                </a:lnTo>
                <a:lnTo>
                  <a:pt x="84440" y="10740"/>
                </a:lnTo>
                <a:lnTo>
                  <a:pt x="84430" y="10740"/>
                </a:lnTo>
                <a:lnTo>
                  <a:pt x="84430" y="10750"/>
                </a:lnTo>
                <a:lnTo>
                  <a:pt x="84430" y="10760"/>
                </a:lnTo>
                <a:lnTo>
                  <a:pt x="84420" y="10760"/>
                </a:lnTo>
                <a:lnTo>
                  <a:pt x="84410" y="10760"/>
                </a:lnTo>
                <a:lnTo>
                  <a:pt x="84410" y="10770"/>
                </a:lnTo>
                <a:lnTo>
                  <a:pt x="84410" y="10780"/>
                </a:lnTo>
                <a:lnTo>
                  <a:pt x="84400" y="10780"/>
                </a:lnTo>
                <a:lnTo>
                  <a:pt x="84400" y="10790"/>
                </a:lnTo>
                <a:lnTo>
                  <a:pt x="84390" y="10790"/>
                </a:lnTo>
                <a:lnTo>
                  <a:pt x="84390" y="10800"/>
                </a:lnTo>
                <a:lnTo>
                  <a:pt x="84380" y="10800"/>
                </a:lnTo>
                <a:lnTo>
                  <a:pt x="84380" y="10810"/>
                </a:lnTo>
                <a:lnTo>
                  <a:pt x="84370" y="10810"/>
                </a:lnTo>
                <a:lnTo>
                  <a:pt x="84360" y="10810"/>
                </a:lnTo>
                <a:lnTo>
                  <a:pt x="84360" y="10820"/>
                </a:lnTo>
                <a:lnTo>
                  <a:pt x="84370" y="10820"/>
                </a:lnTo>
                <a:lnTo>
                  <a:pt x="84380" y="10820"/>
                </a:lnTo>
                <a:lnTo>
                  <a:pt x="84390" y="10820"/>
                </a:lnTo>
                <a:lnTo>
                  <a:pt x="84390" y="10810"/>
                </a:lnTo>
                <a:lnTo>
                  <a:pt x="84400" y="10810"/>
                </a:lnTo>
                <a:lnTo>
                  <a:pt x="84400" y="10800"/>
                </a:lnTo>
                <a:lnTo>
                  <a:pt x="84410" y="10800"/>
                </a:lnTo>
                <a:lnTo>
                  <a:pt x="84410" y="10790"/>
                </a:lnTo>
                <a:lnTo>
                  <a:pt x="84420" y="10790"/>
                </a:lnTo>
                <a:lnTo>
                  <a:pt x="84420" y="10800"/>
                </a:lnTo>
                <a:lnTo>
                  <a:pt x="84420" y="10810"/>
                </a:lnTo>
                <a:lnTo>
                  <a:pt x="84430" y="10810"/>
                </a:lnTo>
                <a:lnTo>
                  <a:pt x="84430" y="10820"/>
                </a:lnTo>
                <a:lnTo>
                  <a:pt x="84430" y="10840"/>
                </a:lnTo>
                <a:lnTo>
                  <a:pt x="84430" y="10850"/>
                </a:lnTo>
                <a:lnTo>
                  <a:pt x="84440" y="10850"/>
                </a:lnTo>
                <a:lnTo>
                  <a:pt x="84440" y="10870"/>
                </a:lnTo>
                <a:lnTo>
                  <a:pt x="84440" y="10880"/>
                </a:lnTo>
                <a:lnTo>
                  <a:pt x="84450" y="10880"/>
                </a:lnTo>
                <a:lnTo>
                  <a:pt x="84470" y="10880"/>
                </a:lnTo>
                <a:lnTo>
                  <a:pt x="84520" y="10880"/>
                </a:lnTo>
                <a:lnTo>
                  <a:pt x="84520" y="10890"/>
                </a:lnTo>
                <a:lnTo>
                  <a:pt x="84520" y="10900"/>
                </a:lnTo>
                <a:lnTo>
                  <a:pt x="84530" y="10900"/>
                </a:lnTo>
                <a:lnTo>
                  <a:pt x="84530" y="10910"/>
                </a:lnTo>
                <a:lnTo>
                  <a:pt x="84540" y="10910"/>
                </a:lnTo>
                <a:lnTo>
                  <a:pt x="84540" y="10940"/>
                </a:lnTo>
                <a:lnTo>
                  <a:pt x="84540" y="10960"/>
                </a:lnTo>
                <a:lnTo>
                  <a:pt x="84550" y="10960"/>
                </a:lnTo>
                <a:lnTo>
                  <a:pt x="84560" y="10960"/>
                </a:lnTo>
                <a:lnTo>
                  <a:pt x="84560" y="10970"/>
                </a:lnTo>
                <a:lnTo>
                  <a:pt x="84570" y="10970"/>
                </a:lnTo>
                <a:lnTo>
                  <a:pt x="84570" y="10960"/>
                </a:lnTo>
                <a:lnTo>
                  <a:pt x="84580" y="10960"/>
                </a:lnTo>
                <a:lnTo>
                  <a:pt x="84580" y="10970"/>
                </a:lnTo>
                <a:lnTo>
                  <a:pt x="84590" y="10970"/>
                </a:lnTo>
                <a:lnTo>
                  <a:pt x="84600" y="10970"/>
                </a:lnTo>
                <a:lnTo>
                  <a:pt x="84620" y="10970"/>
                </a:lnTo>
                <a:lnTo>
                  <a:pt x="84620" y="10980"/>
                </a:lnTo>
                <a:lnTo>
                  <a:pt x="84640" y="10980"/>
                </a:lnTo>
                <a:lnTo>
                  <a:pt x="84660" y="10980"/>
                </a:lnTo>
                <a:lnTo>
                  <a:pt x="84670" y="10980"/>
                </a:lnTo>
                <a:lnTo>
                  <a:pt x="84670" y="11000"/>
                </a:lnTo>
                <a:lnTo>
                  <a:pt x="84680" y="11000"/>
                </a:lnTo>
                <a:lnTo>
                  <a:pt x="84680" y="11010"/>
                </a:lnTo>
                <a:lnTo>
                  <a:pt x="84690" y="11010"/>
                </a:lnTo>
                <a:lnTo>
                  <a:pt x="84690" y="11020"/>
                </a:lnTo>
                <a:lnTo>
                  <a:pt x="84710" y="11020"/>
                </a:lnTo>
                <a:lnTo>
                  <a:pt x="84710" y="11040"/>
                </a:lnTo>
                <a:lnTo>
                  <a:pt x="84720" y="11040"/>
                </a:lnTo>
                <a:lnTo>
                  <a:pt x="84720" y="11050"/>
                </a:lnTo>
                <a:lnTo>
                  <a:pt x="84730" y="11050"/>
                </a:lnTo>
                <a:lnTo>
                  <a:pt x="84730" y="11060"/>
                </a:lnTo>
                <a:lnTo>
                  <a:pt x="84740" y="11060"/>
                </a:lnTo>
                <a:lnTo>
                  <a:pt x="84750" y="11060"/>
                </a:lnTo>
                <a:lnTo>
                  <a:pt x="84750" y="11070"/>
                </a:lnTo>
                <a:lnTo>
                  <a:pt x="84760" y="11070"/>
                </a:lnTo>
                <a:lnTo>
                  <a:pt x="84770" y="11070"/>
                </a:lnTo>
                <a:lnTo>
                  <a:pt x="84770" y="11080"/>
                </a:lnTo>
                <a:lnTo>
                  <a:pt x="84780" y="11080"/>
                </a:lnTo>
                <a:lnTo>
                  <a:pt x="84790" y="11080"/>
                </a:lnTo>
                <a:lnTo>
                  <a:pt x="84790" y="11090"/>
                </a:lnTo>
                <a:lnTo>
                  <a:pt x="84800" y="11090"/>
                </a:lnTo>
                <a:lnTo>
                  <a:pt x="84800" y="11100"/>
                </a:lnTo>
                <a:lnTo>
                  <a:pt x="84810" y="11100"/>
                </a:lnTo>
                <a:lnTo>
                  <a:pt x="84840" y="11100"/>
                </a:lnTo>
                <a:lnTo>
                  <a:pt x="84840" y="11110"/>
                </a:lnTo>
                <a:lnTo>
                  <a:pt x="84860" y="11110"/>
                </a:lnTo>
                <a:lnTo>
                  <a:pt x="84870" y="11110"/>
                </a:lnTo>
                <a:lnTo>
                  <a:pt x="84870" y="11100"/>
                </a:lnTo>
                <a:lnTo>
                  <a:pt x="84860" y="11100"/>
                </a:lnTo>
                <a:lnTo>
                  <a:pt x="84860" y="11090"/>
                </a:lnTo>
                <a:lnTo>
                  <a:pt x="84860" y="11080"/>
                </a:lnTo>
                <a:lnTo>
                  <a:pt x="84850" y="11080"/>
                </a:lnTo>
                <a:lnTo>
                  <a:pt x="84850" y="11070"/>
                </a:lnTo>
                <a:lnTo>
                  <a:pt x="84840" y="11070"/>
                </a:lnTo>
                <a:lnTo>
                  <a:pt x="84830" y="11070"/>
                </a:lnTo>
                <a:lnTo>
                  <a:pt x="84830" y="11060"/>
                </a:lnTo>
                <a:lnTo>
                  <a:pt x="84820" y="11060"/>
                </a:lnTo>
                <a:lnTo>
                  <a:pt x="84820" y="11050"/>
                </a:lnTo>
                <a:lnTo>
                  <a:pt x="84810" y="11050"/>
                </a:lnTo>
                <a:lnTo>
                  <a:pt x="84810" y="11010"/>
                </a:lnTo>
                <a:lnTo>
                  <a:pt x="84810" y="11000"/>
                </a:lnTo>
                <a:lnTo>
                  <a:pt x="84800" y="11000"/>
                </a:lnTo>
                <a:lnTo>
                  <a:pt x="84800" y="10970"/>
                </a:lnTo>
                <a:lnTo>
                  <a:pt x="84790" y="10970"/>
                </a:lnTo>
                <a:lnTo>
                  <a:pt x="84780" y="10970"/>
                </a:lnTo>
                <a:lnTo>
                  <a:pt x="84780" y="10960"/>
                </a:lnTo>
                <a:lnTo>
                  <a:pt x="84780" y="10950"/>
                </a:lnTo>
                <a:lnTo>
                  <a:pt x="84780" y="10930"/>
                </a:lnTo>
                <a:lnTo>
                  <a:pt x="84760" y="10930"/>
                </a:lnTo>
                <a:lnTo>
                  <a:pt x="84760" y="10920"/>
                </a:lnTo>
                <a:lnTo>
                  <a:pt x="84750" y="10920"/>
                </a:lnTo>
                <a:lnTo>
                  <a:pt x="84750" y="10910"/>
                </a:lnTo>
                <a:lnTo>
                  <a:pt x="84750" y="10880"/>
                </a:lnTo>
                <a:lnTo>
                  <a:pt x="84730" y="10880"/>
                </a:lnTo>
                <a:lnTo>
                  <a:pt x="84690" y="10880"/>
                </a:lnTo>
                <a:lnTo>
                  <a:pt x="84690" y="10870"/>
                </a:lnTo>
                <a:lnTo>
                  <a:pt x="84670" y="10870"/>
                </a:lnTo>
                <a:lnTo>
                  <a:pt x="84670" y="10860"/>
                </a:lnTo>
                <a:lnTo>
                  <a:pt x="84660" y="10860"/>
                </a:lnTo>
                <a:lnTo>
                  <a:pt x="84660" y="10850"/>
                </a:lnTo>
                <a:lnTo>
                  <a:pt x="84650" y="10850"/>
                </a:lnTo>
                <a:lnTo>
                  <a:pt x="84650" y="10840"/>
                </a:lnTo>
                <a:lnTo>
                  <a:pt x="84640" y="10840"/>
                </a:lnTo>
                <a:lnTo>
                  <a:pt x="84640" y="10830"/>
                </a:lnTo>
                <a:lnTo>
                  <a:pt x="84640" y="10810"/>
                </a:lnTo>
                <a:lnTo>
                  <a:pt x="84630" y="10810"/>
                </a:lnTo>
                <a:lnTo>
                  <a:pt x="84630" y="10800"/>
                </a:lnTo>
                <a:lnTo>
                  <a:pt x="84630" y="10790"/>
                </a:lnTo>
                <a:lnTo>
                  <a:pt x="84620" y="10790"/>
                </a:lnTo>
                <a:lnTo>
                  <a:pt x="84620" y="10780"/>
                </a:lnTo>
                <a:lnTo>
                  <a:pt x="84610" y="10780"/>
                </a:lnTo>
                <a:lnTo>
                  <a:pt x="84610" y="10720"/>
                </a:lnTo>
                <a:lnTo>
                  <a:pt x="84610" y="10690"/>
                </a:lnTo>
                <a:lnTo>
                  <a:pt x="84610" y="10670"/>
                </a:lnTo>
                <a:lnTo>
                  <a:pt x="84620" y="10670"/>
                </a:lnTo>
                <a:lnTo>
                  <a:pt x="84630" y="10670"/>
                </a:lnTo>
                <a:lnTo>
                  <a:pt x="84630" y="10650"/>
                </a:lnTo>
                <a:lnTo>
                  <a:pt x="84630" y="10640"/>
                </a:lnTo>
                <a:lnTo>
                  <a:pt x="84650" y="10640"/>
                </a:lnTo>
                <a:lnTo>
                  <a:pt x="84660" y="10640"/>
                </a:lnTo>
                <a:lnTo>
                  <a:pt x="84660" y="10610"/>
                </a:lnTo>
                <a:lnTo>
                  <a:pt x="84660" y="10590"/>
                </a:lnTo>
                <a:lnTo>
                  <a:pt x="84660" y="10580"/>
                </a:lnTo>
                <a:lnTo>
                  <a:pt x="84640" y="10580"/>
                </a:lnTo>
                <a:lnTo>
                  <a:pt x="84640" y="10560"/>
                </a:lnTo>
                <a:lnTo>
                  <a:pt x="84650" y="10560"/>
                </a:lnTo>
                <a:lnTo>
                  <a:pt x="84650" y="10550"/>
                </a:lnTo>
                <a:lnTo>
                  <a:pt x="84660" y="10550"/>
                </a:lnTo>
                <a:lnTo>
                  <a:pt x="84660" y="10530"/>
                </a:lnTo>
                <a:lnTo>
                  <a:pt x="84660" y="10510"/>
                </a:lnTo>
                <a:lnTo>
                  <a:pt x="84650" y="10510"/>
                </a:lnTo>
                <a:lnTo>
                  <a:pt x="84630" y="10510"/>
                </a:lnTo>
                <a:lnTo>
                  <a:pt x="84630" y="10500"/>
                </a:lnTo>
                <a:lnTo>
                  <a:pt x="84620" y="10500"/>
                </a:lnTo>
                <a:lnTo>
                  <a:pt x="84620" y="10470"/>
                </a:lnTo>
                <a:lnTo>
                  <a:pt x="84610" y="10470"/>
                </a:lnTo>
                <a:lnTo>
                  <a:pt x="84610" y="10460"/>
                </a:lnTo>
                <a:lnTo>
                  <a:pt x="84600" y="10460"/>
                </a:lnTo>
                <a:lnTo>
                  <a:pt x="84600" y="10470"/>
                </a:lnTo>
                <a:lnTo>
                  <a:pt x="84590" y="10470"/>
                </a:lnTo>
                <a:lnTo>
                  <a:pt x="84580" y="10470"/>
                </a:lnTo>
                <a:lnTo>
                  <a:pt x="84580" y="10450"/>
                </a:lnTo>
                <a:lnTo>
                  <a:pt x="84590" y="10450"/>
                </a:lnTo>
                <a:lnTo>
                  <a:pt x="84590" y="10430"/>
                </a:lnTo>
                <a:lnTo>
                  <a:pt x="84580" y="10430"/>
                </a:lnTo>
                <a:lnTo>
                  <a:pt x="84580" y="10420"/>
                </a:lnTo>
                <a:lnTo>
                  <a:pt x="84570" y="10420"/>
                </a:lnTo>
                <a:lnTo>
                  <a:pt x="84560" y="10420"/>
                </a:lnTo>
                <a:lnTo>
                  <a:pt x="84560" y="10410"/>
                </a:lnTo>
                <a:lnTo>
                  <a:pt x="84560" y="10390"/>
                </a:lnTo>
                <a:lnTo>
                  <a:pt x="84570" y="10390"/>
                </a:lnTo>
                <a:lnTo>
                  <a:pt x="84570" y="10380"/>
                </a:lnTo>
                <a:lnTo>
                  <a:pt x="84570" y="10390"/>
                </a:lnTo>
                <a:lnTo>
                  <a:pt x="84590" y="10390"/>
                </a:lnTo>
                <a:lnTo>
                  <a:pt x="84590" y="10380"/>
                </a:lnTo>
                <a:lnTo>
                  <a:pt x="84600" y="10380"/>
                </a:lnTo>
                <a:lnTo>
                  <a:pt x="84600" y="10370"/>
                </a:lnTo>
                <a:lnTo>
                  <a:pt x="84590" y="10370"/>
                </a:lnTo>
                <a:lnTo>
                  <a:pt x="84590" y="10360"/>
                </a:lnTo>
                <a:lnTo>
                  <a:pt x="84590" y="10350"/>
                </a:lnTo>
                <a:lnTo>
                  <a:pt x="84580" y="10350"/>
                </a:lnTo>
                <a:lnTo>
                  <a:pt x="84580" y="10340"/>
                </a:lnTo>
                <a:lnTo>
                  <a:pt x="84570" y="10340"/>
                </a:lnTo>
                <a:lnTo>
                  <a:pt x="84570" y="10330"/>
                </a:lnTo>
                <a:lnTo>
                  <a:pt x="84570" y="10320"/>
                </a:lnTo>
                <a:lnTo>
                  <a:pt x="84560" y="10320"/>
                </a:lnTo>
                <a:lnTo>
                  <a:pt x="84560" y="10310"/>
                </a:lnTo>
                <a:lnTo>
                  <a:pt x="84550" y="10310"/>
                </a:lnTo>
                <a:lnTo>
                  <a:pt x="84550" y="10300"/>
                </a:lnTo>
                <a:lnTo>
                  <a:pt x="84540" y="10300"/>
                </a:lnTo>
                <a:lnTo>
                  <a:pt x="84540" y="10290"/>
                </a:lnTo>
                <a:lnTo>
                  <a:pt x="84540" y="10270"/>
                </a:lnTo>
                <a:lnTo>
                  <a:pt x="84540" y="10260"/>
                </a:lnTo>
                <a:lnTo>
                  <a:pt x="84550" y="10260"/>
                </a:lnTo>
                <a:lnTo>
                  <a:pt x="84550" y="10250"/>
                </a:lnTo>
                <a:lnTo>
                  <a:pt x="84550" y="10240"/>
                </a:lnTo>
                <a:lnTo>
                  <a:pt x="84560" y="10240"/>
                </a:lnTo>
                <a:lnTo>
                  <a:pt x="84560" y="10250"/>
                </a:lnTo>
                <a:lnTo>
                  <a:pt x="84570" y="10250"/>
                </a:lnTo>
                <a:lnTo>
                  <a:pt x="84580" y="10250"/>
                </a:lnTo>
                <a:lnTo>
                  <a:pt x="84580" y="10240"/>
                </a:lnTo>
                <a:lnTo>
                  <a:pt x="84600" y="10240"/>
                </a:lnTo>
                <a:lnTo>
                  <a:pt x="84600" y="10250"/>
                </a:lnTo>
                <a:lnTo>
                  <a:pt x="84620" y="10250"/>
                </a:lnTo>
                <a:lnTo>
                  <a:pt x="84630" y="10250"/>
                </a:lnTo>
                <a:lnTo>
                  <a:pt x="84630" y="10260"/>
                </a:lnTo>
                <a:lnTo>
                  <a:pt x="84640" y="10260"/>
                </a:lnTo>
                <a:lnTo>
                  <a:pt x="84640" y="10270"/>
                </a:lnTo>
                <a:lnTo>
                  <a:pt x="84650" y="10270"/>
                </a:lnTo>
                <a:lnTo>
                  <a:pt x="84660" y="10270"/>
                </a:lnTo>
                <a:lnTo>
                  <a:pt x="84660" y="10280"/>
                </a:lnTo>
                <a:lnTo>
                  <a:pt x="84670" y="10280"/>
                </a:lnTo>
                <a:lnTo>
                  <a:pt x="84680" y="10280"/>
                </a:lnTo>
                <a:lnTo>
                  <a:pt x="84680" y="10290"/>
                </a:lnTo>
                <a:lnTo>
                  <a:pt x="84690" y="10290"/>
                </a:lnTo>
                <a:lnTo>
                  <a:pt x="84690" y="10300"/>
                </a:lnTo>
                <a:lnTo>
                  <a:pt x="84690" y="10310"/>
                </a:lnTo>
                <a:lnTo>
                  <a:pt x="84700" y="10310"/>
                </a:lnTo>
                <a:lnTo>
                  <a:pt x="84710" y="10310"/>
                </a:lnTo>
                <a:lnTo>
                  <a:pt x="84710" y="10320"/>
                </a:lnTo>
                <a:lnTo>
                  <a:pt x="84710" y="10330"/>
                </a:lnTo>
                <a:lnTo>
                  <a:pt x="84720" y="10330"/>
                </a:lnTo>
                <a:lnTo>
                  <a:pt x="84720" y="10340"/>
                </a:lnTo>
                <a:lnTo>
                  <a:pt x="84730" y="10340"/>
                </a:lnTo>
                <a:lnTo>
                  <a:pt x="84730" y="10350"/>
                </a:lnTo>
                <a:lnTo>
                  <a:pt x="84730" y="10360"/>
                </a:lnTo>
                <a:lnTo>
                  <a:pt x="84780" y="10360"/>
                </a:lnTo>
                <a:lnTo>
                  <a:pt x="84780" y="10370"/>
                </a:lnTo>
                <a:lnTo>
                  <a:pt x="84790" y="10370"/>
                </a:lnTo>
                <a:lnTo>
                  <a:pt x="84790" y="10380"/>
                </a:lnTo>
                <a:lnTo>
                  <a:pt x="84800" y="10380"/>
                </a:lnTo>
                <a:lnTo>
                  <a:pt x="84800" y="10390"/>
                </a:lnTo>
                <a:lnTo>
                  <a:pt x="84810" y="10390"/>
                </a:lnTo>
                <a:lnTo>
                  <a:pt x="84810" y="10400"/>
                </a:lnTo>
                <a:lnTo>
                  <a:pt x="84800" y="10400"/>
                </a:lnTo>
                <a:lnTo>
                  <a:pt x="84800" y="10410"/>
                </a:lnTo>
                <a:lnTo>
                  <a:pt x="84800" y="10420"/>
                </a:lnTo>
                <a:lnTo>
                  <a:pt x="84810" y="10420"/>
                </a:lnTo>
                <a:lnTo>
                  <a:pt x="84810" y="10430"/>
                </a:lnTo>
                <a:lnTo>
                  <a:pt x="84810" y="10440"/>
                </a:lnTo>
                <a:lnTo>
                  <a:pt x="84820" y="10440"/>
                </a:lnTo>
                <a:lnTo>
                  <a:pt x="84820" y="10450"/>
                </a:lnTo>
                <a:lnTo>
                  <a:pt x="84830" y="10450"/>
                </a:lnTo>
                <a:lnTo>
                  <a:pt x="84830" y="10480"/>
                </a:lnTo>
                <a:lnTo>
                  <a:pt x="84830" y="10500"/>
                </a:lnTo>
                <a:lnTo>
                  <a:pt x="84830" y="10510"/>
                </a:lnTo>
                <a:lnTo>
                  <a:pt x="84820" y="10510"/>
                </a:lnTo>
                <a:lnTo>
                  <a:pt x="84820" y="10520"/>
                </a:lnTo>
                <a:lnTo>
                  <a:pt x="84810" y="10520"/>
                </a:lnTo>
                <a:lnTo>
                  <a:pt x="84810" y="10530"/>
                </a:lnTo>
                <a:lnTo>
                  <a:pt x="84790" y="10530"/>
                </a:lnTo>
                <a:lnTo>
                  <a:pt x="84790" y="10540"/>
                </a:lnTo>
                <a:lnTo>
                  <a:pt x="84810" y="10540"/>
                </a:lnTo>
                <a:lnTo>
                  <a:pt x="84810" y="10550"/>
                </a:lnTo>
                <a:lnTo>
                  <a:pt x="84810" y="10540"/>
                </a:lnTo>
                <a:lnTo>
                  <a:pt x="84820" y="10540"/>
                </a:lnTo>
                <a:lnTo>
                  <a:pt x="84840" y="10540"/>
                </a:lnTo>
                <a:lnTo>
                  <a:pt x="84840" y="10530"/>
                </a:lnTo>
                <a:lnTo>
                  <a:pt x="84850" y="10530"/>
                </a:lnTo>
                <a:lnTo>
                  <a:pt x="84860" y="10530"/>
                </a:lnTo>
                <a:lnTo>
                  <a:pt x="84870" y="10530"/>
                </a:lnTo>
                <a:lnTo>
                  <a:pt x="84870" y="10540"/>
                </a:lnTo>
                <a:lnTo>
                  <a:pt x="84870" y="10520"/>
                </a:lnTo>
                <a:lnTo>
                  <a:pt x="84870" y="10510"/>
                </a:lnTo>
                <a:lnTo>
                  <a:pt x="84880" y="10510"/>
                </a:lnTo>
                <a:lnTo>
                  <a:pt x="84890" y="10510"/>
                </a:lnTo>
                <a:lnTo>
                  <a:pt x="84890" y="10520"/>
                </a:lnTo>
                <a:lnTo>
                  <a:pt x="84900" y="10520"/>
                </a:lnTo>
                <a:lnTo>
                  <a:pt x="84900" y="10530"/>
                </a:lnTo>
                <a:lnTo>
                  <a:pt x="84900" y="10540"/>
                </a:lnTo>
                <a:lnTo>
                  <a:pt x="84910" y="10540"/>
                </a:lnTo>
                <a:lnTo>
                  <a:pt x="84910" y="10550"/>
                </a:lnTo>
                <a:lnTo>
                  <a:pt x="84920" y="10550"/>
                </a:lnTo>
                <a:lnTo>
                  <a:pt x="84920" y="10560"/>
                </a:lnTo>
                <a:lnTo>
                  <a:pt x="84920" y="10580"/>
                </a:lnTo>
                <a:lnTo>
                  <a:pt x="84930" y="10580"/>
                </a:lnTo>
                <a:lnTo>
                  <a:pt x="84930" y="10590"/>
                </a:lnTo>
                <a:lnTo>
                  <a:pt x="84930" y="10580"/>
                </a:lnTo>
                <a:lnTo>
                  <a:pt x="84940" y="10580"/>
                </a:lnTo>
                <a:lnTo>
                  <a:pt x="84950" y="10580"/>
                </a:lnTo>
                <a:lnTo>
                  <a:pt x="84950" y="10600"/>
                </a:lnTo>
                <a:lnTo>
                  <a:pt x="84960" y="10600"/>
                </a:lnTo>
                <a:lnTo>
                  <a:pt x="84960" y="10610"/>
                </a:lnTo>
                <a:lnTo>
                  <a:pt x="84960" y="10650"/>
                </a:lnTo>
                <a:lnTo>
                  <a:pt x="84970" y="10650"/>
                </a:lnTo>
                <a:lnTo>
                  <a:pt x="84970" y="10670"/>
                </a:lnTo>
                <a:lnTo>
                  <a:pt x="84980" y="10670"/>
                </a:lnTo>
                <a:lnTo>
                  <a:pt x="84980" y="10680"/>
                </a:lnTo>
                <a:lnTo>
                  <a:pt x="84990" y="10680"/>
                </a:lnTo>
                <a:lnTo>
                  <a:pt x="84990" y="10690"/>
                </a:lnTo>
                <a:lnTo>
                  <a:pt x="85000" y="10690"/>
                </a:lnTo>
                <a:lnTo>
                  <a:pt x="85000" y="10700"/>
                </a:lnTo>
                <a:lnTo>
                  <a:pt x="85000" y="10710"/>
                </a:lnTo>
                <a:lnTo>
                  <a:pt x="85010" y="10710"/>
                </a:lnTo>
                <a:lnTo>
                  <a:pt x="85010" y="10720"/>
                </a:lnTo>
                <a:lnTo>
                  <a:pt x="85010" y="10710"/>
                </a:lnTo>
                <a:lnTo>
                  <a:pt x="85010" y="10740"/>
                </a:lnTo>
                <a:lnTo>
                  <a:pt x="85010" y="10750"/>
                </a:lnTo>
                <a:lnTo>
                  <a:pt x="85020" y="10750"/>
                </a:lnTo>
                <a:lnTo>
                  <a:pt x="85030" y="10750"/>
                </a:lnTo>
                <a:lnTo>
                  <a:pt x="85030" y="10730"/>
                </a:lnTo>
                <a:lnTo>
                  <a:pt x="85030" y="10720"/>
                </a:lnTo>
                <a:lnTo>
                  <a:pt x="85030" y="10710"/>
                </a:lnTo>
                <a:lnTo>
                  <a:pt x="85040" y="10720"/>
                </a:lnTo>
                <a:lnTo>
                  <a:pt x="85040" y="10710"/>
                </a:lnTo>
                <a:lnTo>
                  <a:pt x="85040" y="10680"/>
                </a:lnTo>
                <a:lnTo>
                  <a:pt x="85050" y="10680"/>
                </a:lnTo>
                <a:lnTo>
                  <a:pt x="85060" y="10680"/>
                </a:lnTo>
                <a:lnTo>
                  <a:pt x="85060" y="10690"/>
                </a:lnTo>
                <a:lnTo>
                  <a:pt x="85060" y="10700"/>
                </a:lnTo>
                <a:lnTo>
                  <a:pt x="85070" y="10700"/>
                </a:lnTo>
                <a:lnTo>
                  <a:pt x="85070" y="10730"/>
                </a:lnTo>
                <a:lnTo>
                  <a:pt x="85070" y="10750"/>
                </a:lnTo>
                <a:lnTo>
                  <a:pt x="85060" y="10750"/>
                </a:lnTo>
                <a:lnTo>
                  <a:pt x="85060" y="10770"/>
                </a:lnTo>
                <a:lnTo>
                  <a:pt x="85060" y="10780"/>
                </a:lnTo>
                <a:lnTo>
                  <a:pt x="85050" y="10780"/>
                </a:lnTo>
                <a:lnTo>
                  <a:pt x="85040" y="10780"/>
                </a:lnTo>
                <a:lnTo>
                  <a:pt x="85040" y="10790"/>
                </a:lnTo>
                <a:lnTo>
                  <a:pt x="85040" y="10800"/>
                </a:lnTo>
                <a:lnTo>
                  <a:pt x="85060" y="10800"/>
                </a:lnTo>
                <a:lnTo>
                  <a:pt x="85060" y="10810"/>
                </a:lnTo>
                <a:lnTo>
                  <a:pt x="85060" y="10820"/>
                </a:lnTo>
                <a:lnTo>
                  <a:pt x="85070" y="10820"/>
                </a:lnTo>
                <a:lnTo>
                  <a:pt x="85070" y="10830"/>
                </a:lnTo>
                <a:lnTo>
                  <a:pt x="85080" y="10830"/>
                </a:lnTo>
                <a:lnTo>
                  <a:pt x="85080" y="10860"/>
                </a:lnTo>
                <a:lnTo>
                  <a:pt x="85090" y="10860"/>
                </a:lnTo>
                <a:lnTo>
                  <a:pt x="85090" y="10850"/>
                </a:lnTo>
                <a:lnTo>
                  <a:pt x="85100" y="10850"/>
                </a:lnTo>
                <a:lnTo>
                  <a:pt x="85100" y="10860"/>
                </a:lnTo>
                <a:lnTo>
                  <a:pt x="85110" y="10860"/>
                </a:lnTo>
                <a:lnTo>
                  <a:pt x="85110" y="10870"/>
                </a:lnTo>
                <a:lnTo>
                  <a:pt x="85120" y="10870"/>
                </a:lnTo>
                <a:lnTo>
                  <a:pt x="85120" y="10880"/>
                </a:lnTo>
                <a:lnTo>
                  <a:pt x="85130" y="10880"/>
                </a:lnTo>
                <a:lnTo>
                  <a:pt x="85140" y="10880"/>
                </a:lnTo>
                <a:lnTo>
                  <a:pt x="85140" y="10890"/>
                </a:lnTo>
                <a:lnTo>
                  <a:pt x="85150" y="10890"/>
                </a:lnTo>
                <a:lnTo>
                  <a:pt x="85150" y="10900"/>
                </a:lnTo>
                <a:lnTo>
                  <a:pt x="85160" y="10900"/>
                </a:lnTo>
                <a:lnTo>
                  <a:pt x="85160" y="10910"/>
                </a:lnTo>
                <a:lnTo>
                  <a:pt x="85180" y="10910"/>
                </a:lnTo>
                <a:lnTo>
                  <a:pt x="85180" y="10920"/>
                </a:lnTo>
                <a:lnTo>
                  <a:pt x="85190" y="10920"/>
                </a:lnTo>
                <a:lnTo>
                  <a:pt x="85190" y="10930"/>
                </a:lnTo>
                <a:lnTo>
                  <a:pt x="85200" y="10930"/>
                </a:lnTo>
                <a:lnTo>
                  <a:pt x="85200" y="10940"/>
                </a:lnTo>
                <a:lnTo>
                  <a:pt x="85200" y="10950"/>
                </a:lnTo>
                <a:lnTo>
                  <a:pt x="85210" y="10950"/>
                </a:lnTo>
                <a:lnTo>
                  <a:pt x="85220" y="10950"/>
                </a:lnTo>
                <a:lnTo>
                  <a:pt x="85220" y="10960"/>
                </a:lnTo>
                <a:lnTo>
                  <a:pt x="85260" y="10960"/>
                </a:lnTo>
                <a:lnTo>
                  <a:pt x="85260" y="10980"/>
                </a:lnTo>
                <a:lnTo>
                  <a:pt x="85270" y="10980"/>
                </a:lnTo>
                <a:lnTo>
                  <a:pt x="85280" y="10980"/>
                </a:lnTo>
                <a:lnTo>
                  <a:pt x="85280" y="10990"/>
                </a:lnTo>
                <a:lnTo>
                  <a:pt x="85290" y="10990"/>
                </a:lnTo>
                <a:lnTo>
                  <a:pt x="85290" y="11000"/>
                </a:lnTo>
                <a:lnTo>
                  <a:pt x="85280" y="11000"/>
                </a:lnTo>
                <a:lnTo>
                  <a:pt x="85280" y="11020"/>
                </a:lnTo>
                <a:lnTo>
                  <a:pt x="85270" y="11020"/>
                </a:lnTo>
                <a:lnTo>
                  <a:pt x="85270" y="11030"/>
                </a:lnTo>
                <a:lnTo>
                  <a:pt x="85290" y="11030"/>
                </a:lnTo>
                <a:lnTo>
                  <a:pt x="85290" y="11020"/>
                </a:lnTo>
                <a:lnTo>
                  <a:pt x="85300" y="11020"/>
                </a:lnTo>
                <a:lnTo>
                  <a:pt x="85300" y="11010"/>
                </a:lnTo>
                <a:lnTo>
                  <a:pt x="85310" y="11010"/>
                </a:lnTo>
                <a:lnTo>
                  <a:pt x="85310" y="11020"/>
                </a:lnTo>
                <a:lnTo>
                  <a:pt x="85320" y="11020"/>
                </a:lnTo>
                <a:lnTo>
                  <a:pt x="85330" y="11020"/>
                </a:lnTo>
                <a:lnTo>
                  <a:pt x="85330" y="11030"/>
                </a:lnTo>
                <a:lnTo>
                  <a:pt x="85340" y="11030"/>
                </a:lnTo>
                <a:lnTo>
                  <a:pt x="85340" y="11040"/>
                </a:lnTo>
                <a:lnTo>
                  <a:pt x="85350" y="11040"/>
                </a:lnTo>
                <a:lnTo>
                  <a:pt x="85360" y="11040"/>
                </a:lnTo>
                <a:lnTo>
                  <a:pt x="85360" y="11050"/>
                </a:lnTo>
                <a:lnTo>
                  <a:pt x="85370" y="11050"/>
                </a:lnTo>
                <a:lnTo>
                  <a:pt x="85370" y="11060"/>
                </a:lnTo>
                <a:lnTo>
                  <a:pt x="85380" y="11060"/>
                </a:lnTo>
                <a:lnTo>
                  <a:pt x="85390" y="11060"/>
                </a:lnTo>
                <a:lnTo>
                  <a:pt x="85390" y="11070"/>
                </a:lnTo>
                <a:lnTo>
                  <a:pt x="85400" y="11070"/>
                </a:lnTo>
                <a:lnTo>
                  <a:pt x="85400" y="11080"/>
                </a:lnTo>
                <a:lnTo>
                  <a:pt x="85410" y="11080"/>
                </a:lnTo>
                <a:lnTo>
                  <a:pt x="85420" y="11080"/>
                </a:lnTo>
                <a:lnTo>
                  <a:pt x="85420" y="11090"/>
                </a:lnTo>
                <a:lnTo>
                  <a:pt x="85430" y="11090"/>
                </a:lnTo>
                <a:lnTo>
                  <a:pt x="85440" y="11090"/>
                </a:lnTo>
                <a:lnTo>
                  <a:pt x="85440" y="11100"/>
                </a:lnTo>
                <a:lnTo>
                  <a:pt x="85450" y="11100"/>
                </a:lnTo>
                <a:lnTo>
                  <a:pt x="85450" y="11110"/>
                </a:lnTo>
                <a:lnTo>
                  <a:pt x="85460" y="11110"/>
                </a:lnTo>
                <a:lnTo>
                  <a:pt x="85470" y="11110"/>
                </a:lnTo>
                <a:lnTo>
                  <a:pt x="85470" y="11120"/>
                </a:lnTo>
                <a:lnTo>
                  <a:pt x="85480" y="11120"/>
                </a:lnTo>
                <a:lnTo>
                  <a:pt x="85480" y="11130"/>
                </a:lnTo>
                <a:lnTo>
                  <a:pt x="85490" y="11130"/>
                </a:lnTo>
                <a:lnTo>
                  <a:pt x="85490" y="11140"/>
                </a:lnTo>
                <a:lnTo>
                  <a:pt x="85500" y="11140"/>
                </a:lnTo>
                <a:lnTo>
                  <a:pt x="85500" y="11150"/>
                </a:lnTo>
                <a:lnTo>
                  <a:pt x="85510" y="11150"/>
                </a:lnTo>
                <a:lnTo>
                  <a:pt x="85540" y="11150"/>
                </a:lnTo>
                <a:lnTo>
                  <a:pt x="85540" y="11160"/>
                </a:lnTo>
                <a:lnTo>
                  <a:pt x="85550" y="11160"/>
                </a:lnTo>
                <a:lnTo>
                  <a:pt x="85560" y="11160"/>
                </a:lnTo>
                <a:lnTo>
                  <a:pt x="85560" y="11170"/>
                </a:lnTo>
                <a:lnTo>
                  <a:pt x="85570" y="11170"/>
                </a:lnTo>
                <a:lnTo>
                  <a:pt x="85570" y="11180"/>
                </a:lnTo>
                <a:lnTo>
                  <a:pt x="85580" y="11180"/>
                </a:lnTo>
                <a:lnTo>
                  <a:pt x="85580" y="11190"/>
                </a:lnTo>
                <a:lnTo>
                  <a:pt x="85590" y="11190"/>
                </a:lnTo>
                <a:lnTo>
                  <a:pt x="85590" y="11200"/>
                </a:lnTo>
                <a:lnTo>
                  <a:pt x="85600" y="11200"/>
                </a:lnTo>
                <a:lnTo>
                  <a:pt x="85610" y="11200"/>
                </a:lnTo>
                <a:lnTo>
                  <a:pt x="85610" y="11210"/>
                </a:lnTo>
                <a:lnTo>
                  <a:pt x="85610" y="11220"/>
                </a:lnTo>
                <a:lnTo>
                  <a:pt x="85620" y="11220"/>
                </a:lnTo>
                <a:lnTo>
                  <a:pt x="85620" y="11230"/>
                </a:lnTo>
                <a:lnTo>
                  <a:pt x="85620" y="11240"/>
                </a:lnTo>
                <a:lnTo>
                  <a:pt x="85630" y="11240"/>
                </a:lnTo>
                <a:lnTo>
                  <a:pt x="85630" y="11250"/>
                </a:lnTo>
                <a:lnTo>
                  <a:pt x="85640" y="11250"/>
                </a:lnTo>
                <a:lnTo>
                  <a:pt x="85640" y="11280"/>
                </a:lnTo>
                <a:lnTo>
                  <a:pt x="85630" y="11280"/>
                </a:lnTo>
                <a:lnTo>
                  <a:pt x="85630" y="11290"/>
                </a:lnTo>
                <a:lnTo>
                  <a:pt x="85620" y="11290"/>
                </a:lnTo>
                <a:lnTo>
                  <a:pt x="85620" y="11300"/>
                </a:lnTo>
                <a:lnTo>
                  <a:pt x="85610" y="11300"/>
                </a:lnTo>
                <a:lnTo>
                  <a:pt x="85600" y="11300"/>
                </a:lnTo>
                <a:lnTo>
                  <a:pt x="85600" y="11310"/>
                </a:lnTo>
                <a:lnTo>
                  <a:pt x="85600" y="11320"/>
                </a:lnTo>
                <a:lnTo>
                  <a:pt x="85590" y="11320"/>
                </a:lnTo>
                <a:lnTo>
                  <a:pt x="85590" y="11330"/>
                </a:lnTo>
                <a:lnTo>
                  <a:pt x="85580" y="11330"/>
                </a:lnTo>
                <a:lnTo>
                  <a:pt x="85580" y="11350"/>
                </a:lnTo>
                <a:lnTo>
                  <a:pt x="85580" y="11360"/>
                </a:lnTo>
                <a:lnTo>
                  <a:pt x="85590" y="11360"/>
                </a:lnTo>
                <a:lnTo>
                  <a:pt x="85590" y="11400"/>
                </a:lnTo>
                <a:lnTo>
                  <a:pt x="85580" y="11400"/>
                </a:lnTo>
                <a:lnTo>
                  <a:pt x="85580" y="11420"/>
                </a:lnTo>
                <a:lnTo>
                  <a:pt x="85590" y="11420"/>
                </a:lnTo>
                <a:lnTo>
                  <a:pt x="85590" y="11430"/>
                </a:lnTo>
                <a:lnTo>
                  <a:pt x="85600" y="11430"/>
                </a:lnTo>
                <a:lnTo>
                  <a:pt x="85600" y="11460"/>
                </a:lnTo>
                <a:lnTo>
                  <a:pt x="85610" y="11460"/>
                </a:lnTo>
                <a:lnTo>
                  <a:pt x="85610" y="11480"/>
                </a:lnTo>
                <a:lnTo>
                  <a:pt x="85610" y="11510"/>
                </a:lnTo>
                <a:lnTo>
                  <a:pt x="85620" y="11510"/>
                </a:lnTo>
                <a:lnTo>
                  <a:pt x="85620" y="11520"/>
                </a:lnTo>
                <a:lnTo>
                  <a:pt x="85630" y="11520"/>
                </a:lnTo>
                <a:lnTo>
                  <a:pt x="85630" y="11550"/>
                </a:lnTo>
                <a:lnTo>
                  <a:pt x="85620" y="11550"/>
                </a:lnTo>
                <a:lnTo>
                  <a:pt x="85620" y="11560"/>
                </a:lnTo>
                <a:lnTo>
                  <a:pt x="85630" y="11560"/>
                </a:lnTo>
                <a:lnTo>
                  <a:pt x="85630" y="11570"/>
                </a:lnTo>
                <a:lnTo>
                  <a:pt x="85650" y="11570"/>
                </a:lnTo>
                <a:lnTo>
                  <a:pt x="85650" y="11580"/>
                </a:lnTo>
                <a:lnTo>
                  <a:pt x="85650" y="11590"/>
                </a:lnTo>
                <a:lnTo>
                  <a:pt x="85660" y="11590"/>
                </a:lnTo>
                <a:lnTo>
                  <a:pt x="85660" y="11600"/>
                </a:lnTo>
                <a:lnTo>
                  <a:pt x="85660" y="11610"/>
                </a:lnTo>
                <a:lnTo>
                  <a:pt x="85670" y="11610"/>
                </a:lnTo>
                <a:lnTo>
                  <a:pt x="85670" y="11620"/>
                </a:lnTo>
                <a:lnTo>
                  <a:pt x="85680" y="11620"/>
                </a:lnTo>
                <a:lnTo>
                  <a:pt x="85690" y="11620"/>
                </a:lnTo>
                <a:lnTo>
                  <a:pt x="85680" y="11620"/>
                </a:lnTo>
                <a:lnTo>
                  <a:pt x="85680" y="11630"/>
                </a:lnTo>
                <a:lnTo>
                  <a:pt x="85690" y="11630"/>
                </a:lnTo>
                <a:lnTo>
                  <a:pt x="85680" y="11630"/>
                </a:lnTo>
                <a:lnTo>
                  <a:pt x="85680" y="11650"/>
                </a:lnTo>
                <a:lnTo>
                  <a:pt x="85690" y="11650"/>
                </a:lnTo>
                <a:lnTo>
                  <a:pt x="85690" y="11660"/>
                </a:lnTo>
                <a:lnTo>
                  <a:pt x="85700" y="11660"/>
                </a:lnTo>
                <a:lnTo>
                  <a:pt x="85700" y="11670"/>
                </a:lnTo>
                <a:lnTo>
                  <a:pt x="85710" y="11670"/>
                </a:lnTo>
                <a:lnTo>
                  <a:pt x="85710" y="11660"/>
                </a:lnTo>
                <a:lnTo>
                  <a:pt x="85720" y="11660"/>
                </a:lnTo>
                <a:lnTo>
                  <a:pt x="85720" y="11670"/>
                </a:lnTo>
                <a:lnTo>
                  <a:pt x="85730" y="11670"/>
                </a:lnTo>
                <a:lnTo>
                  <a:pt x="85740" y="11670"/>
                </a:lnTo>
                <a:lnTo>
                  <a:pt x="85740" y="11680"/>
                </a:lnTo>
                <a:lnTo>
                  <a:pt x="85750" y="11680"/>
                </a:lnTo>
                <a:lnTo>
                  <a:pt x="85750" y="11690"/>
                </a:lnTo>
                <a:lnTo>
                  <a:pt x="85760" y="11690"/>
                </a:lnTo>
                <a:lnTo>
                  <a:pt x="85760" y="11700"/>
                </a:lnTo>
                <a:lnTo>
                  <a:pt x="85770" y="11700"/>
                </a:lnTo>
                <a:lnTo>
                  <a:pt x="85780" y="11700"/>
                </a:lnTo>
                <a:lnTo>
                  <a:pt x="85780" y="11710"/>
                </a:lnTo>
                <a:lnTo>
                  <a:pt x="85790" y="11710"/>
                </a:lnTo>
                <a:lnTo>
                  <a:pt x="85820" y="11710"/>
                </a:lnTo>
                <a:lnTo>
                  <a:pt x="85830" y="11710"/>
                </a:lnTo>
                <a:lnTo>
                  <a:pt x="85830" y="11720"/>
                </a:lnTo>
                <a:lnTo>
                  <a:pt x="85840" y="11720"/>
                </a:lnTo>
                <a:lnTo>
                  <a:pt x="85850" y="11720"/>
                </a:lnTo>
                <a:lnTo>
                  <a:pt x="85850" y="11730"/>
                </a:lnTo>
                <a:lnTo>
                  <a:pt x="85860" y="11730"/>
                </a:lnTo>
                <a:lnTo>
                  <a:pt x="85860" y="11740"/>
                </a:lnTo>
                <a:lnTo>
                  <a:pt x="85870" y="11740"/>
                </a:lnTo>
                <a:lnTo>
                  <a:pt x="85870" y="11760"/>
                </a:lnTo>
                <a:lnTo>
                  <a:pt x="85880" y="11760"/>
                </a:lnTo>
                <a:lnTo>
                  <a:pt x="85880" y="11770"/>
                </a:lnTo>
                <a:lnTo>
                  <a:pt x="85890" y="11770"/>
                </a:lnTo>
                <a:lnTo>
                  <a:pt x="85890" y="11780"/>
                </a:lnTo>
                <a:lnTo>
                  <a:pt x="85900" y="11780"/>
                </a:lnTo>
                <a:lnTo>
                  <a:pt x="85910" y="11780"/>
                </a:lnTo>
                <a:lnTo>
                  <a:pt x="85910" y="11790"/>
                </a:lnTo>
                <a:lnTo>
                  <a:pt x="85930" y="11790"/>
                </a:lnTo>
                <a:lnTo>
                  <a:pt x="85940" y="11790"/>
                </a:lnTo>
                <a:lnTo>
                  <a:pt x="85940" y="11800"/>
                </a:lnTo>
                <a:lnTo>
                  <a:pt x="85950" y="11800"/>
                </a:lnTo>
                <a:lnTo>
                  <a:pt x="85950" y="11810"/>
                </a:lnTo>
                <a:lnTo>
                  <a:pt x="85960" y="11810"/>
                </a:lnTo>
                <a:lnTo>
                  <a:pt x="85960" y="11820"/>
                </a:lnTo>
                <a:lnTo>
                  <a:pt x="85970" y="11820"/>
                </a:lnTo>
                <a:lnTo>
                  <a:pt x="85970" y="11830"/>
                </a:lnTo>
                <a:lnTo>
                  <a:pt x="85980" y="11830"/>
                </a:lnTo>
                <a:lnTo>
                  <a:pt x="85980" y="11840"/>
                </a:lnTo>
                <a:lnTo>
                  <a:pt x="85990" y="11840"/>
                </a:lnTo>
                <a:lnTo>
                  <a:pt x="86000" y="11840"/>
                </a:lnTo>
                <a:lnTo>
                  <a:pt x="86000" y="11850"/>
                </a:lnTo>
                <a:lnTo>
                  <a:pt x="86010" y="11850"/>
                </a:lnTo>
                <a:lnTo>
                  <a:pt x="86010" y="11860"/>
                </a:lnTo>
                <a:lnTo>
                  <a:pt x="86020" y="11860"/>
                </a:lnTo>
                <a:lnTo>
                  <a:pt x="86030" y="11860"/>
                </a:lnTo>
                <a:lnTo>
                  <a:pt x="86030" y="11870"/>
                </a:lnTo>
                <a:lnTo>
                  <a:pt x="86040" y="11870"/>
                </a:lnTo>
                <a:lnTo>
                  <a:pt x="86060" y="11870"/>
                </a:lnTo>
                <a:lnTo>
                  <a:pt x="86060" y="11880"/>
                </a:lnTo>
                <a:lnTo>
                  <a:pt x="86080" y="11880"/>
                </a:lnTo>
                <a:lnTo>
                  <a:pt x="86080" y="11890"/>
                </a:lnTo>
                <a:lnTo>
                  <a:pt x="86090" y="11890"/>
                </a:lnTo>
                <a:lnTo>
                  <a:pt x="86100" y="11890"/>
                </a:lnTo>
                <a:lnTo>
                  <a:pt x="86100" y="11900"/>
                </a:lnTo>
                <a:lnTo>
                  <a:pt x="86100" y="11910"/>
                </a:lnTo>
                <a:lnTo>
                  <a:pt x="86110" y="11910"/>
                </a:lnTo>
                <a:lnTo>
                  <a:pt x="86120" y="11910"/>
                </a:lnTo>
                <a:lnTo>
                  <a:pt x="86120" y="11920"/>
                </a:lnTo>
                <a:lnTo>
                  <a:pt x="86130" y="11920"/>
                </a:lnTo>
                <a:lnTo>
                  <a:pt x="86140" y="11920"/>
                </a:lnTo>
                <a:lnTo>
                  <a:pt x="86140" y="11930"/>
                </a:lnTo>
                <a:lnTo>
                  <a:pt x="86150" y="11930"/>
                </a:lnTo>
                <a:lnTo>
                  <a:pt x="86160" y="11930"/>
                </a:lnTo>
                <a:lnTo>
                  <a:pt x="86160" y="11940"/>
                </a:lnTo>
                <a:lnTo>
                  <a:pt x="86170" y="11940"/>
                </a:lnTo>
                <a:lnTo>
                  <a:pt x="86170" y="11950"/>
                </a:lnTo>
                <a:lnTo>
                  <a:pt x="86180" y="11950"/>
                </a:lnTo>
                <a:lnTo>
                  <a:pt x="86180" y="11960"/>
                </a:lnTo>
                <a:lnTo>
                  <a:pt x="86180" y="11970"/>
                </a:lnTo>
                <a:lnTo>
                  <a:pt x="86190" y="11970"/>
                </a:lnTo>
                <a:lnTo>
                  <a:pt x="86190" y="11980"/>
                </a:lnTo>
                <a:lnTo>
                  <a:pt x="86190" y="11990"/>
                </a:lnTo>
                <a:lnTo>
                  <a:pt x="86170" y="11990"/>
                </a:lnTo>
                <a:lnTo>
                  <a:pt x="86170" y="11980"/>
                </a:lnTo>
                <a:lnTo>
                  <a:pt x="86130" y="11980"/>
                </a:lnTo>
                <a:lnTo>
                  <a:pt x="86130" y="11970"/>
                </a:lnTo>
                <a:lnTo>
                  <a:pt x="86130" y="11960"/>
                </a:lnTo>
                <a:lnTo>
                  <a:pt x="86120" y="11960"/>
                </a:lnTo>
                <a:lnTo>
                  <a:pt x="86110" y="11960"/>
                </a:lnTo>
                <a:lnTo>
                  <a:pt x="86080" y="11960"/>
                </a:lnTo>
                <a:lnTo>
                  <a:pt x="86080" y="11970"/>
                </a:lnTo>
                <a:lnTo>
                  <a:pt x="86070" y="11970"/>
                </a:lnTo>
                <a:lnTo>
                  <a:pt x="86070" y="11980"/>
                </a:lnTo>
                <a:lnTo>
                  <a:pt x="86060" y="11980"/>
                </a:lnTo>
                <a:lnTo>
                  <a:pt x="86050" y="11980"/>
                </a:lnTo>
                <a:lnTo>
                  <a:pt x="86050" y="11990"/>
                </a:lnTo>
                <a:lnTo>
                  <a:pt x="86050" y="12000"/>
                </a:lnTo>
                <a:lnTo>
                  <a:pt x="86060" y="12000"/>
                </a:lnTo>
                <a:lnTo>
                  <a:pt x="86060" y="12010"/>
                </a:lnTo>
                <a:lnTo>
                  <a:pt x="86070" y="12010"/>
                </a:lnTo>
                <a:lnTo>
                  <a:pt x="86070" y="12020"/>
                </a:lnTo>
                <a:lnTo>
                  <a:pt x="86080" y="12020"/>
                </a:lnTo>
                <a:lnTo>
                  <a:pt x="86080" y="12010"/>
                </a:lnTo>
                <a:lnTo>
                  <a:pt x="86080" y="11990"/>
                </a:lnTo>
                <a:lnTo>
                  <a:pt x="86090" y="11990"/>
                </a:lnTo>
                <a:lnTo>
                  <a:pt x="86100" y="11990"/>
                </a:lnTo>
                <a:lnTo>
                  <a:pt x="86100" y="12000"/>
                </a:lnTo>
                <a:lnTo>
                  <a:pt x="86120" y="12000"/>
                </a:lnTo>
                <a:lnTo>
                  <a:pt x="86120" y="11990"/>
                </a:lnTo>
                <a:lnTo>
                  <a:pt x="86130" y="11990"/>
                </a:lnTo>
                <a:lnTo>
                  <a:pt x="86140" y="11990"/>
                </a:lnTo>
                <a:lnTo>
                  <a:pt x="86140" y="12000"/>
                </a:lnTo>
                <a:lnTo>
                  <a:pt x="86150" y="12000"/>
                </a:lnTo>
                <a:lnTo>
                  <a:pt x="86150" y="12010"/>
                </a:lnTo>
                <a:lnTo>
                  <a:pt x="86160" y="12010"/>
                </a:lnTo>
                <a:lnTo>
                  <a:pt x="86160" y="12020"/>
                </a:lnTo>
                <a:lnTo>
                  <a:pt x="86140" y="12020"/>
                </a:lnTo>
                <a:lnTo>
                  <a:pt x="86130" y="12020"/>
                </a:lnTo>
                <a:lnTo>
                  <a:pt x="86120" y="12020"/>
                </a:lnTo>
                <a:lnTo>
                  <a:pt x="86120" y="12030"/>
                </a:lnTo>
                <a:lnTo>
                  <a:pt x="86110" y="12030"/>
                </a:lnTo>
                <a:lnTo>
                  <a:pt x="86110" y="12040"/>
                </a:lnTo>
                <a:lnTo>
                  <a:pt x="86110" y="12050"/>
                </a:lnTo>
                <a:lnTo>
                  <a:pt x="86130" y="12050"/>
                </a:lnTo>
                <a:lnTo>
                  <a:pt x="86130" y="12040"/>
                </a:lnTo>
                <a:lnTo>
                  <a:pt x="86130" y="12030"/>
                </a:lnTo>
                <a:lnTo>
                  <a:pt x="86140" y="12030"/>
                </a:lnTo>
                <a:lnTo>
                  <a:pt x="86160" y="12030"/>
                </a:lnTo>
                <a:lnTo>
                  <a:pt x="86160" y="12020"/>
                </a:lnTo>
                <a:lnTo>
                  <a:pt x="86170" y="12020"/>
                </a:lnTo>
                <a:lnTo>
                  <a:pt x="86190" y="12020"/>
                </a:lnTo>
                <a:lnTo>
                  <a:pt x="86200" y="12020"/>
                </a:lnTo>
                <a:lnTo>
                  <a:pt x="86210" y="12020"/>
                </a:lnTo>
                <a:lnTo>
                  <a:pt x="86210" y="12030"/>
                </a:lnTo>
                <a:lnTo>
                  <a:pt x="86220" y="12030"/>
                </a:lnTo>
                <a:lnTo>
                  <a:pt x="86220" y="12040"/>
                </a:lnTo>
                <a:lnTo>
                  <a:pt x="86220" y="12050"/>
                </a:lnTo>
                <a:lnTo>
                  <a:pt x="86230" y="12050"/>
                </a:lnTo>
                <a:lnTo>
                  <a:pt x="86230" y="12040"/>
                </a:lnTo>
                <a:lnTo>
                  <a:pt x="86240" y="12040"/>
                </a:lnTo>
                <a:lnTo>
                  <a:pt x="86270" y="12040"/>
                </a:lnTo>
                <a:lnTo>
                  <a:pt x="86280" y="12040"/>
                </a:lnTo>
                <a:lnTo>
                  <a:pt x="86280" y="12050"/>
                </a:lnTo>
                <a:lnTo>
                  <a:pt x="86280" y="12060"/>
                </a:lnTo>
                <a:lnTo>
                  <a:pt x="86380" y="12060"/>
                </a:lnTo>
                <a:lnTo>
                  <a:pt x="86380" y="12050"/>
                </a:lnTo>
                <a:lnTo>
                  <a:pt x="86380" y="12040"/>
                </a:lnTo>
                <a:lnTo>
                  <a:pt x="86370" y="12040"/>
                </a:lnTo>
                <a:lnTo>
                  <a:pt x="86360" y="12040"/>
                </a:lnTo>
                <a:lnTo>
                  <a:pt x="86360" y="12030"/>
                </a:lnTo>
                <a:lnTo>
                  <a:pt x="86340" y="12030"/>
                </a:lnTo>
                <a:lnTo>
                  <a:pt x="86340" y="12020"/>
                </a:lnTo>
                <a:lnTo>
                  <a:pt x="86340" y="12010"/>
                </a:lnTo>
                <a:lnTo>
                  <a:pt x="86350" y="12010"/>
                </a:lnTo>
                <a:lnTo>
                  <a:pt x="86370" y="12010"/>
                </a:lnTo>
                <a:lnTo>
                  <a:pt x="86370" y="12000"/>
                </a:lnTo>
                <a:lnTo>
                  <a:pt x="86360" y="12000"/>
                </a:lnTo>
                <a:lnTo>
                  <a:pt x="86360" y="11990"/>
                </a:lnTo>
                <a:lnTo>
                  <a:pt x="86350" y="11990"/>
                </a:lnTo>
                <a:lnTo>
                  <a:pt x="86340" y="11990"/>
                </a:lnTo>
                <a:lnTo>
                  <a:pt x="86340" y="11980"/>
                </a:lnTo>
                <a:lnTo>
                  <a:pt x="86340" y="11970"/>
                </a:lnTo>
                <a:lnTo>
                  <a:pt x="86330" y="11970"/>
                </a:lnTo>
                <a:lnTo>
                  <a:pt x="86320" y="11970"/>
                </a:lnTo>
                <a:lnTo>
                  <a:pt x="86320" y="11960"/>
                </a:lnTo>
                <a:lnTo>
                  <a:pt x="86310" y="11960"/>
                </a:lnTo>
                <a:lnTo>
                  <a:pt x="86310" y="11950"/>
                </a:lnTo>
                <a:lnTo>
                  <a:pt x="86300" y="11950"/>
                </a:lnTo>
                <a:lnTo>
                  <a:pt x="86300" y="11930"/>
                </a:lnTo>
                <a:lnTo>
                  <a:pt x="86310" y="11930"/>
                </a:lnTo>
                <a:lnTo>
                  <a:pt x="86310" y="11920"/>
                </a:lnTo>
                <a:lnTo>
                  <a:pt x="86320" y="11920"/>
                </a:lnTo>
                <a:lnTo>
                  <a:pt x="86320" y="11910"/>
                </a:lnTo>
                <a:lnTo>
                  <a:pt x="86310" y="11910"/>
                </a:lnTo>
                <a:lnTo>
                  <a:pt x="86310" y="11900"/>
                </a:lnTo>
                <a:lnTo>
                  <a:pt x="86320" y="11900"/>
                </a:lnTo>
                <a:lnTo>
                  <a:pt x="86320" y="11890"/>
                </a:lnTo>
                <a:lnTo>
                  <a:pt x="86330" y="11890"/>
                </a:lnTo>
                <a:lnTo>
                  <a:pt x="86340" y="11890"/>
                </a:lnTo>
                <a:lnTo>
                  <a:pt x="86340" y="11880"/>
                </a:lnTo>
                <a:lnTo>
                  <a:pt x="86340" y="11870"/>
                </a:lnTo>
                <a:lnTo>
                  <a:pt x="86350" y="11870"/>
                </a:lnTo>
                <a:lnTo>
                  <a:pt x="86350" y="11860"/>
                </a:lnTo>
                <a:lnTo>
                  <a:pt x="86360" y="11860"/>
                </a:lnTo>
                <a:lnTo>
                  <a:pt x="86360" y="11850"/>
                </a:lnTo>
                <a:lnTo>
                  <a:pt x="86370" y="11850"/>
                </a:lnTo>
                <a:lnTo>
                  <a:pt x="86370" y="11840"/>
                </a:lnTo>
                <a:lnTo>
                  <a:pt x="86370" y="11830"/>
                </a:lnTo>
                <a:lnTo>
                  <a:pt x="86380" y="11830"/>
                </a:lnTo>
                <a:lnTo>
                  <a:pt x="86380" y="11820"/>
                </a:lnTo>
                <a:lnTo>
                  <a:pt x="86400" y="11820"/>
                </a:lnTo>
                <a:lnTo>
                  <a:pt x="86400" y="11830"/>
                </a:lnTo>
                <a:lnTo>
                  <a:pt x="86410" y="11830"/>
                </a:lnTo>
                <a:lnTo>
                  <a:pt x="86460" y="11830"/>
                </a:lnTo>
                <a:lnTo>
                  <a:pt x="86470" y="11830"/>
                </a:lnTo>
                <a:lnTo>
                  <a:pt x="86470" y="11840"/>
                </a:lnTo>
                <a:lnTo>
                  <a:pt x="86480" y="11840"/>
                </a:lnTo>
                <a:lnTo>
                  <a:pt x="86480" y="11850"/>
                </a:lnTo>
                <a:lnTo>
                  <a:pt x="86490" y="11850"/>
                </a:lnTo>
                <a:lnTo>
                  <a:pt x="86490" y="11860"/>
                </a:lnTo>
                <a:lnTo>
                  <a:pt x="86500" y="11860"/>
                </a:lnTo>
                <a:lnTo>
                  <a:pt x="86500" y="11870"/>
                </a:lnTo>
                <a:lnTo>
                  <a:pt x="86510" y="11870"/>
                </a:lnTo>
                <a:lnTo>
                  <a:pt x="86510" y="11880"/>
                </a:lnTo>
                <a:lnTo>
                  <a:pt x="86520" y="11880"/>
                </a:lnTo>
                <a:lnTo>
                  <a:pt x="86530" y="11880"/>
                </a:lnTo>
                <a:lnTo>
                  <a:pt x="86530" y="11890"/>
                </a:lnTo>
                <a:lnTo>
                  <a:pt x="86540" y="11890"/>
                </a:lnTo>
                <a:lnTo>
                  <a:pt x="86550" y="11890"/>
                </a:lnTo>
                <a:lnTo>
                  <a:pt x="86560" y="11890"/>
                </a:lnTo>
                <a:lnTo>
                  <a:pt x="86560" y="11900"/>
                </a:lnTo>
                <a:lnTo>
                  <a:pt x="86570" y="11900"/>
                </a:lnTo>
                <a:lnTo>
                  <a:pt x="86580" y="11900"/>
                </a:lnTo>
                <a:lnTo>
                  <a:pt x="86580" y="11920"/>
                </a:lnTo>
                <a:lnTo>
                  <a:pt x="86590" y="11920"/>
                </a:lnTo>
                <a:lnTo>
                  <a:pt x="86590" y="11930"/>
                </a:lnTo>
                <a:lnTo>
                  <a:pt x="86600" y="11930"/>
                </a:lnTo>
                <a:lnTo>
                  <a:pt x="86600" y="11940"/>
                </a:lnTo>
                <a:lnTo>
                  <a:pt x="86610" y="11940"/>
                </a:lnTo>
                <a:lnTo>
                  <a:pt x="86610" y="11950"/>
                </a:lnTo>
                <a:lnTo>
                  <a:pt x="86600" y="11950"/>
                </a:lnTo>
                <a:lnTo>
                  <a:pt x="86600" y="11960"/>
                </a:lnTo>
                <a:lnTo>
                  <a:pt x="86600" y="12010"/>
                </a:lnTo>
                <a:lnTo>
                  <a:pt x="86610" y="12010"/>
                </a:lnTo>
                <a:lnTo>
                  <a:pt x="86610" y="12030"/>
                </a:lnTo>
                <a:lnTo>
                  <a:pt x="86610" y="12060"/>
                </a:lnTo>
                <a:lnTo>
                  <a:pt x="86590" y="12060"/>
                </a:lnTo>
                <a:lnTo>
                  <a:pt x="86590" y="12070"/>
                </a:lnTo>
                <a:lnTo>
                  <a:pt x="86590" y="12080"/>
                </a:lnTo>
                <a:lnTo>
                  <a:pt x="86590" y="12090"/>
                </a:lnTo>
                <a:lnTo>
                  <a:pt x="86580" y="12090"/>
                </a:lnTo>
                <a:lnTo>
                  <a:pt x="86570" y="12090"/>
                </a:lnTo>
                <a:lnTo>
                  <a:pt x="86570" y="12100"/>
                </a:lnTo>
                <a:lnTo>
                  <a:pt x="86550" y="12100"/>
                </a:lnTo>
                <a:lnTo>
                  <a:pt x="86550" y="12110"/>
                </a:lnTo>
                <a:lnTo>
                  <a:pt x="86510" y="12110"/>
                </a:lnTo>
                <a:lnTo>
                  <a:pt x="86510" y="12120"/>
                </a:lnTo>
                <a:lnTo>
                  <a:pt x="86500" y="12120"/>
                </a:lnTo>
                <a:lnTo>
                  <a:pt x="86490" y="12120"/>
                </a:lnTo>
                <a:lnTo>
                  <a:pt x="86480" y="12120"/>
                </a:lnTo>
                <a:lnTo>
                  <a:pt x="86470" y="12120"/>
                </a:lnTo>
                <a:lnTo>
                  <a:pt x="86470" y="12110"/>
                </a:lnTo>
                <a:lnTo>
                  <a:pt x="86470" y="12100"/>
                </a:lnTo>
                <a:lnTo>
                  <a:pt x="86460" y="12100"/>
                </a:lnTo>
                <a:lnTo>
                  <a:pt x="86460" y="12090"/>
                </a:lnTo>
                <a:lnTo>
                  <a:pt x="86450" y="12090"/>
                </a:lnTo>
                <a:lnTo>
                  <a:pt x="86450" y="12100"/>
                </a:lnTo>
                <a:lnTo>
                  <a:pt x="86430" y="12100"/>
                </a:lnTo>
                <a:lnTo>
                  <a:pt x="86430" y="12090"/>
                </a:lnTo>
                <a:lnTo>
                  <a:pt x="86410" y="12090"/>
                </a:lnTo>
                <a:lnTo>
                  <a:pt x="86400" y="12090"/>
                </a:lnTo>
                <a:lnTo>
                  <a:pt x="86390" y="12090"/>
                </a:lnTo>
                <a:lnTo>
                  <a:pt x="86390" y="12080"/>
                </a:lnTo>
                <a:lnTo>
                  <a:pt x="86390" y="12060"/>
                </a:lnTo>
                <a:lnTo>
                  <a:pt x="86380" y="12060"/>
                </a:lnTo>
                <a:lnTo>
                  <a:pt x="86280" y="12060"/>
                </a:lnTo>
                <a:lnTo>
                  <a:pt x="86280" y="12070"/>
                </a:lnTo>
                <a:lnTo>
                  <a:pt x="86260" y="12070"/>
                </a:lnTo>
                <a:lnTo>
                  <a:pt x="86250" y="12070"/>
                </a:lnTo>
                <a:lnTo>
                  <a:pt x="86250" y="12060"/>
                </a:lnTo>
                <a:lnTo>
                  <a:pt x="86200" y="12060"/>
                </a:lnTo>
                <a:lnTo>
                  <a:pt x="86200" y="12080"/>
                </a:lnTo>
                <a:lnTo>
                  <a:pt x="86190" y="12080"/>
                </a:lnTo>
                <a:lnTo>
                  <a:pt x="86190" y="12090"/>
                </a:lnTo>
                <a:lnTo>
                  <a:pt x="86190" y="12100"/>
                </a:lnTo>
                <a:lnTo>
                  <a:pt x="86200" y="12100"/>
                </a:lnTo>
                <a:lnTo>
                  <a:pt x="86200" y="12120"/>
                </a:lnTo>
                <a:lnTo>
                  <a:pt x="86190" y="12120"/>
                </a:lnTo>
                <a:lnTo>
                  <a:pt x="86190" y="12130"/>
                </a:lnTo>
                <a:lnTo>
                  <a:pt x="86200" y="12130"/>
                </a:lnTo>
                <a:lnTo>
                  <a:pt x="86200" y="12140"/>
                </a:lnTo>
                <a:lnTo>
                  <a:pt x="86210" y="12140"/>
                </a:lnTo>
                <a:lnTo>
                  <a:pt x="86210" y="12150"/>
                </a:lnTo>
                <a:lnTo>
                  <a:pt x="86220" y="12150"/>
                </a:lnTo>
                <a:lnTo>
                  <a:pt x="86220" y="12170"/>
                </a:lnTo>
                <a:lnTo>
                  <a:pt x="86230" y="12170"/>
                </a:lnTo>
                <a:lnTo>
                  <a:pt x="86230" y="12180"/>
                </a:lnTo>
                <a:lnTo>
                  <a:pt x="86240" y="12180"/>
                </a:lnTo>
                <a:lnTo>
                  <a:pt x="86240" y="12190"/>
                </a:lnTo>
                <a:lnTo>
                  <a:pt x="86250" y="12190"/>
                </a:lnTo>
                <a:lnTo>
                  <a:pt x="86250" y="12180"/>
                </a:lnTo>
                <a:lnTo>
                  <a:pt x="86260" y="12180"/>
                </a:lnTo>
                <a:lnTo>
                  <a:pt x="86260" y="12190"/>
                </a:lnTo>
                <a:lnTo>
                  <a:pt x="86270" y="12190"/>
                </a:lnTo>
                <a:lnTo>
                  <a:pt x="86280" y="12190"/>
                </a:lnTo>
                <a:lnTo>
                  <a:pt x="86280" y="12200"/>
                </a:lnTo>
                <a:lnTo>
                  <a:pt x="86280" y="12210"/>
                </a:lnTo>
                <a:lnTo>
                  <a:pt x="86290" y="12210"/>
                </a:lnTo>
                <a:lnTo>
                  <a:pt x="86300" y="12210"/>
                </a:lnTo>
                <a:lnTo>
                  <a:pt x="86300" y="12220"/>
                </a:lnTo>
                <a:lnTo>
                  <a:pt x="86310" y="12220"/>
                </a:lnTo>
                <a:lnTo>
                  <a:pt x="86310" y="12230"/>
                </a:lnTo>
                <a:lnTo>
                  <a:pt x="86320" y="12230"/>
                </a:lnTo>
                <a:lnTo>
                  <a:pt x="86340" y="12230"/>
                </a:lnTo>
                <a:lnTo>
                  <a:pt x="86340" y="12220"/>
                </a:lnTo>
                <a:lnTo>
                  <a:pt x="86350" y="12220"/>
                </a:lnTo>
                <a:lnTo>
                  <a:pt x="86360" y="12220"/>
                </a:lnTo>
                <a:lnTo>
                  <a:pt x="86360" y="12210"/>
                </a:lnTo>
                <a:lnTo>
                  <a:pt x="86360" y="12220"/>
                </a:lnTo>
                <a:lnTo>
                  <a:pt x="86370" y="12220"/>
                </a:lnTo>
                <a:lnTo>
                  <a:pt x="86370" y="12230"/>
                </a:lnTo>
                <a:lnTo>
                  <a:pt x="86360" y="12230"/>
                </a:lnTo>
                <a:lnTo>
                  <a:pt x="86360" y="12240"/>
                </a:lnTo>
                <a:lnTo>
                  <a:pt x="86350" y="12240"/>
                </a:lnTo>
                <a:lnTo>
                  <a:pt x="86350" y="12250"/>
                </a:lnTo>
                <a:lnTo>
                  <a:pt x="86340" y="12250"/>
                </a:lnTo>
                <a:lnTo>
                  <a:pt x="86330" y="12250"/>
                </a:lnTo>
                <a:lnTo>
                  <a:pt x="86330" y="12260"/>
                </a:lnTo>
                <a:lnTo>
                  <a:pt x="86320" y="12260"/>
                </a:lnTo>
                <a:lnTo>
                  <a:pt x="86320" y="12270"/>
                </a:lnTo>
                <a:lnTo>
                  <a:pt x="86330" y="12270"/>
                </a:lnTo>
                <a:lnTo>
                  <a:pt x="86330" y="12300"/>
                </a:lnTo>
                <a:lnTo>
                  <a:pt x="86340" y="12300"/>
                </a:lnTo>
                <a:lnTo>
                  <a:pt x="86340" y="12310"/>
                </a:lnTo>
                <a:lnTo>
                  <a:pt x="86350" y="12310"/>
                </a:lnTo>
                <a:lnTo>
                  <a:pt x="86350" y="12320"/>
                </a:lnTo>
                <a:lnTo>
                  <a:pt x="86350" y="12310"/>
                </a:lnTo>
                <a:lnTo>
                  <a:pt x="86360" y="12310"/>
                </a:lnTo>
                <a:lnTo>
                  <a:pt x="86360" y="12320"/>
                </a:lnTo>
                <a:lnTo>
                  <a:pt x="86370" y="12320"/>
                </a:lnTo>
                <a:lnTo>
                  <a:pt x="86370" y="12310"/>
                </a:lnTo>
                <a:lnTo>
                  <a:pt x="86380" y="12310"/>
                </a:lnTo>
                <a:lnTo>
                  <a:pt x="86380" y="12300"/>
                </a:lnTo>
                <a:lnTo>
                  <a:pt x="86430" y="12300"/>
                </a:lnTo>
                <a:lnTo>
                  <a:pt x="86430" y="12310"/>
                </a:lnTo>
                <a:lnTo>
                  <a:pt x="86440" y="12310"/>
                </a:lnTo>
                <a:lnTo>
                  <a:pt x="86440" y="12320"/>
                </a:lnTo>
                <a:lnTo>
                  <a:pt x="86450" y="12320"/>
                </a:lnTo>
                <a:lnTo>
                  <a:pt x="86450" y="12330"/>
                </a:lnTo>
                <a:lnTo>
                  <a:pt x="86440" y="12330"/>
                </a:lnTo>
                <a:lnTo>
                  <a:pt x="86440" y="12350"/>
                </a:lnTo>
                <a:lnTo>
                  <a:pt x="86440" y="12360"/>
                </a:lnTo>
                <a:lnTo>
                  <a:pt x="86430" y="12360"/>
                </a:lnTo>
                <a:lnTo>
                  <a:pt x="86430" y="12370"/>
                </a:lnTo>
                <a:lnTo>
                  <a:pt x="86380" y="12370"/>
                </a:lnTo>
                <a:lnTo>
                  <a:pt x="86380" y="12360"/>
                </a:lnTo>
                <a:lnTo>
                  <a:pt x="86370" y="12360"/>
                </a:lnTo>
                <a:lnTo>
                  <a:pt x="86370" y="12350"/>
                </a:lnTo>
                <a:lnTo>
                  <a:pt x="86360" y="12350"/>
                </a:lnTo>
                <a:lnTo>
                  <a:pt x="86340" y="12350"/>
                </a:lnTo>
                <a:lnTo>
                  <a:pt x="86340" y="12360"/>
                </a:lnTo>
                <a:lnTo>
                  <a:pt x="86330" y="12360"/>
                </a:lnTo>
                <a:lnTo>
                  <a:pt x="86330" y="12370"/>
                </a:lnTo>
                <a:lnTo>
                  <a:pt x="86330" y="12400"/>
                </a:lnTo>
                <a:lnTo>
                  <a:pt x="86320" y="12400"/>
                </a:lnTo>
                <a:lnTo>
                  <a:pt x="86320" y="12410"/>
                </a:lnTo>
                <a:lnTo>
                  <a:pt x="86320" y="12420"/>
                </a:lnTo>
                <a:lnTo>
                  <a:pt x="86310" y="12420"/>
                </a:lnTo>
                <a:lnTo>
                  <a:pt x="86310" y="12430"/>
                </a:lnTo>
                <a:lnTo>
                  <a:pt x="86310" y="12440"/>
                </a:lnTo>
                <a:lnTo>
                  <a:pt x="86310" y="12450"/>
                </a:lnTo>
                <a:lnTo>
                  <a:pt x="86310" y="12460"/>
                </a:lnTo>
                <a:lnTo>
                  <a:pt x="86330" y="12460"/>
                </a:lnTo>
                <a:lnTo>
                  <a:pt x="86340" y="12460"/>
                </a:lnTo>
                <a:lnTo>
                  <a:pt x="86350" y="12460"/>
                </a:lnTo>
                <a:lnTo>
                  <a:pt x="86350" y="12450"/>
                </a:lnTo>
                <a:lnTo>
                  <a:pt x="86360" y="12450"/>
                </a:lnTo>
                <a:lnTo>
                  <a:pt x="86360" y="12440"/>
                </a:lnTo>
                <a:lnTo>
                  <a:pt x="86370" y="12440"/>
                </a:lnTo>
                <a:lnTo>
                  <a:pt x="86370" y="12430"/>
                </a:lnTo>
                <a:lnTo>
                  <a:pt x="86380" y="12430"/>
                </a:lnTo>
                <a:lnTo>
                  <a:pt x="86390" y="12430"/>
                </a:lnTo>
                <a:lnTo>
                  <a:pt x="86390" y="12420"/>
                </a:lnTo>
                <a:lnTo>
                  <a:pt x="86400" y="12420"/>
                </a:lnTo>
                <a:lnTo>
                  <a:pt x="86400" y="12410"/>
                </a:lnTo>
                <a:lnTo>
                  <a:pt x="86410" y="12410"/>
                </a:lnTo>
                <a:lnTo>
                  <a:pt x="86410" y="12400"/>
                </a:lnTo>
                <a:lnTo>
                  <a:pt x="86430" y="12400"/>
                </a:lnTo>
                <a:lnTo>
                  <a:pt x="86430" y="12390"/>
                </a:lnTo>
                <a:lnTo>
                  <a:pt x="86440" y="12390"/>
                </a:lnTo>
                <a:lnTo>
                  <a:pt x="86440" y="12400"/>
                </a:lnTo>
                <a:lnTo>
                  <a:pt x="86450" y="12400"/>
                </a:lnTo>
                <a:lnTo>
                  <a:pt x="86460" y="12400"/>
                </a:lnTo>
                <a:lnTo>
                  <a:pt x="86460" y="12410"/>
                </a:lnTo>
                <a:lnTo>
                  <a:pt x="86470" y="12410"/>
                </a:lnTo>
                <a:lnTo>
                  <a:pt x="86480" y="12410"/>
                </a:lnTo>
                <a:lnTo>
                  <a:pt x="86480" y="12420"/>
                </a:lnTo>
                <a:lnTo>
                  <a:pt x="86480" y="12440"/>
                </a:lnTo>
                <a:lnTo>
                  <a:pt x="86480" y="12450"/>
                </a:lnTo>
                <a:lnTo>
                  <a:pt x="86470" y="12450"/>
                </a:lnTo>
                <a:lnTo>
                  <a:pt x="86470" y="12460"/>
                </a:lnTo>
                <a:lnTo>
                  <a:pt x="86470" y="12470"/>
                </a:lnTo>
                <a:lnTo>
                  <a:pt x="86460" y="12470"/>
                </a:lnTo>
                <a:lnTo>
                  <a:pt x="86470" y="12470"/>
                </a:lnTo>
                <a:lnTo>
                  <a:pt x="86470" y="12480"/>
                </a:lnTo>
                <a:lnTo>
                  <a:pt x="86490" y="12480"/>
                </a:lnTo>
                <a:lnTo>
                  <a:pt x="86490" y="12470"/>
                </a:lnTo>
                <a:lnTo>
                  <a:pt x="86520" y="12470"/>
                </a:lnTo>
                <a:lnTo>
                  <a:pt x="86520" y="12480"/>
                </a:lnTo>
                <a:lnTo>
                  <a:pt x="86520" y="12500"/>
                </a:lnTo>
                <a:lnTo>
                  <a:pt x="86520" y="12510"/>
                </a:lnTo>
                <a:lnTo>
                  <a:pt x="86530" y="12510"/>
                </a:lnTo>
                <a:lnTo>
                  <a:pt x="86530" y="12500"/>
                </a:lnTo>
                <a:lnTo>
                  <a:pt x="86540" y="12500"/>
                </a:lnTo>
                <a:lnTo>
                  <a:pt x="86540" y="12490"/>
                </a:lnTo>
                <a:lnTo>
                  <a:pt x="86530" y="12490"/>
                </a:lnTo>
                <a:lnTo>
                  <a:pt x="86530" y="12480"/>
                </a:lnTo>
                <a:lnTo>
                  <a:pt x="86540" y="12480"/>
                </a:lnTo>
                <a:lnTo>
                  <a:pt x="86540" y="12470"/>
                </a:lnTo>
                <a:lnTo>
                  <a:pt x="86550" y="12470"/>
                </a:lnTo>
                <a:lnTo>
                  <a:pt x="86550" y="12480"/>
                </a:lnTo>
                <a:lnTo>
                  <a:pt x="86560" y="12480"/>
                </a:lnTo>
                <a:lnTo>
                  <a:pt x="86560" y="12490"/>
                </a:lnTo>
                <a:lnTo>
                  <a:pt x="86570" y="12490"/>
                </a:lnTo>
                <a:lnTo>
                  <a:pt x="86570" y="12500"/>
                </a:lnTo>
                <a:lnTo>
                  <a:pt x="86590" y="12500"/>
                </a:lnTo>
                <a:lnTo>
                  <a:pt x="86590" y="12510"/>
                </a:lnTo>
                <a:lnTo>
                  <a:pt x="86590" y="12520"/>
                </a:lnTo>
                <a:lnTo>
                  <a:pt x="86600" y="12520"/>
                </a:lnTo>
                <a:lnTo>
                  <a:pt x="86600" y="12510"/>
                </a:lnTo>
                <a:lnTo>
                  <a:pt x="86610" y="12510"/>
                </a:lnTo>
                <a:lnTo>
                  <a:pt x="86610" y="12500"/>
                </a:lnTo>
                <a:lnTo>
                  <a:pt x="86620" y="12500"/>
                </a:lnTo>
                <a:lnTo>
                  <a:pt x="86620" y="12510"/>
                </a:lnTo>
                <a:lnTo>
                  <a:pt x="86630" y="12510"/>
                </a:lnTo>
                <a:lnTo>
                  <a:pt x="86630" y="12520"/>
                </a:lnTo>
                <a:lnTo>
                  <a:pt x="86640" y="12520"/>
                </a:lnTo>
                <a:lnTo>
                  <a:pt x="86640" y="12530"/>
                </a:lnTo>
                <a:lnTo>
                  <a:pt x="86640" y="12540"/>
                </a:lnTo>
                <a:lnTo>
                  <a:pt x="86650" y="12540"/>
                </a:lnTo>
                <a:lnTo>
                  <a:pt x="86650" y="12550"/>
                </a:lnTo>
                <a:lnTo>
                  <a:pt x="86650" y="12580"/>
                </a:lnTo>
                <a:lnTo>
                  <a:pt x="86660" y="12580"/>
                </a:lnTo>
                <a:lnTo>
                  <a:pt x="86660" y="12590"/>
                </a:lnTo>
                <a:lnTo>
                  <a:pt x="86670" y="12590"/>
                </a:lnTo>
                <a:lnTo>
                  <a:pt x="86670" y="12620"/>
                </a:lnTo>
                <a:lnTo>
                  <a:pt x="86660" y="12620"/>
                </a:lnTo>
                <a:lnTo>
                  <a:pt x="86660" y="12630"/>
                </a:lnTo>
                <a:lnTo>
                  <a:pt x="86650" y="12630"/>
                </a:lnTo>
                <a:lnTo>
                  <a:pt x="86650" y="12640"/>
                </a:lnTo>
                <a:lnTo>
                  <a:pt x="86650" y="12650"/>
                </a:lnTo>
                <a:lnTo>
                  <a:pt x="86650" y="12660"/>
                </a:lnTo>
                <a:lnTo>
                  <a:pt x="86640" y="12660"/>
                </a:lnTo>
                <a:lnTo>
                  <a:pt x="86630" y="12660"/>
                </a:lnTo>
                <a:lnTo>
                  <a:pt x="86620" y="12660"/>
                </a:lnTo>
                <a:lnTo>
                  <a:pt x="86620" y="12670"/>
                </a:lnTo>
                <a:lnTo>
                  <a:pt x="86610" y="12670"/>
                </a:lnTo>
                <a:lnTo>
                  <a:pt x="86600" y="12670"/>
                </a:lnTo>
                <a:lnTo>
                  <a:pt x="86590" y="12670"/>
                </a:lnTo>
                <a:lnTo>
                  <a:pt x="86590" y="12660"/>
                </a:lnTo>
                <a:lnTo>
                  <a:pt x="86570" y="12660"/>
                </a:lnTo>
                <a:lnTo>
                  <a:pt x="86550" y="12660"/>
                </a:lnTo>
                <a:lnTo>
                  <a:pt x="86550" y="12650"/>
                </a:lnTo>
                <a:lnTo>
                  <a:pt x="86540" y="12650"/>
                </a:lnTo>
                <a:lnTo>
                  <a:pt x="86530" y="12650"/>
                </a:lnTo>
                <a:lnTo>
                  <a:pt x="86530" y="12640"/>
                </a:lnTo>
                <a:lnTo>
                  <a:pt x="86520" y="12640"/>
                </a:lnTo>
                <a:lnTo>
                  <a:pt x="86510" y="12640"/>
                </a:lnTo>
                <a:lnTo>
                  <a:pt x="86510" y="12630"/>
                </a:lnTo>
                <a:lnTo>
                  <a:pt x="86500" y="12630"/>
                </a:lnTo>
                <a:lnTo>
                  <a:pt x="86500" y="12620"/>
                </a:lnTo>
                <a:lnTo>
                  <a:pt x="86490" y="12620"/>
                </a:lnTo>
                <a:lnTo>
                  <a:pt x="86480" y="12620"/>
                </a:lnTo>
                <a:lnTo>
                  <a:pt x="86480" y="12610"/>
                </a:lnTo>
                <a:lnTo>
                  <a:pt x="86470" y="12610"/>
                </a:lnTo>
                <a:lnTo>
                  <a:pt x="86470" y="12600"/>
                </a:lnTo>
                <a:lnTo>
                  <a:pt x="86460" y="12600"/>
                </a:lnTo>
                <a:lnTo>
                  <a:pt x="86460" y="12590"/>
                </a:lnTo>
                <a:lnTo>
                  <a:pt x="86440" y="12590"/>
                </a:lnTo>
                <a:lnTo>
                  <a:pt x="86440" y="12600"/>
                </a:lnTo>
                <a:lnTo>
                  <a:pt x="86430" y="12600"/>
                </a:lnTo>
                <a:lnTo>
                  <a:pt x="86430" y="12610"/>
                </a:lnTo>
                <a:lnTo>
                  <a:pt x="86420" y="12610"/>
                </a:lnTo>
                <a:lnTo>
                  <a:pt x="86420" y="12620"/>
                </a:lnTo>
                <a:lnTo>
                  <a:pt x="86420" y="12630"/>
                </a:lnTo>
                <a:lnTo>
                  <a:pt x="86410" y="12630"/>
                </a:lnTo>
                <a:lnTo>
                  <a:pt x="86400" y="12630"/>
                </a:lnTo>
                <a:lnTo>
                  <a:pt x="86400" y="12640"/>
                </a:lnTo>
                <a:lnTo>
                  <a:pt x="86400" y="12650"/>
                </a:lnTo>
                <a:lnTo>
                  <a:pt x="86390" y="12650"/>
                </a:lnTo>
                <a:lnTo>
                  <a:pt x="86390" y="12660"/>
                </a:lnTo>
                <a:lnTo>
                  <a:pt x="86380" y="12660"/>
                </a:lnTo>
                <a:lnTo>
                  <a:pt x="86380" y="12670"/>
                </a:lnTo>
                <a:lnTo>
                  <a:pt x="86380" y="12680"/>
                </a:lnTo>
                <a:lnTo>
                  <a:pt x="86370" y="12680"/>
                </a:lnTo>
                <a:lnTo>
                  <a:pt x="86370" y="12690"/>
                </a:lnTo>
                <a:lnTo>
                  <a:pt x="86360" y="12690"/>
                </a:lnTo>
                <a:lnTo>
                  <a:pt x="86360" y="12700"/>
                </a:lnTo>
                <a:lnTo>
                  <a:pt x="86360" y="12710"/>
                </a:lnTo>
                <a:lnTo>
                  <a:pt x="86350" y="12710"/>
                </a:lnTo>
                <a:lnTo>
                  <a:pt x="86350" y="12720"/>
                </a:lnTo>
                <a:lnTo>
                  <a:pt x="86340" y="12720"/>
                </a:lnTo>
                <a:lnTo>
                  <a:pt x="86340" y="12740"/>
                </a:lnTo>
                <a:lnTo>
                  <a:pt x="86350" y="12740"/>
                </a:lnTo>
                <a:lnTo>
                  <a:pt x="86350" y="12760"/>
                </a:lnTo>
                <a:lnTo>
                  <a:pt x="86350" y="12780"/>
                </a:lnTo>
                <a:lnTo>
                  <a:pt x="86350" y="12790"/>
                </a:lnTo>
                <a:lnTo>
                  <a:pt x="86340" y="12790"/>
                </a:lnTo>
                <a:lnTo>
                  <a:pt x="86340" y="12820"/>
                </a:lnTo>
                <a:lnTo>
                  <a:pt x="86370" y="12820"/>
                </a:lnTo>
                <a:lnTo>
                  <a:pt x="86370" y="12830"/>
                </a:lnTo>
                <a:lnTo>
                  <a:pt x="86380" y="12830"/>
                </a:lnTo>
                <a:lnTo>
                  <a:pt x="86380" y="12840"/>
                </a:lnTo>
                <a:lnTo>
                  <a:pt x="86380" y="12850"/>
                </a:lnTo>
                <a:lnTo>
                  <a:pt x="86390" y="12850"/>
                </a:lnTo>
                <a:lnTo>
                  <a:pt x="86390" y="12860"/>
                </a:lnTo>
                <a:lnTo>
                  <a:pt x="86400" y="12860"/>
                </a:lnTo>
                <a:lnTo>
                  <a:pt x="86400" y="12870"/>
                </a:lnTo>
                <a:lnTo>
                  <a:pt x="86400" y="12880"/>
                </a:lnTo>
                <a:lnTo>
                  <a:pt x="86410" y="12880"/>
                </a:lnTo>
                <a:lnTo>
                  <a:pt x="86420" y="12880"/>
                </a:lnTo>
                <a:lnTo>
                  <a:pt x="86420" y="12890"/>
                </a:lnTo>
                <a:lnTo>
                  <a:pt x="86420" y="12900"/>
                </a:lnTo>
                <a:lnTo>
                  <a:pt x="86430" y="12890"/>
                </a:lnTo>
                <a:lnTo>
                  <a:pt x="86430" y="12900"/>
                </a:lnTo>
                <a:lnTo>
                  <a:pt x="86430" y="12920"/>
                </a:lnTo>
                <a:lnTo>
                  <a:pt x="86430" y="12940"/>
                </a:lnTo>
                <a:lnTo>
                  <a:pt x="86460" y="12940"/>
                </a:lnTo>
                <a:lnTo>
                  <a:pt x="86460" y="12950"/>
                </a:lnTo>
                <a:lnTo>
                  <a:pt x="86470" y="12950"/>
                </a:lnTo>
                <a:lnTo>
                  <a:pt x="86480" y="12950"/>
                </a:lnTo>
                <a:lnTo>
                  <a:pt x="86480" y="12960"/>
                </a:lnTo>
                <a:lnTo>
                  <a:pt x="86490" y="12960"/>
                </a:lnTo>
                <a:lnTo>
                  <a:pt x="86490" y="12980"/>
                </a:lnTo>
                <a:lnTo>
                  <a:pt x="86490" y="12990"/>
                </a:lnTo>
                <a:lnTo>
                  <a:pt x="86490" y="13000"/>
                </a:lnTo>
                <a:lnTo>
                  <a:pt x="86500" y="13000"/>
                </a:lnTo>
                <a:lnTo>
                  <a:pt x="86510" y="13000"/>
                </a:lnTo>
                <a:lnTo>
                  <a:pt x="86510" y="12990"/>
                </a:lnTo>
                <a:lnTo>
                  <a:pt x="86520" y="12990"/>
                </a:lnTo>
                <a:lnTo>
                  <a:pt x="86520" y="13000"/>
                </a:lnTo>
                <a:lnTo>
                  <a:pt x="86530" y="13000"/>
                </a:lnTo>
                <a:lnTo>
                  <a:pt x="86540" y="13000"/>
                </a:lnTo>
                <a:lnTo>
                  <a:pt x="86540" y="13010"/>
                </a:lnTo>
                <a:lnTo>
                  <a:pt x="86550" y="13010"/>
                </a:lnTo>
                <a:lnTo>
                  <a:pt x="86560" y="13010"/>
                </a:lnTo>
                <a:lnTo>
                  <a:pt x="86560" y="13020"/>
                </a:lnTo>
                <a:lnTo>
                  <a:pt x="86590" y="13020"/>
                </a:lnTo>
                <a:lnTo>
                  <a:pt x="86590" y="13030"/>
                </a:lnTo>
                <a:lnTo>
                  <a:pt x="86600" y="13030"/>
                </a:lnTo>
                <a:lnTo>
                  <a:pt x="86600" y="13040"/>
                </a:lnTo>
                <a:lnTo>
                  <a:pt x="86610" y="13040"/>
                </a:lnTo>
                <a:lnTo>
                  <a:pt x="86610" y="13050"/>
                </a:lnTo>
                <a:lnTo>
                  <a:pt x="86610" y="13060"/>
                </a:lnTo>
                <a:lnTo>
                  <a:pt x="86620" y="13060"/>
                </a:lnTo>
                <a:lnTo>
                  <a:pt x="86630" y="13060"/>
                </a:lnTo>
                <a:lnTo>
                  <a:pt x="86630" y="13050"/>
                </a:lnTo>
                <a:lnTo>
                  <a:pt x="86640" y="13050"/>
                </a:lnTo>
                <a:lnTo>
                  <a:pt x="86650" y="13050"/>
                </a:lnTo>
                <a:lnTo>
                  <a:pt x="86650" y="13070"/>
                </a:lnTo>
                <a:lnTo>
                  <a:pt x="86640" y="13070"/>
                </a:lnTo>
                <a:lnTo>
                  <a:pt x="86640" y="13090"/>
                </a:lnTo>
                <a:lnTo>
                  <a:pt x="86650" y="13090"/>
                </a:lnTo>
                <a:lnTo>
                  <a:pt x="86650" y="13100"/>
                </a:lnTo>
                <a:lnTo>
                  <a:pt x="86650" y="13110"/>
                </a:lnTo>
                <a:lnTo>
                  <a:pt x="86660" y="13110"/>
                </a:lnTo>
                <a:lnTo>
                  <a:pt x="86660" y="13120"/>
                </a:lnTo>
                <a:lnTo>
                  <a:pt x="86670" y="13120"/>
                </a:lnTo>
                <a:lnTo>
                  <a:pt x="86670" y="13130"/>
                </a:lnTo>
                <a:lnTo>
                  <a:pt x="86670" y="13140"/>
                </a:lnTo>
                <a:lnTo>
                  <a:pt x="86680" y="13140"/>
                </a:lnTo>
                <a:lnTo>
                  <a:pt x="86700" y="13140"/>
                </a:lnTo>
                <a:lnTo>
                  <a:pt x="86700" y="13150"/>
                </a:lnTo>
                <a:lnTo>
                  <a:pt x="86710" y="13150"/>
                </a:lnTo>
                <a:lnTo>
                  <a:pt x="86710" y="13160"/>
                </a:lnTo>
                <a:lnTo>
                  <a:pt x="86710" y="13180"/>
                </a:lnTo>
                <a:lnTo>
                  <a:pt x="86720" y="13180"/>
                </a:lnTo>
                <a:lnTo>
                  <a:pt x="86720" y="13190"/>
                </a:lnTo>
                <a:lnTo>
                  <a:pt x="86730" y="13190"/>
                </a:lnTo>
                <a:lnTo>
                  <a:pt x="86730" y="13200"/>
                </a:lnTo>
                <a:lnTo>
                  <a:pt x="86740" y="13200"/>
                </a:lnTo>
                <a:lnTo>
                  <a:pt x="86750" y="13200"/>
                </a:lnTo>
                <a:lnTo>
                  <a:pt x="86750" y="13210"/>
                </a:lnTo>
                <a:lnTo>
                  <a:pt x="86760" y="13210"/>
                </a:lnTo>
                <a:lnTo>
                  <a:pt x="86760" y="13220"/>
                </a:lnTo>
                <a:lnTo>
                  <a:pt x="86770" y="13220"/>
                </a:lnTo>
                <a:lnTo>
                  <a:pt x="86770" y="13230"/>
                </a:lnTo>
                <a:lnTo>
                  <a:pt x="86780" y="13230"/>
                </a:lnTo>
                <a:lnTo>
                  <a:pt x="86780" y="13240"/>
                </a:lnTo>
                <a:lnTo>
                  <a:pt x="86790" y="13240"/>
                </a:lnTo>
                <a:lnTo>
                  <a:pt x="86790" y="13250"/>
                </a:lnTo>
                <a:lnTo>
                  <a:pt x="86800" y="13250"/>
                </a:lnTo>
                <a:lnTo>
                  <a:pt x="86800" y="13260"/>
                </a:lnTo>
                <a:lnTo>
                  <a:pt x="86800" y="13270"/>
                </a:lnTo>
                <a:lnTo>
                  <a:pt x="86810" y="13270"/>
                </a:lnTo>
                <a:lnTo>
                  <a:pt x="86810" y="13280"/>
                </a:lnTo>
                <a:lnTo>
                  <a:pt x="86820" y="13280"/>
                </a:lnTo>
                <a:lnTo>
                  <a:pt x="86820" y="13290"/>
                </a:lnTo>
                <a:lnTo>
                  <a:pt x="86820" y="13300"/>
                </a:lnTo>
                <a:lnTo>
                  <a:pt x="86810" y="13300"/>
                </a:lnTo>
                <a:lnTo>
                  <a:pt x="86810" y="13310"/>
                </a:lnTo>
                <a:lnTo>
                  <a:pt x="86820" y="13310"/>
                </a:lnTo>
                <a:lnTo>
                  <a:pt x="86820" y="13320"/>
                </a:lnTo>
                <a:lnTo>
                  <a:pt x="86830" y="13320"/>
                </a:lnTo>
                <a:lnTo>
                  <a:pt x="86830" y="13330"/>
                </a:lnTo>
                <a:lnTo>
                  <a:pt x="86830" y="13340"/>
                </a:lnTo>
                <a:lnTo>
                  <a:pt x="86840" y="13340"/>
                </a:lnTo>
                <a:lnTo>
                  <a:pt x="86850" y="13340"/>
                </a:lnTo>
                <a:lnTo>
                  <a:pt x="86850" y="13360"/>
                </a:lnTo>
                <a:lnTo>
                  <a:pt x="86860" y="13360"/>
                </a:lnTo>
                <a:lnTo>
                  <a:pt x="86880" y="13360"/>
                </a:lnTo>
                <a:lnTo>
                  <a:pt x="86880" y="13370"/>
                </a:lnTo>
                <a:lnTo>
                  <a:pt x="86890" y="13370"/>
                </a:lnTo>
                <a:lnTo>
                  <a:pt x="86890" y="13380"/>
                </a:lnTo>
                <a:lnTo>
                  <a:pt x="86890" y="13390"/>
                </a:lnTo>
                <a:lnTo>
                  <a:pt x="86890" y="13400"/>
                </a:lnTo>
                <a:lnTo>
                  <a:pt x="86880" y="13400"/>
                </a:lnTo>
                <a:lnTo>
                  <a:pt x="86880" y="13410"/>
                </a:lnTo>
                <a:lnTo>
                  <a:pt x="86890" y="13410"/>
                </a:lnTo>
                <a:lnTo>
                  <a:pt x="86890" y="13440"/>
                </a:lnTo>
                <a:lnTo>
                  <a:pt x="86880" y="13440"/>
                </a:lnTo>
                <a:lnTo>
                  <a:pt x="86880" y="13450"/>
                </a:lnTo>
                <a:lnTo>
                  <a:pt x="86870" y="13450"/>
                </a:lnTo>
                <a:lnTo>
                  <a:pt x="86870" y="13460"/>
                </a:lnTo>
                <a:lnTo>
                  <a:pt x="86860" y="13460"/>
                </a:lnTo>
                <a:lnTo>
                  <a:pt x="86860" y="13490"/>
                </a:lnTo>
                <a:lnTo>
                  <a:pt x="86870" y="13490"/>
                </a:lnTo>
                <a:lnTo>
                  <a:pt x="86870" y="13510"/>
                </a:lnTo>
                <a:lnTo>
                  <a:pt x="86880" y="13510"/>
                </a:lnTo>
                <a:lnTo>
                  <a:pt x="86880" y="13520"/>
                </a:lnTo>
                <a:lnTo>
                  <a:pt x="86880" y="13530"/>
                </a:lnTo>
                <a:lnTo>
                  <a:pt x="86890" y="13530"/>
                </a:lnTo>
                <a:lnTo>
                  <a:pt x="86890" y="13540"/>
                </a:lnTo>
                <a:lnTo>
                  <a:pt x="86910" y="13540"/>
                </a:lnTo>
                <a:lnTo>
                  <a:pt x="86910" y="13550"/>
                </a:lnTo>
                <a:lnTo>
                  <a:pt x="86920" y="13550"/>
                </a:lnTo>
                <a:lnTo>
                  <a:pt x="86920" y="13560"/>
                </a:lnTo>
                <a:lnTo>
                  <a:pt x="86930" y="13560"/>
                </a:lnTo>
                <a:lnTo>
                  <a:pt x="86930" y="13580"/>
                </a:lnTo>
                <a:lnTo>
                  <a:pt x="86930" y="13590"/>
                </a:lnTo>
                <a:lnTo>
                  <a:pt x="86940" y="13590"/>
                </a:lnTo>
                <a:lnTo>
                  <a:pt x="86940" y="13600"/>
                </a:lnTo>
                <a:lnTo>
                  <a:pt x="86950" y="13600"/>
                </a:lnTo>
                <a:lnTo>
                  <a:pt x="86960" y="13600"/>
                </a:lnTo>
                <a:lnTo>
                  <a:pt x="86970" y="13600"/>
                </a:lnTo>
                <a:lnTo>
                  <a:pt x="86970" y="13610"/>
                </a:lnTo>
                <a:lnTo>
                  <a:pt x="86980" y="13610"/>
                </a:lnTo>
                <a:lnTo>
                  <a:pt x="86980" y="13620"/>
                </a:lnTo>
                <a:lnTo>
                  <a:pt x="86980" y="13630"/>
                </a:lnTo>
                <a:lnTo>
                  <a:pt x="87010" y="13630"/>
                </a:lnTo>
                <a:lnTo>
                  <a:pt x="87020" y="13630"/>
                </a:lnTo>
                <a:lnTo>
                  <a:pt x="87030" y="13630"/>
                </a:lnTo>
                <a:lnTo>
                  <a:pt x="87030" y="13640"/>
                </a:lnTo>
                <a:lnTo>
                  <a:pt x="87030" y="13650"/>
                </a:lnTo>
                <a:lnTo>
                  <a:pt x="87040" y="13650"/>
                </a:lnTo>
                <a:lnTo>
                  <a:pt x="87040" y="13660"/>
                </a:lnTo>
                <a:lnTo>
                  <a:pt x="87050" y="13660"/>
                </a:lnTo>
                <a:lnTo>
                  <a:pt x="87050" y="13670"/>
                </a:lnTo>
                <a:lnTo>
                  <a:pt x="87060" y="13670"/>
                </a:lnTo>
                <a:lnTo>
                  <a:pt x="87060" y="13680"/>
                </a:lnTo>
                <a:lnTo>
                  <a:pt x="87070" y="13680"/>
                </a:lnTo>
                <a:lnTo>
                  <a:pt x="87070" y="13690"/>
                </a:lnTo>
                <a:lnTo>
                  <a:pt x="87070" y="13700"/>
                </a:lnTo>
                <a:lnTo>
                  <a:pt x="87050" y="13700"/>
                </a:lnTo>
                <a:lnTo>
                  <a:pt x="87040" y="13700"/>
                </a:lnTo>
                <a:lnTo>
                  <a:pt x="87030" y="13700"/>
                </a:lnTo>
                <a:lnTo>
                  <a:pt x="87030" y="13710"/>
                </a:lnTo>
                <a:lnTo>
                  <a:pt x="87020" y="13710"/>
                </a:lnTo>
                <a:lnTo>
                  <a:pt x="87020" y="13720"/>
                </a:lnTo>
                <a:lnTo>
                  <a:pt x="87010" y="13720"/>
                </a:lnTo>
                <a:lnTo>
                  <a:pt x="87010" y="13730"/>
                </a:lnTo>
                <a:lnTo>
                  <a:pt x="87010" y="13750"/>
                </a:lnTo>
                <a:lnTo>
                  <a:pt x="87010" y="13760"/>
                </a:lnTo>
                <a:lnTo>
                  <a:pt x="87020" y="13760"/>
                </a:lnTo>
                <a:lnTo>
                  <a:pt x="87020" y="13770"/>
                </a:lnTo>
                <a:lnTo>
                  <a:pt x="87030" y="13770"/>
                </a:lnTo>
                <a:lnTo>
                  <a:pt x="87030" y="13790"/>
                </a:lnTo>
                <a:lnTo>
                  <a:pt x="87050" y="13790"/>
                </a:lnTo>
                <a:lnTo>
                  <a:pt x="87050" y="13800"/>
                </a:lnTo>
                <a:lnTo>
                  <a:pt x="87060" y="13800"/>
                </a:lnTo>
                <a:lnTo>
                  <a:pt x="87070" y="13800"/>
                </a:lnTo>
                <a:lnTo>
                  <a:pt x="87080" y="13800"/>
                </a:lnTo>
                <a:lnTo>
                  <a:pt x="87080" y="13810"/>
                </a:lnTo>
                <a:lnTo>
                  <a:pt x="87090" y="13810"/>
                </a:lnTo>
                <a:lnTo>
                  <a:pt x="87090" y="13820"/>
                </a:lnTo>
                <a:lnTo>
                  <a:pt x="87110" y="13820"/>
                </a:lnTo>
                <a:lnTo>
                  <a:pt x="87120" y="13820"/>
                </a:lnTo>
                <a:lnTo>
                  <a:pt x="87120" y="13830"/>
                </a:lnTo>
                <a:lnTo>
                  <a:pt x="87130" y="13830"/>
                </a:lnTo>
                <a:lnTo>
                  <a:pt x="87130" y="13840"/>
                </a:lnTo>
                <a:lnTo>
                  <a:pt x="87140" y="13840"/>
                </a:lnTo>
                <a:lnTo>
                  <a:pt x="87130" y="13850"/>
                </a:lnTo>
                <a:lnTo>
                  <a:pt x="87140" y="13850"/>
                </a:lnTo>
                <a:lnTo>
                  <a:pt x="87140" y="13860"/>
                </a:lnTo>
                <a:lnTo>
                  <a:pt x="87150" y="13860"/>
                </a:lnTo>
                <a:lnTo>
                  <a:pt x="87150" y="13870"/>
                </a:lnTo>
                <a:lnTo>
                  <a:pt x="87160" y="13870"/>
                </a:lnTo>
                <a:lnTo>
                  <a:pt x="87170" y="13870"/>
                </a:lnTo>
                <a:lnTo>
                  <a:pt x="87170" y="13880"/>
                </a:lnTo>
                <a:lnTo>
                  <a:pt x="87180" y="13880"/>
                </a:lnTo>
                <a:lnTo>
                  <a:pt x="87190" y="13880"/>
                </a:lnTo>
                <a:lnTo>
                  <a:pt x="87190" y="13890"/>
                </a:lnTo>
                <a:lnTo>
                  <a:pt x="87200" y="13890"/>
                </a:lnTo>
                <a:lnTo>
                  <a:pt x="87200" y="13880"/>
                </a:lnTo>
                <a:lnTo>
                  <a:pt x="87210" y="13880"/>
                </a:lnTo>
                <a:lnTo>
                  <a:pt x="87210" y="13870"/>
                </a:lnTo>
                <a:lnTo>
                  <a:pt x="87200" y="13870"/>
                </a:lnTo>
                <a:lnTo>
                  <a:pt x="87200" y="13860"/>
                </a:lnTo>
                <a:lnTo>
                  <a:pt x="87210" y="13860"/>
                </a:lnTo>
                <a:lnTo>
                  <a:pt x="87220" y="13860"/>
                </a:lnTo>
                <a:lnTo>
                  <a:pt x="87230" y="13860"/>
                </a:lnTo>
                <a:lnTo>
                  <a:pt x="87230" y="13870"/>
                </a:lnTo>
                <a:lnTo>
                  <a:pt x="87240" y="13870"/>
                </a:lnTo>
                <a:lnTo>
                  <a:pt x="87250" y="13870"/>
                </a:lnTo>
                <a:lnTo>
                  <a:pt x="87250" y="13880"/>
                </a:lnTo>
                <a:lnTo>
                  <a:pt x="87250" y="13890"/>
                </a:lnTo>
                <a:lnTo>
                  <a:pt x="87260" y="13890"/>
                </a:lnTo>
                <a:lnTo>
                  <a:pt x="87260" y="13900"/>
                </a:lnTo>
                <a:lnTo>
                  <a:pt x="87280" y="13900"/>
                </a:lnTo>
                <a:lnTo>
                  <a:pt x="87290" y="13900"/>
                </a:lnTo>
                <a:lnTo>
                  <a:pt x="87290" y="13890"/>
                </a:lnTo>
                <a:lnTo>
                  <a:pt x="87300" y="13890"/>
                </a:lnTo>
                <a:lnTo>
                  <a:pt x="87300" y="13870"/>
                </a:lnTo>
                <a:lnTo>
                  <a:pt x="87290" y="13870"/>
                </a:lnTo>
                <a:lnTo>
                  <a:pt x="87290" y="13830"/>
                </a:lnTo>
                <a:lnTo>
                  <a:pt x="87300" y="13830"/>
                </a:lnTo>
                <a:lnTo>
                  <a:pt x="87320" y="13830"/>
                </a:lnTo>
                <a:lnTo>
                  <a:pt x="87360" y="13830"/>
                </a:lnTo>
                <a:lnTo>
                  <a:pt x="87370" y="13830"/>
                </a:lnTo>
                <a:lnTo>
                  <a:pt x="87370" y="13850"/>
                </a:lnTo>
                <a:lnTo>
                  <a:pt x="87360" y="13850"/>
                </a:lnTo>
                <a:lnTo>
                  <a:pt x="87360" y="13860"/>
                </a:lnTo>
                <a:lnTo>
                  <a:pt x="87350" y="13860"/>
                </a:lnTo>
                <a:lnTo>
                  <a:pt x="87350" y="13870"/>
                </a:lnTo>
                <a:lnTo>
                  <a:pt x="87340" y="13870"/>
                </a:lnTo>
                <a:lnTo>
                  <a:pt x="87340" y="13880"/>
                </a:lnTo>
                <a:lnTo>
                  <a:pt x="87340" y="13930"/>
                </a:lnTo>
                <a:lnTo>
                  <a:pt x="87340" y="13940"/>
                </a:lnTo>
                <a:lnTo>
                  <a:pt x="87350" y="13940"/>
                </a:lnTo>
                <a:lnTo>
                  <a:pt x="87350" y="13960"/>
                </a:lnTo>
                <a:lnTo>
                  <a:pt x="87350" y="13970"/>
                </a:lnTo>
                <a:lnTo>
                  <a:pt x="87340" y="13970"/>
                </a:lnTo>
                <a:lnTo>
                  <a:pt x="87330" y="13970"/>
                </a:lnTo>
                <a:lnTo>
                  <a:pt x="87330" y="14000"/>
                </a:lnTo>
                <a:lnTo>
                  <a:pt x="87340" y="14000"/>
                </a:lnTo>
                <a:lnTo>
                  <a:pt x="87340" y="14020"/>
                </a:lnTo>
                <a:lnTo>
                  <a:pt x="87340" y="14030"/>
                </a:lnTo>
                <a:lnTo>
                  <a:pt x="87350" y="14030"/>
                </a:lnTo>
                <a:lnTo>
                  <a:pt x="87350" y="14050"/>
                </a:lnTo>
                <a:lnTo>
                  <a:pt x="87350" y="14060"/>
                </a:lnTo>
                <a:lnTo>
                  <a:pt x="87360" y="14060"/>
                </a:lnTo>
                <a:lnTo>
                  <a:pt x="87360" y="14070"/>
                </a:lnTo>
                <a:lnTo>
                  <a:pt x="87360" y="14080"/>
                </a:lnTo>
                <a:lnTo>
                  <a:pt x="87370" y="14080"/>
                </a:lnTo>
                <a:lnTo>
                  <a:pt x="87380" y="14080"/>
                </a:lnTo>
                <a:lnTo>
                  <a:pt x="87380" y="14090"/>
                </a:lnTo>
                <a:lnTo>
                  <a:pt x="87410" y="14090"/>
                </a:lnTo>
                <a:lnTo>
                  <a:pt x="87410" y="14080"/>
                </a:lnTo>
                <a:lnTo>
                  <a:pt x="87410" y="14090"/>
                </a:lnTo>
                <a:lnTo>
                  <a:pt x="87430" y="14090"/>
                </a:lnTo>
                <a:lnTo>
                  <a:pt x="87430" y="14100"/>
                </a:lnTo>
                <a:lnTo>
                  <a:pt x="87440" y="14100"/>
                </a:lnTo>
                <a:lnTo>
                  <a:pt x="87470" y="14100"/>
                </a:lnTo>
                <a:lnTo>
                  <a:pt x="87470" y="14090"/>
                </a:lnTo>
                <a:lnTo>
                  <a:pt x="87480" y="14090"/>
                </a:lnTo>
                <a:lnTo>
                  <a:pt x="87480" y="14100"/>
                </a:lnTo>
                <a:lnTo>
                  <a:pt x="87490" y="14100"/>
                </a:lnTo>
                <a:lnTo>
                  <a:pt x="87490" y="14110"/>
                </a:lnTo>
                <a:lnTo>
                  <a:pt x="87490" y="14120"/>
                </a:lnTo>
                <a:lnTo>
                  <a:pt x="87500" y="14120"/>
                </a:lnTo>
                <a:lnTo>
                  <a:pt x="87500" y="14130"/>
                </a:lnTo>
                <a:lnTo>
                  <a:pt x="87510" y="14130"/>
                </a:lnTo>
                <a:lnTo>
                  <a:pt x="87510" y="14140"/>
                </a:lnTo>
                <a:lnTo>
                  <a:pt x="87510" y="14150"/>
                </a:lnTo>
                <a:lnTo>
                  <a:pt x="87520" y="14150"/>
                </a:lnTo>
                <a:lnTo>
                  <a:pt x="87520" y="14160"/>
                </a:lnTo>
                <a:lnTo>
                  <a:pt x="87520" y="14150"/>
                </a:lnTo>
                <a:lnTo>
                  <a:pt x="87530" y="14150"/>
                </a:lnTo>
                <a:lnTo>
                  <a:pt x="87530" y="14160"/>
                </a:lnTo>
                <a:lnTo>
                  <a:pt x="87540" y="14160"/>
                </a:lnTo>
                <a:lnTo>
                  <a:pt x="87550" y="14160"/>
                </a:lnTo>
                <a:lnTo>
                  <a:pt x="87550" y="14170"/>
                </a:lnTo>
                <a:lnTo>
                  <a:pt x="87570" y="14170"/>
                </a:lnTo>
                <a:lnTo>
                  <a:pt x="87570" y="14160"/>
                </a:lnTo>
                <a:lnTo>
                  <a:pt x="87590" y="14160"/>
                </a:lnTo>
                <a:lnTo>
                  <a:pt x="87590" y="14170"/>
                </a:lnTo>
                <a:lnTo>
                  <a:pt x="87600" y="14170"/>
                </a:lnTo>
                <a:lnTo>
                  <a:pt x="87600" y="14160"/>
                </a:lnTo>
                <a:lnTo>
                  <a:pt x="87600" y="14170"/>
                </a:lnTo>
                <a:lnTo>
                  <a:pt x="87630" y="14170"/>
                </a:lnTo>
                <a:lnTo>
                  <a:pt x="87630" y="14180"/>
                </a:lnTo>
                <a:lnTo>
                  <a:pt x="87640" y="14180"/>
                </a:lnTo>
                <a:lnTo>
                  <a:pt x="87640" y="14190"/>
                </a:lnTo>
                <a:lnTo>
                  <a:pt x="87650" y="14190"/>
                </a:lnTo>
                <a:lnTo>
                  <a:pt x="87650" y="14200"/>
                </a:lnTo>
                <a:lnTo>
                  <a:pt x="87660" y="14200"/>
                </a:lnTo>
                <a:lnTo>
                  <a:pt x="87660" y="14210"/>
                </a:lnTo>
                <a:lnTo>
                  <a:pt x="87660" y="14220"/>
                </a:lnTo>
                <a:lnTo>
                  <a:pt x="87670" y="14220"/>
                </a:lnTo>
                <a:lnTo>
                  <a:pt x="87670" y="14230"/>
                </a:lnTo>
                <a:lnTo>
                  <a:pt x="87680" y="14230"/>
                </a:lnTo>
                <a:lnTo>
                  <a:pt x="87690" y="14230"/>
                </a:lnTo>
                <a:lnTo>
                  <a:pt x="87690" y="14240"/>
                </a:lnTo>
                <a:lnTo>
                  <a:pt x="87690" y="14250"/>
                </a:lnTo>
                <a:lnTo>
                  <a:pt x="87700" y="14250"/>
                </a:lnTo>
                <a:lnTo>
                  <a:pt x="87700" y="14260"/>
                </a:lnTo>
                <a:lnTo>
                  <a:pt x="87700" y="14270"/>
                </a:lnTo>
                <a:lnTo>
                  <a:pt x="87710" y="14270"/>
                </a:lnTo>
                <a:lnTo>
                  <a:pt x="87710" y="14280"/>
                </a:lnTo>
                <a:lnTo>
                  <a:pt x="87720" y="14280"/>
                </a:lnTo>
                <a:lnTo>
                  <a:pt x="87720" y="14290"/>
                </a:lnTo>
                <a:lnTo>
                  <a:pt x="87730" y="14290"/>
                </a:lnTo>
                <a:lnTo>
                  <a:pt x="87740" y="14290"/>
                </a:lnTo>
                <a:lnTo>
                  <a:pt x="87740" y="14300"/>
                </a:lnTo>
                <a:lnTo>
                  <a:pt x="87750" y="14300"/>
                </a:lnTo>
                <a:lnTo>
                  <a:pt x="87750" y="14310"/>
                </a:lnTo>
                <a:lnTo>
                  <a:pt x="87760" y="14310"/>
                </a:lnTo>
                <a:lnTo>
                  <a:pt x="87760" y="14320"/>
                </a:lnTo>
                <a:lnTo>
                  <a:pt x="87770" y="14320"/>
                </a:lnTo>
                <a:lnTo>
                  <a:pt x="87780" y="14320"/>
                </a:lnTo>
                <a:lnTo>
                  <a:pt x="87780" y="14330"/>
                </a:lnTo>
                <a:lnTo>
                  <a:pt x="87780" y="14350"/>
                </a:lnTo>
                <a:lnTo>
                  <a:pt x="87780" y="14360"/>
                </a:lnTo>
                <a:lnTo>
                  <a:pt x="87790" y="14360"/>
                </a:lnTo>
                <a:lnTo>
                  <a:pt x="87790" y="14370"/>
                </a:lnTo>
                <a:lnTo>
                  <a:pt x="87800" y="14370"/>
                </a:lnTo>
                <a:lnTo>
                  <a:pt x="87800" y="14380"/>
                </a:lnTo>
                <a:lnTo>
                  <a:pt x="87810" y="14380"/>
                </a:lnTo>
                <a:lnTo>
                  <a:pt x="87810" y="14390"/>
                </a:lnTo>
                <a:lnTo>
                  <a:pt x="87810" y="14400"/>
                </a:lnTo>
                <a:lnTo>
                  <a:pt x="87820" y="14400"/>
                </a:lnTo>
                <a:lnTo>
                  <a:pt x="87830" y="14400"/>
                </a:lnTo>
                <a:lnTo>
                  <a:pt x="87840" y="14400"/>
                </a:lnTo>
                <a:lnTo>
                  <a:pt x="87840" y="14390"/>
                </a:lnTo>
                <a:lnTo>
                  <a:pt x="87850" y="14390"/>
                </a:lnTo>
                <a:lnTo>
                  <a:pt x="87860" y="14390"/>
                </a:lnTo>
                <a:lnTo>
                  <a:pt x="87860" y="14400"/>
                </a:lnTo>
                <a:lnTo>
                  <a:pt x="87870" y="14400"/>
                </a:lnTo>
                <a:lnTo>
                  <a:pt x="87870" y="14420"/>
                </a:lnTo>
                <a:lnTo>
                  <a:pt x="87860" y="14420"/>
                </a:lnTo>
                <a:lnTo>
                  <a:pt x="87860" y="14440"/>
                </a:lnTo>
                <a:lnTo>
                  <a:pt x="87860" y="14450"/>
                </a:lnTo>
                <a:lnTo>
                  <a:pt x="87870" y="14450"/>
                </a:lnTo>
                <a:lnTo>
                  <a:pt x="87870" y="14460"/>
                </a:lnTo>
                <a:lnTo>
                  <a:pt x="87880" y="14460"/>
                </a:lnTo>
                <a:lnTo>
                  <a:pt x="87880" y="14470"/>
                </a:lnTo>
                <a:lnTo>
                  <a:pt x="87890" y="14470"/>
                </a:lnTo>
                <a:lnTo>
                  <a:pt x="87900" y="14470"/>
                </a:lnTo>
                <a:lnTo>
                  <a:pt x="87910" y="14470"/>
                </a:lnTo>
                <a:lnTo>
                  <a:pt x="87910" y="14480"/>
                </a:lnTo>
                <a:lnTo>
                  <a:pt x="87920" y="14480"/>
                </a:lnTo>
                <a:lnTo>
                  <a:pt x="87920" y="14490"/>
                </a:lnTo>
                <a:lnTo>
                  <a:pt x="87930" y="14490"/>
                </a:lnTo>
                <a:lnTo>
                  <a:pt x="87930" y="14500"/>
                </a:lnTo>
                <a:lnTo>
                  <a:pt x="87950" y="14500"/>
                </a:lnTo>
                <a:lnTo>
                  <a:pt x="87960" y="14500"/>
                </a:lnTo>
                <a:lnTo>
                  <a:pt x="87970" y="14500"/>
                </a:lnTo>
                <a:lnTo>
                  <a:pt x="87970" y="14490"/>
                </a:lnTo>
                <a:lnTo>
                  <a:pt x="87980" y="14490"/>
                </a:lnTo>
                <a:lnTo>
                  <a:pt x="87980" y="14500"/>
                </a:lnTo>
                <a:lnTo>
                  <a:pt x="87990" y="14500"/>
                </a:lnTo>
                <a:lnTo>
                  <a:pt x="88000" y="14500"/>
                </a:lnTo>
                <a:lnTo>
                  <a:pt x="88000" y="14510"/>
                </a:lnTo>
                <a:lnTo>
                  <a:pt x="88010" y="14510"/>
                </a:lnTo>
                <a:lnTo>
                  <a:pt x="88010" y="14520"/>
                </a:lnTo>
                <a:lnTo>
                  <a:pt x="88020" y="14520"/>
                </a:lnTo>
                <a:lnTo>
                  <a:pt x="88020" y="14530"/>
                </a:lnTo>
                <a:lnTo>
                  <a:pt x="88040" y="14530"/>
                </a:lnTo>
                <a:lnTo>
                  <a:pt x="88040" y="14540"/>
                </a:lnTo>
                <a:lnTo>
                  <a:pt x="88050" y="14540"/>
                </a:lnTo>
                <a:lnTo>
                  <a:pt x="88050" y="14550"/>
                </a:lnTo>
                <a:lnTo>
                  <a:pt x="88040" y="14550"/>
                </a:lnTo>
                <a:lnTo>
                  <a:pt x="88040" y="14570"/>
                </a:lnTo>
                <a:lnTo>
                  <a:pt x="88040" y="14580"/>
                </a:lnTo>
                <a:lnTo>
                  <a:pt x="88030" y="14580"/>
                </a:lnTo>
                <a:lnTo>
                  <a:pt x="88030" y="14590"/>
                </a:lnTo>
                <a:lnTo>
                  <a:pt x="88030" y="14600"/>
                </a:lnTo>
                <a:lnTo>
                  <a:pt x="88030" y="14610"/>
                </a:lnTo>
                <a:lnTo>
                  <a:pt x="88040" y="14610"/>
                </a:lnTo>
                <a:lnTo>
                  <a:pt x="88030" y="14610"/>
                </a:lnTo>
                <a:lnTo>
                  <a:pt x="88030" y="14620"/>
                </a:lnTo>
                <a:lnTo>
                  <a:pt x="88040" y="14620"/>
                </a:lnTo>
                <a:lnTo>
                  <a:pt x="88030" y="14620"/>
                </a:lnTo>
                <a:lnTo>
                  <a:pt x="88030" y="14630"/>
                </a:lnTo>
                <a:lnTo>
                  <a:pt x="88030" y="14640"/>
                </a:lnTo>
                <a:lnTo>
                  <a:pt x="88020" y="14640"/>
                </a:lnTo>
                <a:lnTo>
                  <a:pt x="88020" y="14660"/>
                </a:lnTo>
                <a:lnTo>
                  <a:pt x="88030" y="14660"/>
                </a:lnTo>
                <a:lnTo>
                  <a:pt x="88030" y="14700"/>
                </a:lnTo>
                <a:lnTo>
                  <a:pt x="88040" y="14700"/>
                </a:lnTo>
                <a:lnTo>
                  <a:pt x="88040" y="14710"/>
                </a:lnTo>
                <a:lnTo>
                  <a:pt x="88050" y="14710"/>
                </a:lnTo>
                <a:lnTo>
                  <a:pt x="88050" y="14700"/>
                </a:lnTo>
                <a:lnTo>
                  <a:pt x="88070" y="14700"/>
                </a:lnTo>
                <a:lnTo>
                  <a:pt x="88070" y="14720"/>
                </a:lnTo>
                <a:lnTo>
                  <a:pt x="88080" y="14720"/>
                </a:lnTo>
                <a:lnTo>
                  <a:pt x="88080" y="14730"/>
                </a:lnTo>
                <a:lnTo>
                  <a:pt x="88070" y="14730"/>
                </a:lnTo>
                <a:lnTo>
                  <a:pt x="88070" y="14750"/>
                </a:lnTo>
                <a:lnTo>
                  <a:pt x="88080" y="14750"/>
                </a:lnTo>
                <a:lnTo>
                  <a:pt x="88080" y="14760"/>
                </a:lnTo>
                <a:lnTo>
                  <a:pt x="88080" y="14750"/>
                </a:lnTo>
                <a:lnTo>
                  <a:pt x="88090" y="14750"/>
                </a:lnTo>
                <a:lnTo>
                  <a:pt x="88090" y="14740"/>
                </a:lnTo>
                <a:lnTo>
                  <a:pt x="88110" y="14740"/>
                </a:lnTo>
                <a:lnTo>
                  <a:pt x="88120" y="14740"/>
                </a:lnTo>
                <a:lnTo>
                  <a:pt x="88120" y="14750"/>
                </a:lnTo>
                <a:lnTo>
                  <a:pt x="88130" y="14750"/>
                </a:lnTo>
                <a:lnTo>
                  <a:pt x="88130" y="14760"/>
                </a:lnTo>
                <a:lnTo>
                  <a:pt x="88130" y="14770"/>
                </a:lnTo>
                <a:lnTo>
                  <a:pt x="88140" y="14770"/>
                </a:lnTo>
                <a:lnTo>
                  <a:pt x="88130" y="14770"/>
                </a:lnTo>
                <a:lnTo>
                  <a:pt x="88130" y="14780"/>
                </a:lnTo>
                <a:lnTo>
                  <a:pt x="88140" y="14780"/>
                </a:lnTo>
                <a:lnTo>
                  <a:pt x="88140" y="14800"/>
                </a:lnTo>
                <a:lnTo>
                  <a:pt x="88140" y="14810"/>
                </a:lnTo>
                <a:lnTo>
                  <a:pt x="88150" y="14810"/>
                </a:lnTo>
                <a:lnTo>
                  <a:pt x="88150" y="14860"/>
                </a:lnTo>
                <a:lnTo>
                  <a:pt x="88160" y="14860"/>
                </a:lnTo>
                <a:lnTo>
                  <a:pt x="88160" y="14870"/>
                </a:lnTo>
                <a:lnTo>
                  <a:pt x="88170" y="14870"/>
                </a:lnTo>
                <a:lnTo>
                  <a:pt x="88170" y="14880"/>
                </a:lnTo>
                <a:lnTo>
                  <a:pt x="88170" y="14890"/>
                </a:lnTo>
                <a:lnTo>
                  <a:pt x="88190" y="14890"/>
                </a:lnTo>
                <a:lnTo>
                  <a:pt x="88210" y="14890"/>
                </a:lnTo>
                <a:lnTo>
                  <a:pt x="88230" y="14890"/>
                </a:lnTo>
                <a:lnTo>
                  <a:pt x="88240" y="14890"/>
                </a:lnTo>
                <a:lnTo>
                  <a:pt x="88250" y="14890"/>
                </a:lnTo>
                <a:lnTo>
                  <a:pt x="88250" y="14880"/>
                </a:lnTo>
                <a:lnTo>
                  <a:pt x="88260" y="14880"/>
                </a:lnTo>
                <a:lnTo>
                  <a:pt x="88260" y="14870"/>
                </a:lnTo>
                <a:lnTo>
                  <a:pt x="88270" y="14870"/>
                </a:lnTo>
                <a:lnTo>
                  <a:pt x="88270" y="14840"/>
                </a:lnTo>
                <a:lnTo>
                  <a:pt x="88270" y="14820"/>
                </a:lnTo>
                <a:lnTo>
                  <a:pt x="88270" y="14810"/>
                </a:lnTo>
                <a:lnTo>
                  <a:pt x="88280" y="14810"/>
                </a:lnTo>
                <a:lnTo>
                  <a:pt x="88280" y="14800"/>
                </a:lnTo>
                <a:lnTo>
                  <a:pt x="88290" y="14800"/>
                </a:lnTo>
                <a:lnTo>
                  <a:pt x="88290" y="14790"/>
                </a:lnTo>
                <a:lnTo>
                  <a:pt x="88310" y="14790"/>
                </a:lnTo>
                <a:lnTo>
                  <a:pt x="88320" y="14790"/>
                </a:lnTo>
                <a:lnTo>
                  <a:pt x="88320" y="14800"/>
                </a:lnTo>
                <a:lnTo>
                  <a:pt x="88320" y="14810"/>
                </a:lnTo>
                <a:lnTo>
                  <a:pt x="88330" y="14810"/>
                </a:lnTo>
                <a:lnTo>
                  <a:pt x="88330" y="14820"/>
                </a:lnTo>
                <a:lnTo>
                  <a:pt x="88340" y="14820"/>
                </a:lnTo>
                <a:lnTo>
                  <a:pt x="88340" y="14830"/>
                </a:lnTo>
                <a:lnTo>
                  <a:pt x="88340" y="14840"/>
                </a:lnTo>
                <a:lnTo>
                  <a:pt x="88350" y="14830"/>
                </a:lnTo>
                <a:lnTo>
                  <a:pt x="88350" y="14850"/>
                </a:lnTo>
                <a:lnTo>
                  <a:pt x="88360" y="14850"/>
                </a:lnTo>
                <a:lnTo>
                  <a:pt x="88360" y="14860"/>
                </a:lnTo>
                <a:lnTo>
                  <a:pt x="88360" y="14870"/>
                </a:lnTo>
                <a:lnTo>
                  <a:pt x="88370" y="14870"/>
                </a:lnTo>
                <a:lnTo>
                  <a:pt x="88380" y="14870"/>
                </a:lnTo>
                <a:lnTo>
                  <a:pt x="88380" y="14880"/>
                </a:lnTo>
                <a:lnTo>
                  <a:pt x="88390" y="14880"/>
                </a:lnTo>
                <a:lnTo>
                  <a:pt x="88390" y="14890"/>
                </a:lnTo>
                <a:lnTo>
                  <a:pt x="88400" y="14890"/>
                </a:lnTo>
                <a:lnTo>
                  <a:pt x="88400" y="14900"/>
                </a:lnTo>
                <a:lnTo>
                  <a:pt x="88400" y="14910"/>
                </a:lnTo>
                <a:lnTo>
                  <a:pt x="88410" y="14910"/>
                </a:lnTo>
                <a:lnTo>
                  <a:pt x="88410" y="14920"/>
                </a:lnTo>
                <a:lnTo>
                  <a:pt x="88420" y="14920"/>
                </a:lnTo>
                <a:lnTo>
                  <a:pt x="88430" y="14920"/>
                </a:lnTo>
                <a:lnTo>
                  <a:pt x="88430" y="14910"/>
                </a:lnTo>
                <a:lnTo>
                  <a:pt x="88430" y="14900"/>
                </a:lnTo>
                <a:lnTo>
                  <a:pt x="88440" y="14900"/>
                </a:lnTo>
                <a:lnTo>
                  <a:pt x="88440" y="14920"/>
                </a:lnTo>
                <a:lnTo>
                  <a:pt x="88440" y="14930"/>
                </a:lnTo>
                <a:lnTo>
                  <a:pt x="88450" y="14930"/>
                </a:lnTo>
                <a:lnTo>
                  <a:pt x="88450" y="14940"/>
                </a:lnTo>
                <a:lnTo>
                  <a:pt x="88460" y="14940"/>
                </a:lnTo>
                <a:lnTo>
                  <a:pt x="88460" y="14950"/>
                </a:lnTo>
                <a:lnTo>
                  <a:pt x="88470" y="14950"/>
                </a:lnTo>
                <a:lnTo>
                  <a:pt x="88470" y="14960"/>
                </a:lnTo>
                <a:lnTo>
                  <a:pt x="88480" y="14960"/>
                </a:lnTo>
                <a:lnTo>
                  <a:pt x="88480" y="14970"/>
                </a:lnTo>
                <a:lnTo>
                  <a:pt x="88490" y="14970"/>
                </a:lnTo>
                <a:lnTo>
                  <a:pt x="88500" y="14970"/>
                </a:lnTo>
                <a:lnTo>
                  <a:pt x="88510" y="14970"/>
                </a:lnTo>
                <a:lnTo>
                  <a:pt x="88510" y="14960"/>
                </a:lnTo>
                <a:lnTo>
                  <a:pt x="88510" y="14950"/>
                </a:lnTo>
                <a:lnTo>
                  <a:pt x="88520" y="14950"/>
                </a:lnTo>
                <a:lnTo>
                  <a:pt x="88530" y="14950"/>
                </a:lnTo>
                <a:lnTo>
                  <a:pt x="88530" y="14940"/>
                </a:lnTo>
                <a:lnTo>
                  <a:pt x="88540" y="14940"/>
                </a:lnTo>
                <a:lnTo>
                  <a:pt x="88540" y="14930"/>
                </a:lnTo>
                <a:lnTo>
                  <a:pt x="88550" y="14930"/>
                </a:lnTo>
                <a:lnTo>
                  <a:pt x="88550" y="14900"/>
                </a:lnTo>
                <a:lnTo>
                  <a:pt x="88540" y="14900"/>
                </a:lnTo>
                <a:lnTo>
                  <a:pt x="88540" y="14890"/>
                </a:lnTo>
                <a:lnTo>
                  <a:pt x="88530" y="14890"/>
                </a:lnTo>
                <a:lnTo>
                  <a:pt x="88530" y="14880"/>
                </a:lnTo>
                <a:lnTo>
                  <a:pt x="88520" y="14880"/>
                </a:lnTo>
                <a:lnTo>
                  <a:pt x="88510" y="14880"/>
                </a:lnTo>
                <a:lnTo>
                  <a:pt x="88510" y="14870"/>
                </a:lnTo>
                <a:lnTo>
                  <a:pt x="88500" y="14870"/>
                </a:lnTo>
                <a:lnTo>
                  <a:pt x="88500" y="14880"/>
                </a:lnTo>
                <a:lnTo>
                  <a:pt x="88490" y="14880"/>
                </a:lnTo>
                <a:lnTo>
                  <a:pt x="88490" y="14890"/>
                </a:lnTo>
                <a:lnTo>
                  <a:pt x="88490" y="14900"/>
                </a:lnTo>
                <a:lnTo>
                  <a:pt x="88480" y="14900"/>
                </a:lnTo>
                <a:lnTo>
                  <a:pt x="88480" y="14890"/>
                </a:lnTo>
                <a:lnTo>
                  <a:pt x="88480" y="14880"/>
                </a:lnTo>
                <a:lnTo>
                  <a:pt x="88470" y="14880"/>
                </a:lnTo>
                <a:lnTo>
                  <a:pt x="88470" y="14870"/>
                </a:lnTo>
                <a:lnTo>
                  <a:pt x="88460" y="14870"/>
                </a:lnTo>
                <a:lnTo>
                  <a:pt x="88460" y="14860"/>
                </a:lnTo>
                <a:lnTo>
                  <a:pt x="88450" y="14860"/>
                </a:lnTo>
                <a:lnTo>
                  <a:pt x="88450" y="14840"/>
                </a:lnTo>
                <a:lnTo>
                  <a:pt x="88450" y="14800"/>
                </a:lnTo>
                <a:lnTo>
                  <a:pt x="88430" y="14800"/>
                </a:lnTo>
                <a:lnTo>
                  <a:pt x="88420" y="14800"/>
                </a:lnTo>
                <a:lnTo>
                  <a:pt x="88420" y="14790"/>
                </a:lnTo>
                <a:lnTo>
                  <a:pt x="88420" y="14780"/>
                </a:lnTo>
                <a:lnTo>
                  <a:pt x="88410" y="14780"/>
                </a:lnTo>
                <a:lnTo>
                  <a:pt x="88410" y="14770"/>
                </a:lnTo>
                <a:lnTo>
                  <a:pt x="88400" y="14770"/>
                </a:lnTo>
                <a:lnTo>
                  <a:pt x="88400" y="14760"/>
                </a:lnTo>
                <a:lnTo>
                  <a:pt x="88390" y="14760"/>
                </a:lnTo>
                <a:lnTo>
                  <a:pt x="88390" y="14750"/>
                </a:lnTo>
                <a:lnTo>
                  <a:pt x="88390" y="14740"/>
                </a:lnTo>
                <a:lnTo>
                  <a:pt x="88390" y="14720"/>
                </a:lnTo>
                <a:lnTo>
                  <a:pt x="88380" y="14720"/>
                </a:lnTo>
                <a:lnTo>
                  <a:pt x="88380" y="14710"/>
                </a:lnTo>
                <a:lnTo>
                  <a:pt x="88370" y="14710"/>
                </a:lnTo>
                <a:lnTo>
                  <a:pt x="88370" y="14700"/>
                </a:lnTo>
                <a:lnTo>
                  <a:pt x="88360" y="14700"/>
                </a:lnTo>
                <a:lnTo>
                  <a:pt x="88360" y="14690"/>
                </a:lnTo>
                <a:lnTo>
                  <a:pt x="88350" y="14690"/>
                </a:lnTo>
                <a:lnTo>
                  <a:pt x="88350" y="14670"/>
                </a:lnTo>
                <a:lnTo>
                  <a:pt x="88340" y="14670"/>
                </a:lnTo>
                <a:lnTo>
                  <a:pt x="88340" y="14660"/>
                </a:lnTo>
                <a:lnTo>
                  <a:pt x="88330" y="14660"/>
                </a:lnTo>
                <a:lnTo>
                  <a:pt x="88330" y="14650"/>
                </a:lnTo>
                <a:lnTo>
                  <a:pt x="88330" y="14640"/>
                </a:lnTo>
                <a:lnTo>
                  <a:pt x="88330" y="14630"/>
                </a:lnTo>
                <a:lnTo>
                  <a:pt x="88320" y="14630"/>
                </a:lnTo>
                <a:lnTo>
                  <a:pt x="88320" y="14620"/>
                </a:lnTo>
                <a:lnTo>
                  <a:pt x="88310" y="14620"/>
                </a:lnTo>
                <a:lnTo>
                  <a:pt x="88310" y="14610"/>
                </a:lnTo>
                <a:lnTo>
                  <a:pt x="88300" y="14610"/>
                </a:lnTo>
                <a:lnTo>
                  <a:pt x="88300" y="14600"/>
                </a:lnTo>
                <a:lnTo>
                  <a:pt x="88290" y="14600"/>
                </a:lnTo>
                <a:lnTo>
                  <a:pt x="88280" y="14600"/>
                </a:lnTo>
                <a:lnTo>
                  <a:pt x="88280" y="14590"/>
                </a:lnTo>
                <a:lnTo>
                  <a:pt x="88270" y="14590"/>
                </a:lnTo>
                <a:lnTo>
                  <a:pt x="88260" y="14590"/>
                </a:lnTo>
                <a:lnTo>
                  <a:pt x="88260" y="14580"/>
                </a:lnTo>
                <a:lnTo>
                  <a:pt x="88240" y="14580"/>
                </a:lnTo>
                <a:lnTo>
                  <a:pt x="88240" y="14570"/>
                </a:lnTo>
                <a:lnTo>
                  <a:pt x="88240" y="14560"/>
                </a:lnTo>
                <a:lnTo>
                  <a:pt x="88240" y="14550"/>
                </a:lnTo>
                <a:lnTo>
                  <a:pt x="88260" y="14550"/>
                </a:lnTo>
                <a:lnTo>
                  <a:pt x="88270" y="14550"/>
                </a:lnTo>
                <a:lnTo>
                  <a:pt x="88270" y="14540"/>
                </a:lnTo>
                <a:lnTo>
                  <a:pt x="88280" y="14540"/>
                </a:lnTo>
                <a:lnTo>
                  <a:pt x="88280" y="14530"/>
                </a:lnTo>
                <a:lnTo>
                  <a:pt x="88270" y="14530"/>
                </a:lnTo>
                <a:lnTo>
                  <a:pt x="88270" y="14520"/>
                </a:lnTo>
                <a:lnTo>
                  <a:pt x="88270" y="14510"/>
                </a:lnTo>
                <a:lnTo>
                  <a:pt x="88260" y="14510"/>
                </a:lnTo>
                <a:lnTo>
                  <a:pt x="88260" y="14500"/>
                </a:lnTo>
                <a:lnTo>
                  <a:pt x="88280" y="14500"/>
                </a:lnTo>
                <a:lnTo>
                  <a:pt x="88280" y="14480"/>
                </a:lnTo>
                <a:lnTo>
                  <a:pt x="88270" y="14480"/>
                </a:lnTo>
                <a:lnTo>
                  <a:pt x="88270" y="14470"/>
                </a:lnTo>
                <a:lnTo>
                  <a:pt x="88260" y="14470"/>
                </a:lnTo>
                <a:lnTo>
                  <a:pt x="88260" y="14460"/>
                </a:lnTo>
                <a:lnTo>
                  <a:pt x="88260" y="14450"/>
                </a:lnTo>
                <a:lnTo>
                  <a:pt x="88250" y="14450"/>
                </a:lnTo>
                <a:lnTo>
                  <a:pt x="88250" y="14440"/>
                </a:lnTo>
                <a:lnTo>
                  <a:pt x="88240" y="14440"/>
                </a:lnTo>
                <a:lnTo>
                  <a:pt x="88240" y="14430"/>
                </a:lnTo>
                <a:lnTo>
                  <a:pt x="88250" y="14430"/>
                </a:lnTo>
                <a:lnTo>
                  <a:pt x="88250" y="14420"/>
                </a:lnTo>
                <a:lnTo>
                  <a:pt x="88260" y="14420"/>
                </a:lnTo>
                <a:lnTo>
                  <a:pt x="88260" y="14410"/>
                </a:lnTo>
                <a:lnTo>
                  <a:pt x="88260" y="14400"/>
                </a:lnTo>
                <a:lnTo>
                  <a:pt x="88270" y="14400"/>
                </a:lnTo>
                <a:lnTo>
                  <a:pt x="88300" y="14400"/>
                </a:lnTo>
                <a:lnTo>
                  <a:pt x="88320" y="14400"/>
                </a:lnTo>
                <a:lnTo>
                  <a:pt x="88330" y="14400"/>
                </a:lnTo>
                <a:lnTo>
                  <a:pt x="88330" y="14390"/>
                </a:lnTo>
                <a:lnTo>
                  <a:pt x="88340" y="14390"/>
                </a:lnTo>
                <a:lnTo>
                  <a:pt x="88340" y="14380"/>
                </a:lnTo>
                <a:lnTo>
                  <a:pt x="88340" y="14390"/>
                </a:lnTo>
                <a:lnTo>
                  <a:pt x="88350" y="14390"/>
                </a:lnTo>
                <a:lnTo>
                  <a:pt x="88350" y="14410"/>
                </a:lnTo>
                <a:lnTo>
                  <a:pt x="88350" y="14420"/>
                </a:lnTo>
                <a:lnTo>
                  <a:pt x="88350" y="14460"/>
                </a:lnTo>
                <a:lnTo>
                  <a:pt x="88360" y="14460"/>
                </a:lnTo>
                <a:lnTo>
                  <a:pt x="88360" y="14470"/>
                </a:lnTo>
                <a:lnTo>
                  <a:pt x="88360" y="14490"/>
                </a:lnTo>
                <a:lnTo>
                  <a:pt x="88370" y="14490"/>
                </a:lnTo>
                <a:lnTo>
                  <a:pt x="88370" y="14480"/>
                </a:lnTo>
                <a:lnTo>
                  <a:pt x="88380" y="14480"/>
                </a:lnTo>
                <a:lnTo>
                  <a:pt x="88380" y="14490"/>
                </a:lnTo>
                <a:lnTo>
                  <a:pt x="88390" y="14490"/>
                </a:lnTo>
                <a:lnTo>
                  <a:pt x="88390" y="14510"/>
                </a:lnTo>
                <a:lnTo>
                  <a:pt x="88390" y="14520"/>
                </a:lnTo>
                <a:lnTo>
                  <a:pt x="88410" y="14520"/>
                </a:lnTo>
                <a:lnTo>
                  <a:pt x="88420" y="14520"/>
                </a:lnTo>
                <a:lnTo>
                  <a:pt x="88420" y="14530"/>
                </a:lnTo>
                <a:lnTo>
                  <a:pt x="88430" y="14530"/>
                </a:lnTo>
                <a:lnTo>
                  <a:pt x="88430" y="14540"/>
                </a:lnTo>
                <a:lnTo>
                  <a:pt x="88440" y="14540"/>
                </a:lnTo>
                <a:lnTo>
                  <a:pt x="88450" y="14540"/>
                </a:lnTo>
                <a:lnTo>
                  <a:pt x="88450" y="14550"/>
                </a:lnTo>
                <a:lnTo>
                  <a:pt x="88450" y="14560"/>
                </a:lnTo>
                <a:lnTo>
                  <a:pt x="88460" y="14560"/>
                </a:lnTo>
                <a:lnTo>
                  <a:pt x="88460" y="14570"/>
                </a:lnTo>
                <a:lnTo>
                  <a:pt x="88470" y="14570"/>
                </a:lnTo>
                <a:lnTo>
                  <a:pt x="88470" y="14580"/>
                </a:lnTo>
                <a:lnTo>
                  <a:pt x="88480" y="14580"/>
                </a:lnTo>
                <a:lnTo>
                  <a:pt x="88480" y="14590"/>
                </a:lnTo>
                <a:lnTo>
                  <a:pt x="88490" y="14590"/>
                </a:lnTo>
                <a:lnTo>
                  <a:pt x="88490" y="14600"/>
                </a:lnTo>
                <a:lnTo>
                  <a:pt x="88500" y="14600"/>
                </a:lnTo>
                <a:lnTo>
                  <a:pt x="88510" y="14600"/>
                </a:lnTo>
                <a:lnTo>
                  <a:pt x="88510" y="14610"/>
                </a:lnTo>
                <a:lnTo>
                  <a:pt x="88520" y="14610"/>
                </a:lnTo>
                <a:lnTo>
                  <a:pt x="88520" y="14620"/>
                </a:lnTo>
                <a:lnTo>
                  <a:pt x="88520" y="14630"/>
                </a:lnTo>
                <a:lnTo>
                  <a:pt x="88530" y="14630"/>
                </a:lnTo>
                <a:lnTo>
                  <a:pt x="88530" y="14640"/>
                </a:lnTo>
                <a:lnTo>
                  <a:pt x="88540" y="14640"/>
                </a:lnTo>
                <a:lnTo>
                  <a:pt x="88540" y="14650"/>
                </a:lnTo>
                <a:lnTo>
                  <a:pt x="88550" y="14650"/>
                </a:lnTo>
                <a:lnTo>
                  <a:pt x="88550" y="14660"/>
                </a:lnTo>
                <a:lnTo>
                  <a:pt x="88550" y="14670"/>
                </a:lnTo>
                <a:lnTo>
                  <a:pt x="88560" y="14670"/>
                </a:lnTo>
                <a:lnTo>
                  <a:pt x="88560" y="14700"/>
                </a:lnTo>
                <a:lnTo>
                  <a:pt x="88570" y="14700"/>
                </a:lnTo>
                <a:lnTo>
                  <a:pt x="88570" y="14710"/>
                </a:lnTo>
                <a:lnTo>
                  <a:pt x="88560" y="14710"/>
                </a:lnTo>
                <a:lnTo>
                  <a:pt x="88560" y="14730"/>
                </a:lnTo>
                <a:lnTo>
                  <a:pt x="88570" y="14730"/>
                </a:lnTo>
                <a:lnTo>
                  <a:pt x="88570" y="14740"/>
                </a:lnTo>
                <a:lnTo>
                  <a:pt x="88580" y="14740"/>
                </a:lnTo>
                <a:lnTo>
                  <a:pt x="88580" y="14750"/>
                </a:lnTo>
                <a:lnTo>
                  <a:pt x="88590" y="14750"/>
                </a:lnTo>
                <a:lnTo>
                  <a:pt x="88600" y="14750"/>
                </a:lnTo>
                <a:lnTo>
                  <a:pt x="88600" y="14740"/>
                </a:lnTo>
                <a:lnTo>
                  <a:pt x="88620" y="14740"/>
                </a:lnTo>
                <a:lnTo>
                  <a:pt x="88620" y="14750"/>
                </a:lnTo>
                <a:lnTo>
                  <a:pt x="88630" y="14750"/>
                </a:lnTo>
                <a:lnTo>
                  <a:pt x="88630" y="14760"/>
                </a:lnTo>
                <a:lnTo>
                  <a:pt x="88640" y="14760"/>
                </a:lnTo>
                <a:lnTo>
                  <a:pt x="88650" y="14760"/>
                </a:lnTo>
                <a:lnTo>
                  <a:pt x="88650" y="14770"/>
                </a:lnTo>
                <a:lnTo>
                  <a:pt x="88650" y="14780"/>
                </a:lnTo>
                <a:lnTo>
                  <a:pt x="88650" y="14820"/>
                </a:lnTo>
                <a:lnTo>
                  <a:pt x="88650" y="14840"/>
                </a:lnTo>
                <a:lnTo>
                  <a:pt x="88640" y="14840"/>
                </a:lnTo>
                <a:lnTo>
                  <a:pt x="88640" y="14850"/>
                </a:lnTo>
                <a:lnTo>
                  <a:pt x="88630" y="14850"/>
                </a:lnTo>
                <a:lnTo>
                  <a:pt x="88630" y="14870"/>
                </a:lnTo>
                <a:lnTo>
                  <a:pt x="88640" y="14870"/>
                </a:lnTo>
                <a:lnTo>
                  <a:pt x="88640" y="14880"/>
                </a:lnTo>
                <a:lnTo>
                  <a:pt x="88650" y="14880"/>
                </a:lnTo>
                <a:lnTo>
                  <a:pt x="88650" y="14890"/>
                </a:lnTo>
                <a:lnTo>
                  <a:pt x="88660" y="14890"/>
                </a:lnTo>
                <a:lnTo>
                  <a:pt x="88660" y="14900"/>
                </a:lnTo>
                <a:lnTo>
                  <a:pt x="88670" y="14900"/>
                </a:lnTo>
                <a:lnTo>
                  <a:pt x="88680" y="14900"/>
                </a:lnTo>
                <a:lnTo>
                  <a:pt x="88680" y="14910"/>
                </a:lnTo>
                <a:lnTo>
                  <a:pt x="88700" y="14910"/>
                </a:lnTo>
                <a:lnTo>
                  <a:pt x="88710" y="14910"/>
                </a:lnTo>
                <a:lnTo>
                  <a:pt x="88720" y="14910"/>
                </a:lnTo>
                <a:lnTo>
                  <a:pt x="88720" y="14900"/>
                </a:lnTo>
                <a:lnTo>
                  <a:pt x="88730" y="14900"/>
                </a:lnTo>
                <a:lnTo>
                  <a:pt x="88730" y="14890"/>
                </a:lnTo>
                <a:lnTo>
                  <a:pt x="88740" y="14890"/>
                </a:lnTo>
                <a:lnTo>
                  <a:pt x="88760" y="14890"/>
                </a:lnTo>
                <a:lnTo>
                  <a:pt x="88760" y="14900"/>
                </a:lnTo>
                <a:lnTo>
                  <a:pt x="88770" y="14900"/>
                </a:lnTo>
                <a:lnTo>
                  <a:pt x="88770" y="14910"/>
                </a:lnTo>
                <a:lnTo>
                  <a:pt x="88780" y="14910"/>
                </a:lnTo>
                <a:lnTo>
                  <a:pt x="88790" y="14910"/>
                </a:lnTo>
                <a:lnTo>
                  <a:pt x="88790" y="14920"/>
                </a:lnTo>
                <a:lnTo>
                  <a:pt x="88800" y="14920"/>
                </a:lnTo>
                <a:lnTo>
                  <a:pt x="88810" y="14920"/>
                </a:lnTo>
                <a:lnTo>
                  <a:pt x="88810" y="14930"/>
                </a:lnTo>
                <a:lnTo>
                  <a:pt x="88820" y="14930"/>
                </a:lnTo>
                <a:lnTo>
                  <a:pt x="88830" y="14930"/>
                </a:lnTo>
                <a:lnTo>
                  <a:pt x="88830" y="14940"/>
                </a:lnTo>
                <a:lnTo>
                  <a:pt x="88840" y="14940"/>
                </a:lnTo>
                <a:lnTo>
                  <a:pt x="88840" y="14950"/>
                </a:lnTo>
                <a:lnTo>
                  <a:pt x="88840" y="14960"/>
                </a:lnTo>
                <a:lnTo>
                  <a:pt x="88850" y="14960"/>
                </a:lnTo>
                <a:lnTo>
                  <a:pt x="88850" y="14970"/>
                </a:lnTo>
                <a:lnTo>
                  <a:pt x="88860" y="14970"/>
                </a:lnTo>
                <a:lnTo>
                  <a:pt x="88860" y="14980"/>
                </a:lnTo>
                <a:lnTo>
                  <a:pt x="88870" y="14980"/>
                </a:lnTo>
                <a:lnTo>
                  <a:pt x="88870" y="14990"/>
                </a:lnTo>
                <a:lnTo>
                  <a:pt x="88880" y="14990"/>
                </a:lnTo>
                <a:lnTo>
                  <a:pt x="88880" y="15000"/>
                </a:lnTo>
                <a:lnTo>
                  <a:pt x="88890" y="15000"/>
                </a:lnTo>
                <a:lnTo>
                  <a:pt x="88890" y="15010"/>
                </a:lnTo>
                <a:lnTo>
                  <a:pt x="88890" y="15020"/>
                </a:lnTo>
                <a:lnTo>
                  <a:pt x="88900" y="15020"/>
                </a:lnTo>
                <a:lnTo>
                  <a:pt x="88910" y="15020"/>
                </a:lnTo>
                <a:lnTo>
                  <a:pt x="88910" y="15030"/>
                </a:lnTo>
                <a:lnTo>
                  <a:pt x="88920" y="15030"/>
                </a:lnTo>
                <a:lnTo>
                  <a:pt x="88920" y="15040"/>
                </a:lnTo>
                <a:lnTo>
                  <a:pt x="88930" y="15040"/>
                </a:lnTo>
                <a:lnTo>
                  <a:pt x="88930" y="15050"/>
                </a:lnTo>
                <a:lnTo>
                  <a:pt x="88920" y="15050"/>
                </a:lnTo>
                <a:lnTo>
                  <a:pt x="88920" y="15060"/>
                </a:lnTo>
                <a:lnTo>
                  <a:pt x="88920" y="15090"/>
                </a:lnTo>
                <a:lnTo>
                  <a:pt x="88920" y="15100"/>
                </a:lnTo>
                <a:lnTo>
                  <a:pt x="88930" y="15100"/>
                </a:lnTo>
                <a:lnTo>
                  <a:pt x="88940" y="15100"/>
                </a:lnTo>
                <a:lnTo>
                  <a:pt x="88940" y="15110"/>
                </a:lnTo>
                <a:lnTo>
                  <a:pt x="88950" y="15110"/>
                </a:lnTo>
                <a:lnTo>
                  <a:pt x="88950" y="15120"/>
                </a:lnTo>
                <a:lnTo>
                  <a:pt x="88960" y="15120"/>
                </a:lnTo>
                <a:lnTo>
                  <a:pt x="88970" y="15120"/>
                </a:lnTo>
                <a:lnTo>
                  <a:pt x="88970" y="15130"/>
                </a:lnTo>
                <a:lnTo>
                  <a:pt x="88980" y="15130"/>
                </a:lnTo>
                <a:lnTo>
                  <a:pt x="88990" y="15130"/>
                </a:lnTo>
                <a:lnTo>
                  <a:pt x="88990" y="15140"/>
                </a:lnTo>
                <a:lnTo>
                  <a:pt x="89000" y="15140"/>
                </a:lnTo>
                <a:lnTo>
                  <a:pt x="89020" y="15140"/>
                </a:lnTo>
                <a:lnTo>
                  <a:pt x="89030" y="15140"/>
                </a:lnTo>
                <a:lnTo>
                  <a:pt x="89030" y="15150"/>
                </a:lnTo>
                <a:lnTo>
                  <a:pt x="89040" y="15150"/>
                </a:lnTo>
                <a:lnTo>
                  <a:pt x="89040" y="15140"/>
                </a:lnTo>
                <a:lnTo>
                  <a:pt x="89060" y="15140"/>
                </a:lnTo>
                <a:lnTo>
                  <a:pt x="89060" y="15150"/>
                </a:lnTo>
                <a:lnTo>
                  <a:pt x="89070" y="15150"/>
                </a:lnTo>
                <a:lnTo>
                  <a:pt x="89070" y="15160"/>
                </a:lnTo>
                <a:lnTo>
                  <a:pt x="89080" y="15160"/>
                </a:lnTo>
                <a:lnTo>
                  <a:pt x="89080" y="15170"/>
                </a:lnTo>
                <a:lnTo>
                  <a:pt x="89090" y="15170"/>
                </a:lnTo>
                <a:lnTo>
                  <a:pt x="89100" y="15170"/>
                </a:lnTo>
                <a:lnTo>
                  <a:pt x="89100" y="15180"/>
                </a:lnTo>
                <a:lnTo>
                  <a:pt x="89110" y="15180"/>
                </a:lnTo>
                <a:lnTo>
                  <a:pt x="89110" y="15190"/>
                </a:lnTo>
                <a:lnTo>
                  <a:pt x="89120" y="15190"/>
                </a:lnTo>
                <a:lnTo>
                  <a:pt x="89120" y="15200"/>
                </a:lnTo>
                <a:lnTo>
                  <a:pt x="89130" y="15200"/>
                </a:lnTo>
                <a:lnTo>
                  <a:pt x="89130" y="15210"/>
                </a:lnTo>
                <a:lnTo>
                  <a:pt x="89140" y="15210"/>
                </a:lnTo>
                <a:lnTo>
                  <a:pt x="89150" y="15210"/>
                </a:lnTo>
                <a:lnTo>
                  <a:pt x="89150" y="15220"/>
                </a:lnTo>
                <a:lnTo>
                  <a:pt x="89160" y="15220"/>
                </a:lnTo>
                <a:lnTo>
                  <a:pt x="89160" y="15230"/>
                </a:lnTo>
                <a:lnTo>
                  <a:pt x="89180" y="15230"/>
                </a:lnTo>
                <a:lnTo>
                  <a:pt x="89190" y="15230"/>
                </a:lnTo>
                <a:lnTo>
                  <a:pt x="89190" y="15220"/>
                </a:lnTo>
                <a:lnTo>
                  <a:pt x="89200" y="15220"/>
                </a:lnTo>
                <a:lnTo>
                  <a:pt x="89200" y="15230"/>
                </a:lnTo>
                <a:lnTo>
                  <a:pt x="89210" y="15230"/>
                </a:lnTo>
                <a:lnTo>
                  <a:pt x="89210" y="15240"/>
                </a:lnTo>
                <a:lnTo>
                  <a:pt x="89200" y="15240"/>
                </a:lnTo>
                <a:lnTo>
                  <a:pt x="89200" y="15250"/>
                </a:lnTo>
                <a:lnTo>
                  <a:pt x="89200" y="15260"/>
                </a:lnTo>
                <a:lnTo>
                  <a:pt x="89200" y="15270"/>
                </a:lnTo>
                <a:lnTo>
                  <a:pt x="89210" y="15270"/>
                </a:lnTo>
                <a:lnTo>
                  <a:pt x="89210" y="15280"/>
                </a:lnTo>
                <a:lnTo>
                  <a:pt x="89220" y="15280"/>
                </a:lnTo>
                <a:lnTo>
                  <a:pt x="89220" y="15290"/>
                </a:lnTo>
                <a:lnTo>
                  <a:pt x="89230" y="15290"/>
                </a:lnTo>
                <a:lnTo>
                  <a:pt x="89230" y="15300"/>
                </a:lnTo>
                <a:lnTo>
                  <a:pt x="89240" y="15300"/>
                </a:lnTo>
                <a:lnTo>
                  <a:pt x="89240" y="15310"/>
                </a:lnTo>
                <a:lnTo>
                  <a:pt x="89250" y="15310"/>
                </a:lnTo>
                <a:lnTo>
                  <a:pt x="89250" y="15330"/>
                </a:lnTo>
                <a:lnTo>
                  <a:pt x="89250" y="15340"/>
                </a:lnTo>
                <a:lnTo>
                  <a:pt x="89250" y="15370"/>
                </a:lnTo>
                <a:lnTo>
                  <a:pt x="89270" y="15370"/>
                </a:lnTo>
                <a:lnTo>
                  <a:pt x="89270" y="15380"/>
                </a:lnTo>
                <a:lnTo>
                  <a:pt x="89260" y="15380"/>
                </a:lnTo>
                <a:lnTo>
                  <a:pt x="89260" y="15390"/>
                </a:lnTo>
                <a:lnTo>
                  <a:pt x="89260" y="15400"/>
                </a:lnTo>
                <a:lnTo>
                  <a:pt x="89230" y="15400"/>
                </a:lnTo>
                <a:lnTo>
                  <a:pt x="89220" y="15400"/>
                </a:lnTo>
                <a:lnTo>
                  <a:pt x="89220" y="15410"/>
                </a:lnTo>
                <a:lnTo>
                  <a:pt x="89210" y="15410"/>
                </a:lnTo>
                <a:lnTo>
                  <a:pt x="89210" y="15420"/>
                </a:lnTo>
                <a:lnTo>
                  <a:pt x="89200" y="15420"/>
                </a:lnTo>
                <a:lnTo>
                  <a:pt x="89200" y="15430"/>
                </a:lnTo>
                <a:lnTo>
                  <a:pt x="89200" y="15440"/>
                </a:lnTo>
                <a:lnTo>
                  <a:pt x="89190" y="15440"/>
                </a:lnTo>
                <a:lnTo>
                  <a:pt x="89180" y="15440"/>
                </a:lnTo>
                <a:lnTo>
                  <a:pt x="89170" y="15440"/>
                </a:lnTo>
                <a:lnTo>
                  <a:pt x="89170" y="15470"/>
                </a:lnTo>
                <a:lnTo>
                  <a:pt x="89170" y="15480"/>
                </a:lnTo>
                <a:lnTo>
                  <a:pt x="89170" y="15500"/>
                </a:lnTo>
                <a:lnTo>
                  <a:pt x="89160" y="15500"/>
                </a:lnTo>
                <a:lnTo>
                  <a:pt x="89160" y="15510"/>
                </a:lnTo>
                <a:lnTo>
                  <a:pt x="89170" y="15510"/>
                </a:lnTo>
                <a:lnTo>
                  <a:pt x="89170" y="15530"/>
                </a:lnTo>
                <a:lnTo>
                  <a:pt x="89170" y="15540"/>
                </a:lnTo>
                <a:lnTo>
                  <a:pt x="89180" y="15540"/>
                </a:lnTo>
                <a:lnTo>
                  <a:pt x="89180" y="15550"/>
                </a:lnTo>
                <a:lnTo>
                  <a:pt x="89190" y="15550"/>
                </a:lnTo>
                <a:lnTo>
                  <a:pt x="89180" y="15550"/>
                </a:lnTo>
                <a:lnTo>
                  <a:pt x="89180" y="15560"/>
                </a:lnTo>
                <a:lnTo>
                  <a:pt x="89180" y="15570"/>
                </a:lnTo>
                <a:lnTo>
                  <a:pt x="89170" y="15570"/>
                </a:lnTo>
                <a:lnTo>
                  <a:pt x="89170" y="15580"/>
                </a:lnTo>
                <a:lnTo>
                  <a:pt x="89180" y="15580"/>
                </a:lnTo>
                <a:lnTo>
                  <a:pt x="89180" y="15590"/>
                </a:lnTo>
                <a:lnTo>
                  <a:pt x="89180" y="15600"/>
                </a:lnTo>
                <a:lnTo>
                  <a:pt x="89190" y="15600"/>
                </a:lnTo>
                <a:lnTo>
                  <a:pt x="89190" y="15610"/>
                </a:lnTo>
                <a:lnTo>
                  <a:pt x="89190" y="15620"/>
                </a:lnTo>
                <a:lnTo>
                  <a:pt x="89200" y="15620"/>
                </a:lnTo>
                <a:lnTo>
                  <a:pt x="89200" y="15630"/>
                </a:lnTo>
                <a:lnTo>
                  <a:pt x="89210" y="15630"/>
                </a:lnTo>
                <a:lnTo>
                  <a:pt x="89210" y="15640"/>
                </a:lnTo>
                <a:lnTo>
                  <a:pt x="89210" y="15650"/>
                </a:lnTo>
                <a:lnTo>
                  <a:pt x="89220" y="15650"/>
                </a:lnTo>
                <a:lnTo>
                  <a:pt x="89220" y="15660"/>
                </a:lnTo>
                <a:lnTo>
                  <a:pt x="89230" y="15660"/>
                </a:lnTo>
                <a:lnTo>
                  <a:pt x="89230" y="15670"/>
                </a:lnTo>
                <a:lnTo>
                  <a:pt x="89240" y="15670"/>
                </a:lnTo>
                <a:lnTo>
                  <a:pt x="89240" y="15680"/>
                </a:lnTo>
                <a:lnTo>
                  <a:pt x="89250" y="15680"/>
                </a:lnTo>
                <a:lnTo>
                  <a:pt x="89250" y="15690"/>
                </a:lnTo>
                <a:lnTo>
                  <a:pt x="89250" y="15700"/>
                </a:lnTo>
                <a:lnTo>
                  <a:pt x="89260" y="15700"/>
                </a:lnTo>
                <a:lnTo>
                  <a:pt x="89270" y="15700"/>
                </a:lnTo>
                <a:lnTo>
                  <a:pt x="89270" y="15710"/>
                </a:lnTo>
                <a:lnTo>
                  <a:pt x="89280" y="15710"/>
                </a:lnTo>
                <a:lnTo>
                  <a:pt x="89280" y="15720"/>
                </a:lnTo>
                <a:lnTo>
                  <a:pt x="89290" y="15720"/>
                </a:lnTo>
                <a:lnTo>
                  <a:pt x="89300" y="15720"/>
                </a:lnTo>
                <a:lnTo>
                  <a:pt x="89300" y="15730"/>
                </a:lnTo>
                <a:lnTo>
                  <a:pt x="89310" y="15730"/>
                </a:lnTo>
                <a:lnTo>
                  <a:pt x="89310" y="15740"/>
                </a:lnTo>
                <a:lnTo>
                  <a:pt x="89330" y="15740"/>
                </a:lnTo>
                <a:lnTo>
                  <a:pt x="89350" y="15740"/>
                </a:lnTo>
                <a:lnTo>
                  <a:pt x="89350" y="15710"/>
                </a:lnTo>
                <a:lnTo>
                  <a:pt x="89360" y="15710"/>
                </a:lnTo>
                <a:lnTo>
                  <a:pt x="89360" y="15700"/>
                </a:lnTo>
                <a:lnTo>
                  <a:pt x="89370" y="15700"/>
                </a:lnTo>
                <a:lnTo>
                  <a:pt x="89380" y="15700"/>
                </a:lnTo>
                <a:lnTo>
                  <a:pt x="89390" y="15700"/>
                </a:lnTo>
                <a:lnTo>
                  <a:pt x="89400" y="15700"/>
                </a:lnTo>
                <a:lnTo>
                  <a:pt x="89400" y="15710"/>
                </a:lnTo>
                <a:lnTo>
                  <a:pt x="89400" y="15720"/>
                </a:lnTo>
                <a:lnTo>
                  <a:pt x="89410" y="15720"/>
                </a:lnTo>
                <a:lnTo>
                  <a:pt x="89410" y="15730"/>
                </a:lnTo>
                <a:lnTo>
                  <a:pt x="89420" y="15730"/>
                </a:lnTo>
                <a:lnTo>
                  <a:pt x="89420" y="15740"/>
                </a:lnTo>
                <a:lnTo>
                  <a:pt x="89430" y="15740"/>
                </a:lnTo>
                <a:lnTo>
                  <a:pt x="89460" y="15740"/>
                </a:lnTo>
                <a:lnTo>
                  <a:pt x="89460" y="15750"/>
                </a:lnTo>
                <a:lnTo>
                  <a:pt x="89470" y="15750"/>
                </a:lnTo>
                <a:lnTo>
                  <a:pt x="89470" y="15760"/>
                </a:lnTo>
                <a:lnTo>
                  <a:pt x="89470" y="15750"/>
                </a:lnTo>
                <a:lnTo>
                  <a:pt x="89480" y="15750"/>
                </a:lnTo>
                <a:lnTo>
                  <a:pt x="89490" y="15750"/>
                </a:lnTo>
                <a:lnTo>
                  <a:pt x="89490" y="15740"/>
                </a:lnTo>
                <a:lnTo>
                  <a:pt x="89500" y="15740"/>
                </a:lnTo>
                <a:lnTo>
                  <a:pt x="89500" y="15730"/>
                </a:lnTo>
                <a:lnTo>
                  <a:pt x="89510" y="15730"/>
                </a:lnTo>
                <a:lnTo>
                  <a:pt x="89510" y="15720"/>
                </a:lnTo>
                <a:lnTo>
                  <a:pt x="89520" y="15720"/>
                </a:lnTo>
                <a:lnTo>
                  <a:pt x="89520" y="15710"/>
                </a:lnTo>
                <a:lnTo>
                  <a:pt x="89520" y="15700"/>
                </a:lnTo>
                <a:lnTo>
                  <a:pt x="89530" y="15700"/>
                </a:lnTo>
                <a:lnTo>
                  <a:pt x="89530" y="15680"/>
                </a:lnTo>
                <a:lnTo>
                  <a:pt x="89530" y="15670"/>
                </a:lnTo>
                <a:lnTo>
                  <a:pt x="89540" y="15670"/>
                </a:lnTo>
                <a:lnTo>
                  <a:pt x="89540" y="15650"/>
                </a:lnTo>
                <a:lnTo>
                  <a:pt x="89530" y="15650"/>
                </a:lnTo>
                <a:lnTo>
                  <a:pt x="89530" y="15640"/>
                </a:lnTo>
                <a:lnTo>
                  <a:pt x="89530" y="15630"/>
                </a:lnTo>
                <a:lnTo>
                  <a:pt x="89530" y="15600"/>
                </a:lnTo>
                <a:lnTo>
                  <a:pt x="89520" y="15600"/>
                </a:lnTo>
                <a:lnTo>
                  <a:pt x="89520" y="15590"/>
                </a:lnTo>
                <a:lnTo>
                  <a:pt x="89520" y="15560"/>
                </a:lnTo>
                <a:lnTo>
                  <a:pt x="89520" y="15550"/>
                </a:lnTo>
                <a:lnTo>
                  <a:pt x="89530" y="15550"/>
                </a:lnTo>
                <a:lnTo>
                  <a:pt x="89550" y="15550"/>
                </a:lnTo>
                <a:lnTo>
                  <a:pt x="89550" y="15540"/>
                </a:lnTo>
                <a:lnTo>
                  <a:pt x="89560" y="15540"/>
                </a:lnTo>
                <a:lnTo>
                  <a:pt x="89560" y="15550"/>
                </a:lnTo>
                <a:lnTo>
                  <a:pt x="89570" y="15550"/>
                </a:lnTo>
                <a:lnTo>
                  <a:pt x="89580" y="15550"/>
                </a:lnTo>
                <a:lnTo>
                  <a:pt x="89580" y="15540"/>
                </a:lnTo>
                <a:lnTo>
                  <a:pt x="89590" y="15540"/>
                </a:lnTo>
                <a:lnTo>
                  <a:pt x="89620" y="15540"/>
                </a:lnTo>
                <a:lnTo>
                  <a:pt x="89640" y="15540"/>
                </a:lnTo>
                <a:lnTo>
                  <a:pt x="89640" y="15550"/>
                </a:lnTo>
                <a:lnTo>
                  <a:pt x="89650" y="15550"/>
                </a:lnTo>
                <a:lnTo>
                  <a:pt x="89650" y="15560"/>
                </a:lnTo>
                <a:lnTo>
                  <a:pt x="89660" y="15560"/>
                </a:lnTo>
                <a:lnTo>
                  <a:pt x="89670" y="15560"/>
                </a:lnTo>
                <a:lnTo>
                  <a:pt x="89670" y="15570"/>
                </a:lnTo>
                <a:lnTo>
                  <a:pt x="89680" y="15570"/>
                </a:lnTo>
                <a:lnTo>
                  <a:pt x="89690" y="15570"/>
                </a:lnTo>
                <a:lnTo>
                  <a:pt x="89690" y="15580"/>
                </a:lnTo>
                <a:lnTo>
                  <a:pt x="89690" y="15590"/>
                </a:lnTo>
                <a:lnTo>
                  <a:pt x="89700" y="15590"/>
                </a:lnTo>
                <a:lnTo>
                  <a:pt x="89700" y="15600"/>
                </a:lnTo>
                <a:lnTo>
                  <a:pt x="89700" y="15610"/>
                </a:lnTo>
                <a:lnTo>
                  <a:pt x="89710" y="15610"/>
                </a:lnTo>
                <a:lnTo>
                  <a:pt x="89710" y="15620"/>
                </a:lnTo>
                <a:lnTo>
                  <a:pt x="89710" y="15630"/>
                </a:lnTo>
                <a:lnTo>
                  <a:pt x="89720" y="15630"/>
                </a:lnTo>
                <a:lnTo>
                  <a:pt x="89720" y="15640"/>
                </a:lnTo>
                <a:lnTo>
                  <a:pt x="89730" y="15640"/>
                </a:lnTo>
                <a:lnTo>
                  <a:pt x="89740" y="15640"/>
                </a:lnTo>
                <a:lnTo>
                  <a:pt x="89740" y="15650"/>
                </a:lnTo>
                <a:lnTo>
                  <a:pt x="89750" y="15650"/>
                </a:lnTo>
                <a:lnTo>
                  <a:pt x="89760" y="15650"/>
                </a:lnTo>
                <a:lnTo>
                  <a:pt x="89760" y="15660"/>
                </a:lnTo>
                <a:lnTo>
                  <a:pt x="89760" y="15670"/>
                </a:lnTo>
                <a:lnTo>
                  <a:pt x="89770" y="15670"/>
                </a:lnTo>
                <a:lnTo>
                  <a:pt x="89770" y="15680"/>
                </a:lnTo>
                <a:lnTo>
                  <a:pt x="89770" y="15700"/>
                </a:lnTo>
                <a:lnTo>
                  <a:pt x="89770" y="15730"/>
                </a:lnTo>
                <a:lnTo>
                  <a:pt x="89780" y="15730"/>
                </a:lnTo>
                <a:lnTo>
                  <a:pt x="89780" y="15740"/>
                </a:lnTo>
                <a:lnTo>
                  <a:pt x="89790" y="15740"/>
                </a:lnTo>
                <a:lnTo>
                  <a:pt x="89790" y="15760"/>
                </a:lnTo>
                <a:lnTo>
                  <a:pt x="89780" y="15760"/>
                </a:lnTo>
                <a:lnTo>
                  <a:pt x="89780" y="15780"/>
                </a:lnTo>
                <a:lnTo>
                  <a:pt x="89770" y="15780"/>
                </a:lnTo>
                <a:lnTo>
                  <a:pt x="89780" y="15780"/>
                </a:lnTo>
                <a:lnTo>
                  <a:pt x="89780" y="15790"/>
                </a:lnTo>
                <a:lnTo>
                  <a:pt x="89780" y="15800"/>
                </a:lnTo>
                <a:lnTo>
                  <a:pt x="89790" y="15800"/>
                </a:lnTo>
                <a:lnTo>
                  <a:pt x="89790" y="15810"/>
                </a:lnTo>
                <a:lnTo>
                  <a:pt x="89800" y="15810"/>
                </a:lnTo>
                <a:lnTo>
                  <a:pt x="89800" y="15820"/>
                </a:lnTo>
                <a:lnTo>
                  <a:pt x="89810" y="15820"/>
                </a:lnTo>
                <a:lnTo>
                  <a:pt x="89810" y="15810"/>
                </a:lnTo>
                <a:lnTo>
                  <a:pt x="89820" y="15810"/>
                </a:lnTo>
                <a:lnTo>
                  <a:pt x="89820" y="15800"/>
                </a:lnTo>
                <a:lnTo>
                  <a:pt x="89830" y="15800"/>
                </a:lnTo>
                <a:lnTo>
                  <a:pt x="89830" y="15790"/>
                </a:lnTo>
                <a:lnTo>
                  <a:pt x="89840" y="15790"/>
                </a:lnTo>
                <a:lnTo>
                  <a:pt x="89840" y="15800"/>
                </a:lnTo>
                <a:lnTo>
                  <a:pt x="89850" y="15800"/>
                </a:lnTo>
                <a:lnTo>
                  <a:pt x="89850" y="15810"/>
                </a:lnTo>
                <a:lnTo>
                  <a:pt x="89850" y="15820"/>
                </a:lnTo>
                <a:lnTo>
                  <a:pt x="89840" y="15820"/>
                </a:lnTo>
                <a:lnTo>
                  <a:pt x="89840" y="15830"/>
                </a:lnTo>
                <a:lnTo>
                  <a:pt x="89830" y="15830"/>
                </a:lnTo>
                <a:lnTo>
                  <a:pt x="89830" y="15840"/>
                </a:lnTo>
                <a:lnTo>
                  <a:pt x="89820" y="15840"/>
                </a:lnTo>
                <a:lnTo>
                  <a:pt x="89820" y="15850"/>
                </a:lnTo>
                <a:lnTo>
                  <a:pt x="89820" y="15860"/>
                </a:lnTo>
                <a:lnTo>
                  <a:pt x="89830" y="15860"/>
                </a:lnTo>
                <a:lnTo>
                  <a:pt x="89830" y="15870"/>
                </a:lnTo>
                <a:lnTo>
                  <a:pt x="89840" y="15870"/>
                </a:lnTo>
                <a:lnTo>
                  <a:pt x="89840" y="15880"/>
                </a:lnTo>
                <a:lnTo>
                  <a:pt x="89850" y="15880"/>
                </a:lnTo>
                <a:lnTo>
                  <a:pt x="89850" y="15890"/>
                </a:lnTo>
                <a:lnTo>
                  <a:pt x="89860" y="15890"/>
                </a:lnTo>
                <a:lnTo>
                  <a:pt x="89860" y="15910"/>
                </a:lnTo>
                <a:lnTo>
                  <a:pt x="89850" y="15910"/>
                </a:lnTo>
                <a:lnTo>
                  <a:pt x="89850" y="15930"/>
                </a:lnTo>
                <a:lnTo>
                  <a:pt x="89850" y="15950"/>
                </a:lnTo>
                <a:lnTo>
                  <a:pt x="89840" y="15950"/>
                </a:lnTo>
                <a:lnTo>
                  <a:pt x="89820" y="15950"/>
                </a:lnTo>
                <a:lnTo>
                  <a:pt x="89810" y="15950"/>
                </a:lnTo>
                <a:lnTo>
                  <a:pt x="89810" y="15960"/>
                </a:lnTo>
                <a:lnTo>
                  <a:pt x="89810" y="15970"/>
                </a:lnTo>
                <a:lnTo>
                  <a:pt x="89810" y="15990"/>
                </a:lnTo>
                <a:lnTo>
                  <a:pt x="89820" y="15990"/>
                </a:lnTo>
                <a:lnTo>
                  <a:pt x="89820" y="16000"/>
                </a:lnTo>
                <a:lnTo>
                  <a:pt x="89810" y="16000"/>
                </a:lnTo>
                <a:lnTo>
                  <a:pt x="89810" y="16020"/>
                </a:lnTo>
                <a:lnTo>
                  <a:pt x="89810" y="16030"/>
                </a:lnTo>
                <a:lnTo>
                  <a:pt x="89810" y="16060"/>
                </a:lnTo>
                <a:lnTo>
                  <a:pt x="89810" y="16070"/>
                </a:lnTo>
                <a:lnTo>
                  <a:pt x="89800" y="16070"/>
                </a:lnTo>
                <a:lnTo>
                  <a:pt x="89800" y="16100"/>
                </a:lnTo>
                <a:lnTo>
                  <a:pt x="89790" y="16100"/>
                </a:lnTo>
                <a:lnTo>
                  <a:pt x="89790" y="16110"/>
                </a:lnTo>
                <a:lnTo>
                  <a:pt x="89800" y="16110"/>
                </a:lnTo>
                <a:lnTo>
                  <a:pt x="89800" y="16120"/>
                </a:lnTo>
                <a:lnTo>
                  <a:pt x="89790" y="16120"/>
                </a:lnTo>
                <a:lnTo>
                  <a:pt x="89790" y="16140"/>
                </a:lnTo>
                <a:lnTo>
                  <a:pt x="89760" y="16140"/>
                </a:lnTo>
                <a:lnTo>
                  <a:pt x="89760" y="16150"/>
                </a:lnTo>
                <a:lnTo>
                  <a:pt x="89760" y="16170"/>
                </a:lnTo>
                <a:lnTo>
                  <a:pt x="89750" y="16170"/>
                </a:lnTo>
                <a:lnTo>
                  <a:pt x="89750" y="16180"/>
                </a:lnTo>
                <a:lnTo>
                  <a:pt x="89740" y="16180"/>
                </a:lnTo>
                <a:lnTo>
                  <a:pt x="89740" y="16170"/>
                </a:lnTo>
                <a:lnTo>
                  <a:pt x="89730" y="16170"/>
                </a:lnTo>
                <a:lnTo>
                  <a:pt x="89730" y="16160"/>
                </a:lnTo>
                <a:lnTo>
                  <a:pt x="89720" y="16160"/>
                </a:lnTo>
                <a:lnTo>
                  <a:pt x="89720" y="16150"/>
                </a:lnTo>
                <a:lnTo>
                  <a:pt x="89700" y="16150"/>
                </a:lnTo>
                <a:lnTo>
                  <a:pt x="89700" y="16160"/>
                </a:lnTo>
                <a:lnTo>
                  <a:pt x="89690" y="16160"/>
                </a:lnTo>
                <a:lnTo>
                  <a:pt x="89690" y="16170"/>
                </a:lnTo>
                <a:lnTo>
                  <a:pt x="89680" y="16170"/>
                </a:lnTo>
                <a:lnTo>
                  <a:pt x="89680" y="16180"/>
                </a:lnTo>
                <a:lnTo>
                  <a:pt x="89680" y="16190"/>
                </a:lnTo>
                <a:lnTo>
                  <a:pt x="89680" y="16200"/>
                </a:lnTo>
                <a:lnTo>
                  <a:pt x="89690" y="16200"/>
                </a:lnTo>
                <a:lnTo>
                  <a:pt x="89690" y="16210"/>
                </a:lnTo>
                <a:lnTo>
                  <a:pt x="89680" y="16210"/>
                </a:lnTo>
                <a:lnTo>
                  <a:pt x="89680" y="16220"/>
                </a:lnTo>
                <a:lnTo>
                  <a:pt x="89670" y="16220"/>
                </a:lnTo>
                <a:lnTo>
                  <a:pt x="89670" y="16230"/>
                </a:lnTo>
                <a:lnTo>
                  <a:pt x="89670" y="16240"/>
                </a:lnTo>
                <a:lnTo>
                  <a:pt x="89670" y="16270"/>
                </a:lnTo>
                <a:lnTo>
                  <a:pt x="89660" y="16270"/>
                </a:lnTo>
                <a:lnTo>
                  <a:pt x="89650" y="16270"/>
                </a:lnTo>
                <a:lnTo>
                  <a:pt x="89630" y="16270"/>
                </a:lnTo>
                <a:lnTo>
                  <a:pt x="89620" y="16270"/>
                </a:lnTo>
                <a:lnTo>
                  <a:pt x="89620" y="16280"/>
                </a:lnTo>
                <a:lnTo>
                  <a:pt x="89620" y="16300"/>
                </a:lnTo>
                <a:lnTo>
                  <a:pt x="89610" y="16300"/>
                </a:lnTo>
                <a:lnTo>
                  <a:pt x="89610" y="16320"/>
                </a:lnTo>
                <a:lnTo>
                  <a:pt x="89610" y="16370"/>
                </a:lnTo>
                <a:lnTo>
                  <a:pt x="89620" y="16370"/>
                </a:lnTo>
                <a:lnTo>
                  <a:pt x="89620" y="16380"/>
                </a:lnTo>
                <a:lnTo>
                  <a:pt x="89630" y="16380"/>
                </a:lnTo>
                <a:lnTo>
                  <a:pt x="89630" y="16390"/>
                </a:lnTo>
                <a:lnTo>
                  <a:pt x="89620" y="16390"/>
                </a:lnTo>
                <a:lnTo>
                  <a:pt x="89630" y="16390"/>
                </a:lnTo>
                <a:lnTo>
                  <a:pt x="89630" y="16400"/>
                </a:lnTo>
                <a:lnTo>
                  <a:pt x="89630" y="16410"/>
                </a:lnTo>
                <a:lnTo>
                  <a:pt x="89640" y="16410"/>
                </a:lnTo>
                <a:lnTo>
                  <a:pt x="89640" y="16420"/>
                </a:lnTo>
                <a:lnTo>
                  <a:pt x="89640" y="16440"/>
                </a:lnTo>
                <a:lnTo>
                  <a:pt x="89630" y="16440"/>
                </a:lnTo>
                <a:lnTo>
                  <a:pt x="89630" y="16460"/>
                </a:lnTo>
                <a:lnTo>
                  <a:pt x="89640" y="16460"/>
                </a:lnTo>
                <a:lnTo>
                  <a:pt x="89640" y="16470"/>
                </a:lnTo>
                <a:lnTo>
                  <a:pt x="89640" y="16480"/>
                </a:lnTo>
                <a:lnTo>
                  <a:pt x="89650" y="16480"/>
                </a:lnTo>
                <a:lnTo>
                  <a:pt x="89650" y="16490"/>
                </a:lnTo>
                <a:lnTo>
                  <a:pt x="89680" y="16490"/>
                </a:lnTo>
                <a:lnTo>
                  <a:pt x="89690" y="16490"/>
                </a:lnTo>
                <a:lnTo>
                  <a:pt x="89690" y="16500"/>
                </a:lnTo>
                <a:lnTo>
                  <a:pt x="89690" y="16520"/>
                </a:lnTo>
                <a:lnTo>
                  <a:pt x="89690" y="16540"/>
                </a:lnTo>
                <a:lnTo>
                  <a:pt x="89680" y="16540"/>
                </a:lnTo>
                <a:lnTo>
                  <a:pt x="89670" y="16540"/>
                </a:lnTo>
                <a:lnTo>
                  <a:pt x="89670" y="16560"/>
                </a:lnTo>
                <a:lnTo>
                  <a:pt x="89680" y="16560"/>
                </a:lnTo>
                <a:lnTo>
                  <a:pt x="89680" y="16570"/>
                </a:lnTo>
                <a:lnTo>
                  <a:pt x="89690" y="16570"/>
                </a:lnTo>
                <a:lnTo>
                  <a:pt x="89690" y="16580"/>
                </a:lnTo>
                <a:lnTo>
                  <a:pt x="89700" y="16580"/>
                </a:lnTo>
                <a:lnTo>
                  <a:pt x="89700" y="16590"/>
                </a:lnTo>
                <a:lnTo>
                  <a:pt x="89710" y="16590"/>
                </a:lnTo>
                <a:lnTo>
                  <a:pt x="89710" y="16600"/>
                </a:lnTo>
                <a:lnTo>
                  <a:pt x="89720" y="16600"/>
                </a:lnTo>
                <a:lnTo>
                  <a:pt x="89730" y="16600"/>
                </a:lnTo>
                <a:lnTo>
                  <a:pt x="89730" y="16610"/>
                </a:lnTo>
                <a:lnTo>
                  <a:pt x="89740" y="16610"/>
                </a:lnTo>
                <a:lnTo>
                  <a:pt x="89740" y="16620"/>
                </a:lnTo>
                <a:lnTo>
                  <a:pt x="89760" y="16620"/>
                </a:lnTo>
                <a:lnTo>
                  <a:pt x="89760" y="16630"/>
                </a:lnTo>
                <a:lnTo>
                  <a:pt x="89770" y="16630"/>
                </a:lnTo>
                <a:lnTo>
                  <a:pt x="89780" y="16630"/>
                </a:lnTo>
                <a:lnTo>
                  <a:pt x="89790" y="16630"/>
                </a:lnTo>
                <a:lnTo>
                  <a:pt x="89790" y="16640"/>
                </a:lnTo>
                <a:lnTo>
                  <a:pt x="89800" y="16640"/>
                </a:lnTo>
                <a:lnTo>
                  <a:pt x="89790" y="16640"/>
                </a:lnTo>
                <a:lnTo>
                  <a:pt x="89790" y="16650"/>
                </a:lnTo>
                <a:lnTo>
                  <a:pt x="89800" y="16650"/>
                </a:lnTo>
                <a:lnTo>
                  <a:pt x="89800" y="16660"/>
                </a:lnTo>
                <a:lnTo>
                  <a:pt x="89810" y="16660"/>
                </a:lnTo>
                <a:lnTo>
                  <a:pt x="89810" y="16670"/>
                </a:lnTo>
                <a:lnTo>
                  <a:pt x="89820" y="16670"/>
                </a:lnTo>
                <a:lnTo>
                  <a:pt x="89830" y="16670"/>
                </a:lnTo>
                <a:lnTo>
                  <a:pt x="89840" y="16670"/>
                </a:lnTo>
                <a:lnTo>
                  <a:pt x="89840" y="16680"/>
                </a:lnTo>
                <a:lnTo>
                  <a:pt x="89850" y="16680"/>
                </a:lnTo>
                <a:lnTo>
                  <a:pt x="89850" y="16690"/>
                </a:lnTo>
                <a:lnTo>
                  <a:pt x="89860" y="16690"/>
                </a:lnTo>
                <a:lnTo>
                  <a:pt x="89860" y="16700"/>
                </a:lnTo>
                <a:lnTo>
                  <a:pt x="89870" y="16700"/>
                </a:lnTo>
                <a:lnTo>
                  <a:pt x="89880" y="16700"/>
                </a:lnTo>
                <a:lnTo>
                  <a:pt x="89890" y="16700"/>
                </a:lnTo>
                <a:lnTo>
                  <a:pt x="89890" y="16710"/>
                </a:lnTo>
                <a:lnTo>
                  <a:pt x="89900" y="16710"/>
                </a:lnTo>
                <a:lnTo>
                  <a:pt x="89900" y="16720"/>
                </a:lnTo>
                <a:lnTo>
                  <a:pt x="89910" y="16720"/>
                </a:lnTo>
                <a:lnTo>
                  <a:pt x="89920" y="16720"/>
                </a:lnTo>
                <a:lnTo>
                  <a:pt x="89920" y="16730"/>
                </a:lnTo>
                <a:lnTo>
                  <a:pt x="89920" y="16740"/>
                </a:lnTo>
                <a:lnTo>
                  <a:pt x="89930" y="16740"/>
                </a:lnTo>
                <a:lnTo>
                  <a:pt x="89940" y="16740"/>
                </a:lnTo>
                <a:lnTo>
                  <a:pt x="89960" y="16740"/>
                </a:lnTo>
                <a:lnTo>
                  <a:pt x="89960" y="16750"/>
                </a:lnTo>
                <a:lnTo>
                  <a:pt x="89970" y="16750"/>
                </a:lnTo>
                <a:lnTo>
                  <a:pt x="89970" y="16760"/>
                </a:lnTo>
                <a:lnTo>
                  <a:pt x="89980" y="16760"/>
                </a:lnTo>
                <a:lnTo>
                  <a:pt x="89980" y="16770"/>
                </a:lnTo>
                <a:lnTo>
                  <a:pt x="89990" y="16770"/>
                </a:lnTo>
                <a:lnTo>
                  <a:pt x="90010" y="16770"/>
                </a:lnTo>
                <a:lnTo>
                  <a:pt x="90030" y="16770"/>
                </a:lnTo>
                <a:lnTo>
                  <a:pt x="90030" y="16780"/>
                </a:lnTo>
                <a:lnTo>
                  <a:pt x="90040" y="16780"/>
                </a:lnTo>
                <a:lnTo>
                  <a:pt x="90040" y="16790"/>
                </a:lnTo>
                <a:lnTo>
                  <a:pt x="90040" y="16800"/>
                </a:lnTo>
                <a:lnTo>
                  <a:pt x="90060" y="16800"/>
                </a:lnTo>
                <a:lnTo>
                  <a:pt x="90060" y="16810"/>
                </a:lnTo>
                <a:lnTo>
                  <a:pt x="90070" y="16810"/>
                </a:lnTo>
                <a:lnTo>
                  <a:pt x="90070" y="16820"/>
                </a:lnTo>
                <a:lnTo>
                  <a:pt x="90100" y="16820"/>
                </a:lnTo>
                <a:lnTo>
                  <a:pt x="90100" y="16830"/>
                </a:lnTo>
                <a:lnTo>
                  <a:pt x="90100" y="16840"/>
                </a:lnTo>
                <a:lnTo>
                  <a:pt x="90130" y="16840"/>
                </a:lnTo>
                <a:lnTo>
                  <a:pt x="90130" y="16850"/>
                </a:lnTo>
                <a:lnTo>
                  <a:pt x="90130" y="16860"/>
                </a:lnTo>
                <a:lnTo>
                  <a:pt x="90140" y="16860"/>
                </a:lnTo>
                <a:lnTo>
                  <a:pt x="90150" y="16860"/>
                </a:lnTo>
                <a:lnTo>
                  <a:pt x="90150" y="16870"/>
                </a:lnTo>
                <a:lnTo>
                  <a:pt x="90160" y="16870"/>
                </a:lnTo>
                <a:lnTo>
                  <a:pt x="90170" y="16870"/>
                </a:lnTo>
                <a:lnTo>
                  <a:pt x="90170" y="16880"/>
                </a:lnTo>
                <a:lnTo>
                  <a:pt x="90180" y="16880"/>
                </a:lnTo>
                <a:lnTo>
                  <a:pt x="90190" y="16880"/>
                </a:lnTo>
                <a:lnTo>
                  <a:pt x="90190" y="16890"/>
                </a:lnTo>
                <a:lnTo>
                  <a:pt x="90200" y="16890"/>
                </a:lnTo>
                <a:lnTo>
                  <a:pt x="90200" y="16900"/>
                </a:lnTo>
                <a:lnTo>
                  <a:pt x="90210" y="16900"/>
                </a:lnTo>
                <a:lnTo>
                  <a:pt x="90230" y="16900"/>
                </a:lnTo>
                <a:lnTo>
                  <a:pt x="90230" y="16910"/>
                </a:lnTo>
                <a:lnTo>
                  <a:pt x="90240" y="16910"/>
                </a:lnTo>
                <a:lnTo>
                  <a:pt x="90250" y="16910"/>
                </a:lnTo>
                <a:lnTo>
                  <a:pt x="90250" y="16920"/>
                </a:lnTo>
                <a:lnTo>
                  <a:pt x="90260" y="16920"/>
                </a:lnTo>
                <a:lnTo>
                  <a:pt x="90270" y="16920"/>
                </a:lnTo>
                <a:lnTo>
                  <a:pt x="90270" y="16930"/>
                </a:lnTo>
                <a:lnTo>
                  <a:pt x="90280" y="16930"/>
                </a:lnTo>
                <a:lnTo>
                  <a:pt x="90280" y="16940"/>
                </a:lnTo>
                <a:lnTo>
                  <a:pt x="90290" y="16940"/>
                </a:lnTo>
                <a:lnTo>
                  <a:pt x="90310" y="16940"/>
                </a:lnTo>
                <a:lnTo>
                  <a:pt x="90310" y="16950"/>
                </a:lnTo>
                <a:lnTo>
                  <a:pt x="90320" y="16950"/>
                </a:lnTo>
                <a:lnTo>
                  <a:pt x="90320" y="16960"/>
                </a:lnTo>
                <a:lnTo>
                  <a:pt x="90330" y="16960"/>
                </a:lnTo>
                <a:lnTo>
                  <a:pt x="90330" y="16970"/>
                </a:lnTo>
                <a:lnTo>
                  <a:pt x="90340" y="16970"/>
                </a:lnTo>
                <a:lnTo>
                  <a:pt x="90350" y="16970"/>
                </a:lnTo>
                <a:lnTo>
                  <a:pt x="90350" y="16980"/>
                </a:lnTo>
                <a:lnTo>
                  <a:pt x="90360" y="16980"/>
                </a:lnTo>
                <a:lnTo>
                  <a:pt x="90360" y="16990"/>
                </a:lnTo>
                <a:lnTo>
                  <a:pt x="90370" y="16990"/>
                </a:lnTo>
                <a:lnTo>
                  <a:pt x="90380" y="16990"/>
                </a:lnTo>
                <a:lnTo>
                  <a:pt x="90380" y="17000"/>
                </a:lnTo>
                <a:lnTo>
                  <a:pt x="90390" y="17000"/>
                </a:lnTo>
                <a:lnTo>
                  <a:pt x="90400" y="17000"/>
                </a:lnTo>
                <a:lnTo>
                  <a:pt x="90410" y="17000"/>
                </a:lnTo>
                <a:lnTo>
                  <a:pt x="90410" y="17010"/>
                </a:lnTo>
                <a:lnTo>
                  <a:pt x="90410" y="17020"/>
                </a:lnTo>
                <a:lnTo>
                  <a:pt x="90420" y="17020"/>
                </a:lnTo>
                <a:lnTo>
                  <a:pt x="90430" y="17020"/>
                </a:lnTo>
                <a:lnTo>
                  <a:pt x="90430" y="17030"/>
                </a:lnTo>
                <a:lnTo>
                  <a:pt x="90440" y="17030"/>
                </a:lnTo>
                <a:lnTo>
                  <a:pt x="90440" y="17040"/>
                </a:lnTo>
                <a:lnTo>
                  <a:pt x="90460" y="17040"/>
                </a:lnTo>
                <a:lnTo>
                  <a:pt x="90470" y="17040"/>
                </a:lnTo>
                <a:lnTo>
                  <a:pt x="90480" y="17040"/>
                </a:lnTo>
                <a:lnTo>
                  <a:pt x="90480" y="17050"/>
                </a:lnTo>
                <a:lnTo>
                  <a:pt x="90500" y="17050"/>
                </a:lnTo>
                <a:lnTo>
                  <a:pt x="90500" y="17060"/>
                </a:lnTo>
                <a:lnTo>
                  <a:pt x="90510" y="17060"/>
                </a:lnTo>
                <a:lnTo>
                  <a:pt x="90520" y="17060"/>
                </a:lnTo>
                <a:lnTo>
                  <a:pt x="90520" y="17070"/>
                </a:lnTo>
                <a:lnTo>
                  <a:pt x="90530" y="17070"/>
                </a:lnTo>
                <a:lnTo>
                  <a:pt x="90540" y="17070"/>
                </a:lnTo>
                <a:lnTo>
                  <a:pt x="90540" y="17080"/>
                </a:lnTo>
                <a:lnTo>
                  <a:pt x="90550" y="17080"/>
                </a:lnTo>
                <a:lnTo>
                  <a:pt x="90560" y="17080"/>
                </a:lnTo>
                <a:lnTo>
                  <a:pt x="90560" y="17090"/>
                </a:lnTo>
                <a:lnTo>
                  <a:pt x="90580" y="17090"/>
                </a:lnTo>
                <a:lnTo>
                  <a:pt x="90580" y="17100"/>
                </a:lnTo>
                <a:lnTo>
                  <a:pt x="90590" y="17100"/>
                </a:lnTo>
                <a:lnTo>
                  <a:pt x="90600" y="17100"/>
                </a:lnTo>
                <a:lnTo>
                  <a:pt x="90610" y="17100"/>
                </a:lnTo>
                <a:lnTo>
                  <a:pt x="90610" y="17110"/>
                </a:lnTo>
                <a:lnTo>
                  <a:pt x="90620" y="17110"/>
                </a:lnTo>
                <a:lnTo>
                  <a:pt x="90620" y="17120"/>
                </a:lnTo>
                <a:lnTo>
                  <a:pt x="90640" y="17120"/>
                </a:lnTo>
                <a:lnTo>
                  <a:pt x="90640" y="17130"/>
                </a:lnTo>
                <a:lnTo>
                  <a:pt x="90650" y="17130"/>
                </a:lnTo>
                <a:lnTo>
                  <a:pt x="90650" y="17140"/>
                </a:lnTo>
                <a:lnTo>
                  <a:pt x="90660" y="17140"/>
                </a:lnTo>
                <a:lnTo>
                  <a:pt x="90670" y="17140"/>
                </a:lnTo>
                <a:lnTo>
                  <a:pt x="90690" y="17140"/>
                </a:lnTo>
                <a:lnTo>
                  <a:pt x="90690" y="17150"/>
                </a:lnTo>
                <a:lnTo>
                  <a:pt x="90700" y="17150"/>
                </a:lnTo>
                <a:lnTo>
                  <a:pt x="90700" y="17160"/>
                </a:lnTo>
                <a:lnTo>
                  <a:pt x="90720" y="17160"/>
                </a:lnTo>
                <a:lnTo>
                  <a:pt x="90730" y="17160"/>
                </a:lnTo>
                <a:lnTo>
                  <a:pt x="90730" y="17170"/>
                </a:lnTo>
                <a:lnTo>
                  <a:pt x="90740" y="17170"/>
                </a:lnTo>
                <a:lnTo>
                  <a:pt x="90750" y="17170"/>
                </a:lnTo>
                <a:lnTo>
                  <a:pt x="90760" y="17170"/>
                </a:lnTo>
                <a:lnTo>
                  <a:pt x="90760" y="17180"/>
                </a:lnTo>
                <a:lnTo>
                  <a:pt x="90770" y="17180"/>
                </a:lnTo>
                <a:lnTo>
                  <a:pt x="90780" y="17180"/>
                </a:lnTo>
                <a:lnTo>
                  <a:pt x="90780" y="17190"/>
                </a:lnTo>
                <a:lnTo>
                  <a:pt x="90800" y="17190"/>
                </a:lnTo>
                <a:lnTo>
                  <a:pt x="90800" y="17200"/>
                </a:lnTo>
                <a:lnTo>
                  <a:pt x="90810" y="17200"/>
                </a:lnTo>
                <a:lnTo>
                  <a:pt x="90820" y="17200"/>
                </a:lnTo>
                <a:lnTo>
                  <a:pt x="90830" y="17200"/>
                </a:lnTo>
                <a:lnTo>
                  <a:pt x="90830" y="17210"/>
                </a:lnTo>
                <a:lnTo>
                  <a:pt x="90840" y="17210"/>
                </a:lnTo>
                <a:lnTo>
                  <a:pt x="90850" y="17210"/>
                </a:lnTo>
                <a:lnTo>
                  <a:pt x="90850" y="17220"/>
                </a:lnTo>
                <a:lnTo>
                  <a:pt x="90860" y="17220"/>
                </a:lnTo>
                <a:lnTo>
                  <a:pt x="90870" y="17220"/>
                </a:lnTo>
                <a:lnTo>
                  <a:pt x="90870" y="17230"/>
                </a:lnTo>
                <a:lnTo>
                  <a:pt x="90880" y="17230"/>
                </a:lnTo>
                <a:lnTo>
                  <a:pt x="90880" y="17240"/>
                </a:lnTo>
                <a:lnTo>
                  <a:pt x="90890" y="17240"/>
                </a:lnTo>
                <a:lnTo>
                  <a:pt x="90920" y="17240"/>
                </a:lnTo>
                <a:lnTo>
                  <a:pt x="90930" y="17240"/>
                </a:lnTo>
                <a:lnTo>
                  <a:pt x="90940" y="17240"/>
                </a:lnTo>
                <a:lnTo>
                  <a:pt x="90940" y="17250"/>
                </a:lnTo>
                <a:lnTo>
                  <a:pt x="90950" y="17250"/>
                </a:lnTo>
                <a:lnTo>
                  <a:pt x="90950" y="17260"/>
                </a:lnTo>
                <a:lnTo>
                  <a:pt x="90960" y="17260"/>
                </a:lnTo>
                <a:lnTo>
                  <a:pt x="90990" y="17260"/>
                </a:lnTo>
                <a:lnTo>
                  <a:pt x="90990" y="17270"/>
                </a:lnTo>
                <a:lnTo>
                  <a:pt x="91010" y="17270"/>
                </a:lnTo>
                <a:lnTo>
                  <a:pt x="91010" y="17280"/>
                </a:lnTo>
                <a:lnTo>
                  <a:pt x="91030" y="17280"/>
                </a:lnTo>
                <a:lnTo>
                  <a:pt x="91030" y="17270"/>
                </a:lnTo>
                <a:lnTo>
                  <a:pt x="91030" y="17280"/>
                </a:lnTo>
                <a:lnTo>
                  <a:pt x="91040" y="17280"/>
                </a:lnTo>
                <a:lnTo>
                  <a:pt x="91060" y="17280"/>
                </a:lnTo>
                <a:lnTo>
                  <a:pt x="91060" y="17290"/>
                </a:lnTo>
                <a:lnTo>
                  <a:pt x="91070" y="17290"/>
                </a:lnTo>
                <a:lnTo>
                  <a:pt x="91080" y="17290"/>
                </a:lnTo>
                <a:lnTo>
                  <a:pt x="91080" y="17300"/>
                </a:lnTo>
                <a:lnTo>
                  <a:pt x="91090" y="17300"/>
                </a:lnTo>
                <a:lnTo>
                  <a:pt x="91110" y="17300"/>
                </a:lnTo>
                <a:lnTo>
                  <a:pt x="91110" y="17310"/>
                </a:lnTo>
                <a:lnTo>
                  <a:pt x="91130" y="17310"/>
                </a:lnTo>
                <a:lnTo>
                  <a:pt x="91130" y="17320"/>
                </a:lnTo>
                <a:lnTo>
                  <a:pt x="91140" y="17320"/>
                </a:lnTo>
                <a:lnTo>
                  <a:pt x="91130" y="17320"/>
                </a:lnTo>
                <a:lnTo>
                  <a:pt x="91130" y="17340"/>
                </a:lnTo>
                <a:lnTo>
                  <a:pt x="91140" y="17340"/>
                </a:lnTo>
                <a:lnTo>
                  <a:pt x="91150" y="17340"/>
                </a:lnTo>
                <a:lnTo>
                  <a:pt x="91160" y="17340"/>
                </a:lnTo>
                <a:lnTo>
                  <a:pt x="91160" y="17330"/>
                </a:lnTo>
                <a:lnTo>
                  <a:pt x="91170" y="17330"/>
                </a:lnTo>
                <a:lnTo>
                  <a:pt x="91170" y="17320"/>
                </a:lnTo>
                <a:lnTo>
                  <a:pt x="91180" y="17320"/>
                </a:lnTo>
                <a:lnTo>
                  <a:pt x="91180" y="17330"/>
                </a:lnTo>
                <a:lnTo>
                  <a:pt x="91200" y="17330"/>
                </a:lnTo>
                <a:lnTo>
                  <a:pt x="91200" y="17340"/>
                </a:lnTo>
                <a:lnTo>
                  <a:pt x="91210" y="17340"/>
                </a:lnTo>
                <a:lnTo>
                  <a:pt x="91230" y="17340"/>
                </a:lnTo>
                <a:lnTo>
                  <a:pt x="91230" y="17350"/>
                </a:lnTo>
                <a:lnTo>
                  <a:pt x="91240" y="17350"/>
                </a:lnTo>
                <a:lnTo>
                  <a:pt x="91260" y="17350"/>
                </a:lnTo>
                <a:lnTo>
                  <a:pt x="91270" y="17350"/>
                </a:lnTo>
                <a:lnTo>
                  <a:pt x="91270" y="17340"/>
                </a:lnTo>
                <a:lnTo>
                  <a:pt x="91280" y="17340"/>
                </a:lnTo>
                <a:lnTo>
                  <a:pt x="91290" y="17340"/>
                </a:lnTo>
                <a:lnTo>
                  <a:pt x="91290" y="17330"/>
                </a:lnTo>
                <a:lnTo>
                  <a:pt x="91300" y="17330"/>
                </a:lnTo>
                <a:lnTo>
                  <a:pt x="91300" y="17320"/>
                </a:lnTo>
                <a:lnTo>
                  <a:pt x="91310" y="17320"/>
                </a:lnTo>
                <a:lnTo>
                  <a:pt x="91310" y="17310"/>
                </a:lnTo>
                <a:lnTo>
                  <a:pt x="91320" y="17310"/>
                </a:lnTo>
                <a:lnTo>
                  <a:pt x="91320" y="17300"/>
                </a:lnTo>
                <a:lnTo>
                  <a:pt x="91330" y="17300"/>
                </a:lnTo>
                <a:lnTo>
                  <a:pt x="91330" y="17290"/>
                </a:lnTo>
                <a:lnTo>
                  <a:pt x="91340" y="17290"/>
                </a:lnTo>
                <a:lnTo>
                  <a:pt x="91340" y="17280"/>
                </a:lnTo>
                <a:lnTo>
                  <a:pt x="91350" y="17280"/>
                </a:lnTo>
                <a:lnTo>
                  <a:pt x="91350" y="17290"/>
                </a:lnTo>
                <a:lnTo>
                  <a:pt x="91360" y="17290"/>
                </a:lnTo>
                <a:lnTo>
                  <a:pt x="91360" y="17300"/>
                </a:lnTo>
                <a:lnTo>
                  <a:pt x="91370" y="17300"/>
                </a:lnTo>
                <a:lnTo>
                  <a:pt x="91400" y="17300"/>
                </a:lnTo>
                <a:lnTo>
                  <a:pt x="91420" y="17300"/>
                </a:lnTo>
                <a:lnTo>
                  <a:pt x="91420" y="17310"/>
                </a:lnTo>
                <a:lnTo>
                  <a:pt x="91430" y="17310"/>
                </a:lnTo>
                <a:lnTo>
                  <a:pt x="91430" y="17320"/>
                </a:lnTo>
                <a:lnTo>
                  <a:pt x="91440" y="17320"/>
                </a:lnTo>
                <a:lnTo>
                  <a:pt x="91450" y="17320"/>
                </a:lnTo>
                <a:lnTo>
                  <a:pt x="91450" y="17330"/>
                </a:lnTo>
                <a:lnTo>
                  <a:pt x="91460" y="17330"/>
                </a:lnTo>
                <a:lnTo>
                  <a:pt x="91460" y="17340"/>
                </a:lnTo>
                <a:lnTo>
                  <a:pt x="91470" y="17340"/>
                </a:lnTo>
                <a:lnTo>
                  <a:pt x="91480" y="17340"/>
                </a:lnTo>
                <a:lnTo>
                  <a:pt x="91480" y="17350"/>
                </a:lnTo>
                <a:lnTo>
                  <a:pt x="91490" y="17350"/>
                </a:lnTo>
                <a:lnTo>
                  <a:pt x="91490" y="17360"/>
                </a:lnTo>
                <a:lnTo>
                  <a:pt x="91500" y="17360"/>
                </a:lnTo>
                <a:lnTo>
                  <a:pt x="91520" y="17360"/>
                </a:lnTo>
                <a:lnTo>
                  <a:pt x="91520" y="17370"/>
                </a:lnTo>
                <a:lnTo>
                  <a:pt x="91540" y="17370"/>
                </a:lnTo>
                <a:lnTo>
                  <a:pt x="91550" y="17370"/>
                </a:lnTo>
                <a:lnTo>
                  <a:pt x="91570" y="17370"/>
                </a:lnTo>
                <a:lnTo>
                  <a:pt x="91570" y="17360"/>
                </a:lnTo>
                <a:lnTo>
                  <a:pt x="91590" y="17360"/>
                </a:lnTo>
                <a:lnTo>
                  <a:pt x="91600" y="17360"/>
                </a:lnTo>
                <a:lnTo>
                  <a:pt x="91600" y="17350"/>
                </a:lnTo>
                <a:lnTo>
                  <a:pt x="91610" y="17350"/>
                </a:lnTo>
                <a:lnTo>
                  <a:pt x="91610" y="17340"/>
                </a:lnTo>
                <a:lnTo>
                  <a:pt x="91620" y="17340"/>
                </a:lnTo>
                <a:lnTo>
                  <a:pt x="91630" y="17340"/>
                </a:lnTo>
                <a:lnTo>
                  <a:pt x="91630" y="17320"/>
                </a:lnTo>
                <a:lnTo>
                  <a:pt x="91630" y="17310"/>
                </a:lnTo>
                <a:lnTo>
                  <a:pt x="91630" y="17300"/>
                </a:lnTo>
                <a:lnTo>
                  <a:pt x="91620" y="17300"/>
                </a:lnTo>
                <a:lnTo>
                  <a:pt x="91620" y="17290"/>
                </a:lnTo>
                <a:lnTo>
                  <a:pt x="91610" y="17290"/>
                </a:lnTo>
                <a:lnTo>
                  <a:pt x="91610" y="17270"/>
                </a:lnTo>
                <a:lnTo>
                  <a:pt x="91620" y="17270"/>
                </a:lnTo>
                <a:lnTo>
                  <a:pt x="91620" y="17260"/>
                </a:lnTo>
                <a:lnTo>
                  <a:pt x="91630" y="17260"/>
                </a:lnTo>
                <a:lnTo>
                  <a:pt x="91630" y="17250"/>
                </a:lnTo>
                <a:lnTo>
                  <a:pt x="91640" y="17250"/>
                </a:lnTo>
                <a:lnTo>
                  <a:pt x="91640" y="17240"/>
                </a:lnTo>
                <a:lnTo>
                  <a:pt x="91650" y="17240"/>
                </a:lnTo>
                <a:lnTo>
                  <a:pt x="91650" y="17230"/>
                </a:lnTo>
                <a:lnTo>
                  <a:pt x="91650" y="17210"/>
                </a:lnTo>
                <a:lnTo>
                  <a:pt x="91660" y="17210"/>
                </a:lnTo>
                <a:lnTo>
                  <a:pt x="91660" y="17180"/>
                </a:lnTo>
                <a:lnTo>
                  <a:pt x="91670" y="17180"/>
                </a:lnTo>
                <a:lnTo>
                  <a:pt x="91670" y="17170"/>
                </a:lnTo>
                <a:lnTo>
                  <a:pt x="91690" y="17170"/>
                </a:lnTo>
                <a:lnTo>
                  <a:pt x="91700" y="17170"/>
                </a:lnTo>
                <a:lnTo>
                  <a:pt x="91710" y="17170"/>
                </a:lnTo>
                <a:lnTo>
                  <a:pt x="91720" y="17170"/>
                </a:lnTo>
                <a:lnTo>
                  <a:pt x="91730" y="17170"/>
                </a:lnTo>
                <a:lnTo>
                  <a:pt x="91730" y="17180"/>
                </a:lnTo>
                <a:lnTo>
                  <a:pt x="91740" y="17180"/>
                </a:lnTo>
                <a:lnTo>
                  <a:pt x="91750" y="17180"/>
                </a:lnTo>
                <a:lnTo>
                  <a:pt x="91750" y="17190"/>
                </a:lnTo>
                <a:lnTo>
                  <a:pt x="91760" y="17190"/>
                </a:lnTo>
                <a:lnTo>
                  <a:pt x="91760" y="17180"/>
                </a:lnTo>
                <a:lnTo>
                  <a:pt x="91770" y="17180"/>
                </a:lnTo>
                <a:lnTo>
                  <a:pt x="91770" y="17190"/>
                </a:lnTo>
                <a:lnTo>
                  <a:pt x="91780" y="17190"/>
                </a:lnTo>
                <a:lnTo>
                  <a:pt x="91780" y="17180"/>
                </a:lnTo>
                <a:lnTo>
                  <a:pt x="91790" y="17180"/>
                </a:lnTo>
                <a:lnTo>
                  <a:pt x="91790" y="17190"/>
                </a:lnTo>
                <a:lnTo>
                  <a:pt x="91800" y="17190"/>
                </a:lnTo>
                <a:lnTo>
                  <a:pt x="91810" y="17190"/>
                </a:lnTo>
                <a:lnTo>
                  <a:pt x="91810" y="17200"/>
                </a:lnTo>
                <a:lnTo>
                  <a:pt x="91820" y="17200"/>
                </a:lnTo>
                <a:lnTo>
                  <a:pt x="91830" y="17200"/>
                </a:lnTo>
                <a:lnTo>
                  <a:pt x="91830" y="17210"/>
                </a:lnTo>
                <a:lnTo>
                  <a:pt x="91870" y="17210"/>
                </a:lnTo>
                <a:lnTo>
                  <a:pt x="91870" y="17220"/>
                </a:lnTo>
                <a:lnTo>
                  <a:pt x="91880" y="17220"/>
                </a:lnTo>
                <a:lnTo>
                  <a:pt x="91880" y="17210"/>
                </a:lnTo>
                <a:lnTo>
                  <a:pt x="91880" y="17200"/>
                </a:lnTo>
                <a:lnTo>
                  <a:pt x="91880" y="17190"/>
                </a:lnTo>
                <a:lnTo>
                  <a:pt x="91880" y="17170"/>
                </a:lnTo>
                <a:lnTo>
                  <a:pt x="91880" y="17160"/>
                </a:lnTo>
                <a:lnTo>
                  <a:pt x="91890" y="17160"/>
                </a:lnTo>
                <a:lnTo>
                  <a:pt x="91890" y="17150"/>
                </a:lnTo>
                <a:lnTo>
                  <a:pt x="91890" y="17140"/>
                </a:lnTo>
                <a:lnTo>
                  <a:pt x="91900" y="17140"/>
                </a:lnTo>
                <a:lnTo>
                  <a:pt x="91910" y="17140"/>
                </a:lnTo>
                <a:lnTo>
                  <a:pt x="91910" y="17130"/>
                </a:lnTo>
                <a:lnTo>
                  <a:pt x="91920" y="17130"/>
                </a:lnTo>
                <a:lnTo>
                  <a:pt x="91940" y="17130"/>
                </a:lnTo>
                <a:lnTo>
                  <a:pt x="91970" y="17130"/>
                </a:lnTo>
                <a:lnTo>
                  <a:pt x="91970" y="17140"/>
                </a:lnTo>
                <a:lnTo>
                  <a:pt x="91980" y="17140"/>
                </a:lnTo>
                <a:lnTo>
                  <a:pt x="91990" y="17140"/>
                </a:lnTo>
                <a:lnTo>
                  <a:pt x="91990" y="17130"/>
                </a:lnTo>
                <a:lnTo>
                  <a:pt x="92010" y="17130"/>
                </a:lnTo>
                <a:lnTo>
                  <a:pt x="92010" y="17120"/>
                </a:lnTo>
                <a:lnTo>
                  <a:pt x="92030" y="17120"/>
                </a:lnTo>
                <a:lnTo>
                  <a:pt x="92030" y="17130"/>
                </a:lnTo>
                <a:lnTo>
                  <a:pt x="92030" y="17140"/>
                </a:lnTo>
                <a:lnTo>
                  <a:pt x="92040" y="17140"/>
                </a:lnTo>
                <a:lnTo>
                  <a:pt x="92040" y="17150"/>
                </a:lnTo>
                <a:lnTo>
                  <a:pt x="92050" y="17150"/>
                </a:lnTo>
                <a:lnTo>
                  <a:pt x="92050" y="17160"/>
                </a:lnTo>
                <a:lnTo>
                  <a:pt x="92060" y="17160"/>
                </a:lnTo>
                <a:lnTo>
                  <a:pt x="92060" y="17170"/>
                </a:lnTo>
                <a:lnTo>
                  <a:pt x="92060" y="17180"/>
                </a:lnTo>
                <a:lnTo>
                  <a:pt x="92070" y="17180"/>
                </a:lnTo>
                <a:lnTo>
                  <a:pt x="92070" y="17190"/>
                </a:lnTo>
                <a:lnTo>
                  <a:pt x="92070" y="17200"/>
                </a:lnTo>
                <a:lnTo>
                  <a:pt x="92100" y="17200"/>
                </a:lnTo>
                <a:lnTo>
                  <a:pt x="92120" y="17200"/>
                </a:lnTo>
                <a:lnTo>
                  <a:pt x="92130" y="17200"/>
                </a:lnTo>
                <a:lnTo>
                  <a:pt x="92140" y="17200"/>
                </a:lnTo>
                <a:lnTo>
                  <a:pt x="92150" y="17200"/>
                </a:lnTo>
                <a:lnTo>
                  <a:pt x="92150" y="17210"/>
                </a:lnTo>
                <a:lnTo>
                  <a:pt x="92150" y="17220"/>
                </a:lnTo>
                <a:lnTo>
                  <a:pt x="92160" y="17220"/>
                </a:lnTo>
                <a:lnTo>
                  <a:pt x="92160" y="17240"/>
                </a:lnTo>
                <a:lnTo>
                  <a:pt x="92170" y="17240"/>
                </a:lnTo>
                <a:lnTo>
                  <a:pt x="92170" y="17270"/>
                </a:lnTo>
                <a:lnTo>
                  <a:pt x="92170" y="17290"/>
                </a:lnTo>
                <a:lnTo>
                  <a:pt x="92180" y="17290"/>
                </a:lnTo>
                <a:lnTo>
                  <a:pt x="92180" y="17300"/>
                </a:lnTo>
                <a:lnTo>
                  <a:pt x="92190" y="17300"/>
                </a:lnTo>
                <a:lnTo>
                  <a:pt x="92190" y="17290"/>
                </a:lnTo>
                <a:lnTo>
                  <a:pt x="92200" y="17290"/>
                </a:lnTo>
                <a:lnTo>
                  <a:pt x="92200" y="17280"/>
                </a:lnTo>
                <a:lnTo>
                  <a:pt x="92210" y="17280"/>
                </a:lnTo>
                <a:lnTo>
                  <a:pt x="92210" y="17270"/>
                </a:lnTo>
                <a:lnTo>
                  <a:pt x="92210" y="17280"/>
                </a:lnTo>
                <a:lnTo>
                  <a:pt x="92210" y="17290"/>
                </a:lnTo>
                <a:lnTo>
                  <a:pt x="92210" y="17300"/>
                </a:lnTo>
                <a:lnTo>
                  <a:pt x="92210" y="17310"/>
                </a:lnTo>
                <a:lnTo>
                  <a:pt x="92220" y="17310"/>
                </a:lnTo>
                <a:lnTo>
                  <a:pt x="92220" y="17320"/>
                </a:lnTo>
                <a:lnTo>
                  <a:pt x="92230" y="17320"/>
                </a:lnTo>
                <a:lnTo>
                  <a:pt x="92230" y="17330"/>
                </a:lnTo>
                <a:lnTo>
                  <a:pt x="92230" y="17340"/>
                </a:lnTo>
                <a:lnTo>
                  <a:pt x="92240" y="17340"/>
                </a:lnTo>
                <a:lnTo>
                  <a:pt x="92240" y="17350"/>
                </a:lnTo>
                <a:lnTo>
                  <a:pt x="92240" y="17360"/>
                </a:lnTo>
                <a:lnTo>
                  <a:pt x="92250" y="17360"/>
                </a:lnTo>
                <a:lnTo>
                  <a:pt x="92250" y="17370"/>
                </a:lnTo>
                <a:lnTo>
                  <a:pt x="92270" y="17370"/>
                </a:lnTo>
                <a:lnTo>
                  <a:pt x="92280" y="17370"/>
                </a:lnTo>
                <a:lnTo>
                  <a:pt x="92280" y="17360"/>
                </a:lnTo>
                <a:lnTo>
                  <a:pt x="92290" y="17360"/>
                </a:lnTo>
                <a:lnTo>
                  <a:pt x="92300" y="17360"/>
                </a:lnTo>
                <a:lnTo>
                  <a:pt x="92300" y="17350"/>
                </a:lnTo>
                <a:lnTo>
                  <a:pt x="92310" y="17350"/>
                </a:lnTo>
                <a:lnTo>
                  <a:pt x="92310" y="17360"/>
                </a:lnTo>
                <a:lnTo>
                  <a:pt x="92320" y="17360"/>
                </a:lnTo>
                <a:lnTo>
                  <a:pt x="92320" y="17370"/>
                </a:lnTo>
                <a:lnTo>
                  <a:pt x="92350" y="17370"/>
                </a:lnTo>
                <a:lnTo>
                  <a:pt x="92350" y="17360"/>
                </a:lnTo>
                <a:lnTo>
                  <a:pt x="92330" y="17520"/>
                </a:lnTo>
                <a:lnTo>
                  <a:pt x="92330" y="17530"/>
                </a:lnTo>
                <a:lnTo>
                  <a:pt x="92170" y="17640"/>
                </a:lnTo>
                <a:lnTo>
                  <a:pt x="92030" y="17660"/>
                </a:lnTo>
                <a:lnTo>
                  <a:pt x="91920" y="17670"/>
                </a:lnTo>
                <a:lnTo>
                  <a:pt x="91670" y="17720"/>
                </a:lnTo>
                <a:lnTo>
                  <a:pt x="91420" y="17880"/>
                </a:lnTo>
                <a:lnTo>
                  <a:pt x="91400" y="18000"/>
                </a:lnTo>
                <a:lnTo>
                  <a:pt x="91480" y="18160"/>
                </a:lnTo>
                <a:lnTo>
                  <a:pt x="91500" y="18440"/>
                </a:lnTo>
                <a:lnTo>
                  <a:pt x="91350" y="18760"/>
                </a:lnTo>
                <a:lnTo>
                  <a:pt x="91310" y="18830"/>
                </a:lnTo>
                <a:lnTo>
                  <a:pt x="91280" y="18860"/>
                </a:lnTo>
                <a:lnTo>
                  <a:pt x="90870" y="19300"/>
                </a:lnTo>
                <a:lnTo>
                  <a:pt x="90810" y="19360"/>
                </a:lnTo>
                <a:close/>
                <a:moveTo>
                  <a:pt x="92600" y="17180"/>
                </a:moveTo>
                <a:lnTo>
                  <a:pt x="92540" y="17140"/>
                </a:lnTo>
                <a:lnTo>
                  <a:pt x="92560" y="17140"/>
                </a:lnTo>
                <a:lnTo>
                  <a:pt x="92560" y="17150"/>
                </a:lnTo>
                <a:lnTo>
                  <a:pt x="92560" y="17160"/>
                </a:lnTo>
                <a:lnTo>
                  <a:pt x="92580" y="17160"/>
                </a:lnTo>
                <a:lnTo>
                  <a:pt x="92580" y="17140"/>
                </a:lnTo>
                <a:lnTo>
                  <a:pt x="92590" y="17140"/>
                </a:lnTo>
                <a:lnTo>
                  <a:pt x="92600" y="17140"/>
                </a:lnTo>
                <a:lnTo>
                  <a:pt x="92600" y="17150"/>
                </a:lnTo>
                <a:lnTo>
                  <a:pt x="92600" y="17160"/>
                </a:lnTo>
                <a:lnTo>
                  <a:pt x="92610" y="17160"/>
                </a:lnTo>
                <a:lnTo>
                  <a:pt x="92610" y="17180"/>
                </a:lnTo>
                <a:lnTo>
                  <a:pt x="92600" y="17180"/>
                </a:lnTo>
                <a:close/>
                <a:moveTo>
                  <a:pt x="92450" y="17120"/>
                </a:moveTo>
                <a:lnTo>
                  <a:pt x="92430" y="17150"/>
                </a:lnTo>
                <a:lnTo>
                  <a:pt x="92400" y="17180"/>
                </a:lnTo>
                <a:lnTo>
                  <a:pt x="92400" y="17150"/>
                </a:lnTo>
                <a:lnTo>
                  <a:pt x="92400" y="17140"/>
                </a:lnTo>
                <a:lnTo>
                  <a:pt x="92390" y="17140"/>
                </a:lnTo>
                <a:lnTo>
                  <a:pt x="92390" y="17130"/>
                </a:lnTo>
                <a:lnTo>
                  <a:pt x="92390" y="17100"/>
                </a:lnTo>
                <a:lnTo>
                  <a:pt x="92400" y="17100"/>
                </a:lnTo>
                <a:lnTo>
                  <a:pt x="92400" y="17110"/>
                </a:lnTo>
                <a:lnTo>
                  <a:pt x="92410" y="17110"/>
                </a:lnTo>
                <a:lnTo>
                  <a:pt x="92410" y="17120"/>
                </a:lnTo>
                <a:lnTo>
                  <a:pt x="92440" y="17120"/>
                </a:lnTo>
                <a:lnTo>
                  <a:pt x="92450" y="17120"/>
                </a:lnTo>
                <a:close/>
                <a:moveTo>
                  <a:pt x="69960" y="3080"/>
                </a:moveTo>
                <a:lnTo>
                  <a:pt x="69960" y="3100"/>
                </a:lnTo>
                <a:lnTo>
                  <a:pt x="69970" y="3100"/>
                </a:lnTo>
                <a:lnTo>
                  <a:pt x="69970" y="3110"/>
                </a:lnTo>
                <a:lnTo>
                  <a:pt x="69980" y="3110"/>
                </a:lnTo>
                <a:lnTo>
                  <a:pt x="69990" y="3110"/>
                </a:lnTo>
                <a:lnTo>
                  <a:pt x="69990" y="3130"/>
                </a:lnTo>
                <a:lnTo>
                  <a:pt x="69970" y="3130"/>
                </a:lnTo>
                <a:lnTo>
                  <a:pt x="69970" y="3140"/>
                </a:lnTo>
                <a:lnTo>
                  <a:pt x="69970" y="3150"/>
                </a:lnTo>
                <a:lnTo>
                  <a:pt x="69960" y="3150"/>
                </a:lnTo>
                <a:lnTo>
                  <a:pt x="69950" y="3150"/>
                </a:lnTo>
                <a:lnTo>
                  <a:pt x="69950" y="3160"/>
                </a:lnTo>
                <a:lnTo>
                  <a:pt x="69930" y="3160"/>
                </a:lnTo>
                <a:lnTo>
                  <a:pt x="69930" y="3170"/>
                </a:lnTo>
                <a:lnTo>
                  <a:pt x="69930" y="3180"/>
                </a:lnTo>
                <a:lnTo>
                  <a:pt x="69920" y="3180"/>
                </a:lnTo>
                <a:lnTo>
                  <a:pt x="69880" y="3180"/>
                </a:lnTo>
                <a:lnTo>
                  <a:pt x="69850" y="3180"/>
                </a:lnTo>
                <a:lnTo>
                  <a:pt x="69840" y="3180"/>
                </a:lnTo>
                <a:lnTo>
                  <a:pt x="69840" y="3170"/>
                </a:lnTo>
                <a:lnTo>
                  <a:pt x="69830" y="3170"/>
                </a:lnTo>
                <a:lnTo>
                  <a:pt x="69830" y="3150"/>
                </a:lnTo>
                <a:lnTo>
                  <a:pt x="69850" y="3150"/>
                </a:lnTo>
                <a:lnTo>
                  <a:pt x="69850" y="3140"/>
                </a:lnTo>
                <a:lnTo>
                  <a:pt x="69860" y="3140"/>
                </a:lnTo>
                <a:lnTo>
                  <a:pt x="69860" y="3130"/>
                </a:lnTo>
                <a:lnTo>
                  <a:pt x="69870" y="3130"/>
                </a:lnTo>
                <a:lnTo>
                  <a:pt x="69870" y="3120"/>
                </a:lnTo>
                <a:lnTo>
                  <a:pt x="69880" y="3120"/>
                </a:lnTo>
                <a:lnTo>
                  <a:pt x="69890" y="3120"/>
                </a:lnTo>
                <a:lnTo>
                  <a:pt x="69920" y="3120"/>
                </a:lnTo>
                <a:lnTo>
                  <a:pt x="69920" y="3110"/>
                </a:lnTo>
                <a:lnTo>
                  <a:pt x="69930" y="3110"/>
                </a:lnTo>
                <a:lnTo>
                  <a:pt x="69930" y="3100"/>
                </a:lnTo>
                <a:lnTo>
                  <a:pt x="69940" y="3100"/>
                </a:lnTo>
                <a:lnTo>
                  <a:pt x="69940" y="3090"/>
                </a:lnTo>
                <a:lnTo>
                  <a:pt x="69950" y="3090"/>
                </a:lnTo>
                <a:lnTo>
                  <a:pt x="69950" y="3080"/>
                </a:lnTo>
                <a:lnTo>
                  <a:pt x="69960" y="3080"/>
                </a:lnTo>
                <a:close/>
                <a:moveTo>
                  <a:pt x="71550" y="2980"/>
                </a:moveTo>
                <a:lnTo>
                  <a:pt x="71550" y="2990"/>
                </a:lnTo>
                <a:lnTo>
                  <a:pt x="71560" y="2990"/>
                </a:lnTo>
                <a:lnTo>
                  <a:pt x="71560" y="3000"/>
                </a:lnTo>
                <a:lnTo>
                  <a:pt x="71550" y="3000"/>
                </a:lnTo>
                <a:lnTo>
                  <a:pt x="71550" y="3010"/>
                </a:lnTo>
                <a:lnTo>
                  <a:pt x="71520" y="3010"/>
                </a:lnTo>
                <a:lnTo>
                  <a:pt x="71470" y="3010"/>
                </a:lnTo>
                <a:lnTo>
                  <a:pt x="71470" y="3000"/>
                </a:lnTo>
                <a:lnTo>
                  <a:pt x="71460" y="3000"/>
                </a:lnTo>
                <a:lnTo>
                  <a:pt x="71460" y="2990"/>
                </a:lnTo>
                <a:lnTo>
                  <a:pt x="71470" y="2990"/>
                </a:lnTo>
                <a:lnTo>
                  <a:pt x="71470" y="2980"/>
                </a:lnTo>
                <a:lnTo>
                  <a:pt x="71490" y="2980"/>
                </a:lnTo>
                <a:lnTo>
                  <a:pt x="71510" y="2980"/>
                </a:lnTo>
                <a:lnTo>
                  <a:pt x="71550" y="2980"/>
                </a:lnTo>
                <a:close/>
                <a:moveTo>
                  <a:pt x="71420" y="2970"/>
                </a:moveTo>
                <a:lnTo>
                  <a:pt x="71420" y="2980"/>
                </a:lnTo>
                <a:lnTo>
                  <a:pt x="71430" y="2980"/>
                </a:lnTo>
                <a:lnTo>
                  <a:pt x="71430" y="2990"/>
                </a:lnTo>
                <a:lnTo>
                  <a:pt x="71440" y="2990"/>
                </a:lnTo>
                <a:lnTo>
                  <a:pt x="71440" y="3010"/>
                </a:lnTo>
                <a:lnTo>
                  <a:pt x="71410" y="3010"/>
                </a:lnTo>
                <a:lnTo>
                  <a:pt x="71410" y="3000"/>
                </a:lnTo>
                <a:lnTo>
                  <a:pt x="71400" y="3000"/>
                </a:lnTo>
                <a:lnTo>
                  <a:pt x="71400" y="2990"/>
                </a:lnTo>
                <a:lnTo>
                  <a:pt x="71390" y="2990"/>
                </a:lnTo>
                <a:lnTo>
                  <a:pt x="71390" y="2980"/>
                </a:lnTo>
                <a:lnTo>
                  <a:pt x="71370" y="2980"/>
                </a:lnTo>
                <a:lnTo>
                  <a:pt x="71360" y="2980"/>
                </a:lnTo>
                <a:lnTo>
                  <a:pt x="71360" y="2970"/>
                </a:lnTo>
                <a:lnTo>
                  <a:pt x="71380" y="2970"/>
                </a:lnTo>
                <a:lnTo>
                  <a:pt x="71400" y="2970"/>
                </a:lnTo>
                <a:lnTo>
                  <a:pt x="71420" y="2970"/>
                </a:lnTo>
                <a:close/>
                <a:moveTo>
                  <a:pt x="72280" y="2970"/>
                </a:moveTo>
                <a:lnTo>
                  <a:pt x="72280" y="2980"/>
                </a:lnTo>
                <a:lnTo>
                  <a:pt x="72280" y="2990"/>
                </a:lnTo>
                <a:lnTo>
                  <a:pt x="72280" y="3010"/>
                </a:lnTo>
                <a:lnTo>
                  <a:pt x="72270" y="3010"/>
                </a:lnTo>
                <a:lnTo>
                  <a:pt x="72250" y="3010"/>
                </a:lnTo>
                <a:lnTo>
                  <a:pt x="72230" y="3010"/>
                </a:lnTo>
                <a:lnTo>
                  <a:pt x="72230" y="3000"/>
                </a:lnTo>
                <a:lnTo>
                  <a:pt x="72240" y="3000"/>
                </a:lnTo>
                <a:lnTo>
                  <a:pt x="72240" y="2990"/>
                </a:lnTo>
                <a:lnTo>
                  <a:pt x="72240" y="2980"/>
                </a:lnTo>
                <a:lnTo>
                  <a:pt x="72250" y="2980"/>
                </a:lnTo>
                <a:lnTo>
                  <a:pt x="72250" y="2970"/>
                </a:lnTo>
                <a:lnTo>
                  <a:pt x="72260" y="2970"/>
                </a:lnTo>
                <a:lnTo>
                  <a:pt x="72280" y="2970"/>
                </a:lnTo>
                <a:close/>
                <a:moveTo>
                  <a:pt x="72060" y="2910"/>
                </a:moveTo>
                <a:lnTo>
                  <a:pt x="72070" y="2910"/>
                </a:lnTo>
                <a:lnTo>
                  <a:pt x="72070" y="2920"/>
                </a:lnTo>
                <a:lnTo>
                  <a:pt x="72080" y="2920"/>
                </a:lnTo>
                <a:lnTo>
                  <a:pt x="72080" y="2930"/>
                </a:lnTo>
                <a:lnTo>
                  <a:pt x="72090" y="2930"/>
                </a:lnTo>
                <a:lnTo>
                  <a:pt x="72090" y="2940"/>
                </a:lnTo>
                <a:lnTo>
                  <a:pt x="72100" y="2940"/>
                </a:lnTo>
                <a:lnTo>
                  <a:pt x="72100" y="2960"/>
                </a:lnTo>
                <a:lnTo>
                  <a:pt x="72090" y="2960"/>
                </a:lnTo>
                <a:lnTo>
                  <a:pt x="72080" y="2960"/>
                </a:lnTo>
                <a:lnTo>
                  <a:pt x="72080" y="2950"/>
                </a:lnTo>
                <a:lnTo>
                  <a:pt x="72060" y="2950"/>
                </a:lnTo>
                <a:lnTo>
                  <a:pt x="72050" y="2950"/>
                </a:lnTo>
                <a:lnTo>
                  <a:pt x="72050" y="2940"/>
                </a:lnTo>
                <a:lnTo>
                  <a:pt x="72040" y="2940"/>
                </a:lnTo>
                <a:lnTo>
                  <a:pt x="72040" y="2930"/>
                </a:lnTo>
                <a:lnTo>
                  <a:pt x="72030" y="2930"/>
                </a:lnTo>
                <a:lnTo>
                  <a:pt x="72030" y="2920"/>
                </a:lnTo>
                <a:lnTo>
                  <a:pt x="72040" y="2920"/>
                </a:lnTo>
                <a:lnTo>
                  <a:pt x="72040" y="2910"/>
                </a:lnTo>
                <a:lnTo>
                  <a:pt x="72060" y="2910"/>
                </a:lnTo>
                <a:close/>
                <a:moveTo>
                  <a:pt x="71110" y="2860"/>
                </a:moveTo>
                <a:lnTo>
                  <a:pt x="71130" y="2860"/>
                </a:lnTo>
                <a:lnTo>
                  <a:pt x="71130" y="2870"/>
                </a:lnTo>
                <a:lnTo>
                  <a:pt x="71130" y="2890"/>
                </a:lnTo>
                <a:lnTo>
                  <a:pt x="71130" y="2900"/>
                </a:lnTo>
                <a:lnTo>
                  <a:pt x="71110" y="2900"/>
                </a:lnTo>
                <a:lnTo>
                  <a:pt x="71110" y="2890"/>
                </a:lnTo>
                <a:lnTo>
                  <a:pt x="71090" y="2890"/>
                </a:lnTo>
                <a:lnTo>
                  <a:pt x="71080" y="2890"/>
                </a:lnTo>
                <a:lnTo>
                  <a:pt x="71080" y="2880"/>
                </a:lnTo>
                <a:lnTo>
                  <a:pt x="71070" y="2880"/>
                </a:lnTo>
                <a:lnTo>
                  <a:pt x="71070" y="2870"/>
                </a:lnTo>
                <a:lnTo>
                  <a:pt x="71080" y="2870"/>
                </a:lnTo>
                <a:lnTo>
                  <a:pt x="71090" y="2870"/>
                </a:lnTo>
                <a:lnTo>
                  <a:pt x="71090" y="2860"/>
                </a:lnTo>
                <a:lnTo>
                  <a:pt x="71110" y="2860"/>
                </a:lnTo>
                <a:close/>
                <a:moveTo>
                  <a:pt x="69090" y="2850"/>
                </a:moveTo>
                <a:lnTo>
                  <a:pt x="69090" y="2860"/>
                </a:lnTo>
                <a:lnTo>
                  <a:pt x="69110" y="2860"/>
                </a:lnTo>
                <a:lnTo>
                  <a:pt x="69110" y="2870"/>
                </a:lnTo>
                <a:lnTo>
                  <a:pt x="69110" y="2880"/>
                </a:lnTo>
                <a:lnTo>
                  <a:pt x="69110" y="2890"/>
                </a:lnTo>
                <a:lnTo>
                  <a:pt x="69100" y="2890"/>
                </a:lnTo>
                <a:lnTo>
                  <a:pt x="69100" y="2900"/>
                </a:lnTo>
                <a:lnTo>
                  <a:pt x="69090" y="2900"/>
                </a:lnTo>
                <a:lnTo>
                  <a:pt x="69080" y="2900"/>
                </a:lnTo>
                <a:lnTo>
                  <a:pt x="69080" y="2910"/>
                </a:lnTo>
                <a:lnTo>
                  <a:pt x="69050" y="2910"/>
                </a:lnTo>
                <a:lnTo>
                  <a:pt x="69050" y="2900"/>
                </a:lnTo>
                <a:lnTo>
                  <a:pt x="69050" y="2890"/>
                </a:lnTo>
                <a:lnTo>
                  <a:pt x="69040" y="2890"/>
                </a:lnTo>
                <a:lnTo>
                  <a:pt x="69040" y="2880"/>
                </a:lnTo>
                <a:lnTo>
                  <a:pt x="69020" y="2880"/>
                </a:lnTo>
                <a:lnTo>
                  <a:pt x="69030" y="2880"/>
                </a:lnTo>
                <a:lnTo>
                  <a:pt x="69030" y="2870"/>
                </a:lnTo>
                <a:lnTo>
                  <a:pt x="69030" y="2860"/>
                </a:lnTo>
                <a:lnTo>
                  <a:pt x="69040" y="2860"/>
                </a:lnTo>
                <a:lnTo>
                  <a:pt x="69070" y="2860"/>
                </a:lnTo>
                <a:lnTo>
                  <a:pt x="69070" y="2850"/>
                </a:lnTo>
                <a:lnTo>
                  <a:pt x="69090" y="2850"/>
                </a:lnTo>
                <a:close/>
                <a:moveTo>
                  <a:pt x="72250" y="2840"/>
                </a:moveTo>
                <a:lnTo>
                  <a:pt x="72250" y="2850"/>
                </a:lnTo>
                <a:lnTo>
                  <a:pt x="72260" y="2850"/>
                </a:lnTo>
                <a:lnTo>
                  <a:pt x="72270" y="2850"/>
                </a:lnTo>
                <a:lnTo>
                  <a:pt x="72270" y="2860"/>
                </a:lnTo>
                <a:lnTo>
                  <a:pt x="72280" y="2860"/>
                </a:lnTo>
                <a:lnTo>
                  <a:pt x="72280" y="2880"/>
                </a:lnTo>
                <a:lnTo>
                  <a:pt x="72280" y="2900"/>
                </a:lnTo>
                <a:lnTo>
                  <a:pt x="72290" y="2900"/>
                </a:lnTo>
                <a:lnTo>
                  <a:pt x="72290" y="2920"/>
                </a:lnTo>
                <a:lnTo>
                  <a:pt x="72270" y="2920"/>
                </a:lnTo>
                <a:lnTo>
                  <a:pt x="72270" y="2910"/>
                </a:lnTo>
                <a:lnTo>
                  <a:pt x="72260" y="2910"/>
                </a:lnTo>
                <a:lnTo>
                  <a:pt x="72260" y="2900"/>
                </a:lnTo>
                <a:lnTo>
                  <a:pt x="72250" y="2900"/>
                </a:lnTo>
                <a:lnTo>
                  <a:pt x="72210" y="2900"/>
                </a:lnTo>
                <a:lnTo>
                  <a:pt x="72210" y="2890"/>
                </a:lnTo>
                <a:lnTo>
                  <a:pt x="72190" y="2890"/>
                </a:lnTo>
                <a:lnTo>
                  <a:pt x="72190" y="2880"/>
                </a:lnTo>
                <a:lnTo>
                  <a:pt x="72200" y="2880"/>
                </a:lnTo>
                <a:lnTo>
                  <a:pt x="72200" y="2870"/>
                </a:lnTo>
                <a:lnTo>
                  <a:pt x="72200" y="2860"/>
                </a:lnTo>
                <a:lnTo>
                  <a:pt x="72210" y="2860"/>
                </a:lnTo>
                <a:lnTo>
                  <a:pt x="72220" y="2860"/>
                </a:lnTo>
                <a:lnTo>
                  <a:pt x="72220" y="2850"/>
                </a:lnTo>
                <a:lnTo>
                  <a:pt x="72220" y="2840"/>
                </a:lnTo>
                <a:lnTo>
                  <a:pt x="72230" y="2840"/>
                </a:lnTo>
                <a:lnTo>
                  <a:pt x="72250" y="2840"/>
                </a:lnTo>
                <a:close/>
                <a:moveTo>
                  <a:pt x="71640" y="2800"/>
                </a:moveTo>
                <a:lnTo>
                  <a:pt x="71640" y="2810"/>
                </a:lnTo>
                <a:lnTo>
                  <a:pt x="71640" y="2820"/>
                </a:lnTo>
                <a:lnTo>
                  <a:pt x="71630" y="2820"/>
                </a:lnTo>
                <a:lnTo>
                  <a:pt x="71630" y="2830"/>
                </a:lnTo>
                <a:lnTo>
                  <a:pt x="71630" y="2840"/>
                </a:lnTo>
                <a:lnTo>
                  <a:pt x="71620" y="2840"/>
                </a:lnTo>
                <a:lnTo>
                  <a:pt x="71620" y="2850"/>
                </a:lnTo>
                <a:lnTo>
                  <a:pt x="71620" y="2860"/>
                </a:lnTo>
                <a:lnTo>
                  <a:pt x="71580" y="2860"/>
                </a:lnTo>
                <a:lnTo>
                  <a:pt x="71580" y="2870"/>
                </a:lnTo>
                <a:lnTo>
                  <a:pt x="71570" y="2870"/>
                </a:lnTo>
                <a:lnTo>
                  <a:pt x="71560" y="2870"/>
                </a:lnTo>
                <a:lnTo>
                  <a:pt x="71560" y="2850"/>
                </a:lnTo>
                <a:lnTo>
                  <a:pt x="71560" y="2840"/>
                </a:lnTo>
                <a:lnTo>
                  <a:pt x="71570" y="2840"/>
                </a:lnTo>
                <a:lnTo>
                  <a:pt x="71570" y="2830"/>
                </a:lnTo>
                <a:lnTo>
                  <a:pt x="71580" y="2830"/>
                </a:lnTo>
                <a:lnTo>
                  <a:pt x="71590" y="2830"/>
                </a:lnTo>
                <a:lnTo>
                  <a:pt x="71590" y="2820"/>
                </a:lnTo>
                <a:lnTo>
                  <a:pt x="71600" y="2820"/>
                </a:lnTo>
                <a:lnTo>
                  <a:pt x="71600" y="2810"/>
                </a:lnTo>
                <a:lnTo>
                  <a:pt x="71610" y="2810"/>
                </a:lnTo>
                <a:lnTo>
                  <a:pt x="71620" y="2810"/>
                </a:lnTo>
                <a:lnTo>
                  <a:pt x="71630" y="2810"/>
                </a:lnTo>
                <a:lnTo>
                  <a:pt x="71630" y="2800"/>
                </a:lnTo>
                <a:lnTo>
                  <a:pt x="71640" y="2800"/>
                </a:lnTo>
                <a:close/>
                <a:moveTo>
                  <a:pt x="72020" y="2770"/>
                </a:moveTo>
                <a:lnTo>
                  <a:pt x="72020" y="2780"/>
                </a:lnTo>
                <a:lnTo>
                  <a:pt x="72040" y="2780"/>
                </a:lnTo>
                <a:lnTo>
                  <a:pt x="72050" y="2780"/>
                </a:lnTo>
                <a:lnTo>
                  <a:pt x="72050" y="2790"/>
                </a:lnTo>
                <a:lnTo>
                  <a:pt x="72060" y="2790"/>
                </a:lnTo>
                <a:lnTo>
                  <a:pt x="72060" y="2820"/>
                </a:lnTo>
                <a:lnTo>
                  <a:pt x="72060" y="2810"/>
                </a:lnTo>
                <a:lnTo>
                  <a:pt x="72070" y="2810"/>
                </a:lnTo>
                <a:lnTo>
                  <a:pt x="72080" y="2810"/>
                </a:lnTo>
                <a:lnTo>
                  <a:pt x="72090" y="2810"/>
                </a:lnTo>
                <a:lnTo>
                  <a:pt x="72090" y="2800"/>
                </a:lnTo>
                <a:lnTo>
                  <a:pt x="72110" y="2800"/>
                </a:lnTo>
                <a:lnTo>
                  <a:pt x="72120" y="2800"/>
                </a:lnTo>
                <a:lnTo>
                  <a:pt x="72120" y="2790"/>
                </a:lnTo>
                <a:lnTo>
                  <a:pt x="72150" y="2790"/>
                </a:lnTo>
                <a:lnTo>
                  <a:pt x="72150" y="2800"/>
                </a:lnTo>
                <a:lnTo>
                  <a:pt x="72150" y="2810"/>
                </a:lnTo>
                <a:lnTo>
                  <a:pt x="72120" y="2810"/>
                </a:lnTo>
                <a:lnTo>
                  <a:pt x="72120" y="2820"/>
                </a:lnTo>
                <a:lnTo>
                  <a:pt x="72100" y="2820"/>
                </a:lnTo>
                <a:lnTo>
                  <a:pt x="72100" y="2830"/>
                </a:lnTo>
                <a:lnTo>
                  <a:pt x="72060" y="2830"/>
                </a:lnTo>
                <a:lnTo>
                  <a:pt x="72070" y="2830"/>
                </a:lnTo>
                <a:lnTo>
                  <a:pt x="72070" y="2840"/>
                </a:lnTo>
                <a:lnTo>
                  <a:pt x="72070" y="2850"/>
                </a:lnTo>
                <a:lnTo>
                  <a:pt x="72070" y="2860"/>
                </a:lnTo>
                <a:lnTo>
                  <a:pt x="72060" y="2860"/>
                </a:lnTo>
                <a:lnTo>
                  <a:pt x="72060" y="2870"/>
                </a:lnTo>
                <a:lnTo>
                  <a:pt x="72040" y="2870"/>
                </a:lnTo>
                <a:lnTo>
                  <a:pt x="72030" y="2870"/>
                </a:lnTo>
                <a:lnTo>
                  <a:pt x="72030" y="2880"/>
                </a:lnTo>
                <a:lnTo>
                  <a:pt x="72020" y="2880"/>
                </a:lnTo>
                <a:lnTo>
                  <a:pt x="72020" y="2890"/>
                </a:lnTo>
                <a:lnTo>
                  <a:pt x="72010" y="2890"/>
                </a:lnTo>
                <a:lnTo>
                  <a:pt x="72010" y="2900"/>
                </a:lnTo>
                <a:lnTo>
                  <a:pt x="72000" y="2900"/>
                </a:lnTo>
                <a:lnTo>
                  <a:pt x="71990" y="2900"/>
                </a:lnTo>
                <a:lnTo>
                  <a:pt x="71990" y="2910"/>
                </a:lnTo>
                <a:lnTo>
                  <a:pt x="71970" y="2910"/>
                </a:lnTo>
                <a:lnTo>
                  <a:pt x="71970" y="2900"/>
                </a:lnTo>
                <a:lnTo>
                  <a:pt x="71960" y="2900"/>
                </a:lnTo>
                <a:lnTo>
                  <a:pt x="71960" y="2890"/>
                </a:lnTo>
                <a:lnTo>
                  <a:pt x="71950" y="2890"/>
                </a:lnTo>
                <a:lnTo>
                  <a:pt x="71950" y="2880"/>
                </a:lnTo>
                <a:lnTo>
                  <a:pt x="71940" y="2880"/>
                </a:lnTo>
                <a:lnTo>
                  <a:pt x="71930" y="2880"/>
                </a:lnTo>
                <a:lnTo>
                  <a:pt x="71930" y="2870"/>
                </a:lnTo>
                <a:lnTo>
                  <a:pt x="71930" y="2860"/>
                </a:lnTo>
                <a:lnTo>
                  <a:pt x="71910" y="2860"/>
                </a:lnTo>
                <a:lnTo>
                  <a:pt x="71910" y="2850"/>
                </a:lnTo>
                <a:lnTo>
                  <a:pt x="71910" y="2840"/>
                </a:lnTo>
                <a:lnTo>
                  <a:pt x="71920" y="2840"/>
                </a:lnTo>
                <a:lnTo>
                  <a:pt x="71930" y="2840"/>
                </a:lnTo>
                <a:lnTo>
                  <a:pt x="71930" y="2850"/>
                </a:lnTo>
                <a:lnTo>
                  <a:pt x="71940" y="2850"/>
                </a:lnTo>
                <a:lnTo>
                  <a:pt x="71940" y="2860"/>
                </a:lnTo>
                <a:lnTo>
                  <a:pt x="71970" y="2860"/>
                </a:lnTo>
                <a:lnTo>
                  <a:pt x="71970" y="2850"/>
                </a:lnTo>
                <a:lnTo>
                  <a:pt x="71960" y="2850"/>
                </a:lnTo>
                <a:lnTo>
                  <a:pt x="71960" y="2840"/>
                </a:lnTo>
                <a:lnTo>
                  <a:pt x="71950" y="2840"/>
                </a:lnTo>
                <a:lnTo>
                  <a:pt x="71940" y="2840"/>
                </a:lnTo>
                <a:lnTo>
                  <a:pt x="71930" y="2840"/>
                </a:lnTo>
                <a:lnTo>
                  <a:pt x="71930" y="2830"/>
                </a:lnTo>
                <a:lnTo>
                  <a:pt x="71920" y="2830"/>
                </a:lnTo>
                <a:lnTo>
                  <a:pt x="71920" y="2820"/>
                </a:lnTo>
                <a:lnTo>
                  <a:pt x="71930" y="2820"/>
                </a:lnTo>
                <a:lnTo>
                  <a:pt x="71930" y="2810"/>
                </a:lnTo>
                <a:lnTo>
                  <a:pt x="71930" y="2800"/>
                </a:lnTo>
                <a:lnTo>
                  <a:pt x="71930" y="2790"/>
                </a:lnTo>
                <a:lnTo>
                  <a:pt x="71960" y="2790"/>
                </a:lnTo>
                <a:lnTo>
                  <a:pt x="71960" y="2780"/>
                </a:lnTo>
                <a:lnTo>
                  <a:pt x="71980" y="2780"/>
                </a:lnTo>
                <a:lnTo>
                  <a:pt x="71990" y="2780"/>
                </a:lnTo>
                <a:lnTo>
                  <a:pt x="71990" y="2770"/>
                </a:lnTo>
                <a:lnTo>
                  <a:pt x="72020" y="2770"/>
                </a:lnTo>
                <a:close/>
                <a:moveTo>
                  <a:pt x="71840" y="2740"/>
                </a:moveTo>
                <a:lnTo>
                  <a:pt x="71840" y="2750"/>
                </a:lnTo>
                <a:lnTo>
                  <a:pt x="71850" y="2750"/>
                </a:lnTo>
                <a:lnTo>
                  <a:pt x="71850" y="2760"/>
                </a:lnTo>
                <a:lnTo>
                  <a:pt x="71860" y="2760"/>
                </a:lnTo>
                <a:lnTo>
                  <a:pt x="71860" y="2770"/>
                </a:lnTo>
                <a:lnTo>
                  <a:pt x="71860" y="2780"/>
                </a:lnTo>
                <a:lnTo>
                  <a:pt x="71870" y="2780"/>
                </a:lnTo>
                <a:lnTo>
                  <a:pt x="71870" y="2790"/>
                </a:lnTo>
                <a:lnTo>
                  <a:pt x="71880" y="2790"/>
                </a:lnTo>
                <a:lnTo>
                  <a:pt x="71880" y="2800"/>
                </a:lnTo>
                <a:lnTo>
                  <a:pt x="71880" y="2810"/>
                </a:lnTo>
                <a:lnTo>
                  <a:pt x="71880" y="2820"/>
                </a:lnTo>
                <a:lnTo>
                  <a:pt x="71890" y="2820"/>
                </a:lnTo>
                <a:lnTo>
                  <a:pt x="71890" y="2830"/>
                </a:lnTo>
                <a:lnTo>
                  <a:pt x="71900" y="2830"/>
                </a:lnTo>
                <a:lnTo>
                  <a:pt x="71900" y="2840"/>
                </a:lnTo>
                <a:lnTo>
                  <a:pt x="71890" y="2840"/>
                </a:lnTo>
                <a:lnTo>
                  <a:pt x="71890" y="2850"/>
                </a:lnTo>
                <a:lnTo>
                  <a:pt x="71870" y="2850"/>
                </a:lnTo>
                <a:lnTo>
                  <a:pt x="71870" y="2860"/>
                </a:lnTo>
                <a:lnTo>
                  <a:pt x="71850" y="2860"/>
                </a:lnTo>
                <a:lnTo>
                  <a:pt x="71850" y="2870"/>
                </a:lnTo>
                <a:lnTo>
                  <a:pt x="71840" y="2870"/>
                </a:lnTo>
                <a:lnTo>
                  <a:pt x="71820" y="2870"/>
                </a:lnTo>
                <a:lnTo>
                  <a:pt x="71810" y="2870"/>
                </a:lnTo>
                <a:lnTo>
                  <a:pt x="71810" y="2860"/>
                </a:lnTo>
                <a:lnTo>
                  <a:pt x="71790" y="2860"/>
                </a:lnTo>
                <a:lnTo>
                  <a:pt x="71790" y="2850"/>
                </a:lnTo>
                <a:lnTo>
                  <a:pt x="71780" y="2850"/>
                </a:lnTo>
                <a:lnTo>
                  <a:pt x="71780" y="2840"/>
                </a:lnTo>
                <a:lnTo>
                  <a:pt x="71770" y="2840"/>
                </a:lnTo>
                <a:lnTo>
                  <a:pt x="71740" y="2840"/>
                </a:lnTo>
                <a:lnTo>
                  <a:pt x="71730" y="2840"/>
                </a:lnTo>
                <a:lnTo>
                  <a:pt x="71730" y="2830"/>
                </a:lnTo>
                <a:lnTo>
                  <a:pt x="71720" y="2830"/>
                </a:lnTo>
                <a:lnTo>
                  <a:pt x="71710" y="2830"/>
                </a:lnTo>
                <a:lnTo>
                  <a:pt x="71710" y="2810"/>
                </a:lnTo>
                <a:lnTo>
                  <a:pt x="71710" y="2800"/>
                </a:lnTo>
                <a:lnTo>
                  <a:pt x="71710" y="2790"/>
                </a:lnTo>
                <a:lnTo>
                  <a:pt x="71720" y="2790"/>
                </a:lnTo>
                <a:lnTo>
                  <a:pt x="71720" y="2780"/>
                </a:lnTo>
                <a:lnTo>
                  <a:pt x="71730" y="2780"/>
                </a:lnTo>
                <a:lnTo>
                  <a:pt x="71740" y="2780"/>
                </a:lnTo>
                <a:lnTo>
                  <a:pt x="71750" y="2780"/>
                </a:lnTo>
                <a:lnTo>
                  <a:pt x="71750" y="2770"/>
                </a:lnTo>
                <a:lnTo>
                  <a:pt x="71760" y="2770"/>
                </a:lnTo>
                <a:lnTo>
                  <a:pt x="71760" y="2760"/>
                </a:lnTo>
                <a:lnTo>
                  <a:pt x="71770" y="2760"/>
                </a:lnTo>
                <a:lnTo>
                  <a:pt x="71810" y="2760"/>
                </a:lnTo>
                <a:lnTo>
                  <a:pt x="71810" y="2750"/>
                </a:lnTo>
                <a:lnTo>
                  <a:pt x="71820" y="2750"/>
                </a:lnTo>
                <a:lnTo>
                  <a:pt x="71830" y="2750"/>
                </a:lnTo>
                <a:lnTo>
                  <a:pt x="71830" y="2740"/>
                </a:lnTo>
                <a:lnTo>
                  <a:pt x="71840" y="2740"/>
                </a:lnTo>
                <a:close/>
                <a:moveTo>
                  <a:pt x="70960" y="2740"/>
                </a:moveTo>
                <a:lnTo>
                  <a:pt x="70980" y="2740"/>
                </a:lnTo>
                <a:lnTo>
                  <a:pt x="70980" y="2750"/>
                </a:lnTo>
                <a:lnTo>
                  <a:pt x="70990" y="2750"/>
                </a:lnTo>
                <a:lnTo>
                  <a:pt x="70990" y="2770"/>
                </a:lnTo>
                <a:lnTo>
                  <a:pt x="70980" y="2770"/>
                </a:lnTo>
                <a:lnTo>
                  <a:pt x="70980" y="2780"/>
                </a:lnTo>
                <a:lnTo>
                  <a:pt x="70960" y="2780"/>
                </a:lnTo>
                <a:lnTo>
                  <a:pt x="70950" y="2780"/>
                </a:lnTo>
                <a:lnTo>
                  <a:pt x="70950" y="2770"/>
                </a:lnTo>
                <a:lnTo>
                  <a:pt x="70950" y="2760"/>
                </a:lnTo>
                <a:lnTo>
                  <a:pt x="70940" y="2760"/>
                </a:lnTo>
                <a:lnTo>
                  <a:pt x="70940" y="2750"/>
                </a:lnTo>
                <a:lnTo>
                  <a:pt x="70930" y="2750"/>
                </a:lnTo>
                <a:lnTo>
                  <a:pt x="70940" y="2750"/>
                </a:lnTo>
                <a:lnTo>
                  <a:pt x="70940" y="2740"/>
                </a:lnTo>
                <a:lnTo>
                  <a:pt x="70960" y="2740"/>
                </a:lnTo>
                <a:close/>
                <a:moveTo>
                  <a:pt x="71110" y="2700"/>
                </a:moveTo>
                <a:lnTo>
                  <a:pt x="71110" y="2710"/>
                </a:lnTo>
                <a:lnTo>
                  <a:pt x="71130" y="2710"/>
                </a:lnTo>
                <a:lnTo>
                  <a:pt x="71140" y="2710"/>
                </a:lnTo>
                <a:lnTo>
                  <a:pt x="71140" y="2720"/>
                </a:lnTo>
                <a:lnTo>
                  <a:pt x="71160" y="2720"/>
                </a:lnTo>
                <a:lnTo>
                  <a:pt x="71160" y="2730"/>
                </a:lnTo>
                <a:lnTo>
                  <a:pt x="71170" y="2730"/>
                </a:lnTo>
                <a:lnTo>
                  <a:pt x="71170" y="2750"/>
                </a:lnTo>
                <a:lnTo>
                  <a:pt x="71160" y="2750"/>
                </a:lnTo>
                <a:lnTo>
                  <a:pt x="71160" y="2760"/>
                </a:lnTo>
                <a:lnTo>
                  <a:pt x="71160" y="2780"/>
                </a:lnTo>
                <a:lnTo>
                  <a:pt x="71150" y="2780"/>
                </a:lnTo>
                <a:lnTo>
                  <a:pt x="71150" y="2790"/>
                </a:lnTo>
                <a:lnTo>
                  <a:pt x="71140" y="2790"/>
                </a:lnTo>
                <a:lnTo>
                  <a:pt x="71140" y="2800"/>
                </a:lnTo>
                <a:lnTo>
                  <a:pt x="71140" y="2810"/>
                </a:lnTo>
                <a:lnTo>
                  <a:pt x="71110" y="2810"/>
                </a:lnTo>
                <a:lnTo>
                  <a:pt x="71110" y="2800"/>
                </a:lnTo>
                <a:lnTo>
                  <a:pt x="71110" y="2780"/>
                </a:lnTo>
                <a:lnTo>
                  <a:pt x="71100" y="2780"/>
                </a:lnTo>
                <a:lnTo>
                  <a:pt x="71100" y="2770"/>
                </a:lnTo>
                <a:lnTo>
                  <a:pt x="71090" y="2770"/>
                </a:lnTo>
                <a:lnTo>
                  <a:pt x="71090" y="2780"/>
                </a:lnTo>
                <a:lnTo>
                  <a:pt x="71080" y="2780"/>
                </a:lnTo>
                <a:lnTo>
                  <a:pt x="71060" y="2780"/>
                </a:lnTo>
                <a:lnTo>
                  <a:pt x="71020" y="2780"/>
                </a:lnTo>
                <a:lnTo>
                  <a:pt x="71010" y="2780"/>
                </a:lnTo>
                <a:lnTo>
                  <a:pt x="71010" y="2770"/>
                </a:lnTo>
                <a:lnTo>
                  <a:pt x="71010" y="2750"/>
                </a:lnTo>
                <a:lnTo>
                  <a:pt x="71010" y="2740"/>
                </a:lnTo>
                <a:lnTo>
                  <a:pt x="71020" y="2740"/>
                </a:lnTo>
                <a:lnTo>
                  <a:pt x="71020" y="2730"/>
                </a:lnTo>
                <a:lnTo>
                  <a:pt x="71020" y="2720"/>
                </a:lnTo>
                <a:lnTo>
                  <a:pt x="71030" y="2720"/>
                </a:lnTo>
                <a:lnTo>
                  <a:pt x="71040" y="2720"/>
                </a:lnTo>
                <a:lnTo>
                  <a:pt x="71040" y="2710"/>
                </a:lnTo>
                <a:lnTo>
                  <a:pt x="71050" y="2710"/>
                </a:lnTo>
                <a:lnTo>
                  <a:pt x="71070" y="2710"/>
                </a:lnTo>
                <a:lnTo>
                  <a:pt x="71070" y="2700"/>
                </a:lnTo>
                <a:lnTo>
                  <a:pt x="71110" y="2700"/>
                </a:lnTo>
                <a:close/>
                <a:moveTo>
                  <a:pt x="70620" y="2650"/>
                </a:moveTo>
                <a:lnTo>
                  <a:pt x="70660" y="2650"/>
                </a:lnTo>
                <a:lnTo>
                  <a:pt x="70660" y="2660"/>
                </a:lnTo>
                <a:lnTo>
                  <a:pt x="70670" y="2660"/>
                </a:lnTo>
                <a:lnTo>
                  <a:pt x="70660" y="2660"/>
                </a:lnTo>
                <a:lnTo>
                  <a:pt x="70660" y="2670"/>
                </a:lnTo>
                <a:lnTo>
                  <a:pt x="70650" y="2670"/>
                </a:lnTo>
                <a:lnTo>
                  <a:pt x="70640" y="2670"/>
                </a:lnTo>
                <a:lnTo>
                  <a:pt x="70640" y="2680"/>
                </a:lnTo>
                <a:lnTo>
                  <a:pt x="70620" y="2680"/>
                </a:lnTo>
                <a:lnTo>
                  <a:pt x="70620" y="2690"/>
                </a:lnTo>
                <a:lnTo>
                  <a:pt x="70610" y="2690"/>
                </a:lnTo>
                <a:lnTo>
                  <a:pt x="70610" y="2700"/>
                </a:lnTo>
                <a:lnTo>
                  <a:pt x="70580" y="2700"/>
                </a:lnTo>
                <a:lnTo>
                  <a:pt x="70580" y="2690"/>
                </a:lnTo>
                <a:lnTo>
                  <a:pt x="70570" y="2690"/>
                </a:lnTo>
                <a:lnTo>
                  <a:pt x="70570" y="2680"/>
                </a:lnTo>
                <a:lnTo>
                  <a:pt x="70570" y="2670"/>
                </a:lnTo>
                <a:lnTo>
                  <a:pt x="70570" y="2660"/>
                </a:lnTo>
                <a:lnTo>
                  <a:pt x="70580" y="2660"/>
                </a:lnTo>
                <a:lnTo>
                  <a:pt x="70580" y="2650"/>
                </a:lnTo>
                <a:lnTo>
                  <a:pt x="70590" y="2650"/>
                </a:lnTo>
                <a:lnTo>
                  <a:pt x="70620" y="2650"/>
                </a:lnTo>
                <a:close/>
                <a:moveTo>
                  <a:pt x="70700" y="2650"/>
                </a:moveTo>
                <a:lnTo>
                  <a:pt x="70700" y="2660"/>
                </a:lnTo>
                <a:lnTo>
                  <a:pt x="70700" y="2670"/>
                </a:lnTo>
                <a:lnTo>
                  <a:pt x="70710" y="2670"/>
                </a:lnTo>
                <a:lnTo>
                  <a:pt x="70710" y="2680"/>
                </a:lnTo>
                <a:lnTo>
                  <a:pt x="70720" y="2680"/>
                </a:lnTo>
                <a:lnTo>
                  <a:pt x="70720" y="2690"/>
                </a:lnTo>
                <a:lnTo>
                  <a:pt x="70730" y="2690"/>
                </a:lnTo>
                <a:lnTo>
                  <a:pt x="70730" y="2700"/>
                </a:lnTo>
                <a:lnTo>
                  <a:pt x="70740" y="2700"/>
                </a:lnTo>
                <a:lnTo>
                  <a:pt x="70740" y="2710"/>
                </a:lnTo>
                <a:lnTo>
                  <a:pt x="70750" y="2710"/>
                </a:lnTo>
                <a:lnTo>
                  <a:pt x="70760" y="2710"/>
                </a:lnTo>
                <a:lnTo>
                  <a:pt x="70760" y="2720"/>
                </a:lnTo>
                <a:lnTo>
                  <a:pt x="70770" y="2720"/>
                </a:lnTo>
                <a:lnTo>
                  <a:pt x="70770" y="2730"/>
                </a:lnTo>
                <a:lnTo>
                  <a:pt x="70770" y="2740"/>
                </a:lnTo>
                <a:lnTo>
                  <a:pt x="70770" y="2750"/>
                </a:lnTo>
                <a:lnTo>
                  <a:pt x="70750" y="2750"/>
                </a:lnTo>
                <a:lnTo>
                  <a:pt x="70750" y="2740"/>
                </a:lnTo>
                <a:lnTo>
                  <a:pt x="70730" y="2740"/>
                </a:lnTo>
                <a:lnTo>
                  <a:pt x="70730" y="2750"/>
                </a:lnTo>
                <a:lnTo>
                  <a:pt x="70720" y="2750"/>
                </a:lnTo>
                <a:lnTo>
                  <a:pt x="70720" y="2740"/>
                </a:lnTo>
                <a:lnTo>
                  <a:pt x="70710" y="2740"/>
                </a:lnTo>
                <a:lnTo>
                  <a:pt x="70710" y="2750"/>
                </a:lnTo>
                <a:lnTo>
                  <a:pt x="70710" y="2760"/>
                </a:lnTo>
                <a:lnTo>
                  <a:pt x="70710" y="2750"/>
                </a:lnTo>
                <a:lnTo>
                  <a:pt x="70700" y="2750"/>
                </a:lnTo>
                <a:lnTo>
                  <a:pt x="70700" y="2760"/>
                </a:lnTo>
                <a:lnTo>
                  <a:pt x="70700" y="2750"/>
                </a:lnTo>
                <a:lnTo>
                  <a:pt x="70690" y="2750"/>
                </a:lnTo>
                <a:lnTo>
                  <a:pt x="70680" y="2750"/>
                </a:lnTo>
                <a:lnTo>
                  <a:pt x="70680" y="2740"/>
                </a:lnTo>
                <a:lnTo>
                  <a:pt x="70680" y="2720"/>
                </a:lnTo>
                <a:lnTo>
                  <a:pt x="70680" y="2710"/>
                </a:lnTo>
                <a:lnTo>
                  <a:pt x="70700" y="2710"/>
                </a:lnTo>
                <a:lnTo>
                  <a:pt x="70690" y="2710"/>
                </a:lnTo>
                <a:lnTo>
                  <a:pt x="70690" y="2700"/>
                </a:lnTo>
                <a:lnTo>
                  <a:pt x="70700" y="2700"/>
                </a:lnTo>
                <a:lnTo>
                  <a:pt x="70700" y="2690"/>
                </a:lnTo>
                <a:lnTo>
                  <a:pt x="70690" y="2690"/>
                </a:lnTo>
                <a:lnTo>
                  <a:pt x="70690" y="2680"/>
                </a:lnTo>
                <a:lnTo>
                  <a:pt x="70680" y="2680"/>
                </a:lnTo>
                <a:lnTo>
                  <a:pt x="70680" y="2670"/>
                </a:lnTo>
                <a:lnTo>
                  <a:pt x="70680" y="2650"/>
                </a:lnTo>
                <a:lnTo>
                  <a:pt x="70700" y="2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