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Herrera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Herrera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1290" y="25870"/>
                </a:moveTo>
                <a:lnTo>
                  <a:pt x="41320" y="25860"/>
                </a:lnTo>
                <a:lnTo>
                  <a:pt x="41330" y="25860"/>
                </a:lnTo>
                <a:lnTo>
                  <a:pt x="41350" y="25860"/>
                </a:lnTo>
                <a:lnTo>
                  <a:pt x="41360" y="25860"/>
                </a:lnTo>
                <a:lnTo>
                  <a:pt x="41380" y="25860"/>
                </a:lnTo>
                <a:lnTo>
                  <a:pt x="41390" y="25860"/>
                </a:lnTo>
                <a:lnTo>
                  <a:pt x="41400" y="25850"/>
                </a:lnTo>
                <a:lnTo>
                  <a:pt x="41410" y="25840"/>
                </a:lnTo>
                <a:lnTo>
                  <a:pt x="41410" y="25830"/>
                </a:lnTo>
                <a:lnTo>
                  <a:pt x="41420" y="25830"/>
                </a:lnTo>
                <a:lnTo>
                  <a:pt x="41460" y="25820"/>
                </a:lnTo>
                <a:lnTo>
                  <a:pt x="41470" y="25820"/>
                </a:lnTo>
                <a:lnTo>
                  <a:pt x="41490" y="25810"/>
                </a:lnTo>
                <a:lnTo>
                  <a:pt x="41530" y="25810"/>
                </a:lnTo>
                <a:lnTo>
                  <a:pt x="41540" y="25800"/>
                </a:lnTo>
                <a:lnTo>
                  <a:pt x="41550" y="25800"/>
                </a:lnTo>
                <a:lnTo>
                  <a:pt x="41560" y="25790"/>
                </a:lnTo>
                <a:lnTo>
                  <a:pt x="41580" y="25790"/>
                </a:lnTo>
                <a:lnTo>
                  <a:pt x="41590" y="25800"/>
                </a:lnTo>
                <a:lnTo>
                  <a:pt x="41600" y="25800"/>
                </a:lnTo>
                <a:lnTo>
                  <a:pt x="41610" y="25810"/>
                </a:lnTo>
                <a:lnTo>
                  <a:pt x="41610" y="25820"/>
                </a:lnTo>
                <a:lnTo>
                  <a:pt x="41630" y="25840"/>
                </a:lnTo>
                <a:lnTo>
                  <a:pt x="41630" y="25860"/>
                </a:lnTo>
                <a:lnTo>
                  <a:pt x="41630" y="25870"/>
                </a:lnTo>
                <a:lnTo>
                  <a:pt x="41630" y="25880"/>
                </a:lnTo>
                <a:lnTo>
                  <a:pt x="41630" y="25890"/>
                </a:lnTo>
                <a:lnTo>
                  <a:pt x="41620" y="25890"/>
                </a:lnTo>
                <a:lnTo>
                  <a:pt x="41640" y="25920"/>
                </a:lnTo>
                <a:lnTo>
                  <a:pt x="41640" y="25930"/>
                </a:lnTo>
                <a:lnTo>
                  <a:pt x="41650" y="25940"/>
                </a:lnTo>
                <a:lnTo>
                  <a:pt x="41660" y="25940"/>
                </a:lnTo>
                <a:lnTo>
                  <a:pt x="41670" y="25940"/>
                </a:lnTo>
                <a:lnTo>
                  <a:pt x="41700" y="25940"/>
                </a:lnTo>
                <a:lnTo>
                  <a:pt x="41710" y="25940"/>
                </a:lnTo>
                <a:lnTo>
                  <a:pt x="41710" y="25950"/>
                </a:lnTo>
                <a:lnTo>
                  <a:pt x="41720" y="25950"/>
                </a:lnTo>
                <a:lnTo>
                  <a:pt x="41720" y="25960"/>
                </a:lnTo>
                <a:lnTo>
                  <a:pt x="41720" y="25970"/>
                </a:lnTo>
                <a:lnTo>
                  <a:pt x="41710" y="25990"/>
                </a:lnTo>
                <a:lnTo>
                  <a:pt x="41710" y="26000"/>
                </a:lnTo>
                <a:lnTo>
                  <a:pt x="41710" y="26010"/>
                </a:lnTo>
                <a:lnTo>
                  <a:pt x="41710" y="26020"/>
                </a:lnTo>
                <a:lnTo>
                  <a:pt x="41710" y="26030"/>
                </a:lnTo>
                <a:lnTo>
                  <a:pt x="41720" y="26030"/>
                </a:lnTo>
                <a:lnTo>
                  <a:pt x="41730" y="26030"/>
                </a:lnTo>
                <a:lnTo>
                  <a:pt x="41730" y="26020"/>
                </a:lnTo>
                <a:lnTo>
                  <a:pt x="41740" y="26010"/>
                </a:lnTo>
                <a:lnTo>
                  <a:pt x="41750" y="26000"/>
                </a:lnTo>
                <a:lnTo>
                  <a:pt x="41760" y="25990"/>
                </a:lnTo>
                <a:lnTo>
                  <a:pt x="41770" y="25980"/>
                </a:lnTo>
                <a:lnTo>
                  <a:pt x="41780" y="25970"/>
                </a:lnTo>
                <a:lnTo>
                  <a:pt x="41790" y="25970"/>
                </a:lnTo>
                <a:lnTo>
                  <a:pt x="41790" y="25960"/>
                </a:lnTo>
                <a:lnTo>
                  <a:pt x="41800" y="25960"/>
                </a:lnTo>
                <a:lnTo>
                  <a:pt x="41810" y="25960"/>
                </a:lnTo>
                <a:lnTo>
                  <a:pt x="41820" y="25970"/>
                </a:lnTo>
                <a:lnTo>
                  <a:pt x="41830" y="25970"/>
                </a:lnTo>
                <a:lnTo>
                  <a:pt x="41840" y="25970"/>
                </a:lnTo>
                <a:lnTo>
                  <a:pt x="41850" y="25970"/>
                </a:lnTo>
                <a:lnTo>
                  <a:pt x="41850" y="25960"/>
                </a:lnTo>
                <a:lnTo>
                  <a:pt x="41860" y="25960"/>
                </a:lnTo>
                <a:lnTo>
                  <a:pt x="41880" y="25930"/>
                </a:lnTo>
                <a:lnTo>
                  <a:pt x="41890" y="25920"/>
                </a:lnTo>
                <a:lnTo>
                  <a:pt x="41900" y="25910"/>
                </a:lnTo>
                <a:lnTo>
                  <a:pt x="41910" y="25910"/>
                </a:lnTo>
                <a:lnTo>
                  <a:pt x="41920" y="25910"/>
                </a:lnTo>
                <a:lnTo>
                  <a:pt x="41930" y="25910"/>
                </a:lnTo>
                <a:lnTo>
                  <a:pt x="41970" y="25930"/>
                </a:lnTo>
                <a:lnTo>
                  <a:pt x="41980" y="25930"/>
                </a:lnTo>
                <a:lnTo>
                  <a:pt x="41990" y="25930"/>
                </a:lnTo>
                <a:lnTo>
                  <a:pt x="42000" y="25920"/>
                </a:lnTo>
                <a:lnTo>
                  <a:pt x="42010" y="25910"/>
                </a:lnTo>
                <a:lnTo>
                  <a:pt x="42010" y="25900"/>
                </a:lnTo>
                <a:lnTo>
                  <a:pt x="42020" y="25880"/>
                </a:lnTo>
                <a:lnTo>
                  <a:pt x="42030" y="25870"/>
                </a:lnTo>
                <a:lnTo>
                  <a:pt x="42040" y="25860"/>
                </a:lnTo>
                <a:lnTo>
                  <a:pt x="42050" y="25850"/>
                </a:lnTo>
                <a:lnTo>
                  <a:pt x="42060" y="25850"/>
                </a:lnTo>
                <a:lnTo>
                  <a:pt x="42060" y="25840"/>
                </a:lnTo>
                <a:lnTo>
                  <a:pt x="42070" y="25850"/>
                </a:lnTo>
                <a:lnTo>
                  <a:pt x="42080" y="25850"/>
                </a:lnTo>
                <a:lnTo>
                  <a:pt x="42110" y="25820"/>
                </a:lnTo>
                <a:lnTo>
                  <a:pt x="42130" y="25810"/>
                </a:lnTo>
                <a:lnTo>
                  <a:pt x="42140" y="25800"/>
                </a:lnTo>
                <a:lnTo>
                  <a:pt x="42170" y="25780"/>
                </a:lnTo>
                <a:lnTo>
                  <a:pt x="42190" y="25770"/>
                </a:lnTo>
                <a:lnTo>
                  <a:pt x="42210" y="25760"/>
                </a:lnTo>
                <a:lnTo>
                  <a:pt x="42220" y="25760"/>
                </a:lnTo>
                <a:lnTo>
                  <a:pt x="42260" y="25750"/>
                </a:lnTo>
                <a:lnTo>
                  <a:pt x="42290" y="25750"/>
                </a:lnTo>
                <a:lnTo>
                  <a:pt x="42320" y="25740"/>
                </a:lnTo>
                <a:lnTo>
                  <a:pt x="42340" y="25740"/>
                </a:lnTo>
                <a:lnTo>
                  <a:pt x="42360" y="25740"/>
                </a:lnTo>
                <a:lnTo>
                  <a:pt x="42420" y="25730"/>
                </a:lnTo>
                <a:lnTo>
                  <a:pt x="42430" y="25730"/>
                </a:lnTo>
                <a:lnTo>
                  <a:pt x="42460" y="25740"/>
                </a:lnTo>
                <a:lnTo>
                  <a:pt x="42480" y="25740"/>
                </a:lnTo>
                <a:lnTo>
                  <a:pt x="42560" y="25740"/>
                </a:lnTo>
                <a:lnTo>
                  <a:pt x="42580" y="25740"/>
                </a:lnTo>
                <a:lnTo>
                  <a:pt x="42590" y="25730"/>
                </a:lnTo>
                <a:lnTo>
                  <a:pt x="42600" y="25730"/>
                </a:lnTo>
                <a:lnTo>
                  <a:pt x="42610" y="25720"/>
                </a:lnTo>
                <a:lnTo>
                  <a:pt x="42620" y="25710"/>
                </a:lnTo>
                <a:lnTo>
                  <a:pt x="42640" y="25690"/>
                </a:lnTo>
                <a:lnTo>
                  <a:pt x="42640" y="25680"/>
                </a:lnTo>
                <a:lnTo>
                  <a:pt x="42660" y="25660"/>
                </a:lnTo>
                <a:lnTo>
                  <a:pt x="42660" y="25650"/>
                </a:lnTo>
                <a:lnTo>
                  <a:pt x="42670" y="25650"/>
                </a:lnTo>
                <a:lnTo>
                  <a:pt x="42680" y="25650"/>
                </a:lnTo>
                <a:lnTo>
                  <a:pt x="42700" y="25650"/>
                </a:lnTo>
                <a:lnTo>
                  <a:pt x="42720" y="25650"/>
                </a:lnTo>
                <a:lnTo>
                  <a:pt x="42730" y="25650"/>
                </a:lnTo>
                <a:lnTo>
                  <a:pt x="42740" y="25650"/>
                </a:lnTo>
                <a:lnTo>
                  <a:pt x="42740" y="25660"/>
                </a:lnTo>
                <a:lnTo>
                  <a:pt x="42750" y="25660"/>
                </a:lnTo>
                <a:lnTo>
                  <a:pt x="42750" y="25670"/>
                </a:lnTo>
                <a:lnTo>
                  <a:pt x="42750" y="25680"/>
                </a:lnTo>
                <a:lnTo>
                  <a:pt x="42750" y="25690"/>
                </a:lnTo>
                <a:lnTo>
                  <a:pt x="42750" y="25700"/>
                </a:lnTo>
                <a:lnTo>
                  <a:pt x="42740" y="25710"/>
                </a:lnTo>
                <a:lnTo>
                  <a:pt x="42730" y="25730"/>
                </a:lnTo>
                <a:lnTo>
                  <a:pt x="42710" y="25760"/>
                </a:lnTo>
                <a:lnTo>
                  <a:pt x="42700" y="25760"/>
                </a:lnTo>
                <a:lnTo>
                  <a:pt x="42700" y="25770"/>
                </a:lnTo>
                <a:lnTo>
                  <a:pt x="42690" y="25770"/>
                </a:lnTo>
                <a:lnTo>
                  <a:pt x="42680" y="25770"/>
                </a:lnTo>
                <a:lnTo>
                  <a:pt x="42660" y="25760"/>
                </a:lnTo>
                <a:lnTo>
                  <a:pt x="42650" y="25760"/>
                </a:lnTo>
                <a:lnTo>
                  <a:pt x="42640" y="25760"/>
                </a:lnTo>
                <a:lnTo>
                  <a:pt x="42630" y="25760"/>
                </a:lnTo>
                <a:lnTo>
                  <a:pt x="42620" y="25770"/>
                </a:lnTo>
                <a:lnTo>
                  <a:pt x="42610" y="25780"/>
                </a:lnTo>
                <a:lnTo>
                  <a:pt x="42610" y="25790"/>
                </a:lnTo>
                <a:lnTo>
                  <a:pt x="42600" y="25800"/>
                </a:lnTo>
                <a:lnTo>
                  <a:pt x="42600" y="25810"/>
                </a:lnTo>
                <a:lnTo>
                  <a:pt x="42600" y="25820"/>
                </a:lnTo>
                <a:lnTo>
                  <a:pt x="42600" y="25830"/>
                </a:lnTo>
                <a:lnTo>
                  <a:pt x="42600" y="25840"/>
                </a:lnTo>
                <a:lnTo>
                  <a:pt x="42610" y="25840"/>
                </a:lnTo>
                <a:lnTo>
                  <a:pt x="42610" y="25850"/>
                </a:lnTo>
                <a:lnTo>
                  <a:pt x="42620" y="25850"/>
                </a:lnTo>
                <a:lnTo>
                  <a:pt x="42630" y="25860"/>
                </a:lnTo>
                <a:lnTo>
                  <a:pt x="42640" y="25860"/>
                </a:lnTo>
                <a:lnTo>
                  <a:pt x="42650" y="25860"/>
                </a:lnTo>
                <a:lnTo>
                  <a:pt x="42660" y="25860"/>
                </a:lnTo>
                <a:lnTo>
                  <a:pt x="42670" y="25860"/>
                </a:lnTo>
                <a:lnTo>
                  <a:pt x="42680" y="25860"/>
                </a:lnTo>
                <a:lnTo>
                  <a:pt x="42710" y="25870"/>
                </a:lnTo>
                <a:lnTo>
                  <a:pt x="42720" y="25880"/>
                </a:lnTo>
                <a:lnTo>
                  <a:pt x="42740" y="25890"/>
                </a:lnTo>
                <a:lnTo>
                  <a:pt x="42750" y="25890"/>
                </a:lnTo>
                <a:lnTo>
                  <a:pt x="42760" y="25890"/>
                </a:lnTo>
                <a:lnTo>
                  <a:pt x="42770" y="25890"/>
                </a:lnTo>
                <a:lnTo>
                  <a:pt x="42780" y="25890"/>
                </a:lnTo>
                <a:lnTo>
                  <a:pt x="42790" y="25880"/>
                </a:lnTo>
                <a:lnTo>
                  <a:pt x="42800" y="25860"/>
                </a:lnTo>
                <a:lnTo>
                  <a:pt x="42800" y="25850"/>
                </a:lnTo>
                <a:lnTo>
                  <a:pt x="42810" y="25830"/>
                </a:lnTo>
                <a:lnTo>
                  <a:pt x="42820" y="25810"/>
                </a:lnTo>
                <a:lnTo>
                  <a:pt x="42820" y="25790"/>
                </a:lnTo>
                <a:lnTo>
                  <a:pt x="42830" y="25780"/>
                </a:lnTo>
                <a:lnTo>
                  <a:pt x="42840" y="25770"/>
                </a:lnTo>
                <a:lnTo>
                  <a:pt x="42850" y="25760"/>
                </a:lnTo>
                <a:lnTo>
                  <a:pt x="42860" y="25760"/>
                </a:lnTo>
                <a:lnTo>
                  <a:pt x="42860" y="25750"/>
                </a:lnTo>
                <a:lnTo>
                  <a:pt x="42870" y="25750"/>
                </a:lnTo>
                <a:lnTo>
                  <a:pt x="42880" y="25750"/>
                </a:lnTo>
                <a:lnTo>
                  <a:pt x="42880" y="25760"/>
                </a:lnTo>
                <a:lnTo>
                  <a:pt x="42890" y="25760"/>
                </a:lnTo>
                <a:lnTo>
                  <a:pt x="42890" y="25770"/>
                </a:lnTo>
                <a:lnTo>
                  <a:pt x="42900" y="25780"/>
                </a:lnTo>
                <a:lnTo>
                  <a:pt x="42910" y="25790"/>
                </a:lnTo>
                <a:lnTo>
                  <a:pt x="42910" y="25820"/>
                </a:lnTo>
                <a:lnTo>
                  <a:pt x="42930" y="25840"/>
                </a:lnTo>
                <a:lnTo>
                  <a:pt x="42940" y="25850"/>
                </a:lnTo>
                <a:lnTo>
                  <a:pt x="42950" y="25830"/>
                </a:lnTo>
                <a:lnTo>
                  <a:pt x="42960" y="25830"/>
                </a:lnTo>
                <a:lnTo>
                  <a:pt x="42970" y="25830"/>
                </a:lnTo>
                <a:lnTo>
                  <a:pt x="42980" y="25820"/>
                </a:lnTo>
                <a:lnTo>
                  <a:pt x="42990" y="25820"/>
                </a:lnTo>
                <a:lnTo>
                  <a:pt x="43000" y="25830"/>
                </a:lnTo>
                <a:lnTo>
                  <a:pt x="43010" y="25840"/>
                </a:lnTo>
                <a:lnTo>
                  <a:pt x="43000" y="25860"/>
                </a:lnTo>
                <a:lnTo>
                  <a:pt x="43000" y="25870"/>
                </a:lnTo>
                <a:lnTo>
                  <a:pt x="43000" y="25880"/>
                </a:lnTo>
                <a:lnTo>
                  <a:pt x="43010" y="25890"/>
                </a:lnTo>
                <a:lnTo>
                  <a:pt x="43020" y="25910"/>
                </a:lnTo>
                <a:lnTo>
                  <a:pt x="43030" y="25930"/>
                </a:lnTo>
                <a:lnTo>
                  <a:pt x="43050" y="25940"/>
                </a:lnTo>
                <a:lnTo>
                  <a:pt x="43060" y="25950"/>
                </a:lnTo>
                <a:lnTo>
                  <a:pt x="43070" y="25960"/>
                </a:lnTo>
                <a:lnTo>
                  <a:pt x="43070" y="25970"/>
                </a:lnTo>
                <a:lnTo>
                  <a:pt x="43090" y="25980"/>
                </a:lnTo>
                <a:lnTo>
                  <a:pt x="43110" y="26000"/>
                </a:lnTo>
                <a:lnTo>
                  <a:pt x="43130" y="26010"/>
                </a:lnTo>
                <a:lnTo>
                  <a:pt x="43130" y="26020"/>
                </a:lnTo>
                <a:lnTo>
                  <a:pt x="43140" y="26030"/>
                </a:lnTo>
                <a:lnTo>
                  <a:pt x="43140" y="26040"/>
                </a:lnTo>
                <a:lnTo>
                  <a:pt x="43140" y="26050"/>
                </a:lnTo>
                <a:lnTo>
                  <a:pt x="43130" y="26050"/>
                </a:lnTo>
                <a:lnTo>
                  <a:pt x="43130" y="26060"/>
                </a:lnTo>
                <a:lnTo>
                  <a:pt x="43130" y="26070"/>
                </a:lnTo>
                <a:lnTo>
                  <a:pt x="43120" y="26090"/>
                </a:lnTo>
                <a:lnTo>
                  <a:pt x="43110" y="26100"/>
                </a:lnTo>
                <a:lnTo>
                  <a:pt x="43100" y="26120"/>
                </a:lnTo>
                <a:lnTo>
                  <a:pt x="43100" y="26150"/>
                </a:lnTo>
                <a:lnTo>
                  <a:pt x="43090" y="26160"/>
                </a:lnTo>
                <a:lnTo>
                  <a:pt x="43080" y="26180"/>
                </a:lnTo>
                <a:lnTo>
                  <a:pt x="43070" y="26190"/>
                </a:lnTo>
                <a:lnTo>
                  <a:pt x="43070" y="26210"/>
                </a:lnTo>
                <a:lnTo>
                  <a:pt x="43060" y="26220"/>
                </a:lnTo>
                <a:lnTo>
                  <a:pt x="43060" y="26230"/>
                </a:lnTo>
                <a:lnTo>
                  <a:pt x="43060" y="26250"/>
                </a:lnTo>
                <a:lnTo>
                  <a:pt x="43060" y="26260"/>
                </a:lnTo>
                <a:lnTo>
                  <a:pt x="43060" y="26270"/>
                </a:lnTo>
                <a:lnTo>
                  <a:pt x="43070" y="26280"/>
                </a:lnTo>
                <a:lnTo>
                  <a:pt x="43080" y="26290"/>
                </a:lnTo>
                <a:lnTo>
                  <a:pt x="43090" y="26290"/>
                </a:lnTo>
                <a:lnTo>
                  <a:pt x="43090" y="26300"/>
                </a:lnTo>
                <a:lnTo>
                  <a:pt x="43100" y="26320"/>
                </a:lnTo>
                <a:lnTo>
                  <a:pt x="43120" y="26340"/>
                </a:lnTo>
                <a:lnTo>
                  <a:pt x="43150" y="26300"/>
                </a:lnTo>
                <a:lnTo>
                  <a:pt x="43160" y="26290"/>
                </a:lnTo>
                <a:lnTo>
                  <a:pt x="43170" y="26280"/>
                </a:lnTo>
                <a:lnTo>
                  <a:pt x="43170" y="26270"/>
                </a:lnTo>
                <a:lnTo>
                  <a:pt x="43170" y="26260"/>
                </a:lnTo>
                <a:lnTo>
                  <a:pt x="43180" y="26240"/>
                </a:lnTo>
                <a:lnTo>
                  <a:pt x="43190" y="26220"/>
                </a:lnTo>
                <a:lnTo>
                  <a:pt x="43200" y="26200"/>
                </a:lnTo>
                <a:lnTo>
                  <a:pt x="43200" y="26180"/>
                </a:lnTo>
                <a:lnTo>
                  <a:pt x="43210" y="26180"/>
                </a:lnTo>
                <a:lnTo>
                  <a:pt x="43210" y="26170"/>
                </a:lnTo>
                <a:lnTo>
                  <a:pt x="43210" y="26160"/>
                </a:lnTo>
                <a:lnTo>
                  <a:pt x="43210" y="26150"/>
                </a:lnTo>
                <a:lnTo>
                  <a:pt x="43200" y="26140"/>
                </a:lnTo>
                <a:lnTo>
                  <a:pt x="43200" y="26130"/>
                </a:lnTo>
                <a:lnTo>
                  <a:pt x="43200" y="26120"/>
                </a:lnTo>
                <a:lnTo>
                  <a:pt x="43200" y="26110"/>
                </a:lnTo>
                <a:lnTo>
                  <a:pt x="43200" y="26100"/>
                </a:lnTo>
                <a:lnTo>
                  <a:pt x="43210" y="26090"/>
                </a:lnTo>
                <a:lnTo>
                  <a:pt x="43220" y="26090"/>
                </a:lnTo>
                <a:lnTo>
                  <a:pt x="43230" y="26080"/>
                </a:lnTo>
                <a:lnTo>
                  <a:pt x="43250" y="26080"/>
                </a:lnTo>
                <a:lnTo>
                  <a:pt x="43260" y="26080"/>
                </a:lnTo>
                <a:lnTo>
                  <a:pt x="43280" y="26090"/>
                </a:lnTo>
                <a:lnTo>
                  <a:pt x="43300" y="26090"/>
                </a:lnTo>
                <a:lnTo>
                  <a:pt x="43310" y="26100"/>
                </a:lnTo>
                <a:lnTo>
                  <a:pt x="43320" y="26110"/>
                </a:lnTo>
                <a:lnTo>
                  <a:pt x="43320" y="26120"/>
                </a:lnTo>
                <a:lnTo>
                  <a:pt x="43330" y="26120"/>
                </a:lnTo>
                <a:lnTo>
                  <a:pt x="43340" y="26120"/>
                </a:lnTo>
                <a:lnTo>
                  <a:pt x="43350" y="26120"/>
                </a:lnTo>
                <a:lnTo>
                  <a:pt x="43360" y="26120"/>
                </a:lnTo>
                <a:lnTo>
                  <a:pt x="43370" y="26110"/>
                </a:lnTo>
                <a:lnTo>
                  <a:pt x="43380" y="26110"/>
                </a:lnTo>
                <a:lnTo>
                  <a:pt x="43380" y="26100"/>
                </a:lnTo>
                <a:lnTo>
                  <a:pt x="43390" y="26100"/>
                </a:lnTo>
                <a:lnTo>
                  <a:pt x="43390" y="26090"/>
                </a:lnTo>
                <a:lnTo>
                  <a:pt x="43400" y="26080"/>
                </a:lnTo>
                <a:lnTo>
                  <a:pt x="43400" y="26070"/>
                </a:lnTo>
                <a:lnTo>
                  <a:pt x="43400" y="26060"/>
                </a:lnTo>
                <a:lnTo>
                  <a:pt x="43390" y="26050"/>
                </a:lnTo>
                <a:lnTo>
                  <a:pt x="43390" y="26040"/>
                </a:lnTo>
                <a:lnTo>
                  <a:pt x="43390" y="26030"/>
                </a:lnTo>
                <a:lnTo>
                  <a:pt x="43390" y="26010"/>
                </a:lnTo>
                <a:lnTo>
                  <a:pt x="43390" y="26000"/>
                </a:lnTo>
                <a:lnTo>
                  <a:pt x="43390" y="25990"/>
                </a:lnTo>
                <a:lnTo>
                  <a:pt x="43390" y="25980"/>
                </a:lnTo>
                <a:lnTo>
                  <a:pt x="43400" y="25970"/>
                </a:lnTo>
                <a:lnTo>
                  <a:pt x="43410" y="25960"/>
                </a:lnTo>
                <a:lnTo>
                  <a:pt x="43420" y="25960"/>
                </a:lnTo>
                <a:lnTo>
                  <a:pt x="43430" y="25960"/>
                </a:lnTo>
                <a:lnTo>
                  <a:pt x="43440" y="25960"/>
                </a:lnTo>
                <a:lnTo>
                  <a:pt x="43450" y="25960"/>
                </a:lnTo>
                <a:lnTo>
                  <a:pt x="43470" y="25970"/>
                </a:lnTo>
                <a:lnTo>
                  <a:pt x="43480" y="25970"/>
                </a:lnTo>
                <a:lnTo>
                  <a:pt x="43480" y="25980"/>
                </a:lnTo>
                <a:lnTo>
                  <a:pt x="43480" y="25990"/>
                </a:lnTo>
                <a:lnTo>
                  <a:pt x="43470" y="26000"/>
                </a:lnTo>
                <a:lnTo>
                  <a:pt x="43460" y="26020"/>
                </a:lnTo>
                <a:lnTo>
                  <a:pt x="43450" y="26030"/>
                </a:lnTo>
                <a:lnTo>
                  <a:pt x="43450" y="26050"/>
                </a:lnTo>
                <a:lnTo>
                  <a:pt x="43460" y="26060"/>
                </a:lnTo>
                <a:lnTo>
                  <a:pt x="43470" y="26070"/>
                </a:lnTo>
                <a:lnTo>
                  <a:pt x="43480" y="26060"/>
                </a:lnTo>
                <a:lnTo>
                  <a:pt x="43510" y="26060"/>
                </a:lnTo>
                <a:lnTo>
                  <a:pt x="43530" y="26050"/>
                </a:lnTo>
                <a:lnTo>
                  <a:pt x="43540" y="26050"/>
                </a:lnTo>
                <a:lnTo>
                  <a:pt x="43540" y="26040"/>
                </a:lnTo>
                <a:lnTo>
                  <a:pt x="43550" y="26040"/>
                </a:lnTo>
                <a:lnTo>
                  <a:pt x="43560" y="26030"/>
                </a:lnTo>
                <a:lnTo>
                  <a:pt x="43570" y="26020"/>
                </a:lnTo>
                <a:lnTo>
                  <a:pt x="43570" y="26010"/>
                </a:lnTo>
                <a:lnTo>
                  <a:pt x="43570" y="26000"/>
                </a:lnTo>
                <a:lnTo>
                  <a:pt x="43580" y="26000"/>
                </a:lnTo>
                <a:lnTo>
                  <a:pt x="43580" y="25990"/>
                </a:lnTo>
                <a:lnTo>
                  <a:pt x="43580" y="25980"/>
                </a:lnTo>
                <a:lnTo>
                  <a:pt x="43570" y="25970"/>
                </a:lnTo>
                <a:lnTo>
                  <a:pt x="43570" y="25960"/>
                </a:lnTo>
                <a:lnTo>
                  <a:pt x="43570" y="25950"/>
                </a:lnTo>
                <a:lnTo>
                  <a:pt x="43560" y="25940"/>
                </a:lnTo>
                <a:lnTo>
                  <a:pt x="43570" y="25940"/>
                </a:lnTo>
                <a:lnTo>
                  <a:pt x="43570" y="25930"/>
                </a:lnTo>
                <a:lnTo>
                  <a:pt x="43580" y="25930"/>
                </a:lnTo>
                <a:lnTo>
                  <a:pt x="43590" y="25930"/>
                </a:lnTo>
                <a:lnTo>
                  <a:pt x="43600" y="25930"/>
                </a:lnTo>
                <a:lnTo>
                  <a:pt x="43610" y="25930"/>
                </a:lnTo>
                <a:lnTo>
                  <a:pt x="43610" y="25940"/>
                </a:lnTo>
                <a:lnTo>
                  <a:pt x="43620" y="25950"/>
                </a:lnTo>
                <a:lnTo>
                  <a:pt x="43620" y="25960"/>
                </a:lnTo>
                <a:lnTo>
                  <a:pt x="43620" y="25980"/>
                </a:lnTo>
                <a:lnTo>
                  <a:pt x="43620" y="26000"/>
                </a:lnTo>
                <a:lnTo>
                  <a:pt x="43620" y="26010"/>
                </a:lnTo>
                <a:lnTo>
                  <a:pt x="43610" y="26030"/>
                </a:lnTo>
                <a:lnTo>
                  <a:pt x="43600" y="26060"/>
                </a:lnTo>
                <a:lnTo>
                  <a:pt x="43600" y="26070"/>
                </a:lnTo>
                <a:lnTo>
                  <a:pt x="43600" y="26080"/>
                </a:lnTo>
                <a:lnTo>
                  <a:pt x="43600" y="26090"/>
                </a:lnTo>
                <a:lnTo>
                  <a:pt x="43600" y="26100"/>
                </a:lnTo>
                <a:lnTo>
                  <a:pt x="43600" y="26110"/>
                </a:lnTo>
                <a:lnTo>
                  <a:pt x="43610" y="26110"/>
                </a:lnTo>
                <a:lnTo>
                  <a:pt x="43610" y="26120"/>
                </a:lnTo>
                <a:lnTo>
                  <a:pt x="43620" y="26120"/>
                </a:lnTo>
                <a:lnTo>
                  <a:pt x="43630" y="26120"/>
                </a:lnTo>
                <a:lnTo>
                  <a:pt x="43640" y="26110"/>
                </a:lnTo>
                <a:lnTo>
                  <a:pt x="43650" y="26100"/>
                </a:lnTo>
                <a:lnTo>
                  <a:pt x="43660" y="26100"/>
                </a:lnTo>
                <a:lnTo>
                  <a:pt x="43670" y="26100"/>
                </a:lnTo>
                <a:lnTo>
                  <a:pt x="43670" y="26090"/>
                </a:lnTo>
                <a:lnTo>
                  <a:pt x="43680" y="26090"/>
                </a:lnTo>
                <a:lnTo>
                  <a:pt x="43690" y="26090"/>
                </a:lnTo>
                <a:lnTo>
                  <a:pt x="43690" y="26100"/>
                </a:lnTo>
                <a:lnTo>
                  <a:pt x="43700" y="26100"/>
                </a:lnTo>
                <a:lnTo>
                  <a:pt x="43700" y="26110"/>
                </a:lnTo>
                <a:lnTo>
                  <a:pt x="43700" y="26120"/>
                </a:lnTo>
                <a:lnTo>
                  <a:pt x="43690" y="26140"/>
                </a:lnTo>
                <a:lnTo>
                  <a:pt x="43690" y="26150"/>
                </a:lnTo>
                <a:lnTo>
                  <a:pt x="43690" y="26160"/>
                </a:lnTo>
                <a:lnTo>
                  <a:pt x="43690" y="26170"/>
                </a:lnTo>
                <a:lnTo>
                  <a:pt x="43710" y="26190"/>
                </a:lnTo>
                <a:lnTo>
                  <a:pt x="43720" y="26190"/>
                </a:lnTo>
                <a:lnTo>
                  <a:pt x="43730" y="26200"/>
                </a:lnTo>
                <a:lnTo>
                  <a:pt x="43740" y="26190"/>
                </a:lnTo>
                <a:lnTo>
                  <a:pt x="43760" y="26200"/>
                </a:lnTo>
                <a:lnTo>
                  <a:pt x="43770" y="26200"/>
                </a:lnTo>
                <a:lnTo>
                  <a:pt x="43790" y="26190"/>
                </a:lnTo>
                <a:lnTo>
                  <a:pt x="43800" y="26190"/>
                </a:lnTo>
                <a:lnTo>
                  <a:pt x="43810" y="26180"/>
                </a:lnTo>
                <a:lnTo>
                  <a:pt x="43820" y="26170"/>
                </a:lnTo>
                <a:lnTo>
                  <a:pt x="43820" y="26160"/>
                </a:lnTo>
                <a:lnTo>
                  <a:pt x="43820" y="26150"/>
                </a:lnTo>
                <a:lnTo>
                  <a:pt x="43830" y="26150"/>
                </a:lnTo>
                <a:lnTo>
                  <a:pt x="43830" y="26130"/>
                </a:lnTo>
                <a:lnTo>
                  <a:pt x="43830" y="26120"/>
                </a:lnTo>
                <a:lnTo>
                  <a:pt x="43830" y="26110"/>
                </a:lnTo>
                <a:lnTo>
                  <a:pt x="43840" y="26110"/>
                </a:lnTo>
                <a:lnTo>
                  <a:pt x="43850" y="26110"/>
                </a:lnTo>
                <a:lnTo>
                  <a:pt x="43850" y="26100"/>
                </a:lnTo>
                <a:lnTo>
                  <a:pt x="43850" y="26080"/>
                </a:lnTo>
                <a:lnTo>
                  <a:pt x="43860" y="26080"/>
                </a:lnTo>
                <a:lnTo>
                  <a:pt x="43860" y="26070"/>
                </a:lnTo>
                <a:lnTo>
                  <a:pt x="43850" y="26070"/>
                </a:lnTo>
                <a:lnTo>
                  <a:pt x="43850" y="26040"/>
                </a:lnTo>
                <a:lnTo>
                  <a:pt x="43850" y="26030"/>
                </a:lnTo>
                <a:lnTo>
                  <a:pt x="43840" y="26030"/>
                </a:lnTo>
                <a:lnTo>
                  <a:pt x="43840" y="26020"/>
                </a:lnTo>
                <a:lnTo>
                  <a:pt x="43830" y="26020"/>
                </a:lnTo>
                <a:lnTo>
                  <a:pt x="43830" y="26010"/>
                </a:lnTo>
                <a:lnTo>
                  <a:pt x="43820" y="26010"/>
                </a:lnTo>
                <a:lnTo>
                  <a:pt x="43820" y="26000"/>
                </a:lnTo>
                <a:lnTo>
                  <a:pt x="43830" y="26000"/>
                </a:lnTo>
                <a:lnTo>
                  <a:pt x="43830" y="25990"/>
                </a:lnTo>
                <a:lnTo>
                  <a:pt x="43830" y="25980"/>
                </a:lnTo>
                <a:lnTo>
                  <a:pt x="43840" y="25980"/>
                </a:lnTo>
                <a:lnTo>
                  <a:pt x="43850" y="25980"/>
                </a:lnTo>
                <a:lnTo>
                  <a:pt x="43850" y="25970"/>
                </a:lnTo>
                <a:lnTo>
                  <a:pt x="43860" y="25970"/>
                </a:lnTo>
                <a:lnTo>
                  <a:pt x="43870" y="25970"/>
                </a:lnTo>
                <a:lnTo>
                  <a:pt x="43880" y="25970"/>
                </a:lnTo>
                <a:lnTo>
                  <a:pt x="43880" y="25980"/>
                </a:lnTo>
                <a:lnTo>
                  <a:pt x="43890" y="25980"/>
                </a:lnTo>
                <a:lnTo>
                  <a:pt x="43890" y="26000"/>
                </a:lnTo>
                <a:lnTo>
                  <a:pt x="43880" y="26000"/>
                </a:lnTo>
                <a:lnTo>
                  <a:pt x="43880" y="26040"/>
                </a:lnTo>
                <a:lnTo>
                  <a:pt x="43890" y="26040"/>
                </a:lnTo>
                <a:lnTo>
                  <a:pt x="43890" y="26050"/>
                </a:lnTo>
                <a:lnTo>
                  <a:pt x="43890" y="26060"/>
                </a:lnTo>
                <a:lnTo>
                  <a:pt x="43900" y="26060"/>
                </a:lnTo>
                <a:lnTo>
                  <a:pt x="43900" y="26070"/>
                </a:lnTo>
                <a:lnTo>
                  <a:pt x="43910" y="26070"/>
                </a:lnTo>
                <a:lnTo>
                  <a:pt x="43910" y="26080"/>
                </a:lnTo>
                <a:lnTo>
                  <a:pt x="43920" y="26080"/>
                </a:lnTo>
                <a:lnTo>
                  <a:pt x="43940" y="26080"/>
                </a:lnTo>
                <a:lnTo>
                  <a:pt x="43940" y="26090"/>
                </a:lnTo>
                <a:lnTo>
                  <a:pt x="43990" y="26090"/>
                </a:lnTo>
                <a:lnTo>
                  <a:pt x="44000" y="26090"/>
                </a:lnTo>
                <a:lnTo>
                  <a:pt x="44000" y="26100"/>
                </a:lnTo>
                <a:lnTo>
                  <a:pt x="44000" y="26110"/>
                </a:lnTo>
                <a:lnTo>
                  <a:pt x="44000" y="26140"/>
                </a:lnTo>
                <a:lnTo>
                  <a:pt x="44000" y="26170"/>
                </a:lnTo>
                <a:lnTo>
                  <a:pt x="44000" y="26180"/>
                </a:lnTo>
                <a:lnTo>
                  <a:pt x="43990" y="26180"/>
                </a:lnTo>
                <a:lnTo>
                  <a:pt x="43990" y="26200"/>
                </a:lnTo>
                <a:lnTo>
                  <a:pt x="44000" y="26200"/>
                </a:lnTo>
                <a:lnTo>
                  <a:pt x="44000" y="26210"/>
                </a:lnTo>
                <a:lnTo>
                  <a:pt x="44000" y="26220"/>
                </a:lnTo>
                <a:lnTo>
                  <a:pt x="44010" y="26220"/>
                </a:lnTo>
                <a:lnTo>
                  <a:pt x="44010" y="26230"/>
                </a:lnTo>
                <a:lnTo>
                  <a:pt x="44020" y="26230"/>
                </a:lnTo>
                <a:lnTo>
                  <a:pt x="44020" y="26240"/>
                </a:lnTo>
                <a:lnTo>
                  <a:pt x="44030" y="26240"/>
                </a:lnTo>
                <a:lnTo>
                  <a:pt x="44040" y="26240"/>
                </a:lnTo>
                <a:lnTo>
                  <a:pt x="44040" y="26250"/>
                </a:lnTo>
                <a:lnTo>
                  <a:pt x="44040" y="26260"/>
                </a:lnTo>
                <a:lnTo>
                  <a:pt x="44050" y="26260"/>
                </a:lnTo>
                <a:lnTo>
                  <a:pt x="44050" y="26270"/>
                </a:lnTo>
                <a:lnTo>
                  <a:pt x="44060" y="26270"/>
                </a:lnTo>
                <a:lnTo>
                  <a:pt x="44070" y="26270"/>
                </a:lnTo>
                <a:lnTo>
                  <a:pt x="44080" y="26270"/>
                </a:lnTo>
                <a:lnTo>
                  <a:pt x="44080" y="26280"/>
                </a:lnTo>
                <a:lnTo>
                  <a:pt x="44090" y="26280"/>
                </a:lnTo>
                <a:lnTo>
                  <a:pt x="44100" y="26280"/>
                </a:lnTo>
                <a:lnTo>
                  <a:pt x="44100" y="26290"/>
                </a:lnTo>
                <a:lnTo>
                  <a:pt x="44110" y="26290"/>
                </a:lnTo>
                <a:lnTo>
                  <a:pt x="44140" y="26290"/>
                </a:lnTo>
                <a:lnTo>
                  <a:pt x="44140" y="26300"/>
                </a:lnTo>
                <a:lnTo>
                  <a:pt x="44170" y="26300"/>
                </a:lnTo>
                <a:lnTo>
                  <a:pt x="44190" y="26300"/>
                </a:lnTo>
                <a:lnTo>
                  <a:pt x="44190" y="26310"/>
                </a:lnTo>
                <a:lnTo>
                  <a:pt x="44210" y="26310"/>
                </a:lnTo>
                <a:lnTo>
                  <a:pt x="44220" y="26310"/>
                </a:lnTo>
                <a:lnTo>
                  <a:pt x="44220" y="26330"/>
                </a:lnTo>
                <a:lnTo>
                  <a:pt x="44220" y="26340"/>
                </a:lnTo>
                <a:lnTo>
                  <a:pt x="44230" y="26340"/>
                </a:lnTo>
                <a:lnTo>
                  <a:pt x="44230" y="26350"/>
                </a:lnTo>
                <a:lnTo>
                  <a:pt x="44230" y="26360"/>
                </a:lnTo>
                <a:lnTo>
                  <a:pt x="44230" y="26370"/>
                </a:lnTo>
                <a:lnTo>
                  <a:pt x="44240" y="26370"/>
                </a:lnTo>
                <a:lnTo>
                  <a:pt x="44240" y="26380"/>
                </a:lnTo>
                <a:lnTo>
                  <a:pt x="44250" y="26380"/>
                </a:lnTo>
                <a:lnTo>
                  <a:pt x="44250" y="26390"/>
                </a:lnTo>
                <a:lnTo>
                  <a:pt x="44270" y="26390"/>
                </a:lnTo>
                <a:lnTo>
                  <a:pt x="44280" y="26390"/>
                </a:lnTo>
                <a:lnTo>
                  <a:pt x="44280" y="26400"/>
                </a:lnTo>
                <a:lnTo>
                  <a:pt x="44290" y="26400"/>
                </a:lnTo>
                <a:lnTo>
                  <a:pt x="44290" y="26410"/>
                </a:lnTo>
                <a:lnTo>
                  <a:pt x="44300" y="26410"/>
                </a:lnTo>
                <a:lnTo>
                  <a:pt x="44310" y="26410"/>
                </a:lnTo>
                <a:lnTo>
                  <a:pt x="44310" y="26420"/>
                </a:lnTo>
                <a:lnTo>
                  <a:pt x="44310" y="26430"/>
                </a:lnTo>
                <a:lnTo>
                  <a:pt x="44320" y="26430"/>
                </a:lnTo>
                <a:lnTo>
                  <a:pt x="44330" y="26430"/>
                </a:lnTo>
                <a:lnTo>
                  <a:pt x="44330" y="26440"/>
                </a:lnTo>
                <a:lnTo>
                  <a:pt x="44340" y="26440"/>
                </a:lnTo>
                <a:lnTo>
                  <a:pt x="44340" y="26450"/>
                </a:lnTo>
                <a:lnTo>
                  <a:pt x="44350" y="26450"/>
                </a:lnTo>
                <a:lnTo>
                  <a:pt x="44350" y="26460"/>
                </a:lnTo>
                <a:lnTo>
                  <a:pt x="44360" y="26460"/>
                </a:lnTo>
                <a:lnTo>
                  <a:pt x="44360" y="26470"/>
                </a:lnTo>
                <a:lnTo>
                  <a:pt x="44370" y="26470"/>
                </a:lnTo>
                <a:lnTo>
                  <a:pt x="44370" y="26480"/>
                </a:lnTo>
                <a:lnTo>
                  <a:pt x="44380" y="26480"/>
                </a:lnTo>
                <a:lnTo>
                  <a:pt x="44380" y="26490"/>
                </a:lnTo>
                <a:lnTo>
                  <a:pt x="44390" y="26490"/>
                </a:lnTo>
                <a:lnTo>
                  <a:pt x="44390" y="26500"/>
                </a:lnTo>
                <a:lnTo>
                  <a:pt x="44400" y="26500"/>
                </a:lnTo>
                <a:lnTo>
                  <a:pt x="44410" y="26500"/>
                </a:lnTo>
                <a:lnTo>
                  <a:pt x="44420" y="26500"/>
                </a:lnTo>
                <a:lnTo>
                  <a:pt x="44420" y="26510"/>
                </a:lnTo>
                <a:lnTo>
                  <a:pt x="44430" y="26510"/>
                </a:lnTo>
                <a:lnTo>
                  <a:pt x="44450" y="26510"/>
                </a:lnTo>
                <a:lnTo>
                  <a:pt x="44450" y="26520"/>
                </a:lnTo>
                <a:lnTo>
                  <a:pt x="44460" y="26520"/>
                </a:lnTo>
                <a:lnTo>
                  <a:pt x="44450" y="26520"/>
                </a:lnTo>
                <a:lnTo>
                  <a:pt x="44450" y="26530"/>
                </a:lnTo>
                <a:lnTo>
                  <a:pt x="44460" y="26530"/>
                </a:lnTo>
                <a:lnTo>
                  <a:pt x="44460" y="26540"/>
                </a:lnTo>
                <a:lnTo>
                  <a:pt x="44460" y="26550"/>
                </a:lnTo>
                <a:lnTo>
                  <a:pt x="44460" y="26560"/>
                </a:lnTo>
                <a:lnTo>
                  <a:pt x="44470" y="26560"/>
                </a:lnTo>
                <a:lnTo>
                  <a:pt x="44460" y="26560"/>
                </a:lnTo>
                <a:lnTo>
                  <a:pt x="44460" y="26580"/>
                </a:lnTo>
                <a:lnTo>
                  <a:pt x="44470" y="26580"/>
                </a:lnTo>
                <a:lnTo>
                  <a:pt x="44470" y="26600"/>
                </a:lnTo>
                <a:lnTo>
                  <a:pt x="44460" y="26600"/>
                </a:lnTo>
                <a:lnTo>
                  <a:pt x="44460" y="26630"/>
                </a:lnTo>
                <a:lnTo>
                  <a:pt x="44470" y="26630"/>
                </a:lnTo>
                <a:lnTo>
                  <a:pt x="44470" y="26640"/>
                </a:lnTo>
                <a:lnTo>
                  <a:pt x="44470" y="26660"/>
                </a:lnTo>
                <a:lnTo>
                  <a:pt x="44470" y="26680"/>
                </a:lnTo>
                <a:lnTo>
                  <a:pt x="44480" y="26680"/>
                </a:lnTo>
                <a:lnTo>
                  <a:pt x="44480" y="26690"/>
                </a:lnTo>
                <a:lnTo>
                  <a:pt x="44470" y="26690"/>
                </a:lnTo>
                <a:lnTo>
                  <a:pt x="44470" y="26700"/>
                </a:lnTo>
                <a:lnTo>
                  <a:pt x="44480" y="26700"/>
                </a:lnTo>
                <a:lnTo>
                  <a:pt x="44480" y="26710"/>
                </a:lnTo>
                <a:lnTo>
                  <a:pt x="44480" y="26730"/>
                </a:lnTo>
                <a:lnTo>
                  <a:pt x="44490" y="26730"/>
                </a:lnTo>
                <a:lnTo>
                  <a:pt x="44490" y="26750"/>
                </a:lnTo>
                <a:lnTo>
                  <a:pt x="44490" y="26770"/>
                </a:lnTo>
                <a:lnTo>
                  <a:pt x="44490" y="26790"/>
                </a:lnTo>
                <a:lnTo>
                  <a:pt x="44500" y="26790"/>
                </a:lnTo>
                <a:lnTo>
                  <a:pt x="44500" y="26800"/>
                </a:lnTo>
                <a:lnTo>
                  <a:pt x="44500" y="26830"/>
                </a:lnTo>
                <a:lnTo>
                  <a:pt x="44510" y="26830"/>
                </a:lnTo>
                <a:lnTo>
                  <a:pt x="44510" y="26840"/>
                </a:lnTo>
                <a:lnTo>
                  <a:pt x="44510" y="26870"/>
                </a:lnTo>
                <a:lnTo>
                  <a:pt x="44520" y="26870"/>
                </a:lnTo>
                <a:lnTo>
                  <a:pt x="44520" y="26890"/>
                </a:lnTo>
                <a:lnTo>
                  <a:pt x="44520" y="26900"/>
                </a:lnTo>
                <a:lnTo>
                  <a:pt x="44520" y="26910"/>
                </a:lnTo>
                <a:lnTo>
                  <a:pt x="44530" y="26910"/>
                </a:lnTo>
                <a:lnTo>
                  <a:pt x="44530" y="26920"/>
                </a:lnTo>
                <a:lnTo>
                  <a:pt x="44540" y="26920"/>
                </a:lnTo>
                <a:lnTo>
                  <a:pt x="44540" y="26940"/>
                </a:lnTo>
                <a:lnTo>
                  <a:pt x="44550" y="26940"/>
                </a:lnTo>
                <a:lnTo>
                  <a:pt x="44550" y="26950"/>
                </a:lnTo>
                <a:lnTo>
                  <a:pt x="44560" y="26950"/>
                </a:lnTo>
                <a:lnTo>
                  <a:pt x="44570" y="26950"/>
                </a:lnTo>
                <a:lnTo>
                  <a:pt x="44570" y="26970"/>
                </a:lnTo>
                <a:lnTo>
                  <a:pt x="44580" y="26970"/>
                </a:lnTo>
                <a:lnTo>
                  <a:pt x="44580" y="26980"/>
                </a:lnTo>
                <a:lnTo>
                  <a:pt x="44580" y="26990"/>
                </a:lnTo>
                <a:lnTo>
                  <a:pt x="44580" y="27000"/>
                </a:lnTo>
                <a:lnTo>
                  <a:pt x="44590" y="27000"/>
                </a:lnTo>
                <a:lnTo>
                  <a:pt x="44590" y="27010"/>
                </a:lnTo>
                <a:lnTo>
                  <a:pt x="44590" y="27020"/>
                </a:lnTo>
                <a:lnTo>
                  <a:pt x="44600" y="27020"/>
                </a:lnTo>
                <a:lnTo>
                  <a:pt x="44600" y="27030"/>
                </a:lnTo>
                <a:lnTo>
                  <a:pt x="44610" y="27030"/>
                </a:lnTo>
                <a:lnTo>
                  <a:pt x="44610" y="27040"/>
                </a:lnTo>
                <a:lnTo>
                  <a:pt x="44610" y="27050"/>
                </a:lnTo>
                <a:lnTo>
                  <a:pt x="44620" y="27050"/>
                </a:lnTo>
                <a:lnTo>
                  <a:pt x="44620" y="27060"/>
                </a:lnTo>
                <a:lnTo>
                  <a:pt x="44630" y="27060"/>
                </a:lnTo>
                <a:lnTo>
                  <a:pt x="44630" y="27070"/>
                </a:lnTo>
                <a:lnTo>
                  <a:pt x="44640" y="27070"/>
                </a:lnTo>
                <a:lnTo>
                  <a:pt x="44640" y="27080"/>
                </a:lnTo>
                <a:lnTo>
                  <a:pt x="44640" y="27090"/>
                </a:lnTo>
                <a:lnTo>
                  <a:pt x="44640" y="27100"/>
                </a:lnTo>
                <a:lnTo>
                  <a:pt x="44650" y="27100"/>
                </a:lnTo>
                <a:lnTo>
                  <a:pt x="44660" y="27100"/>
                </a:lnTo>
                <a:lnTo>
                  <a:pt x="44660" y="27110"/>
                </a:lnTo>
                <a:lnTo>
                  <a:pt x="44670" y="27110"/>
                </a:lnTo>
                <a:lnTo>
                  <a:pt x="44670" y="27120"/>
                </a:lnTo>
                <a:lnTo>
                  <a:pt x="44680" y="27120"/>
                </a:lnTo>
                <a:lnTo>
                  <a:pt x="44680" y="27130"/>
                </a:lnTo>
                <a:lnTo>
                  <a:pt x="44690" y="27130"/>
                </a:lnTo>
                <a:lnTo>
                  <a:pt x="44690" y="27140"/>
                </a:lnTo>
                <a:lnTo>
                  <a:pt x="44700" y="27140"/>
                </a:lnTo>
                <a:lnTo>
                  <a:pt x="44710" y="27140"/>
                </a:lnTo>
                <a:lnTo>
                  <a:pt x="44710" y="27160"/>
                </a:lnTo>
                <a:lnTo>
                  <a:pt x="44710" y="27170"/>
                </a:lnTo>
                <a:lnTo>
                  <a:pt x="44710" y="27160"/>
                </a:lnTo>
                <a:lnTo>
                  <a:pt x="44710" y="27170"/>
                </a:lnTo>
                <a:lnTo>
                  <a:pt x="44720" y="27170"/>
                </a:lnTo>
                <a:lnTo>
                  <a:pt x="44720" y="27180"/>
                </a:lnTo>
                <a:lnTo>
                  <a:pt x="44730" y="27180"/>
                </a:lnTo>
                <a:lnTo>
                  <a:pt x="44730" y="27190"/>
                </a:lnTo>
                <a:lnTo>
                  <a:pt x="44740" y="27190"/>
                </a:lnTo>
                <a:lnTo>
                  <a:pt x="44740" y="27200"/>
                </a:lnTo>
                <a:lnTo>
                  <a:pt x="44750" y="27200"/>
                </a:lnTo>
                <a:lnTo>
                  <a:pt x="44750" y="27210"/>
                </a:lnTo>
                <a:lnTo>
                  <a:pt x="44760" y="27210"/>
                </a:lnTo>
                <a:lnTo>
                  <a:pt x="44760" y="27220"/>
                </a:lnTo>
                <a:lnTo>
                  <a:pt x="44770" y="27220"/>
                </a:lnTo>
                <a:lnTo>
                  <a:pt x="44770" y="27230"/>
                </a:lnTo>
                <a:lnTo>
                  <a:pt x="44770" y="27240"/>
                </a:lnTo>
                <a:lnTo>
                  <a:pt x="44770" y="27250"/>
                </a:lnTo>
                <a:lnTo>
                  <a:pt x="44770" y="27270"/>
                </a:lnTo>
                <a:lnTo>
                  <a:pt x="44770" y="27280"/>
                </a:lnTo>
                <a:lnTo>
                  <a:pt x="44780" y="27280"/>
                </a:lnTo>
                <a:lnTo>
                  <a:pt x="44780" y="27290"/>
                </a:lnTo>
                <a:lnTo>
                  <a:pt x="44790" y="27290"/>
                </a:lnTo>
                <a:lnTo>
                  <a:pt x="44790" y="27300"/>
                </a:lnTo>
                <a:lnTo>
                  <a:pt x="44800" y="27300"/>
                </a:lnTo>
                <a:lnTo>
                  <a:pt x="44810" y="27300"/>
                </a:lnTo>
                <a:lnTo>
                  <a:pt x="44810" y="27310"/>
                </a:lnTo>
                <a:lnTo>
                  <a:pt x="44820" y="27310"/>
                </a:lnTo>
                <a:lnTo>
                  <a:pt x="44820" y="27320"/>
                </a:lnTo>
                <a:lnTo>
                  <a:pt x="44830" y="27320"/>
                </a:lnTo>
                <a:lnTo>
                  <a:pt x="44830" y="27330"/>
                </a:lnTo>
                <a:lnTo>
                  <a:pt x="44840" y="27330"/>
                </a:lnTo>
                <a:lnTo>
                  <a:pt x="44840" y="27340"/>
                </a:lnTo>
                <a:lnTo>
                  <a:pt x="44840" y="27350"/>
                </a:lnTo>
                <a:lnTo>
                  <a:pt x="44850" y="27350"/>
                </a:lnTo>
                <a:lnTo>
                  <a:pt x="44850" y="27360"/>
                </a:lnTo>
                <a:lnTo>
                  <a:pt x="44860" y="27360"/>
                </a:lnTo>
                <a:lnTo>
                  <a:pt x="44860" y="27350"/>
                </a:lnTo>
                <a:lnTo>
                  <a:pt x="44880" y="27350"/>
                </a:lnTo>
                <a:lnTo>
                  <a:pt x="44890" y="27350"/>
                </a:lnTo>
                <a:lnTo>
                  <a:pt x="44910" y="27350"/>
                </a:lnTo>
                <a:lnTo>
                  <a:pt x="44920" y="27350"/>
                </a:lnTo>
                <a:lnTo>
                  <a:pt x="44920" y="27340"/>
                </a:lnTo>
                <a:lnTo>
                  <a:pt x="44920" y="27350"/>
                </a:lnTo>
                <a:lnTo>
                  <a:pt x="44930" y="27350"/>
                </a:lnTo>
                <a:lnTo>
                  <a:pt x="44930" y="27360"/>
                </a:lnTo>
                <a:lnTo>
                  <a:pt x="44940" y="27360"/>
                </a:lnTo>
                <a:lnTo>
                  <a:pt x="44950" y="27360"/>
                </a:lnTo>
                <a:lnTo>
                  <a:pt x="44960" y="27360"/>
                </a:lnTo>
                <a:lnTo>
                  <a:pt x="44960" y="27370"/>
                </a:lnTo>
                <a:lnTo>
                  <a:pt x="44980" y="27370"/>
                </a:lnTo>
                <a:lnTo>
                  <a:pt x="44980" y="27360"/>
                </a:lnTo>
                <a:lnTo>
                  <a:pt x="44990" y="27360"/>
                </a:lnTo>
                <a:lnTo>
                  <a:pt x="44990" y="27370"/>
                </a:lnTo>
                <a:lnTo>
                  <a:pt x="45000" y="27370"/>
                </a:lnTo>
                <a:lnTo>
                  <a:pt x="45000" y="27360"/>
                </a:lnTo>
                <a:lnTo>
                  <a:pt x="45010" y="27360"/>
                </a:lnTo>
                <a:lnTo>
                  <a:pt x="45020" y="27360"/>
                </a:lnTo>
                <a:lnTo>
                  <a:pt x="45030" y="27360"/>
                </a:lnTo>
                <a:lnTo>
                  <a:pt x="45040" y="27360"/>
                </a:lnTo>
                <a:lnTo>
                  <a:pt x="45040" y="27370"/>
                </a:lnTo>
                <a:lnTo>
                  <a:pt x="45060" y="27370"/>
                </a:lnTo>
                <a:lnTo>
                  <a:pt x="45070" y="27370"/>
                </a:lnTo>
                <a:lnTo>
                  <a:pt x="45070" y="27380"/>
                </a:lnTo>
                <a:lnTo>
                  <a:pt x="45080" y="27380"/>
                </a:lnTo>
                <a:lnTo>
                  <a:pt x="45090" y="27380"/>
                </a:lnTo>
                <a:lnTo>
                  <a:pt x="45090" y="27390"/>
                </a:lnTo>
                <a:lnTo>
                  <a:pt x="45100" y="27390"/>
                </a:lnTo>
                <a:lnTo>
                  <a:pt x="45110" y="27390"/>
                </a:lnTo>
                <a:lnTo>
                  <a:pt x="45110" y="27400"/>
                </a:lnTo>
                <a:lnTo>
                  <a:pt x="45120" y="27400"/>
                </a:lnTo>
                <a:lnTo>
                  <a:pt x="45120" y="27410"/>
                </a:lnTo>
                <a:lnTo>
                  <a:pt x="45120" y="27420"/>
                </a:lnTo>
                <a:lnTo>
                  <a:pt x="45130" y="27420"/>
                </a:lnTo>
                <a:lnTo>
                  <a:pt x="45140" y="27420"/>
                </a:lnTo>
                <a:lnTo>
                  <a:pt x="45140" y="27430"/>
                </a:lnTo>
                <a:lnTo>
                  <a:pt x="45150" y="27430"/>
                </a:lnTo>
                <a:lnTo>
                  <a:pt x="45160" y="27430"/>
                </a:lnTo>
                <a:lnTo>
                  <a:pt x="45160" y="27450"/>
                </a:lnTo>
                <a:lnTo>
                  <a:pt x="45150" y="27450"/>
                </a:lnTo>
                <a:lnTo>
                  <a:pt x="45160" y="27450"/>
                </a:lnTo>
                <a:lnTo>
                  <a:pt x="45160" y="27460"/>
                </a:lnTo>
                <a:lnTo>
                  <a:pt x="45170" y="27460"/>
                </a:lnTo>
                <a:lnTo>
                  <a:pt x="45170" y="27470"/>
                </a:lnTo>
                <a:lnTo>
                  <a:pt x="45180" y="27470"/>
                </a:lnTo>
                <a:lnTo>
                  <a:pt x="45190" y="27470"/>
                </a:lnTo>
                <a:lnTo>
                  <a:pt x="45190" y="27480"/>
                </a:lnTo>
                <a:lnTo>
                  <a:pt x="45200" y="27480"/>
                </a:lnTo>
                <a:lnTo>
                  <a:pt x="45200" y="27490"/>
                </a:lnTo>
                <a:lnTo>
                  <a:pt x="45220" y="27490"/>
                </a:lnTo>
                <a:lnTo>
                  <a:pt x="45240" y="27490"/>
                </a:lnTo>
                <a:lnTo>
                  <a:pt x="45240" y="27500"/>
                </a:lnTo>
                <a:lnTo>
                  <a:pt x="45250" y="27500"/>
                </a:lnTo>
                <a:lnTo>
                  <a:pt x="45250" y="27510"/>
                </a:lnTo>
                <a:lnTo>
                  <a:pt x="45260" y="27510"/>
                </a:lnTo>
                <a:lnTo>
                  <a:pt x="45270" y="27510"/>
                </a:lnTo>
                <a:lnTo>
                  <a:pt x="45270" y="27520"/>
                </a:lnTo>
                <a:lnTo>
                  <a:pt x="45280" y="27520"/>
                </a:lnTo>
                <a:lnTo>
                  <a:pt x="45280" y="27540"/>
                </a:lnTo>
                <a:lnTo>
                  <a:pt x="45290" y="27540"/>
                </a:lnTo>
                <a:lnTo>
                  <a:pt x="45290" y="27550"/>
                </a:lnTo>
                <a:lnTo>
                  <a:pt x="45310" y="27550"/>
                </a:lnTo>
                <a:lnTo>
                  <a:pt x="45310" y="27560"/>
                </a:lnTo>
                <a:lnTo>
                  <a:pt x="45320" y="27560"/>
                </a:lnTo>
                <a:lnTo>
                  <a:pt x="45330" y="27560"/>
                </a:lnTo>
                <a:lnTo>
                  <a:pt x="45340" y="27560"/>
                </a:lnTo>
                <a:lnTo>
                  <a:pt x="45340" y="27570"/>
                </a:lnTo>
                <a:lnTo>
                  <a:pt x="45350" y="27570"/>
                </a:lnTo>
                <a:lnTo>
                  <a:pt x="45360" y="27570"/>
                </a:lnTo>
                <a:lnTo>
                  <a:pt x="45360" y="27580"/>
                </a:lnTo>
                <a:lnTo>
                  <a:pt x="45370" y="27580"/>
                </a:lnTo>
                <a:lnTo>
                  <a:pt x="45380" y="27580"/>
                </a:lnTo>
                <a:lnTo>
                  <a:pt x="45380" y="27590"/>
                </a:lnTo>
                <a:lnTo>
                  <a:pt x="45410" y="27590"/>
                </a:lnTo>
                <a:lnTo>
                  <a:pt x="45420" y="27590"/>
                </a:lnTo>
                <a:lnTo>
                  <a:pt x="45420" y="27600"/>
                </a:lnTo>
                <a:lnTo>
                  <a:pt x="45430" y="27600"/>
                </a:lnTo>
                <a:lnTo>
                  <a:pt x="45440" y="27600"/>
                </a:lnTo>
                <a:lnTo>
                  <a:pt x="45440" y="27610"/>
                </a:lnTo>
                <a:lnTo>
                  <a:pt x="45450" y="27610"/>
                </a:lnTo>
                <a:lnTo>
                  <a:pt x="45450" y="27620"/>
                </a:lnTo>
                <a:lnTo>
                  <a:pt x="45460" y="27620"/>
                </a:lnTo>
                <a:lnTo>
                  <a:pt x="45460" y="27640"/>
                </a:lnTo>
                <a:lnTo>
                  <a:pt x="45460" y="27660"/>
                </a:lnTo>
                <a:lnTo>
                  <a:pt x="45470" y="27660"/>
                </a:lnTo>
                <a:lnTo>
                  <a:pt x="45470" y="27670"/>
                </a:lnTo>
                <a:lnTo>
                  <a:pt x="45480" y="27670"/>
                </a:lnTo>
                <a:lnTo>
                  <a:pt x="45480" y="27680"/>
                </a:lnTo>
                <a:lnTo>
                  <a:pt x="45510" y="27680"/>
                </a:lnTo>
                <a:lnTo>
                  <a:pt x="45530" y="27680"/>
                </a:lnTo>
                <a:lnTo>
                  <a:pt x="45530" y="27670"/>
                </a:lnTo>
                <a:lnTo>
                  <a:pt x="45530" y="27660"/>
                </a:lnTo>
                <a:lnTo>
                  <a:pt x="45540" y="27660"/>
                </a:lnTo>
                <a:lnTo>
                  <a:pt x="45540" y="27650"/>
                </a:lnTo>
                <a:lnTo>
                  <a:pt x="45550" y="27650"/>
                </a:lnTo>
                <a:lnTo>
                  <a:pt x="45560" y="27650"/>
                </a:lnTo>
                <a:lnTo>
                  <a:pt x="45590" y="27650"/>
                </a:lnTo>
                <a:lnTo>
                  <a:pt x="45590" y="27660"/>
                </a:lnTo>
                <a:lnTo>
                  <a:pt x="45600" y="27660"/>
                </a:lnTo>
                <a:lnTo>
                  <a:pt x="45610" y="27660"/>
                </a:lnTo>
                <a:lnTo>
                  <a:pt x="45620" y="27660"/>
                </a:lnTo>
                <a:lnTo>
                  <a:pt x="45640" y="27660"/>
                </a:lnTo>
                <a:lnTo>
                  <a:pt x="45640" y="27670"/>
                </a:lnTo>
                <a:lnTo>
                  <a:pt x="45650" y="27670"/>
                </a:lnTo>
                <a:lnTo>
                  <a:pt x="45650" y="27680"/>
                </a:lnTo>
                <a:lnTo>
                  <a:pt x="45660" y="27680"/>
                </a:lnTo>
                <a:lnTo>
                  <a:pt x="45670" y="27680"/>
                </a:lnTo>
                <a:lnTo>
                  <a:pt x="45670" y="27690"/>
                </a:lnTo>
                <a:lnTo>
                  <a:pt x="45680" y="27690"/>
                </a:lnTo>
                <a:lnTo>
                  <a:pt x="45690" y="27690"/>
                </a:lnTo>
                <a:lnTo>
                  <a:pt x="45690" y="27700"/>
                </a:lnTo>
                <a:lnTo>
                  <a:pt x="45700" y="27700"/>
                </a:lnTo>
                <a:lnTo>
                  <a:pt x="45700" y="27710"/>
                </a:lnTo>
                <a:lnTo>
                  <a:pt x="45710" y="27710"/>
                </a:lnTo>
                <a:lnTo>
                  <a:pt x="45710" y="27720"/>
                </a:lnTo>
                <a:lnTo>
                  <a:pt x="45720" y="27720"/>
                </a:lnTo>
                <a:lnTo>
                  <a:pt x="45720" y="27730"/>
                </a:lnTo>
                <a:lnTo>
                  <a:pt x="45730" y="27730"/>
                </a:lnTo>
                <a:lnTo>
                  <a:pt x="45730" y="27740"/>
                </a:lnTo>
                <a:lnTo>
                  <a:pt x="45740" y="27740"/>
                </a:lnTo>
                <a:lnTo>
                  <a:pt x="45730" y="27740"/>
                </a:lnTo>
                <a:lnTo>
                  <a:pt x="45730" y="27750"/>
                </a:lnTo>
                <a:lnTo>
                  <a:pt x="45730" y="27760"/>
                </a:lnTo>
                <a:lnTo>
                  <a:pt x="45720" y="27760"/>
                </a:lnTo>
                <a:lnTo>
                  <a:pt x="45740" y="27760"/>
                </a:lnTo>
                <a:lnTo>
                  <a:pt x="45750" y="27760"/>
                </a:lnTo>
                <a:lnTo>
                  <a:pt x="45750" y="27750"/>
                </a:lnTo>
                <a:lnTo>
                  <a:pt x="45760" y="27750"/>
                </a:lnTo>
                <a:lnTo>
                  <a:pt x="45760" y="27740"/>
                </a:lnTo>
                <a:lnTo>
                  <a:pt x="45760" y="27730"/>
                </a:lnTo>
                <a:lnTo>
                  <a:pt x="45770" y="27730"/>
                </a:lnTo>
                <a:lnTo>
                  <a:pt x="45770" y="27740"/>
                </a:lnTo>
                <a:lnTo>
                  <a:pt x="45770" y="27750"/>
                </a:lnTo>
                <a:lnTo>
                  <a:pt x="45780" y="27750"/>
                </a:lnTo>
                <a:lnTo>
                  <a:pt x="45790" y="27750"/>
                </a:lnTo>
                <a:lnTo>
                  <a:pt x="45800" y="27750"/>
                </a:lnTo>
                <a:lnTo>
                  <a:pt x="45800" y="27740"/>
                </a:lnTo>
                <a:lnTo>
                  <a:pt x="45810" y="27740"/>
                </a:lnTo>
                <a:lnTo>
                  <a:pt x="45810" y="27730"/>
                </a:lnTo>
                <a:lnTo>
                  <a:pt x="45820" y="27730"/>
                </a:lnTo>
                <a:lnTo>
                  <a:pt x="45820" y="27720"/>
                </a:lnTo>
                <a:lnTo>
                  <a:pt x="45830" y="27720"/>
                </a:lnTo>
                <a:lnTo>
                  <a:pt x="45840" y="27720"/>
                </a:lnTo>
                <a:lnTo>
                  <a:pt x="45840" y="27710"/>
                </a:lnTo>
                <a:lnTo>
                  <a:pt x="45840" y="27700"/>
                </a:lnTo>
                <a:lnTo>
                  <a:pt x="45840" y="27690"/>
                </a:lnTo>
                <a:lnTo>
                  <a:pt x="45850" y="27690"/>
                </a:lnTo>
                <a:lnTo>
                  <a:pt x="45860" y="27690"/>
                </a:lnTo>
                <a:lnTo>
                  <a:pt x="45870" y="27690"/>
                </a:lnTo>
                <a:lnTo>
                  <a:pt x="45870" y="27680"/>
                </a:lnTo>
                <a:lnTo>
                  <a:pt x="45880" y="27680"/>
                </a:lnTo>
                <a:lnTo>
                  <a:pt x="45910" y="27680"/>
                </a:lnTo>
                <a:lnTo>
                  <a:pt x="45910" y="27670"/>
                </a:lnTo>
                <a:lnTo>
                  <a:pt x="45920" y="27670"/>
                </a:lnTo>
                <a:lnTo>
                  <a:pt x="45940" y="27670"/>
                </a:lnTo>
                <a:lnTo>
                  <a:pt x="45940" y="27660"/>
                </a:lnTo>
                <a:lnTo>
                  <a:pt x="45950" y="27660"/>
                </a:lnTo>
                <a:lnTo>
                  <a:pt x="45950" y="27650"/>
                </a:lnTo>
                <a:lnTo>
                  <a:pt x="45950" y="27640"/>
                </a:lnTo>
                <a:lnTo>
                  <a:pt x="45960" y="27640"/>
                </a:lnTo>
                <a:lnTo>
                  <a:pt x="45960" y="27630"/>
                </a:lnTo>
                <a:lnTo>
                  <a:pt x="45970" y="27630"/>
                </a:lnTo>
                <a:lnTo>
                  <a:pt x="45990" y="27630"/>
                </a:lnTo>
                <a:lnTo>
                  <a:pt x="45990" y="27640"/>
                </a:lnTo>
                <a:lnTo>
                  <a:pt x="46010" y="27640"/>
                </a:lnTo>
                <a:lnTo>
                  <a:pt x="46010" y="27630"/>
                </a:lnTo>
                <a:lnTo>
                  <a:pt x="46010" y="27640"/>
                </a:lnTo>
                <a:lnTo>
                  <a:pt x="46040" y="27640"/>
                </a:lnTo>
                <a:lnTo>
                  <a:pt x="46050" y="27640"/>
                </a:lnTo>
                <a:lnTo>
                  <a:pt x="46000" y="27650"/>
                </a:lnTo>
                <a:lnTo>
                  <a:pt x="45990" y="27650"/>
                </a:lnTo>
                <a:lnTo>
                  <a:pt x="45990" y="27660"/>
                </a:lnTo>
                <a:lnTo>
                  <a:pt x="45980" y="27680"/>
                </a:lnTo>
                <a:lnTo>
                  <a:pt x="45980" y="27690"/>
                </a:lnTo>
                <a:lnTo>
                  <a:pt x="45970" y="27700"/>
                </a:lnTo>
                <a:lnTo>
                  <a:pt x="45960" y="27710"/>
                </a:lnTo>
                <a:lnTo>
                  <a:pt x="45940" y="27720"/>
                </a:lnTo>
                <a:lnTo>
                  <a:pt x="45930" y="27720"/>
                </a:lnTo>
                <a:lnTo>
                  <a:pt x="45900" y="27720"/>
                </a:lnTo>
                <a:lnTo>
                  <a:pt x="45880" y="27730"/>
                </a:lnTo>
                <a:lnTo>
                  <a:pt x="45860" y="27740"/>
                </a:lnTo>
                <a:lnTo>
                  <a:pt x="45810" y="27770"/>
                </a:lnTo>
                <a:lnTo>
                  <a:pt x="45800" y="27770"/>
                </a:lnTo>
                <a:lnTo>
                  <a:pt x="45760" y="27780"/>
                </a:lnTo>
                <a:lnTo>
                  <a:pt x="45750" y="27790"/>
                </a:lnTo>
                <a:lnTo>
                  <a:pt x="45740" y="27800"/>
                </a:lnTo>
                <a:lnTo>
                  <a:pt x="45730" y="27820"/>
                </a:lnTo>
                <a:lnTo>
                  <a:pt x="45720" y="27830"/>
                </a:lnTo>
                <a:lnTo>
                  <a:pt x="45700" y="27840"/>
                </a:lnTo>
                <a:lnTo>
                  <a:pt x="45670" y="27860"/>
                </a:lnTo>
                <a:lnTo>
                  <a:pt x="45640" y="27880"/>
                </a:lnTo>
                <a:lnTo>
                  <a:pt x="45630" y="27900"/>
                </a:lnTo>
                <a:lnTo>
                  <a:pt x="45620" y="27910"/>
                </a:lnTo>
                <a:lnTo>
                  <a:pt x="45620" y="27920"/>
                </a:lnTo>
                <a:lnTo>
                  <a:pt x="45630" y="27950"/>
                </a:lnTo>
                <a:lnTo>
                  <a:pt x="45640" y="28000"/>
                </a:lnTo>
                <a:lnTo>
                  <a:pt x="45650" y="28010"/>
                </a:lnTo>
                <a:lnTo>
                  <a:pt x="45650" y="28020"/>
                </a:lnTo>
                <a:lnTo>
                  <a:pt x="45660" y="28020"/>
                </a:lnTo>
                <a:lnTo>
                  <a:pt x="45660" y="28030"/>
                </a:lnTo>
                <a:lnTo>
                  <a:pt x="45680" y="28030"/>
                </a:lnTo>
                <a:lnTo>
                  <a:pt x="45720" y="28050"/>
                </a:lnTo>
                <a:lnTo>
                  <a:pt x="45750" y="28060"/>
                </a:lnTo>
                <a:lnTo>
                  <a:pt x="45760" y="28070"/>
                </a:lnTo>
                <a:lnTo>
                  <a:pt x="45770" y="28070"/>
                </a:lnTo>
                <a:lnTo>
                  <a:pt x="45770" y="28080"/>
                </a:lnTo>
                <a:lnTo>
                  <a:pt x="45780" y="28090"/>
                </a:lnTo>
                <a:lnTo>
                  <a:pt x="45790" y="28120"/>
                </a:lnTo>
                <a:lnTo>
                  <a:pt x="45790" y="28130"/>
                </a:lnTo>
                <a:lnTo>
                  <a:pt x="45780" y="28150"/>
                </a:lnTo>
                <a:lnTo>
                  <a:pt x="45780" y="28160"/>
                </a:lnTo>
                <a:lnTo>
                  <a:pt x="45750" y="28180"/>
                </a:lnTo>
                <a:lnTo>
                  <a:pt x="45720" y="28220"/>
                </a:lnTo>
                <a:lnTo>
                  <a:pt x="45670" y="28270"/>
                </a:lnTo>
                <a:lnTo>
                  <a:pt x="45600" y="28330"/>
                </a:lnTo>
                <a:lnTo>
                  <a:pt x="45590" y="28340"/>
                </a:lnTo>
                <a:lnTo>
                  <a:pt x="45580" y="28360"/>
                </a:lnTo>
                <a:lnTo>
                  <a:pt x="45570" y="28370"/>
                </a:lnTo>
                <a:lnTo>
                  <a:pt x="45570" y="28380"/>
                </a:lnTo>
                <a:lnTo>
                  <a:pt x="45580" y="28400"/>
                </a:lnTo>
                <a:lnTo>
                  <a:pt x="45580" y="28410"/>
                </a:lnTo>
                <a:lnTo>
                  <a:pt x="45580" y="28420"/>
                </a:lnTo>
                <a:lnTo>
                  <a:pt x="45580" y="28430"/>
                </a:lnTo>
                <a:lnTo>
                  <a:pt x="45570" y="28440"/>
                </a:lnTo>
                <a:lnTo>
                  <a:pt x="45560" y="28450"/>
                </a:lnTo>
                <a:lnTo>
                  <a:pt x="45550" y="28450"/>
                </a:lnTo>
                <a:lnTo>
                  <a:pt x="45530" y="28460"/>
                </a:lnTo>
                <a:lnTo>
                  <a:pt x="45490" y="28480"/>
                </a:lnTo>
                <a:lnTo>
                  <a:pt x="45480" y="28480"/>
                </a:lnTo>
                <a:lnTo>
                  <a:pt x="45450" y="28500"/>
                </a:lnTo>
                <a:lnTo>
                  <a:pt x="45400" y="28510"/>
                </a:lnTo>
                <a:lnTo>
                  <a:pt x="45390" y="28510"/>
                </a:lnTo>
                <a:lnTo>
                  <a:pt x="45370" y="28530"/>
                </a:lnTo>
                <a:lnTo>
                  <a:pt x="45360" y="28540"/>
                </a:lnTo>
                <a:lnTo>
                  <a:pt x="45340" y="28560"/>
                </a:lnTo>
                <a:lnTo>
                  <a:pt x="45320" y="28630"/>
                </a:lnTo>
                <a:lnTo>
                  <a:pt x="45310" y="28640"/>
                </a:lnTo>
                <a:lnTo>
                  <a:pt x="45300" y="28650"/>
                </a:lnTo>
                <a:lnTo>
                  <a:pt x="45290" y="28660"/>
                </a:lnTo>
                <a:lnTo>
                  <a:pt x="45280" y="28660"/>
                </a:lnTo>
                <a:lnTo>
                  <a:pt x="45270" y="28660"/>
                </a:lnTo>
                <a:lnTo>
                  <a:pt x="45260" y="28660"/>
                </a:lnTo>
                <a:lnTo>
                  <a:pt x="45250" y="28660"/>
                </a:lnTo>
                <a:lnTo>
                  <a:pt x="45240" y="28640"/>
                </a:lnTo>
                <a:lnTo>
                  <a:pt x="45230" y="28630"/>
                </a:lnTo>
                <a:lnTo>
                  <a:pt x="45220" y="28630"/>
                </a:lnTo>
                <a:lnTo>
                  <a:pt x="45210" y="28640"/>
                </a:lnTo>
                <a:lnTo>
                  <a:pt x="45190" y="28650"/>
                </a:lnTo>
                <a:lnTo>
                  <a:pt x="45180" y="28660"/>
                </a:lnTo>
                <a:lnTo>
                  <a:pt x="45140" y="28680"/>
                </a:lnTo>
                <a:lnTo>
                  <a:pt x="45090" y="28700"/>
                </a:lnTo>
                <a:lnTo>
                  <a:pt x="45060" y="28720"/>
                </a:lnTo>
                <a:lnTo>
                  <a:pt x="45050" y="28730"/>
                </a:lnTo>
                <a:lnTo>
                  <a:pt x="45030" y="28730"/>
                </a:lnTo>
                <a:lnTo>
                  <a:pt x="45020" y="28730"/>
                </a:lnTo>
                <a:lnTo>
                  <a:pt x="44980" y="28720"/>
                </a:lnTo>
                <a:lnTo>
                  <a:pt x="44970" y="28720"/>
                </a:lnTo>
                <a:lnTo>
                  <a:pt x="44960" y="28720"/>
                </a:lnTo>
                <a:lnTo>
                  <a:pt x="44940" y="28730"/>
                </a:lnTo>
                <a:lnTo>
                  <a:pt x="44940" y="28740"/>
                </a:lnTo>
                <a:lnTo>
                  <a:pt x="44920" y="28760"/>
                </a:lnTo>
                <a:lnTo>
                  <a:pt x="44920" y="28780"/>
                </a:lnTo>
                <a:lnTo>
                  <a:pt x="44910" y="28780"/>
                </a:lnTo>
                <a:lnTo>
                  <a:pt x="44900" y="28790"/>
                </a:lnTo>
                <a:lnTo>
                  <a:pt x="44870" y="28800"/>
                </a:lnTo>
                <a:lnTo>
                  <a:pt x="44860" y="28800"/>
                </a:lnTo>
                <a:lnTo>
                  <a:pt x="44840" y="28800"/>
                </a:lnTo>
                <a:lnTo>
                  <a:pt x="44830" y="28800"/>
                </a:lnTo>
                <a:lnTo>
                  <a:pt x="44810" y="28790"/>
                </a:lnTo>
                <a:lnTo>
                  <a:pt x="44770" y="28760"/>
                </a:lnTo>
                <a:lnTo>
                  <a:pt x="44750" y="28740"/>
                </a:lnTo>
                <a:lnTo>
                  <a:pt x="44730" y="28710"/>
                </a:lnTo>
                <a:lnTo>
                  <a:pt x="44720" y="28710"/>
                </a:lnTo>
                <a:lnTo>
                  <a:pt x="44700" y="28700"/>
                </a:lnTo>
                <a:lnTo>
                  <a:pt x="44690" y="28700"/>
                </a:lnTo>
                <a:lnTo>
                  <a:pt x="44680" y="28710"/>
                </a:lnTo>
                <a:lnTo>
                  <a:pt x="44670" y="28720"/>
                </a:lnTo>
                <a:lnTo>
                  <a:pt x="44670" y="28730"/>
                </a:lnTo>
                <a:lnTo>
                  <a:pt x="44680" y="28790"/>
                </a:lnTo>
                <a:lnTo>
                  <a:pt x="44690" y="28810"/>
                </a:lnTo>
                <a:lnTo>
                  <a:pt x="44680" y="28850"/>
                </a:lnTo>
                <a:lnTo>
                  <a:pt x="44680" y="28910"/>
                </a:lnTo>
                <a:lnTo>
                  <a:pt x="44650" y="28870"/>
                </a:lnTo>
                <a:lnTo>
                  <a:pt x="44640" y="28850"/>
                </a:lnTo>
                <a:lnTo>
                  <a:pt x="44630" y="28830"/>
                </a:lnTo>
                <a:lnTo>
                  <a:pt x="44610" y="28780"/>
                </a:lnTo>
                <a:lnTo>
                  <a:pt x="44610" y="28770"/>
                </a:lnTo>
                <a:lnTo>
                  <a:pt x="44580" y="28730"/>
                </a:lnTo>
                <a:lnTo>
                  <a:pt x="44570" y="28720"/>
                </a:lnTo>
                <a:lnTo>
                  <a:pt x="44560" y="28720"/>
                </a:lnTo>
                <a:lnTo>
                  <a:pt x="44520" y="28700"/>
                </a:lnTo>
                <a:lnTo>
                  <a:pt x="44510" y="28700"/>
                </a:lnTo>
                <a:lnTo>
                  <a:pt x="44480" y="28680"/>
                </a:lnTo>
                <a:lnTo>
                  <a:pt x="44460" y="28680"/>
                </a:lnTo>
                <a:lnTo>
                  <a:pt x="44450" y="28670"/>
                </a:lnTo>
                <a:lnTo>
                  <a:pt x="44430" y="28680"/>
                </a:lnTo>
                <a:lnTo>
                  <a:pt x="44400" y="28680"/>
                </a:lnTo>
                <a:lnTo>
                  <a:pt x="44380" y="28690"/>
                </a:lnTo>
                <a:lnTo>
                  <a:pt x="44360" y="28690"/>
                </a:lnTo>
                <a:lnTo>
                  <a:pt x="44350" y="28700"/>
                </a:lnTo>
                <a:lnTo>
                  <a:pt x="44340" y="28710"/>
                </a:lnTo>
                <a:lnTo>
                  <a:pt x="44330" y="28720"/>
                </a:lnTo>
                <a:lnTo>
                  <a:pt x="44300" y="28750"/>
                </a:lnTo>
                <a:lnTo>
                  <a:pt x="44260" y="28800"/>
                </a:lnTo>
                <a:lnTo>
                  <a:pt x="44240" y="28830"/>
                </a:lnTo>
                <a:lnTo>
                  <a:pt x="44170" y="28890"/>
                </a:lnTo>
                <a:lnTo>
                  <a:pt x="44130" y="28920"/>
                </a:lnTo>
                <a:lnTo>
                  <a:pt x="44100" y="28930"/>
                </a:lnTo>
                <a:lnTo>
                  <a:pt x="44050" y="28950"/>
                </a:lnTo>
                <a:lnTo>
                  <a:pt x="44020" y="28970"/>
                </a:lnTo>
                <a:lnTo>
                  <a:pt x="44000" y="28980"/>
                </a:lnTo>
                <a:lnTo>
                  <a:pt x="43980" y="28990"/>
                </a:lnTo>
                <a:lnTo>
                  <a:pt x="43970" y="29010"/>
                </a:lnTo>
                <a:lnTo>
                  <a:pt x="43960" y="29020"/>
                </a:lnTo>
                <a:lnTo>
                  <a:pt x="43960" y="29040"/>
                </a:lnTo>
                <a:lnTo>
                  <a:pt x="43950" y="29060"/>
                </a:lnTo>
                <a:lnTo>
                  <a:pt x="43950" y="29100"/>
                </a:lnTo>
                <a:lnTo>
                  <a:pt x="43950" y="29110"/>
                </a:lnTo>
                <a:lnTo>
                  <a:pt x="43940" y="29120"/>
                </a:lnTo>
                <a:lnTo>
                  <a:pt x="43930" y="29130"/>
                </a:lnTo>
                <a:lnTo>
                  <a:pt x="43920" y="29140"/>
                </a:lnTo>
                <a:lnTo>
                  <a:pt x="43880" y="29160"/>
                </a:lnTo>
                <a:lnTo>
                  <a:pt x="43860" y="29160"/>
                </a:lnTo>
                <a:lnTo>
                  <a:pt x="43850" y="29170"/>
                </a:lnTo>
                <a:lnTo>
                  <a:pt x="43820" y="29200"/>
                </a:lnTo>
                <a:lnTo>
                  <a:pt x="43790" y="29230"/>
                </a:lnTo>
                <a:lnTo>
                  <a:pt x="43760" y="29260"/>
                </a:lnTo>
                <a:lnTo>
                  <a:pt x="43740" y="29270"/>
                </a:lnTo>
                <a:lnTo>
                  <a:pt x="43690" y="29300"/>
                </a:lnTo>
                <a:lnTo>
                  <a:pt x="43670" y="29310"/>
                </a:lnTo>
                <a:lnTo>
                  <a:pt x="43640" y="29340"/>
                </a:lnTo>
                <a:lnTo>
                  <a:pt x="43630" y="29350"/>
                </a:lnTo>
                <a:lnTo>
                  <a:pt x="43620" y="29370"/>
                </a:lnTo>
                <a:lnTo>
                  <a:pt x="43620" y="29380"/>
                </a:lnTo>
                <a:lnTo>
                  <a:pt x="43610" y="29400"/>
                </a:lnTo>
                <a:lnTo>
                  <a:pt x="43610" y="29420"/>
                </a:lnTo>
                <a:lnTo>
                  <a:pt x="43610" y="29440"/>
                </a:lnTo>
                <a:lnTo>
                  <a:pt x="43610" y="29450"/>
                </a:lnTo>
                <a:lnTo>
                  <a:pt x="43620" y="29460"/>
                </a:lnTo>
                <a:lnTo>
                  <a:pt x="43640" y="29490"/>
                </a:lnTo>
                <a:lnTo>
                  <a:pt x="43640" y="29500"/>
                </a:lnTo>
                <a:lnTo>
                  <a:pt x="43650" y="29510"/>
                </a:lnTo>
                <a:lnTo>
                  <a:pt x="43650" y="29530"/>
                </a:lnTo>
                <a:lnTo>
                  <a:pt x="43640" y="29540"/>
                </a:lnTo>
                <a:lnTo>
                  <a:pt x="43640" y="29550"/>
                </a:lnTo>
                <a:lnTo>
                  <a:pt x="43630" y="29560"/>
                </a:lnTo>
                <a:lnTo>
                  <a:pt x="43620" y="29570"/>
                </a:lnTo>
                <a:lnTo>
                  <a:pt x="43610" y="29580"/>
                </a:lnTo>
                <a:lnTo>
                  <a:pt x="43600" y="29580"/>
                </a:lnTo>
                <a:lnTo>
                  <a:pt x="43580" y="29580"/>
                </a:lnTo>
                <a:lnTo>
                  <a:pt x="43560" y="29580"/>
                </a:lnTo>
                <a:lnTo>
                  <a:pt x="43550" y="29580"/>
                </a:lnTo>
                <a:lnTo>
                  <a:pt x="43540" y="29580"/>
                </a:lnTo>
                <a:lnTo>
                  <a:pt x="43530" y="29590"/>
                </a:lnTo>
                <a:lnTo>
                  <a:pt x="43510" y="29630"/>
                </a:lnTo>
                <a:lnTo>
                  <a:pt x="43490" y="29670"/>
                </a:lnTo>
                <a:lnTo>
                  <a:pt x="43480" y="29700"/>
                </a:lnTo>
                <a:lnTo>
                  <a:pt x="43480" y="29790"/>
                </a:lnTo>
                <a:lnTo>
                  <a:pt x="43460" y="29840"/>
                </a:lnTo>
                <a:lnTo>
                  <a:pt x="43460" y="29860"/>
                </a:lnTo>
                <a:lnTo>
                  <a:pt x="43460" y="29920"/>
                </a:lnTo>
                <a:lnTo>
                  <a:pt x="43440" y="29940"/>
                </a:lnTo>
                <a:lnTo>
                  <a:pt x="43400" y="30000"/>
                </a:lnTo>
                <a:lnTo>
                  <a:pt x="43400" y="30010"/>
                </a:lnTo>
                <a:lnTo>
                  <a:pt x="43390" y="30020"/>
                </a:lnTo>
                <a:lnTo>
                  <a:pt x="43390" y="30030"/>
                </a:lnTo>
                <a:lnTo>
                  <a:pt x="43410" y="30080"/>
                </a:lnTo>
                <a:lnTo>
                  <a:pt x="43410" y="30090"/>
                </a:lnTo>
                <a:lnTo>
                  <a:pt x="43400" y="30100"/>
                </a:lnTo>
                <a:lnTo>
                  <a:pt x="43390" y="30150"/>
                </a:lnTo>
                <a:lnTo>
                  <a:pt x="43380" y="30170"/>
                </a:lnTo>
                <a:lnTo>
                  <a:pt x="43360" y="30200"/>
                </a:lnTo>
                <a:lnTo>
                  <a:pt x="43350" y="30210"/>
                </a:lnTo>
                <a:lnTo>
                  <a:pt x="43350" y="30220"/>
                </a:lnTo>
                <a:lnTo>
                  <a:pt x="43360" y="30230"/>
                </a:lnTo>
                <a:lnTo>
                  <a:pt x="43380" y="30280"/>
                </a:lnTo>
                <a:lnTo>
                  <a:pt x="43410" y="30340"/>
                </a:lnTo>
                <a:lnTo>
                  <a:pt x="43360" y="30340"/>
                </a:lnTo>
                <a:lnTo>
                  <a:pt x="43320" y="30340"/>
                </a:lnTo>
                <a:lnTo>
                  <a:pt x="43300" y="30350"/>
                </a:lnTo>
                <a:lnTo>
                  <a:pt x="43260" y="30360"/>
                </a:lnTo>
                <a:lnTo>
                  <a:pt x="43200" y="30370"/>
                </a:lnTo>
                <a:lnTo>
                  <a:pt x="43190" y="30370"/>
                </a:lnTo>
                <a:lnTo>
                  <a:pt x="43180" y="30360"/>
                </a:lnTo>
                <a:lnTo>
                  <a:pt x="43170" y="30350"/>
                </a:lnTo>
                <a:lnTo>
                  <a:pt x="43150" y="30320"/>
                </a:lnTo>
                <a:lnTo>
                  <a:pt x="43140" y="30310"/>
                </a:lnTo>
                <a:lnTo>
                  <a:pt x="43130" y="30300"/>
                </a:lnTo>
                <a:lnTo>
                  <a:pt x="43100" y="30290"/>
                </a:lnTo>
                <a:lnTo>
                  <a:pt x="43090" y="30290"/>
                </a:lnTo>
                <a:lnTo>
                  <a:pt x="43080" y="30290"/>
                </a:lnTo>
                <a:lnTo>
                  <a:pt x="43070" y="30290"/>
                </a:lnTo>
                <a:lnTo>
                  <a:pt x="43060" y="30300"/>
                </a:lnTo>
                <a:lnTo>
                  <a:pt x="43050" y="30310"/>
                </a:lnTo>
                <a:lnTo>
                  <a:pt x="43050" y="30330"/>
                </a:lnTo>
                <a:lnTo>
                  <a:pt x="43040" y="30380"/>
                </a:lnTo>
                <a:lnTo>
                  <a:pt x="43040" y="30400"/>
                </a:lnTo>
                <a:lnTo>
                  <a:pt x="43030" y="30420"/>
                </a:lnTo>
                <a:lnTo>
                  <a:pt x="43020" y="30420"/>
                </a:lnTo>
                <a:lnTo>
                  <a:pt x="43010" y="30430"/>
                </a:lnTo>
                <a:lnTo>
                  <a:pt x="42980" y="30450"/>
                </a:lnTo>
                <a:lnTo>
                  <a:pt x="42970" y="30450"/>
                </a:lnTo>
                <a:lnTo>
                  <a:pt x="42960" y="30450"/>
                </a:lnTo>
                <a:lnTo>
                  <a:pt x="42940" y="30450"/>
                </a:lnTo>
                <a:lnTo>
                  <a:pt x="42920" y="30450"/>
                </a:lnTo>
                <a:lnTo>
                  <a:pt x="42900" y="30450"/>
                </a:lnTo>
                <a:lnTo>
                  <a:pt x="42890" y="30450"/>
                </a:lnTo>
                <a:lnTo>
                  <a:pt x="42880" y="30450"/>
                </a:lnTo>
                <a:lnTo>
                  <a:pt x="42870" y="30460"/>
                </a:lnTo>
                <a:lnTo>
                  <a:pt x="42860" y="30470"/>
                </a:lnTo>
                <a:lnTo>
                  <a:pt x="42850" y="30480"/>
                </a:lnTo>
                <a:lnTo>
                  <a:pt x="42850" y="30500"/>
                </a:lnTo>
                <a:lnTo>
                  <a:pt x="42850" y="30520"/>
                </a:lnTo>
                <a:lnTo>
                  <a:pt x="42850" y="30530"/>
                </a:lnTo>
                <a:lnTo>
                  <a:pt x="42850" y="30540"/>
                </a:lnTo>
                <a:lnTo>
                  <a:pt x="42840" y="30550"/>
                </a:lnTo>
                <a:lnTo>
                  <a:pt x="42830" y="30560"/>
                </a:lnTo>
                <a:lnTo>
                  <a:pt x="42820" y="30560"/>
                </a:lnTo>
                <a:lnTo>
                  <a:pt x="42810" y="30560"/>
                </a:lnTo>
                <a:lnTo>
                  <a:pt x="42780" y="30540"/>
                </a:lnTo>
                <a:lnTo>
                  <a:pt x="42770" y="30540"/>
                </a:lnTo>
                <a:lnTo>
                  <a:pt x="42720" y="30530"/>
                </a:lnTo>
                <a:lnTo>
                  <a:pt x="42700" y="30520"/>
                </a:lnTo>
                <a:lnTo>
                  <a:pt x="42680" y="30530"/>
                </a:lnTo>
                <a:lnTo>
                  <a:pt x="42660" y="30540"/>
                </a:lnTo>
                <a:lnTo>
                  <a:pt x="42650" y="30540"/>
                </a:lnTo>
                <a:lnTo>
                  <a:pt x="42640" y="30550"/>
                </a:lnTo>
                <a:lnTo>
                  <a:pt x="42620" y="30560"/>
                </a:lnTo>
                <a:lnTo>
                  <a:pt x="42600" y="30580"/>
                </a:lnTo>
                <a:lnTo>
                  <a:pt x="42590" y="30610"/>
                </a:lnTo>
                <a:lnTo>
                  <a:pt x="42580" y="30620"/>
                </a:lnTo>
                <a:lnTo>
                  <a:pt x="42580" y="30630"/>
                </a:lnTo>
                <a:lnTo>
                  <a:pt x="42570" y="30670"/>
                </a:lnTo>
                <a:lnTo>
                  <a:pt x="42570" y="30690"/>
                </a:lnTo>
                <a:lnTo>
                  <a:pt x="42560" y="30700"/>
                </a:lnTo>
                <a:lnTo>
                  <a:pt x="42550" y="30710"/>
                </a:lnTo>
                <a:lnTo>
                  <a:pt x="42540" y="30720"/>
                </a:lnTo>
                <a:lnTo>
                  <a:pt x="42500" y="30740"/>
                </a:lnTo>
                <a:lnTo>
                  <a:pt x="42470" y="30770"/>
                </a:lnTo>
                <a:lnTo>
                  <a:pt x="42450" y="30790"/>
                </a:lnTo>
                <a:lnTo>
                  <a:pt x="42430" y="30800"/>
                </a:lnTo>
                <a:lnTo>
                  <a:pt x="42430" y="30810"/>
                </a:lnTo>
                <a:lnTo>
                  <a:pt x="42440" y="30820"/>
                </a:lnTo>
                <a:lnTo>
                  <a:pt x="42480" y="30860"/>
                </a:lnTo>
                <a:lnTo>
                  <a:pt x="42480" y="30870"/>
                </a:lnTo>
                <a:lnTo>
                  <a:pt x="42480" y="30880"/>
                </a:lnTo>
                <a:lnTo>
                  <a:pt x="42490" y="30910"/>
                </a:lnTo>
                <a:lnTo>
                  <a:pt x="42490" y="30920"/>
                </a:lnTo>
                <a:lnTo>
                  <a:pt x="42490" y="30930"/>
                </a:lnTo>
                <a:lnTo>
                  <a:pt x="42500" y="30930"/>
                </a:lnTo>
                <a:lnTo>
                  <a:pt x="42510" y="30930"/>
                </a:lnTo>
                <a:lnTo>
                  <a:pt x="42520" y="30930"/>
                </a:lnTo>
                <a:lnTo>
                  <a:pt x="42540" y="30920"/>
                </a:lnTo>
                <a:lnTo>
                  <a:pt x="42560" y="30910"/>
                </a:lnTo>
                <a:lnTo>
                  <a:pt x="42590" y="30890"/>
                </a:lnTo>
                <a:lnTo>
                  <a:pt x="42600" y="30880"/>
                </a:lnTo>
                <a:lnTo>
                  <a:pt x="42610" y="30880"/>
                </a:lnTo>
                <a:lnTo>
                  <a:pt x="42620" y="30880"/>
                </a:lnTo>
                <a:lnTo>
                  <a:pt x="42630" y="30880"/>
                </a:lnTo>
                <a:lnTo>
                  <a:pt x="42640" y="30890"/>
                </a:lnTo>
                <a:lnTo>
                  <a:pt x="42640" y="30900"/>
                </a:lnTo>
                <a:lnTo>
                  <a:pt x="42640" y="30930"/>
                </a:lnTo>
                <a:lnTo>
                  <a:pt x="42640" y="30950"/>
                </a:lnTo>
                <a:lnTo>
                  <a:pt x="42660" y="30970"/>
                </a:lnTo>
                <a:lnTo>
                  <a:pt x="42670" y="30980"/>
                </a:lnTo>
                <a:lnTo>
                  <a:pt x="42690" y="31000"/>
                </a:lnTo>
                <a:lnTo>
                  <a:pt x="42690" y="31020"/>
                </a:lnTo>
                <a:lnTo>
                  <a:pt x="42640" y="31050"/>
                </a:lnTo>
                <a:lnTo>
                  <a:pt x="42620" y="31070"/>
                </a:lnTo>
                <a:lnTo>
                  <a:pt x="42600" y="31090"/>
                </a:lnTo>
                <a:lnTo>
                  <a:pt x="42590" y="31100"/>
                </a:lnTo>
                <a:lnTo>
                  <a:pt x="42590" y="31110"/>
                </a:lnTo>
                <a:lnTo>
                  <a:pt x="42580" y="31110"/>
                </a:lnTo>
                <a:lnTo>
                  <a:pt x="42570" y="31120"/>
                </a:lnTo>
                <a:lnTo>
                  <a:pt x="42550" y="31130"/>
                </a:lnTo>
                <a:lnTo>
                  <a:pt x="42550" y="31140"/>
                </a:lnTo>
                <a:lnTo>
                  <a:pt x="42550" y="31160"/>
                </a:lnTo>
                <a:lnTo>
                  <a:pt x="42560" y="31180"/>
                </a:lnTo>
                <a:lnTo>
                  <a:pt x="42570" y="31190"/>
                </a:lnTo>
                <a:lnTo>
                  <a:pt x="42570" y="31200"/>
                </a:lnTo>
                <a:lnTo>
                  <a:pt x="42550" y="31230"/>
                </a:lnTo>
                <a:lnTo>
                  <a:pt x="42550" y="31240"/>
                </a:lnTo>
                <a:lnTo>
                  <a:pt x="42560" y="31240"/>
                </a:lnTo>
                <a:lnTo>
                  <a:pt x="42560" y="31250"/>
                </a:lnTo>
                <a:lnTo>
                  <a:pt x="42570" y="31250"/>
                </a:lnTo>
                <a:lnTo>
                  <a:pt x="42590" y="31270"/>
                </a:lnTo>
                <a:lnTo>
                  <a:pt x="42600" y="31270"/>
                </a:lnTo>
                <a:lnTo>
                  <a:pt x="42600" y="31280"/>
                </a:lnTo>
                <a:lnTo>
                  <a:pt x="42600" y="31290"/>
                </a:lnTo>
                <a:lnTo>
                  <a:pt x="42600" y="31300"/>
                </a:lnTo>
                <a:lnTo>
                  <a:pt x="42580" y="31310"/>
                </a:lnTo>
                <a:lnTo>
                  <a:pt x="42570" y="31320"/>
                </a:lnTo>
                <a:lnTo>
                  <a:pt x="42570" y="31330"/>
                </a:lnTo>
                <a:lnTo>
                  <a:pt x="42560" y="31340"/>
                </a:lnTo>
                <a:lnTo>
                  <a:pt x="42560" y="31350"/>
                </a:lnTo>
                <a:lnTo>
                  <a:pt x="42560" y="31360"/>
                </a:lnTo>
                <a:lnTo>
                  <a:pt x="42560" y="31370"/>
                </a:lnTo>
                <a:lnTo>
                  <a:pt x="42570" y="31380"/>
                </a:lnTo>
                <a:lnTo>
                  <a:pt x="42590" y="31410"/>
                </a:lnTo>
                <a:lnTo>
                  <a:pt x="42590" y="31430"/>
                </a:lnTo>
                <a:lnTo>
                  <a:pt x="42610" y="31460"/>
                </a:lnTo>
                <a:lnTo>
                  <a:pt x="42610" y="31470"/>
                </a:lnTo>
                <a:lnTo>
                  <a:pt x="42620" y="31480"/>
                </a:lnTo>
                <a:lnTo>
                  <a:pt x="42630" y="31490"/>
                </a:lnTo>
                <a:lnTo>
                  <a:pt x="42640" y="31510"/>
                </a:lnTo>
                <a:lnTo>
                  <a:pt x="42640" y="31520"/>
                </a:lnTo>
                <a:lnTo>
                  <a:pt x="42650" y="31540"/>
                </a:lnTo>
                <a:lnTo>
                  <a:pt x="42650" y="31550"/>
                </a:lnTo>
                <a:lnTo>
                  <a:pt x="42660" y="31560"/>
                </a:lnTo>
                <a:lnTo>
                  <a:pt x="42670" y="31560"/>
                </a:lnTo>
                <a:lnTo>
                  <a:pt x="42680" y="31570"/>
                </a:lnTo>
                <a:lnTo>
                  <a:pt x="42690" y="31570"/>
                </a:lnTo>
                <a:lnTo>
                  <a:pt x="42700" y="31570"/>
                </a:lnTo>
                <a:lnTo>
                  <a:pt x="42710" y="31570"/>
                </a:lnTo>
                <a:lnTo>
                  <a:pt x="42720" y="31560"/>
                </a:lnTo>
                <a:lnTo>
                  <a:pt x="42740" y="31560"/>
                </a:lnTo>
                <a:lnTo>
                  <a:pt x="42750" y="31560"/>
                </a:lnTo>
                <a:lnTo>
                  <a:pt x="42760" y="31560"/>
                </a:lnTo>
                <a:lnTo>
                  <a:pt x="42770" y="31570"/>
                </a:lnTo>
                <a:lnTo>
                  <a:pt x="42770" y="31580"/>
                </a:lnTo>
                <a:lnTo>
                  <a:pt x="42780" y="31580"/>
                </a:lnTo>
                <a:lnTo>
                  <a:pt x="42780" y="31600"/>
                </a:lnTo>
                <a:lnTo>
                  <a:pt x="42790" y="31610"/>
                </a:lnTo>
                <a:lnTo>
                  <a:pt x="42800" y="31630"/>
                </a:lnTo>
                <a:lnTo>
                  <a:pt x="42810" y="31640"/>
                </a:lnTo>
                <a:lnTo>
                  <a:pt x="42810" y="31650"/>
                </a:lnTo>
                <a:lnTo>
                  <a:pt x="42810" y="31660"/>
                </a:lnTo>
                <a:lnTo>
                  <a:pt x="42810" y="31670"/>
                </a:lnTo>
                <a:lnTo>
                  <a:pt x="42800" y="31670"/>
                </a:lnTo>
                <a:lnTo>
                  <a:pt x="42800" y="31680"/>
                </a:lnTo>
                <a:lnTo>
                  <a:pt x="42780" y="31700"/>
                </a:lnTo>
                <a:lnTo>
                  <a:pt x="42780" y="31710"/>
                </a:lnTo>
                <a:lnTo>
                  <a:pt x="42780" y="31720"/>
                </a:lnTo>
                <a:lnTo>
                  <a:pt x="42780" y="31730"/>
                </a:lnTo>
                <a:lnTo>
                  <a:pt x="42780" y="31760"/>
                </a:lnTo>
                <a:lnTo>
                  <a:pt x="42780" y="31770"/>
                </a:lnTo>
                <a:lnTo>
                  <a:pt x="42790" y="31770"/>
                </a:lnTo>
                <a:lnTo>
                  <a:pt x="42800" y="31780"/>
                </a:lnTo>
                <a:lnTo>
                  <a:pt x="42810" y="31780"/>
                </a:lnTo>
                <a:lnTo>
                  <a:pt x="42820" y="31770"/>
                </a:lnTo>
                <a:lnTo>
                  <a:pt x="42830" y="31770"/>
                </a:lnTo>
                <a:lnTo>
                  <a:pt x="42840" y="31760"/>
                </a:lnTo>
                <a:lnTo>
                  <a:pt x="42840" y="31750"/>
                </a:lnTo>
                <a:lnTo>
                  <a:pt x="42840" y="31740"/>
                </a:lnTo>
                <a:lnTo>
                  <a:pt x="42840" y="31730"/>
                </a:lnTo>
                <a:lnTo>
                  <a:pt x="42840" y="31720"/>
                </a:lnTo>
                <a:lnTo>
                  <a:pt x="42840" y="31710"/>
                </a:lnTo>
                <a:lnTo>
                  <a:pt x="42850" y="31710"/>
                </a:lnTo>
                <a:lnTo>
                  <a:pt x="42860" y="31710"/>
                </a:lnTo>
                <a:lnTo>
                  <a:pt x="42870" y="31700"/>
                </a:lnTo>
                <a:lnTo>
                  <a:pt x="42880" y="31710"/>
                </a:lnTo>
                <a:lnTo>
                  <a:pt x="42900" y="31710"/>
                </a:lnTo>
                <a:lnTo>
                  <a:pt x="42910" y="31720"/>
                </a:lnTo>
                <a:lnTo>
                  <a:pt x="42920" y="31730"/>
                </a:lnTo>
                <a:lnTo>
                  <a:pt x="42930" y="31740"/>
                </a:lnTo>
                <a:lnTo>
                  <a:pt x="42930" y="31750"/>
                </a:lnTo>
                <a:lnTo>
                  <a:pt x="42920" y="31750"/>
                </a:lnTo>
                <a:lnTo>
                  <a:pt x="42920" y="31760"/>
                </a:lnTo>
                <a:lnTo>
                  <a:pt x="42920" y="31770"/>
                </a:lnTo>
                <a:lnTo>
                  <a:pt x="42910" y="31770"/>
                </a:lnTo>
                <a:lnTo>
                  <a:pt x="42910" y="31780"/>
                </a:lnTo>
                <a:lnTo>
                  <a:pt x="42900" y="31780"/>
                </a:lnTo>
                <a:lnTo>
                  <a:pt x="42880" y="31790"/>
                </a:lnTo>
                <a:lnTo>
                  <a:pt x="42870" y="31790"/>
                </a:lnTo>
                <a:lnTo>
                  <a:pt x="42870" y="31800"/>
                </a:lnTo>
                <a:lnTo>
                  <a:pt x="42860" y="31810"/>
                </a:lnTo>
                <a:lnTo>
                  <a:pt x="42850" y="31820"/>
                </a:lnTo>
                <a:lnTo>
                  <a:pt x="42850" y="31890"/>
                </a:lnTo>
                <a:lnTo>
                  <a:pt x="42860" y="31920"/>
                </a:lnTo>
                <a:lnTo>
                  <a:pt x="42860" y="31960"/>
                </a:lnTo>
                <a:lnTo>
                  <a:pt x="42900" y="32030"/>
                </a:lnTo>
                <a:lnTo>
                  <a:pt x="42920" y="32040"/>
                </a:lnTo>
                <a:lnTo>
                  <a:pt x="42940" y="32060"/>
                </a:lnTo>
                <a:lnTo>
                  <a:pt x="42950" y="32070"/>
                </a:lnTo>
                <a:lnTo>
                  <a:pt x="42960" y="32090"/>
                </a:lnTo>
                <a:lnTo>
                  <a:pt x="42960" y="32110"/>
                </a:lnTo>
                <a:lnTo>
                  <a:pt x="42970" y="32150"/>
                </a:lnTo>
                <a:lnTo>
                  <a:pt x="42980" y="32160"/>
                </a:lnTo>
                <a:lnTo>
                  <a:pt x="42980" y="32170"/>
                </a:lnTo>
                <a:lnTo>
                  <a:pt x="43000" y="32190"/>
                </a:lnTo>
                <a:lnTo>
                  <a:pt x="43000" y="32200"/>
                </a:lnTo>
                <a:lnTo>
                  <a:pt x="43000" y="32210"/>
                </a:lnTo>
                <a:lnTo>
                  <a:pt x="43000" y="32220"/>
                </a:lnTo>
                <a:lnTo>
                  <a:pt x="43000" y="32250"/>
                </a:lnTo>
                <a:lnTo>
                  <a:pt x="43000" y="32300"/>
                </a:lnTo>
                <a:lnTo>
                  <a:pt x="42990" y="32320"/>
                </a:lnTo>
                <a:lnTo>
                  <a:pt x="42980" y="32340"/>
                </a:lnTo>
                <a:lnTo>
                  <a:pt x="42960" y="32380"/>
                </a:lnTo>
                <a:lnTo>
                  <a:pt x="42940" y="32430"/>
                </a:lnTo>
                <a:lnTo>
                  <a:pt x="42940" y="32440"/>
                </a:lnTo>
                <a:lnTo>
                  <a:pt x="42930" y="32460"/>
                </a:lnTo>
                <a:lnTo>
                  <a:pt x="42930" y="32530"/>
                </a:lnTo>
                <a:lnTo>
                  <a:pt x="42930" y="32540"/>
                </a:lnTo>
                <a:lnTo>
                  <a:pt x="42920" y="32560"/>
                </a:lnTo>
                <a:lnTo>
                  <a:pt x="42910" y="32570"/>
                </a:lnTo>
                <a:lnTo>
                  <a:pt x="42900" y="32580"/>
                </a:lnTo>
                <a:lnTo>
                  <a:pt x="42890" y="32590"/>
                </a:lnTo>
                <a:lnTo>
                  <a:pt x="42880" y="32590"/>
                </a:lnTo>
                <a:lnTo>
                  <a:pt x="42850" y="32580"/>
                </a:lnTo>
                <a:lnTo>
                  <a:pt x="42840" y="32580"/>
                </a:lnTo>
                <a:lnTo>
                  <a:pt x="42820" y="32590"/>
                </a:lnTo>
                <a:lnTo>
                  <a:pt x="42810" y="32590"/>
                </a:lnTo>
                <a:lnTo>
                  <a:pt x="42800" y="32600"/>
                </a:lnTo>
                <a:lnTo>
                  <a:pt x="42800" y="32620"/>
                </a:lnTo>
                <a:lnTo>
                  <a:pt x="42790" y="32660"/>
                </a:lnTo>
                <a:lnTo>
                  <a:pt x="42790" y="32680"/>
                </a:lnTo>
                <a:lnTo>
                  <a:pt x="42780" y="32700"/>
                </a:lnTo>
                <a:lnTo>
                  <a:pt x="42780" y="32750"/>
                </a:lnTo>
                <a:lnTo>
                  <a:pt x="42770" y="32760"/>
                </a:lnTo>
                <a:lnTo>
                  <a:pt x="42720" y="32880"/>
                </a:lnTo>
                <a:lnTo>
                  <a:pt x="42660" y="33000"/>
                </a:lnTo>
                <a:lnTo>
                  <a:pt x="42600" y="32980"/>
                </a:lnTo>
                <a:lnTo>
                  <a:pt x="42550" y="32960"/>
                </a:lnTo>
                <a:lnTo>
                  <a:pt x="42540" y="32960"/>
                </a:lnTo>
                <a:lnTo>
                  <a:pt x="42520" y="32960"/>
                </a:lnTo>
                <a:lnTo>
                  <a:pt x="42500" y="32960"/>
                </a:lnTo>
                <a:lnTo>
                  <a:pt x="42490" y="32970"/>
                </a:lnTo>
                <a:lnTo>
                  <a:pt x="42470" y="32980"/>
                </a:lnTo>
                <a:lnTo>
                  <a:pt x="42450" y="32990"/>
                </a:lnTo>
                <a:lnTo>
                  <a:pt x="42440" y="33000"/>
                </a:lnTo>
                <a:lnTo>
                  <a:pt x="42430" y="33010"/>
                </a:lnTo>
                <a:lnTo>
                  <a:pt x="42430" y="33030"/>
                </a:lnTo>
                <a:lnTo>
                  <a:pt x="42430" y="33040"/>
                </a:lnTo>
                <a:lnTo>
                  <a:pt x="42420" y="33100"/>
                </a:lnTo>
                <a:lnTo>
                  <a:pt x="42420" y="33110"/>
                </a:lnTo>
                <a:lnTo>
                  <a:pt x="42410" y="33130"/>
                </a:lnTo>
                <a:lnTo>
                  <a:pt x="42410" y="33140"/>
                </a:lnTo>
                <a:lnTo>
                  <a:pt x="42400" y="33140"/>
                </a:lnTo>
                <a:lnTo>
                  <a:pt x="42390" y="33150"/>
                </a:lnTo>
                <a:lnTo>
                  <a:pt x="42370" y="33150"/>
                </a:lnTo>
                <a:lnTo>
                  <a:pt x="42350" y="33150"/>
                </a:lnTo>
                <a:lnTo>
                  <a:pt x="42330" y="33150"/>
                </a:lnTo>
                <a:lnTo>
                  <a:pt x="42320" y="33150"/>
                </a:lnTo>
                <a:lnTo>
                  <a:pt x="42300" y="33150"/>
                </a:lnTo>
                <a:lnTo>
                  <a:pt x="42290" y="33140"/>
                </a:lnTo>
                <a:lnTo>
                  <a:pt x="42280" y="33130"/>
                </a:lnTo>
                <a:lnTo>
                  <a:pt x="42240" y="33100"/>
                </a:lnTo>
                <a:lnTo>
                  <a:pt x="42230" y="33090"/>
                </a:lnTo>
                <a:lnTo>
                  <a:pt x="42220" y="33090"/>
                </a:lnTo>
                <a:lnTo>
                  <a:pt x="42210" y="33090"/>
                </a:lnTo>
                <a:lnTo>
                  <a:pt x="42200" y="33090"/>
                </a:lnTo>
                <a:lnTo>
                  <a:pt x="42170" y="33110"/>
                </a:lnTo>
                <a:lnTo>
                  <a:pt x="42120" y="33130"/>
                </a:lnTo>
                <a:lnTo>
                  <a:pt x="42100" y="33140"/>
                </a:lnTo>
                <a:lnTo>
                  <a:pt x="42060" y="33140"/>
                </a:lnTo>
                <a:lnTo>
                  <a:pt x="42020" y="33140"/>
                </a:lnTo>
                <a:lnTo>
                  <a:pt x="42010" y="33150"/>
                </a:lnTo>
                <a:lnTo>
                  <a:pt x="42000" y="33150"/>
                </a:lnTo>
                <a:lnTo>
                  <a:pt x="41980" y="33160"/>
                </a:lnTo>
                <a:lnTo>
                  <a:pt x="41970" y="33180"/>
                </a:lnTo>
                <a:lnTo>
                  <a:pt x="41950" y="33200"/>
                </a:lnTo>
                <a:lnTo>
                  <a:pt x="41940" y="33230"/>
                </a:lnTo>
                <a:lnTo>
                  <a:pt x="41930" y="33240"/>
                </a:lnTo>
                <a:lnTo>
                  <a:pt x="41920" y="33240"/>
                </a:lnTo>
                <a:lnTo>
                  <a:pt x="41910" y="33250"/>
                </a:lnTo>
                <a:lnTo>
                  <a:pt x="41870" y="33270"/>
                </a:lnTo>
                <a:lnTo>
                  <a:pt x="41840" y="33280"/>
                </a:lnTo>
                <a:lnTo>
                  <a:pt x="41830" y="33280"/>
                </a:lnTo>
                <a:lnTo>
                  <a:pt x="41820" y="33290"/>
                </a:lnTo>
                <a:lnTo>
                  <a:pt x="41820" y="33310"/>
                </a:lnTo>
                <a:lnTo>
                  <a:pt x="41820" y="33330"/>
                </a:lnTo>
                <a:lnTo>
                  <a:pt x="41820" y="33340"/>
                </a:lnTo>
                <a:lnTo>
                  <a:pt x="41820" y="33350"/>
                </a:lnTo>
                <a:lnTo>
                  <a:pt x="41820" y="33370"/>
                </a:lnTo>
                <a:lnTo>
                  <a:pt x="41830" y="33370"/>
                </a:lnTo>
                <a:lnTo>
                  <a:pt x="41840" y="33370"/>
                </a:lnTo>
                <a:lnTo>
                  <a:pt x="41840" y="33380"/>
                </a:lnTo>
                <a:lnTo>
                  <a:pt x="41840" y="33390"/>
                </a:lnTo>
                <a:lnTo>
                  <a:pt x="41830" y="33400"/>
                </a:lnTo>
                <a:lnTo>
                  <a:pt x="41830" y="33410"/>
                </a:lnTo>
                <a:lnTo>
                  <a:pt x="41820" y="33420"/>
                </a:lnTo>
                <a:lnTo>
                  <a:pt x="41780" y="33480"/>
                </a:lnTo>
                <a:lnTo>
                  <a:pt x="41770" y="33500"/>
                </a:lnTo>
                <a:lnTo>
                  <a:pt x="41750" y="33530"/>
                </a:lnTo>
                <a:lnTo>
                  <a:pt x="41740" y="33550"/>
                </a:lnTo>
                <a:lnTo>
                  <a:pt x="41710" y="33600"/>
                </a:lnTo>
                <a:lnTo>
                  <a:pt x="41700" y="33630"/>
                </a:lnTo>
                <a:lnTo>
                  <a:pt x="41660" y="33680"/>
                </a:lnTo>
                <a:lnTo>
                  <a:pt x="41660" y="33700"/>
                </a:lnTo>
                <a:lnTo>
                  <a:pt x="41630" y="33730"/>
                </a:lnTo>
                <a:lnTo>
                  <a:pt x="41620" y="33750"/>
                </a:lnTo>
                <a:lnTo>
                  <a:pt x="41590" y="33800"/>
                </a:lnTo>
                <a:lnTo>
                  <a:pt x="41580" y="33830"/>
                </a:lnTo>
                <a:lnTo>
                  <a:pt x="41560" y="33860"/>
                </a:lnTo>
                <a:lnTo>
                  <a:pt x="41550" y="33870"/>
                </a:lnTo>
                <a:lnTo>
                  <a:pt x="41550" y="33880"/>
                </a:lnTo>
                <a:lnTo>
                  <a:pt x="41520" y="33930"/>
                </a:lnTo>
                <a:lnTo>
                  <a:pt x="41500" y="33950"/>
                </a:lnTo>
                <a:lnTo>
                  <a:pt x="41470" y="34000"/>
                </a:lnTo>
                <a:lnTo>
                  <a:pt x="41470" y="34010"/>
                </a:lnTo>
                <a:lnTo>
                  <a:pt x="41460" y="34020"/>
                </a:lnTo>
                <a:lnTo>
                  <a:pt x="41440" y="34050"/>
                </a:lnTo>
                <a:lnTo>
                  <a:pt x="41430" y="34080"/>
                </a:lnTo>
                <a:lnTo>
                  <a:pt x="41400" y="34130"/>
                </a:lnTo>
                <a:lnTo>
                  <a:pt x="41390" y="34150"/>
                </a:lnTo>
                <a:lnTo>
                  <a:pt x="41370" y="34180"/>
                </a:lnTo>
                <a:lnTo>
                  <a:pt x="41360" y="34200"/>
                </a:lnTo>
                <a:lnTo>
                  <a:pt x="41350" y="34220"/>
                </a:lnTo>
                <a:lnTo>
                  <a:pt x="41340" y="34230"/>
                </a:lnTo>
                <a:lnTo>
                  <a:pt x="41310" y="34260"/>
                </a:lnTo>
                <a:lnTo>
                  <a:pt x="41300" y="34280"/>
                </a:lnTo>
                <a:lnTo>
                  <a:pt x="41290" y="34290"/>
                </a:lnTo>
                <a:lnTo>
                  <a:pt x="41290" y="34310"/>
                </a:lnTo>
                <a:lnTo>
                  <a:pt x="41250" y="34350"/>
                </a:lnTo>
                <a:lnTo>
                  <a:pt x="41200" y="34400"/>
                </a:lnTo>
                <a:lnTo>
                  <a:pt x="41130" y="34490"/>
                </a:lnTo>
                <a:lnTo>
                  <a:pt x="41070" y="34560"/>
                </a:lnTo>
                <a:lnTo>
                  <a:pt x="41030" y="34620"/>
                </a:lnTo>
                <a:lnTo>
                  <a:pt x="40960" y="34690"/>
                </a:lnTo>
                <a:lnTo>
                  <a:pt x="40920" y="34750"/>
                </a:lnTo>
                <a:lnTo>
                  <a:pt x="40860" y="34820"/>
                </a:lnTo>
                <a:lnTo>
                  <a:pt x="40800" y="34890"/>
                </a:lnTo>
                <a:lnTo>
                  <a:pt x="40760" y="34940"/>
                </a:lnTo>
                <a:lnTo>
                  <a:pt x="40700" y="35020"/>
                </a:lnTo>
                <a:lnTo>
                  <a:pt x="40640" y="35090"/>
                </a:lnTo>
                <a:lnTo>
                  <a:pt x="40600" y="35150"/>
                </a:lnTo>
                <a:lnTo>
                  <a:pt x="40540" y="35220"/>
                </a:lnTo>
                <a:lnTo>
                  <a:pt x="40500" y="35280"/>
                </a:lnTo>
                <a:lnTo>
                  <a:pt x="40480" y="35300"/>
                </a:lnTo>
                <a:lnTo>
                  <a:pt x="40440" y="35340"/>
                </a:lnTo>
                <a:lnTo>
                  <a:pt x="40350" y="35350"/>
                </a:lnTo>
                <a:lnTo>
                  <a:pt x="40350" y="35340"/>
                </a:lnTo>
                <a:lnTo>
                  <a:pt x="40330" y="35320"/>
                </a:lnTo>
                <a:lnTo>
                  <a:pt x="40210" y="35240"/>
                </a:lnTo>
                <a:lnTo>
                  <a:pt x="40180" y="35230"/>
                </a:lnTo>
                <a:lnTo>
                  <a:pt x="40150" y="35200"/>
                </a:lnTo>
                <a:lnTo>
                  <a:pt x="40120" y="35160"/>
                </a:lnTo>
                <a:lnTo>
                  <a:pt x="40070" y="35050"/>
                </a:lnTo>
                <a:lnTo>
                  <a:pt x="40020" y="34980"/>
                </a:lnTo>
                <a:lnTo>
                  <a:pt x="39980" y="34930"/>
                </a:lnTo>
                <a:lnTo>
                  <a:pt x="39880" y="34870"/>
                </a:lnTo>
                <a:lnTo>
                  <a:pt x="39850" y="34850"/>
                </a:lnTo>
                <a:lnTo>
                  <a:pt x="39800" y="34850"/>
                </a:lnTo>
                <a:lnTo>
                  <a:pt x="39750" y="34850"/>
                </a:lnTo>
                <a:lnTo>
                  <a:pt x="39690" y="34860"/>
                </a:lnTo>
                <a:lnTo>
                  <a:pt x="39630" y="34850"/>
                </a:lnTo>
                <a:lnTo>
                  <a:pt x="39480" y="34810"/>
                </a:lnTo>
                <a:lnTo>
                  <a:pt x="39450" y="34800"/>
                </a:lnTo>
                <a:lnTo>
                  <a:pt x="39350" y="34780"/>
                </a:lnTo>
                <a:lnTo>
                  <a:pt x="39210" y="34750"/>
                </a:lnTo>
                <a:lnTo>
                  <a:pt x="39180" y="34740"/>
                </a:lnTo>
                <a:lnTo>
                  <a:pt x="39130" y="34720"/>
                </a:lnTo>
                <a:lnTo>
                  <a:pt x="38990" y="34610"/>
                </a:lnTo>
                <a:lnTo>
                  <a:pt x="38950" y="34530"/>
                </a:lnTo>
                <a:lnTo>
                  <a:pt x="38880" y="34390"/>
                </a:lnTo>
                <a:lnTo>
                  <a:pt x="38730" y="34150"/>
                </a:lnTo>
                <a:lnTo>
                  <a:pt x="38710" y="34110"/>
                </a:lnTo>
                <a:lnTo>
                  <a:pt x="38650" y="34010"/>
                </a:lnTo>
                <a:lnTo>
                  <a:pt x="38510" y="33790"/>
                </a:lnTo>
                <a:lnTo>
                  <a:pt x="38450" y="33700"/>
                </a:lnTo>
                <a:lnTo>
                  <a:pt x="38430" y="33660"/>
                </a:lnTo>
                <a:lnTo>
                  <a:pt x="38370" y="33560"/>
                </a:lnTo>
                <a:lnTo>
                  <a:pt x="38350" y="33530"/>
                </a:lnTo>
                <a:lnTo>
                  <a:pt x="38290" y="33430"/>
                </a:lnTo>
                <a:lnTo>
                  <a:pt x="38270" y="33390"/>
                </a:lnTo>
                <a:lnTo>
                  <a:pt x="38210" y="33290"/>
                </a:lnTo>
                <a:lnTo>
                  <a:pt x="38190" y="33260"/>
                </a:lnTo>
                <a:lnTo>
                  <a:pt x="38130" y="33160"/>
                </a:lnTo>
                <a:lnTo>
                  <a:pt x="38110" y="33120"/>
                </a:lnTo>
                <a:lnTo>
                  <a:pt x="38050" y="33020"/>
                </a:lnTo>
                <a:lnTo>
                  <a:pt x="38030" y="32990"/>
                </a:lnTo>
                <a:lnTo>
                  <a:pt x="37940" y="32850"/>
                </a:lnTo>
                <a:lnTo>
                  <a:pt x="37940" y="32840"/>
                </a:lnTo>
                <a:lnTo>
                  <a:pt x="37870" y="32730"/>
                </a:lnTo>
                <a:lnTo>
                  <a:pt x="37800" y="32600"/>
                </a:lnTo>
                <a:lnTo>
                  <a:pt x="37740" y="32230"/>
                </a:lnTo>
                <a:lnTo>
                  <a:pt x="37680" y="31910"/>
                </a:lnTo>
                <a:lnTo>
                  <a:pt x="37790" y="31840"/>
                </a:lnTo>
                <a:lnTo>
                  <a:pt x="37790" y="31700"/>
                </a:lnTo>
                <a:lnTo>
                  <a:pt x="37400" y="31440"/>
                </a:lnTo>
                <a:lnTo>
                  <a:pt x="37240" y="31450"/>
                </a:lnTo>
                <a:lnTo>
                  <a:pt x="37170" y="31440"/>
                </a:lnTo>
                <a:lnTo>
                  <a:pt x="36890" y="31440"/>
                </a:lnTo>
                <a:lnTo>
                  <a:pt x="36870" y="31460"/>
                </a:lnTo>
                <a:lnTo>
                  <a:pt x="36830" y="31400"/>
                </a:lnTo>
                <a:lnTo>
                  <a:pt x="36820" y="31390"/>
                </a:lnTo>
                <a:lnTo>
                  <a:pt x="36820" y="31380"/>
                </a:lnTo>
                <a:lnTo>
                  <a:pt x="36820" y="31360"/>
                </a:lnTo>
                <a:lnTo>
                  <a:pt x="36820" y="31350"/>
                </a:lnTo>
                <a:lnTo>
                  <a:pt x="36820" y="31330"/>
                </a:lnTo>
                <a:lnTo>
                  <a:pt x="36830" y="31310"/>
                </a:lnTo>
                <a:lnTo>
                  <a:pt x="36830" y="31300"/>
                </a:lnTo>
                <a:lnTo>
                  <a:pt x="36840" y="31290"/>
                </a:lnTo>
                <a:lnTo>
                  <a:pt x="36850" y="31280"/>
                </a:lnTo>
                <a:lnTo>
                  <a:pt x="36860" y="31280"/>
                </a:lnTo>
                <a:lnTo>
                  <a:pt x="36870" y="31270"/>
                </a:lnTo>
                <a:lnTo>
                  <a:pt x="36880" y="31260"/>
                </a:lnTo>
                <a:lnTo>
                  <a:pt x="36890" y="31260"/>
                </a:lnTo>
                <a:lnTo>
                  <a:pt x="36900" y="31260"/>
                </a:lnTo>
                <a:lnTo>
                  <a:pt x="36910" y="31260"/>
                </a:lnTo>
                <a:lnTo>
                  <a:pt x="36930" y="31260"/>
                </a:lnTo>
                <a:lnTo>
                  <a:pt x="36950" y="31260"/>
                </a:lnTo>
                <a:lnTo>
                  <a:pt x="36990" y="31270"/>
                </a:lnTo>
                <a:lnTo>
                  <a:pt x="36990" y="31260"/>
                </a:lnTo>
                <a:lnTo>
                  <a:pt x="37010" y="31240"/>
                </a:lnTo>
                <a:lnTo>
                  <a:pt x="37020" y="31210"/>
                </a:lnTo>
                <a:lnTo>
                  <a:pt x="37040" y="31170"/>
                </a:lnTo>
                <a:lnTo>
                  <a:pt x="37050" y="31120"/>
                </a:lnTo>
                <a:lnTo>
                  <a:pt x="37060" y="31090"/>
                </a:lnTo>
                <a:lnTo>
                  <a:pt x="37060" y="31050"/>
                </a:lnTo>
                <a:lnTo>
                  <a:pt x="37040" y="30910"/>
                </a:lnTo>
                <a:lnTo>
                  <a:pt x="37050" y="30870"/>
                </a:lnTo>
                <a:lnTo>
                  <a:pt x="37050" y="30840"/>
                </a:lnTo>
                <a:lnTo>
                  <a:pt x="37070" y="30810"/>
                </a:lnTo>
                <a:lnTo>
                  <a:pt x="37080" y="30780"/>
                </a:lnTo>
                <a:lnTo>
                  <a:pt x="37140" y="30690"/>
                </a:lnTo>
                <a:lnTo>
                  <a:pt x="37170" y="30630"/>
                </a:lnTo>
                <a:lnTo>
                  <a:pt x="37200" y="30560"/>
                </a:lnTo>
                <a:lnTo>
                  <a:pt x="37210" y="30540"/>
                </a:lnTo>
                <a:lnTo>
                  <a:pt x="37220" y="30510"/>
                </a:lnTo>
                <a:lnTo>
                  <a:pt x="37220" y="30490"/>
                </a:lnTo>
                <a:lnTo>
                  <a:pt x="37220" y="30460"/>
                </a:lnTo>
                <a:lnTo>
                  <a:pt x="37200" y="30410"/>
                </a:lnTo>
                <a:lnTo>
                  <a:pt x="37190" y="30390"/>
                </a:lnTo>
                <a:lnTo>
                  <a:pt x="37190" y="30370"/>
                </a:lnTo>
                <a:lnTo>
                  <a:pt x="37200" y="30330"/>
                </a:lnTo>
                <a:lnTo>
                  <a:pt x="37240" y="30180"/>
                </a:lnTo>
                <a:lnTo>
                  <a:pt x="37290" y="30030"/>
                </a:lnTo>
                <a:lnTo>
                  <a:pt x="37300" y="29990"/>
                </a:lnTo>
                <a:lnTo>
                  <a:pt x="37310" y="29900"/>
                </a:lnTo>
                <a:lnTo>
                  <a:pt x="37320" y="29750"/>
                </a:lnTo>
                <a:lnTo>
                  <a:pt x="37330" y="29680"/>
                </a:lnTo>
                <a:lnTo>
                  <a:pt x="37340" y="29650"/>
                </a:lnTo>
                <a:lnTo>
                  <a:pt x="37360" y="29580"/>
                </a:lnTo>
                <a:lnTo>
                  <a:pt x="37400" y="29520"/>
                </a:lnTo>
                <a:lnTo>
                  <a:pt x="37440" y="29480"/>
                </a:lnTo>
                <a:lnTo>
                  <a:pt x="37450" y="29430"/>
                </a:lnTo>
                <a:lnTo>
                  <a:pt x="37460" y="29410"/>
                </a:lnTo>
                <a:lnTo>
                  <a:pt x="37450" y="29400"/>
                </a:lnTo>
                <a:lnTo>
                  <a:pt x="37450" y="29380"/>
                </a:lnTo>
                <a:lnTo>
                  <a:pt x="37450" y="29370"/>
                </a:lnTo>
                <a:lnTo>
                  <a:pt x="37450" y="29360"/>
                </a:lnTo>
                <a:lnTo>
                  <a:pt x="37460" y="29340"/>
                </a:lnTo>
                <a:lnTo>
                  <a:pt x="37470" y="29330"/>
                </a:lnTo>
                <a:lnTo>
                  <a:pt x="37480" y="29320"/>
                </a:lnTo>
                <a:lnTo>
                  <a:pt x="37480" y="29310"/>
                </a:lnTo>
                <a:lnTo>
                  <a:pt x="37480" y="29300"/>
                </a:lnTo>
                <a:lnTo>
                  <a:pt x="37480" y="29280"/>
                </a:lnTo>
                <a:lnTo>
                  <a:pt x="37480" y="29250"/>
                </a:lnTo>
                <a:lnTo>
                  <a:pt x="37480" y="29240"/>
                </a:lnTo>
                <a:lnTo>
                  <a:pt x="37480" y="29230"/>
                </a:lnTo>
                <a:lnTo>
                  <a:pt x="37490" y="29230"/>
                </a:lnTo>
                <a:lnTo>
                  <a:pt x="37510" y="29200"/>
                </a:lnTo>
                <a:lnTo>
                  <a:pt x="37520" y="29190"/>
                </a:lnTo>
                <a:lnTo>
                  <a:pt x="37530" y="29190"/>
                </a:lnTo>
                <a:lnTo>
                  <a:pt x="37540" y="29170"/>
                </a:lnTo>
                <a:lnTo>
                  <a:pt x="37560" y="29160"/>
                </a:lnTo>
                <a:lnTo>
                  <a:pt x="37560" y="29150"/>
                </a:lnTo>
                <a:lnTo>
                  <a:pt x="37570" y="29130"/>
                </a:lnTo>
                <a:lnTo>
                  <a:pt x="37580" y="29130"/>
                </a:lnTo>
                <a:lnTo>
                  <a:pt x="37580" y="29120"/>
                </a:lnTo>
                <a:lnTo>
                  <a:pt x="37570" y="29120"/>
                </a:lnTo>
                <a:lnTo>
                  <a:pt x="37570" y="29110"/>
                </a:lnTo>
                <a:lnTo>
                  <a:pt x="37570" y="29100"/>
                </a:lnTo>
                <a:lnTo>
                  <a:pt x="37560" y="29100"/>
                </a:lnTo>
                <a:lnTo>
                  <a:pt x="37560" y="29090"/>
                </a:lnTo>
                <a:lnTo>
                  <a:pt x="37550" y="29090"/>
                </a:lnTo>
                <a:lnTo>
                  <a:pt x="37540" y="29080"/>
                </a:lnTo>
                <a:lnTo>
                  <a:pt x="37530" y="29080"/>
                </a:lnTo>
                <a:lnTo>
                  <a:pt x="37520" y="29080"/>
                </a:lnTo>
                <a:lnTo>
                  <a:pt x="37510" y="29080"/>
                </a:lnTo>
                <a:lnTo>
                  <a:pt x="37500" y="29070"/>
                </a:lnTo>
                <a:lnTo>
                  <a:pt x="37490" y="29070"/>
                </a:lnTo>
                <a:lnTo>
                  <a:pt x="37480" y="29050"/>
                </a:lnTo>
                <a:lnTo>
                  <a:pt x="37470" y="29040"/>
                </a:lnTo>
                <a:lnTo>
                  <a:pt x="37450" y="29020"/>
                </a:lnTo>
                <a:lnTo>
                  <a:pt x="37440" y="29020"/>
                </a:lnTo>
                <a:lnTo>
                  <a:pt x="37430" y="29020"/>
                </a:lnTo>
                <a:lnTo>
                  <a:pt x="37420" y="29020"/>
                </a:lnTo>
                <a:lnTo>
                  <a:pt x="37390" y="29010"/>
                </a:lnTo>
                <a:lnTo>
                  <a:pt x="37380" y="29010"/>
                </a:lnTo>
                <a:lnTo>
                  <a:pt x="37360" y="29000"/>
                </a:lnTo>
                <a:lnTo>
                  <a:pt x="37350" y="28990"/>
                </a:lnTo>
                <a:lnTo>
                  <a:pt x="37340" y="28980"/>
                </a:lnTo>
                <a:lnTo>
                  <a:pt x="37330" y="28960"/>
                </a:lnTo>
                <a:lnTo>
                  <a:pt x="37330" y="28940"/>
                </a:lnTo>
                <a:lnTo>
                  <a:pt x="37330" y="28930"/>
                </a:lnTo>
                <a:lnTo>
                  <a:pt x="37330" y="28920"/>
                </a:lnTo>
                <a:lnTo>
                  <a:pt x="37330" y="28910"/>
                </a:lnTo>
                <a:lnTo>
                  <a:pt x="37330" y="28900"/>
                </a:lnTo>
                <a:lnTo>
                  <a:pt x="37340" y="28900"/>
                </a:lnTo>
                <a:lnTo>
                  <a:pt x="37350" y="28900"/>
                </a:lnTo>
                <a:lnTo>
                  <a:pt x="37370" y="28900"/>
                </a:lnTo>
                <a:lnTo>
                  <a:pt x="37390" y="28900"/>
                </a:lnTo>
                <a:lnTo>
                  <a:pt x="37420" y="28900"/>
                </a:lnTo>
                <a:lnTo>
                  <a:pt x="37430" y="28910"/>
                </a:lnTo>
                <a:lnTo>
                  <a:pt x="37440" y="28910"/>
                </a:lnTo>
                <a:lnTo>
                  <a:pt x="37450" y="28910"/>
                </a:lnTo>
                <a:lnTo>
                  <a:pt x="37460" y="28930"/>
                </a:lnTo>
                <a:lnTo>
                  <a:pt x="37470" y="28940"/>
                </a:lnTo>
                <a:lnTo>
                  <a:pt x="37480" y="28950"/>
                </a:lnTo>
                <a:lnTo>
                  <a:pt x="37490" y="28950"/>
                </a:lnTo>
                <a:lnTo>
                  <a:pt x="37500" y="28950"/>
                </a:lnTo>
                <a:lnTo>
                  <a:pt x="37510" y="28940"/>
                </a:lnTo>
                <a:lnTo>
                  <a:pt x="37520" y="28930"/>
                </a:lnTo>
                <a:lnTo>
                  <a:pt x="37530" y="28920"/>
                </a:lnTo>
                <a:lnTo>
                  <a:pt x="37550" y="28910"/>
                </a:lnTo>
                <a:lnTo>
                  <a:pt x="37560" y="28910"/>
                </a:lnTo>
                <a:lnTo>
                  <a:pt x="37570" y="28910"/>
                </a:lnTo>
                <a:lnTo>
                  <a:pt x="37600" y="28910"/>
                </a:lnTo>
                <a:lnTo>
                  <a:pt x="37610" y="28910"/>
                </a:lnTo>
                <a:lnTo>
                  <a:pt x="37620" y="28910"/>
                </a:lnTo>
                <a:lnTo>
                  <a:pt x="37640" y="28890"/>
                </a:lnTo>
                <a:lnTo>
                  <a:pt x="37650" y="28890"/>
                </a:lnTo>
                <a:lnTo>
                  <a:pt x="37670" y="28880"/>
                </a:lnTo>
                <a:lnTo>
                  <a:pt x="37680" y="28880"/>
                </a:lnTo>
                <a:lnTo>
                  <a:pt x="37690" y="28870"/>
                </a:lnTo>
                <a:lnTo>
                  <a:pt x="37700" y="28860"/>
                </a:lnTo>
                <a:lnTo>
                  <a:pt x="37710" y="28860"/>
                </a:lnTo>
                <a:lnTo>
                  <a:pt x="37730" y="28850"/>
                </a:lnTo>
                <a:lnTo>
                  <a:pt x="37750" y="28850"/>
                </a:lnTo>
                <a:lnTo>
                  <a:pt x="37760" y="28850"/>
                </a:lnTo>
                <a:lnTo>
                  <a:pt x="37770" y="28850"/>
                </a:lnTo>
                <a:lnTo>
                  <a:pt x="37790" y="28850"/>
                </a:lnTo>
                <a:lnTo>
                  <a:pt x="37810" y="28860"/>
                </a:lnTo>
                <a:lnTo>
                  <a:pt x="37820" y="28860"/>
                </a:lnTo>
                <a:lnTo>
                  <a:pt x="37820" y="28870"/>
                </a:lnTo>
                <a:lnTo>
                  <a:pt x="37830" y="28870"/>
                </a:lnTo>
                <a:lnTo>
                  <a:pt x="37840" y="28880"/>
                </a:lnTo>
                <a:lnTo>
                  <a:pt x="37850" y="28890"/>
                </a:lnTo>
                <a:lnTo>
                  <a:pt x="37870" y="28900"/>
                </a:lnTo>
                <a:lnTo>
                  <a:pt x="37890" y="28920"/>
                </a:lnTo>
                <a:lnTo>
                  <a:pt x="37910" y="28930"/>
                </a:lnTo>
                <a:lnTo>
                  <a:pt x="37920" y="28930"/>
                </a:lnTo>
                <a:lnTo>
                  <a:pt x="37920" y="28940"/>
                </a:lnTo>
                <a:lnTo>
                  <a:pt x="37930" y="28930"/>
                </a:lnTo>
                <a:lnTo>
                  <a:pt x="37940" y="28930"/>
                </a:lnTo>
                <a:lnTo>
                  <a:pt x="37960" y="28910"/>
                </a:lnTo>
                <a:lnTo>
                  <a:pt x="37980" y="28910"/>
                </a:lnTo>
                <a:lnTo>
                  <a:pt x="37990" y="28900"/>
                </a:lnTo>
                <a:lnTo>
                  <a:pt x="38000" y="28900"/>
                </a:lnTo>
                <a:lnTo>
                  <a:pt x="38020" y="28900"/>
                </a:lnTo>
                <a:lnTo>
                  <a:pt x="38030" y="28900"/>
                </a:lnTo>
                <a:lnTo>
                  <a:pt x="38050" y="28900"/>
                </a:lnTo>
                <a:lnTo>
                  <a:pt x="38060" y="28900"/>
                </a:lnTo>
                <a:lnTo>
                  <a:pt x="38110" y="28880"/>
                </a:lnTo>
                <a:lnTo>
                  <a:pt x="38120" y="28880"/>
                </a:lnTo>
                <a:lnTo>
                  <a:pt x="38140" y="28880"/>
                </a:lnTo>
                <a:lnTo>
                  <a:pt x="38220" y="28900"/>
                </a:lnTo>
                <a:lnTo>
                  <a:pt x="38240" y="28910"/>
                </a:lnTo>
                <a:lnTo>
                  <a:pt x="38250" y="28910"/>
                </a:lnTo>
                <a:lnTo>
                  <a:pt x="38250" y="28900"/>
                </a:lnTo>
                <a:lnTo>
                  <a:pt x="38260" y="28900"/>
                </a:lnTo>
                <a:lnTo>
                  <a:pt x="38260" y="28890"/>
                </a:lnTo>
                <a:lnTo>
                  <a:pt x="38260" y="28880"/>
                </a:lnTo>
                <a:lnTo>
                  <a:pt x="38250" y="28860"/>
                </a:lnTo>
                <a:lnTo>
                  <a:pt x="38250" y="28850"/>
                </a:lnTo>
                <a:lnTo>
                  <a:pt x="38250" y="28840"/>
                </a:lnTo>
                <a:lnTo>
                  <a:pt x="38250" y="28830"/>
                </a:lnTo>
                <a:lnTo>
                  <a:pt x="38260" y="28820"/>
                </a:lnTo>
                <a:lnTo>
                  <a:pt x="38260" y="28810"/>
                </a:lnTo>
                <a:lnTo>
                  <a:pt x="38270" y="28790"/>
                </a:lnTo>
                <a:lnTo>
                  <a:pt x="38270" y="28780"/>
                </a:lnTo>
                <a:lnTo>
                  <a:pt x="38270" y="28760"/>
                </a:lnTo>
                <a:lnTo>
                  <a:pt x="38270" y="28750"/>
                </a:lnTo>
                <a:lnTo>
                  <a:pt x="38280" y="28730"/>
                </a:lnTo>
                <a:lnTo>
                  <a:pt x="38280" y="28720"/>
                </a:lnTo>
                <a:lnTo>
                  <a:pt x="38290" y="28710"/>
                </a:lnTo>
                <a:lnTo>
                  <a:pt x="38290" y="28700"/>
                </a:lnTo>
                <a:lnTo>
                  <a:pt x="38300" y="28700"/>
                </a:lnTo>
                <a:lnTo>
                  <a:pt x="38310" y="28690"/>
                </a:lnTo>
                <a:lnTo>
                  <a:pt x="38310" y="28680"/>
                </a:lnTo>
                <a:lnTo>
                  <a:pt x="38320" y="28680"/>
                </a:lnTo>
                <a:lnTo>
                  <a:pt x="38310" y="28660"/>
                </a:lnTo>
                <a:lnTo>
                  <a:pt x="38310" y="28650"/>
                </a:lnTo>
                <a:lnTo>
                  <a:pt x="38310" y="28640"/>
                </a:lnTo>
                <a:lnTo>
                  <a:pt x="38310" y="28630"/>
                </a:lnTo>
                <a:lnTo>
                  <a:pt x="38310" y="28620"/>
                </a:lnTo>
                <a:lnTo>
                  <a:pt x="38320" y="28610"/>
                </a:lnTo>
                <a:lnTo>
                  <a:pt x="38320" y="28600"/>
                </a:lnTo>
                <a:lnTo>
                  <a:pt x="38330" y="28600"/>
                </a:lnTo>
                <a:lnTo>
                  <a:pt x="38350" y="28570"/>
                </a:lnTo>
                <a:lnTo>
                  <a:pt x="38360" y="28560"/>
                </a:lnTo>
                <a:lnTo>
                  <a:pt x="38360" y="28550"/>
                </a:lnTo>
                <a:lnTo>
                  <a:pt x="38390" y="28520"/>
                </a:lnTo>
                <a:lnTo>
                  <a:pt x="38400" y="28500"/>
                </a:lnTo>
                <a:lnTo>
                  <a:pt x="38420" y="28470"/>
                </a:lnTo>
                <a:lnTo>
                  <a:pt x="38430" y="28460"/>
                </a:lnTo>
                <a:lnTo>
                  <a:pt x="38430" y="28450"/>
                </a:lnTo>
                <a:lnTo>
                  <a:pt x="38440" y="28440"/>
                </a:lnTo>
                <a:lnTo>
                  <a:pt x="38460" y="28410"/>
                </a:lnTo>
                <a:lnTo>
                  <a:pt x="38470" y="28390"/>
                </a:lnTo>
                <a:lnTo>
                  <a:pt x="38490" y="28380"/>
                </a:lnTo>
                <a:lnTo>
                  <a:pt x="38490" y="28370"/>
                </a:lnTo>
                <a:lnTo>
                  <a:pt x="38490" y="28360"/>
                </a:lnTo>
                <a:lnTo>
                  <a:pt x="38490" y="28340"/>
                </a:lnTo>
                <a:lnTo>
                  <a:pt x="38490" y="28330"/>
                </a:lnTo>
                <a:lnTo>
                  <a:pt x="38500" y="28330"/>
                </a:lnTo>
                <a:lnTo>
                  <a:pt x="38500" y="28320"/>
                </a:lnTo>
                <a:lnTo>
                  <a:pt x="38530" y="28320"/>
                </a:lnTo>
                <a:lnTo>
                  <a:pt x="38540" y="28320"/>
                </a:lnTo>
                <a:lnTo>
                  <a:pt x="38550" y="28310"/>
                </a:lnTo>
                <a:lnTo>
                  <a:pt x="38560" y="28300"/>
                </a:lnTo>
                <a:lnTo>
                  <a:pt x="38570" y="28300"/>
                </a:lnTo>
                <a:lnTo>
                  <a:pt x="38590" y="28290"/>
                </a:lnTo>
                <a:lnTo>
                  <a:pt x="38600" y="28290"/>
                </a:lnTo>
                <a:lnTo>
                  <a:pt x="38620" y="28290"/>
                </a:lnTo>
                <a:lnTo>
                  <a:pt x="38630" y="28290"/>
                </a:lnTo>
                <a:lnTo>
                  <a:pt x="38640" y="28290"/>
                </a:lnTo>
                <a:lnTo>
                  <a:pt x="38670" y="28290"/>
                </a:lnTo>
                <a:lnTo>
                  <a:pt x="38670" y="28280"/>
                </a:lnTo>
                <a:lnTo>
                  <a:pt x="38680" y="28280"/>
                </a:lnTo>
                <a:lnTo>
                  <a:pt x="38680" y="28270"/>
                </a:lnTo>
                <a:lnTo>
                  <a:pt x="38690" y="28270"/>
                </a:lnTo>
                <a:lnTo>
                  <a:pt x="38690" y="28260"/>
                </a:lnTo>
                <a:lnTo>
                  <a:pt x="38690" y="28240"/>
                </a:lnTo>
                <a:lnTo>
                  <a:pt x="38690" y="28230"/>
                </a:lnTo>
                <a:lnTo>
                  <a:pt x="38690" y="28220"/>
                </a:lnTo>
                <a:lnTo>
                  <a:pt x="38700" y="28210"/>
                </a:lnTo>
                <a:lnTo>
                  <a:pt x="38700" y="28200"/>
                </a:lnTo>
                <a:lnTo>
                  <a:pt x="38700" y="28180"/>
                </a:lnTo>
                <a:lnTo>
                  <a:pt x="38710" y="28150"/>
                </a:lnTo>
                <a:lnTo>
                  <a:pt x="38710" y="28140"/>
                </a:lnTo>
                <a:lnTo>
                  <a:pt x="38710" y="28130"/>
                </a:lnTo>
                <a:lnTo>
                  <a:pt x="38720" y="28120"/>
                </a:lnTo>
                <a:lnTo>
                  <a:pt x="38720" y="28110"/>
                </a:lnTo>
                <a:lnTo>
                  <a:pt x="38720" y="28090"/>
                </a:lnTo>
                <a:lnTo>
                  <a:pt x="38720" y="28050"/>
                </a:lnTo>
                <a:lnTo>
                  <a:pt x="38730" y="28040"/>
                </a:lnTo>
                <a:lnTo>
                  <a:pt x="38730" y="28030"/>
                </a:lnTo>
                <a:lnTo>
                  <a:pt x="38740" y="28020"/>
                </a:lnTo>
                <a:lnTo>
                  <a:pt x="38740" y="28010"/>
                </a:lnTo>
                <a:lnTo>
                  <a:pt x="38750" y="28010"/>
                </a:lnTo>
                <a:lnTo>
                  <a:pt x="38770" y="28020"/>
                </a:lnTo>
                <a:lnTo>
                  <a:pt x="38780" y="28030"/>
                </a:lnTo>
                <a:lnTo>
                  <a:pt x="38790" y="28030"/>
                </a:lnTo>
                <a:lnTo>
                  <a:pt x="38800" y="28030"/>
                </a:lnTo>
                <a:lnTo>
                  <a:pt x="38810" y="28030"/>
                </a:lnTo>
                <a:lnTo>
                  <a:pt x="38810" y="28020"/>
                </a:lnTo>
                <a:lnTo>
                  <a:pt x="38820" y="28010"/>
                </a:lnTo>
                <a:lnTo>
                  <a:pt x="38820" y="27990"/>
                </a:lnTo>
                <a:lnTo>
                  <a:pt x="38820" y="27970"/>
                </a:lnTo>
                <a:lnTo>
                  <a:pt x="38820" y="27950"/>
                </a:lnTo>
                <a:lnTo>
                  <a:pt x="38820" y="27940"/>
                </a:lnTo>
                <a:lnTo>
                  <a:pt x="38830" y="27930"/>
                </a:lnTo>
                <a:lnTo>
                  <a:pt x="38840" y="27900"/>
                </a:lnTo>
                <a:lnTo>
                  <a:pt x="38850" y="27880"/>
                </a:lnTo>
                <a:lnTo>
                  <a:pt x="38850" y="27870"/>
                </a:lnTo>
                <a:lnTo>
                  <a:pt x="38850" y="27850"/>
                </a:lnTo>
                <a:lnTo>
                  <a:pt x="38860" y="27840"/>
                </a:lnTo>
                <a:lnTo>
                  <a:pt x="38860" y="27830"/>
                </a:lnTo>
                <a:lnTo>
                  <a:pt x="38870" y="27830"/>
                </a:lnTo>
                <a:lnTo>
                  <a:pt x="38880" y="27820"/>
                </a:lnTo>
                <a:lnTo>
                  <a:pt x="38890" y="27810"/>
                </a:lnTo>
                <a:lnTo>
                  <a:pt x="38890" y="27800"/>
                </a:lnTo>
                <a:lnTo>
                  <a:pt x="38900" y="27770"/>
                </a:lnTo>
                <a:lnTo>
                  <a:pt x="38900" y="27760"/>
                </a:lnTo>
                <a:lnTo>
                  <a:pt x="38910" y="27760"/>
                </a:lnTo>
                <a:lnTo>
                  <a:pt x="38910" y="27750"/>
                </a:lnTo>
                <a:lnTo>
                  <a:pt x="38920" y="27750"/>
                </a:lnTo>
                <a:lnTo>
                  <a:pt x="38930" y="27750"/>
                </a:lnTo>
                <a:lnTo>
                  <a:pt x="38960" y="27750"/>
                </a:lnTo>
                <a:lnTo>
                  <a:pt x="38970" y="27750"/>
                </a:lnTo>
                <a:lnTo>
                  <a:pt x="38990" y="27740"/>
                </a:lnTo>
                <a:lnTo>
                  <a:pt x="39020" y="27740"/>
                </a:lnTo>
                <a:lnTo>
                  <a:pt x="39030" y="27740"/>
                </a:lnTo>
                <a:lnTo>
                  <a:pt x="39040" y="27730"/>
                </a:lnTo>
                <a:lnTo>
                  <a:pt x="39070" y="27730"/>
                </a:lnTo>
                <a:lnTo>
                  <a:pt x="39110" y="27720"/>
                </a:lnTo>
                <a:lnTo>
                  <a:pt x="39100" y="27690"/>
                </a:lnTo>
                <a:lnTo>
                  <a:pt x="39090" y="27670"/>
                </a:lnTo>
                <a:lnTo>
                  <a:pt x="39090" y="27660"/>
                </a:lnTo>
                <a:lnTo>
                  <a:pt x="39080" y="27650"/>
                </a:lnTo>
                <a:lnTo>
                  <a:pt x="39060" y="27640"/>
                </a:lnTo>
                <a:lnTo>
                  <a:pt x="39060" y="27630"/>
                </a:lnTo>
                <a:lnTo>
                  <a:pt x="39050" y="27600"/>
                </a:lnTo>
                <a:lnTo>
                  <a:pt x="39050" y="27590"/>
                </a:lnTo>
                <a:lnTo>
                  <a:pt x="39050" y="27570"/>
                </a:lnTo>
                <a:lnTo>
                  <a:pt x="39050" y="27550"/>
                </a:lnTo>
                <a:lnTo>
                  <a:pt x="39050" y="27530"/>
                </a:lnTo>
                <a:lnTo>
                  <a:pt x="39050" y="27520"/>
                </a:lnTo>
                <a:lnTo>
                  <a:pt x="39040" y="27510"/>
                </a:lnTo>
                <a:lnTo>
                  <a:pt x="39030" y="27470"/>
                </a:lnTo>
                <a:lnTo>
                  <a:pt x="39020" y="27450"/>
                </a:lnTo>
                <a:lnTo>
                  <a:pt x="39010" y="27440"/>
                </a:lnTo>
                <a:lnTo>
                  <a:pt x="39000" y="27430"/>
                </a:lnTo>
                <a:lnTo>
                  <a:pt x="38970" y="27410"/>
                </a:lnTo>
                <a:lnTo>
                  <a:pt x="38960" y="27400"/>
                </a:lnTo>
                <a:lnTo>
                  <a:pt x="38950" y="27380"/>
                </a:lnTo>
                <a:lnTo>
                  <a:pt x="38940" y="27370"/>
                </a:lnTo>
                <a:lnTo>
                  <a:pt x="38940" y="27360"/>
                </a:lnTo>
                <a:lnTo>
                  <a:pt x="38930" y="27330"/>
                </a:lnTo>
                <a:lnTo>
                  <a:pt x="38930" y="27320"/>
                </a:lnTo>
                <a:lnTo>
                  <a:pt x="38910" y="27290"/>
                </a:lnTo>
                <a:lnTo>
                  <a:pt x="38900" y="27280"/>
                </a:lnTo>
                <a:lnTo>
                  <a:pt x="38890" y="27270"/>
                </a:lnTo>
                <a:lnTo>
                  <a:pt x="38880" y="27270"/>
                </a:lnTo>
                <a:lnTo>
                  <a:pt x="38870" y="27270"/>
                </a:lnTo>
                <a:lnTo>
                  <a:pt x="38850" y="27280"/>
                </a:lnTo>
                <a:lnTo>
                  <a:pt x="38850" y="27270"/>
                </a:lnTo>
                <a:lnTo>
                  <a:pt x="38840" y="27270"/>
                </a:lnTo>
                <a:lnTo>
                  <a:pt x="38830" y="27270"/>
                </a:lnTo>
                <a:lnTo>
                  <a:pt x="38830" y="27260"/>
                </a:lnTo>
                <a:lnTo>
                  <a:pt x="38810" y="27260"/>
                </a:lnTo>
                <a:lnTo>
                  <a:pt x="38800" y="27250"/>
                </a:lnTo>
                <a:lnTo>
                  <a:pt x="38790" y="27250"/>
                </a:lnTo>
                <a:lnTo>
                  <a:pt x="38790" y="27240"/>
                </a:lnTo>
                <a:lnTo>
                  <a:pt x="38790" y="27230"/>
                </a:lnTo>
                <a:lnTo>
                  <a:pt x="38790" y="27220"/>
                </a:lnTo>
                <a:lnTo>
                  <a:pt x="38790" y="27210"/>
                </a:lnTo>
                <a:lnTo>
                  <a:pt x="38800" y="27190"/>
                </a:lnTo>
                <a:lnTo>
                  <a:pt x="38800" y="27180"/>
                </a:lnTo>
                <a:lnTo>
                  <a:pt x="38790" y="27170"/>
                </a:lnTo>
                <a:lnTo>
                  <a:pt x="38800" y="27160"/>
                </a:lnTo>
                <a:lnTo>
                  <a:pt x="38800" y="27150"/>
                </a:lnTo>
                <a:lnTo>
                  <a:pt x="38810" y="27140"/>
                </a:lnTo>
                <a:lnTo>
                  <a:pt x="38810" y="27130"/>
                </a:lnTo>
                <a:lnTo>
                  <a:pt x="38820" y="27130"/>
                </a:lnTo>
                <a:lnTo>
                  <a:pt x="38820" y="27120"/>
                </a:lnTo>
                <a:lnTo>
                  <a:pt x="38810" y="27110"/>
                </a:lnTo>
                <a:lnTo>
                  <a:pt x="38810" y="27100"/>
                </a:lnTo>
                <a:lnTo>
                  <a:pt x="38790" y="27090"/>
                </a:lnTo>
                <a:lnTo>
                  <a:pt x="38780" y="27080"/>
                </a:lnTo>
                <a:lnTo>
                  <a:pt x="38770" y="27050"/>
                </a:lnTo>
                <a:lnTo>
                  <a:pt x="38770" y="27040"/>
                </a:lnTo>
                <a:lnTo>
                  <a:pt x="38770" y="27030"/>
                </a:lnTo>
                <a:lnTo>
                  <a:pt x="38770" y="27020"/>
                </a:lnTo>
                <a:lnTo>
                  <a:pt x="38770" y="27010"/>
                </a:lnTo>
                <a:lnTo>
                  <a:pt x="38770" y="27000"/>
                </a:lnTo>
                <a:lnTo>
                  <a:pt x="38770" y="26990"/>
                </a:lnTo>
                <a:lnTo>
                  <a:pt x="38770" y="26980"/>
                </a:lnTo>
                <a:lnTo>
                  <a:pt x="38760" y="26980"/>
                </a:lnTo>
                <a:lnTo>
                  <a:pt x="38750" y="26970"/>
                </a:lnTo>
                <a:lnTo>
                  <a:pt x="38740" y="26960"/>
                </a:lnTo>
                <a:lnTo>
                  <a:pt x="38740" y="26950"/>
                </a:lnTo>
                <a:lnTo>
                  <a:pt x="38740" y="26940"/>
                </a:lnTo>
                <a:lnTo>
                  <a:pt x="38730" y="26940"/>
                </a:lnTo>
                <a:lnTo>
                  <a:pt x="38730" y="26920"/>
                </a:lnTo>
                <a:lnTo>
                  <a:pt x="38730" y="26910"/>
                </a:lnTo>
                <a:lnTo>
                  <a:pt x="38710" y="26900"/>
                </a:lnTo>
                <a:lnTo>
                  <a:pt x="38710" y="26890"/>
                </a:lnTo>
                <a:lnTo>
                  <a:pt x="38700" y="26880"/>
                </a:lnTo>
                <a:lnTo>
                  <a:pt x="38700" y="26870"/>
                </a:lnTo>
                <a:lnTo>
                  <a:pt x="38700" y="26850"/>
                </a:lnTo>
                <a:lnTo>
                  <a:pt x="38700" y="26840"/>
                </a:lnTo>
                <a:lnTo>
                  <a:pt x="38690" y="26820"/>
                </a:lnTo>
                <a:lnTo>
                  <a:pt x="38680" y="26820"/>
                </a:lnTo>
                <a:lnTo>
                  <a:pt x="38680" y="26810"/>
                </a:lnTo>
                <a:lnTo>
                  <a:pt x="38690" y="26800"/>
                </a:lnTo>
                <a:lnTo>
                  <a:pt x="38690" y="26790"/>
                </a:lnTo>
                <a:lnTo>
                  <a:pt x="38700" y="26790"/>
                </a:lnTo>
                <a:lnTo>
                  <a:pt x="38720" y="26780"/>
                </a:lnTo>
                <a:lnTo>
                  <a:pt x="38730" y="26780"/>
                </a:lnTo>
                <a:lnTo>
                  <a:pt x="38740" y="26770"/>
                </a:lnTo>
                <a:lnTo>
                  <a:pt x="38750" y="26760"/>
                </a:lnTo>
                <a:lnTo>
                  <a:pt x="38760" y="26740"/>
                </a:lnTo>
                <a:lnTo>
                  <a:pt x="38770" y="26730"/>
                </a:lnTo>
                <a:lnTo>
                  <a:pt x="38770" y="26720"/>
                </a:lnTo>
                <a:lnTo>
                  <a:pt x="38780" y="26690"/>
                </a:lnTo>
                <a:lnTo>
                  <a:pt x="38780" y="26680"/>
                </a:lnTo>
                <a:lnTo>
                  <a:pt x="38780" y="26670"/>
                </a:lnTo>
                <a:lnTo>
                  <a:pt x="38790" y="26670"/>
                </a:lnTo>
                <a:lnTo>
                  <a:pt x="38800" y="26670"/>
                </a:lnTo>
                <a:lnTo>
                  <a:pt x="38810" y="26670"/>
                </a:lnTo>
                <a:lnTo>
                  <a:pt x="38820" y="26670"/>
                </a:lnTo>
                <a:lnTo>
                  <a:pt x="38840" y="26670"/>
                </a:lnTo>
                <a:lnTo>
                  <a:pt x="38850" y="26680"/>
                </a:lnTo>
                <a:lnTo>
                  <a:pt x="38860" y="26680"/>
                </a:lnTo>
                <a:lnTo>
                  <a:pt x="38880" y="26690"/>
                </a:lnTo>
                <a:lnTo>
                  <a:pt x="38890" y="26700"/>
                </a:lnTo>
                <a:lnTo>
                  <a:pt x="38900" y="26700"/>
                </a:lnTo>
                <a:lnTo>
                  <a:pt x="38910" y="26690"/>
                </a:lnTo>
                <a:lnTo>
                  <a:pt x="38920" y="26690"/>
                </a:lnTo>
                <a:lnTo>
                  <a:pt x="38930" y="26690"/>
                </a:lnTo>
                <a:lnTo>
                  <a:pt x="38930" y="26680"/>
                </a:lnTo>
                <a:lnTo>
                  <a:pt x="38950" y="26690"/>
                </a:lnTo>
                <a:lnTo>
                  <a:pt x="38950" y="26680"/>
                </a:lnTo>
                <a:lnTo>
                  <a:pt x="38960" y="26680"/>
                </a:lnTo>
                <a:lnTo>
                  <a:pt x="38960" y="26670"/>
                </a:lnTo>
                <a:lnTo>
                  <a:pt x="38970" y="26670"/>
                </a:lnTo>
                <a:lnTo>
                  <a:pt x="38970" y="26660"/>
                </a:lnTo>
                <a:lnTo>
                  <a:pt x="38980" y="26660"/>
                </a:lnTo>
                <a:lnTo>
                  <a:pt x="38990" y="26660"/>
                </a:lnTo>
                <a:lnTo>
                  <a:pt x="39000" y="26660"/>
                </a:lnTo>
                <a:lnTo>
                  <a:pt x="39010" y="26660"/>
                </a:lnTo>
                <a:lnTo>
                  <a:pt x="39020" y="26670"/>
                </a:lnTo>
                <a:lnTo>
                  <a:pt x="39030" y="26690"/>
                </a:lnTo>
                <a:lnTo>
                  <a:pt x="39040" y="26690"/>
                </a:lnTo>
                <a:lnTo>
                  <a:pt x="39050" y="26690"/>
                </a:lnTo>
                <a:lnTo>
                  <a:pt x="39070" y="26690"/>
                </a:lnTo>
                <a:lnTo>
                  <a:pt x="39070" y="26680"/>
                </a:lnTo>
                <a:lnTo>
                  <a:pt x="39080" y="26680"/>
                </a:lnTo>
                <a:lnTo>
                  <a:pt x="39080" y="26660"/>
                </a:lnTo>
                <a:lnTo>
                  <a:pt x="39090" y="26660"/>
                </a:lnTo>
                <a:lnTo>
                  <a:pt x="39090" y="26650"/>
                </a:lnTo>
                <a:lnTo>
                  <a:pt x="39100" y="26650"/>
                </a:lnTo>
                <a:lnTo>
                  <a:pt x="39120" y="26640"/>
                </a:lnTo>
                <a:lnTo>
                  <a:pt x="39160" y="26630"/>
                </a:lnTo>
                <a:lnTo>
                  <a:pt x="39170" y="26630"/>
                </a:lnTo>
                <a:lnTo>
                  <a:pt x="39180" y="26630"/>
                </a:lnTo>
                <a:lnTo>
                  <a:pt x="39180" y="26640"/>
                </a:lnTo>
                <a:lnTo>
                  <a:pt x="39190" y="26640"/>
                </a:lnTo>
                <a:lnTo>
                  <a:pt x="39190" y="26650"/>
                </a:lnTo>
                <a:lnTo>
                  <a:pt x="39200" y="26660"/>
                </a:lnTo>
                <a:lnTo>
                  <a:pt x="39210" y="26660"/>
                </a:lnTo>
                <a:lnTo>
                  <a:pt x="39220" y="26660"/>
                </a:lnTo>
                <a:lnTo>
                  <a:pt x="39230" y="26670"/>
                </a:lnTo>
                <a:lnTo>
                  <a:pt x="39240" y="26680"/>
                </a:lnTo>
                <a:lnTo>
                  <a:pt x="39250" y="26680"/>
                </a:lnTo>
                <a:lnTo>
                  <a:pt x="39250" y="26700"/>
                </a:lnTo>
                <a:lnTo>
                  <a:pt x="39250" y="26710"/>
                </a:lnTo>
                <a:lnTo>
                  <a:pt x="39260" y="26710"/>
                </a:lnTo>
                <a:lnTo>
                  <a:pt x="39260" y="26720"/>
                </a:lnTo>
                <a:lnTo>
                  <a:pt x="39270" y="26720"/>
                </a:lnTo>
                <a:lnTo>
                  <a:pt x="39270" y="26730"/>
                </a:lnTo>
                <a:lnTo>
                  <a:pt x="39280" y="26730"/>
                </a:lnTo>
                <a:lnTo>
                  <a:pt x="39290" y="26730"/>
                </a:lnTo>
                <a:lnTo>
                  <a:pt x="39300" y="26720"/>
                </a:lnTo>
                <a:lnTo>
                  <a:pt x="39310" y="26720"/>
                </a:lnTo>
                <a:lnTo>
                  <a:pt x="39320" y="26720"/>
                </a:lnTo>
                <a:lnTo>
                  <a:pt x="39340" y="26720"/>
                </a:lnTo>
                <a:lnTo>
                  <a:pt x="39350" y="26720"/>
                </a:lnTo>
                <a:lnTo>
                  <a:pt x="39360" y="26720"/>
                </a:lnTo>
                <a:lnTo>
                  <a:pt x="39370" y="26710"/>
                </a:lnTo>
                <a:lnTo>
                  <a:pt x="39380" y="26710"/>
                </a:lnTo>
                <a:lnTo>
                  <a:pt x="39390" y="26720"/>
                </a:lnTo>
                <a:lnTo>
                  <a:pt x="39400" y="26730"/>
                </a:lnTo>
                <a:lnTo>
                  <a:pt x="39410" y="26730"/>
                </a:lnTo>
                <a:lnTo>
                  <a:pt x="39430" y="26730"/>
                </a:lnTo>
                <a:lnTo>
                  <a:pt x="39440" y="26730"/>
                </a:lnTo>
                <a:lnTo>
                  <a:pt x="39460" y="26720"/>
                </a:lnTo>
                <a:lnTo>
                  <a:pt x="39510" y="26710"/>
                </a:lnTo>
                <a:lnTo>
                  <a:pt x="39570" y="26680"/>
                </a:lnTo>
                <a:lnTo>
                  <a:pt x="39610" y="26660"/>
                </a:lnTo>
                <a:lnTo>
                  <a:pt x="39770" y="26580"/>
                </a:lnTo>
                <a:lnTo>
                  <a:pt x="39830" y="26560"/>
                </a:lnTo>
                <a:lnTo>
                  <a:pt x="39870" y="26550"/>
                </a:lnTo>
                <a:lnTo>
                  <a:pt x="40000" y="26560"/>
                </a:lnTo>
                <a:lnTo>
                  <a:pt x="40030" y="26550"/>
                </a:lnTo>
                <a:lnTo>
                  <a:pt x="40060" y="26540"/>
                </a:lnTo>
                <a:lnTo>
                  <a:pt x="40080" y="26520"/>
                </a:lnTo>
                <a:lnTo>
                  <a:pt x="40120" y="26440"/>
                </a:lnTo>
                <a:lnTo>
                  <a:pt x="40130" y="26410"/>
                </a:lnTo>
                <a:lnTo>
                  <a:pt x="40160" y="26380"/>
                </a:lnTo>
                <a:lnTo>
                  <a:pt x="40190" y="26360"/>
                </a:lnTo>
                <a:lnTo>
                  <a:pt x="40210" y="26350"/>
                </a:lnTo>
                <a:lnTo>
                  <a:pt x="40300" y="26330"/>
                </a:lnTo>
                <a:lnTo>
                  <a:pt x="40310" y="26320"/>
                </a:lnTo>
                <a:lnTo>
                  <a:pt x="40340" y="26310"/>
                </a:lnTo>
                <a:lnTo>
                  <a:pt x="40370" y="26300"/>
                </a:lnTo>
                <a:lnTo>
                  <a:pt x="40390" y="26280"/>
                </a:lnTo>
                <a:lnTo>
                  <a:pt x="40410" y="26250"/>
                </a:lnTo>
                <a:lnTo>
                  <a:pt x="40420" y="26220"/>
                </a:lnTo>
                <a:lnTo>
                  <a:pt x="40490" y="25950"/>
                </a:lnTo>
                <a:lnTo>
                  <a:pt x="40520" y="25920"/>
                </a:lnTo>
                <a:lnTo>
                  <a:pt x="40590" y="25810"/>
                </a:lnTo>
                <a:lnTo>
                  <a:pt x="40620" y="25790"/>
                </a:lnTo>
                <a:lnTo>
                  <a:pt x="40680" y="25750"/>
                </a:lnTo>
                <a:lnTo>
                  <a:pt x="40770" y="25730"/>
                </a:lnTo>
                <a:lnTo>
                  <a:pt x="40800" y="25730"/>
                </a:lnTo>
                <a:lnTo>
                  <a:pt x="40830" y="25730"/>
                </a:lnTo>
                <a:lnTo>
                  <a:pt x="40880" y="25750"/>
                </a:lnTo>
                <a:lnTo>
                  <a:pt x="41000" y="25790"/>
                </a:lnTo>
                <a:lnTo>
                  <a:pt x="41120" y="25860"/>
                </a:lnTo>
                <a:lnTo>
                  <a:pt x="41180" y="25880"/>
                </a:lnTo>
                <a:lnTo>
                  <a:pt x="41230" y="25880"/>
                </a:lnTo>
                <a:lnTo>
                  <a:pt x="41290" y="25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