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Emberá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Panama • State Map | Fully Editable Vector Shape</a:t>
            </a:r>
          </a:p>
        </p:txBody>
      </p:sp>
      <p:sp>
        <p:nvSpPr>
          <p:cNvPr id="101" name="Emberá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79830" y="26190"/>
                </a:moveTo>
                <a:lnTo>
                  <a:pt x="79840" y="26190"/>
                </a:lnTo>
                <a:lnTo>
                  <a:pt x="79870" y="26200"/>
                </a:lnTo>
                <a:lnTo>
                  <a:pt x="79880" y="26200"/>
                </a:lnTo>
                <a:lnTo>
                  <a:pt x="79900" y="26220"/>
                </a:lnTo>
                <a:lnTo>
                  <a:pt x="79910" y="26230"/>
                </a:lnTo>
                <a:lnTo>
                  <a:pt x="79920" y="26270"/>
                </a:lnTo>
                <a:lnTo>
                  <a:pt x="79940" y="26290"/>
                </a:lnTo>
                <a:lnTo>
                  <a:pt x="79970" y="26340"/>
                </a:lnTo>
                <a:lnTo>
                  <a:pt x="79990" y="26360"/>
                </a:lnTo>
                <a:lnTo>
                  <a:pt x="80010" y="26370"/>
                </a:lnTo>
                <a:lnTo>
                  <a:pt x="80050" y="26410"/>
                </a:lnTo>
                <a:lnTo>
                  <a:pt x="80070" y="26420"/>
                </a:lnTo>
                <a:lnTo>
                  <a:pt x="80110" y="26440"/>
                </a:lnTo>
                <a:lnTo>
                  <a:pt x="80140" y="26460"/>
                </a:lnTo>
                <a:lnTo>
                  <a:pt x="80160" y="26480"/>
                </a:lnTo>
                <a:lnTo>
                  <a:pt x="80170" y="26510"/>
                </a:lnTo>
                <a:lnTo>
                  <a:pt x="80220" y="26600"/>
                </a:lnTo>
                <a:lnTo>
                  <a:pt x="80220" y="26630"/>
                </a:lnTo>
                <a:lnTo>
                  <a:pt x="80220" y="26660"/>
                </a:lnTo>
                <a:lnTo>
                  <a:pt x="80230" y="26750"/>
                </a:lnTo>
                <a:lnTo>
                  <a:pt x="80230" y="26780"/>
                </a:lnTo>
                <a:lnTo>
                  <a:pt x="80240" y="26800"/>
                </a:lnTo>
                <a:lnTo>
                  <a:pt x="80250" y="26820"/>
                </a:lnTo>
                <a:lnTo>
                  <a:pt x="80270" y="26840"/>
                </a:lnTo>
                <a:lnTo>
                  <a:pt x="80300" y="26860"/>
                </a:lnTo>
                <a:lnTo>
                  <a:pt x="80330" y="26880"/>
                </a:lnTo>
                <a:lnTo>
                  <a:pt x="80380" y="26940"/>
                </a:lnTo>
                <a:lnTo>
                  <a:pt x="80440" y="27000"/>
                </a:lnTo>
                <a:lnTo>
                  <a:pt x="80460" y="27030"/>
                </a:lnTo>
                <a:lnTo>
                  <a:pt x="80500" y="27060"/>
                </a:lnTo>
                <a:lnTo>
                  <a:pt x="80520" y="27070"/>
                </a:lnTo>
                <a:lnTo>
                  <a:pt x="80540" y="27080"/>
                </a:lnTo>
                <a:lnTo>
                  <a:pt x="80580" y="27080"/>
                </a:lnTo>
                <a:lnTo>
                  <a:pt x="80580" y="27160"/>
                </a:lnTo>
                <a:lnTo>
                  <a:pt x="80580" y="27180"/>
                </a:lnTo>
                <a:lnTo>
                  <a:pt x="80590" y="27190"/>
                </a:lnTo>
                <a:lnTo>
                  <a:pt x="80610" y="27210"/>
                </a:lnTo>
                <a:lnTo>
                  <a:pt x="80620" y="27220"/>
                </a:lnTo>
                <a:lnTo>
                  <a:pt x="80630" y="27220"/>
                </a:lnTo>
                <a:lnTo>
                  <a:pt x="80640" y="27220"/>
                </a:lnTo>
                <a:lnTo>
                  <a:pt x="80670" y="27220"/>
                </a:lnTo>
                <a:lnTo>
                  <a:pt x="80670" y="27260"/>
                </a:lnTo>
                <a:lnTo>
                  <a:pt x="80670" y="27270"/>
                </a:lnTo>
                <a:lnTo>
                  <a:pt x="80670" y="27280"/>
                </a:lnTo>
                <a:lnTo>
                  <a:pt x="80690" y="27290"/>
                </a:lnTo>
                <a:lnTo>
                  <a:pt x="80700" y="27310"/>
                </a:lnTo>
                <a:lnTo>
                  <a:pt x="80710" y="27320"/>
                </a:lnTo>
                <a:lnTo>
                  <a:pt x="80720" y="27320"/>
                </a:lnTo>
                <a:lnTo>
                  <a:pt x="80760" y="27320"/>
                </a:lnTo>
                <a:lnTo>
                  <a:pt x="80780" y="27340"/>
                </a:lnTo>
                <a:lnTo>
                  <a:pt x="80810" y="27390"/>
                </a:lnTo>
                <a:lnTo>
                  <a:pt x="80830" y="27430"/>
                </a:lnTo>
                <a:lnTo>
                  <a:pt x="80840" y="27450"/>
                </a:lnTo>
                <a:lnTo>
                  <a:pt x="80840" y="27520"/>
                </a:lnTo>
                <a:lnTo>
                  <a:pt x="80850" y="27540"/>
                </a:lnTo>
                <a:lnTo>
                  <a:pt x="80870" y="27600"/>
                </a:lnTo>
                <a:lnTo>
                  <a:pt x="80880" y="27620"/>
                </a:lnTo>
                <a:lnTo>
                  <a:pt x="80880" y="27650"/>
                </a:lnTo>
                <a:lnTo>
                  <a:pt x="80880" y="27760"/>
                </a:lnTo>
                <a:lnTo>
                  <a:pt x="80880" y="27790"/>
                </a:lnTo>
                <a:lnTo>
                  <a:pt x="80890" y="27810"/>
                </a:lnTo>
                <a:lnTo>
                  <a:pt x="80910" y="27860"/>
                </a:lnTo>
                <a:lnTo>
                  <a:pt x="80960" y="27960"/>
                </a:lnTo>
                <a:lnTo>
                  <a:pt x="80970" y="28000"/>
                </a:lnTo>
                <a:lnTo>
                  <a:pt x="80990" y="28030"/>
                </a:lnTo>
                <a:lnTo>
                  <a:pt x="81000" y="28050"/>
                </a:lnTo>
                <a:lnTo>
                  <a:pt x="81010" y="28060"/>
                </a:lnTo>
                <a:lnTo>
                  <a:pt x="81030" y="28070"/>
                </a:lnTo>
                <a:lnTo>
                  <a:pt x="81060" y="28090"/>
                </a:lnTo>
                <a:lnTo>
                  <a:pt x="81170" y="28100"/>
                </a:lnTo>
                <a:lnTo>
                  <a:pt x="81200" y="28110"/>
                </a:lnTo>
                <a:lnTo>
                  <a:pt x="81220" y="28120"/>
                </a:lnTo>
                <a:lnTo>
                  <a:pt x="81240" y="28130"/>
                </a:lnTo>
                <a:lnTo>
                  <a:pt x="81260" y="28150"/>
                </a:lnTo>
                <a:lnTo>
                  <a:pt x="81320" y="28240"/>
                </a:lnTo>
                <a:lnTo>
                  <a:pt x="81330" y="28270"/>
                </a:lnTo>
                <a:lnTo>
                  <a:pt x="81350" y="28350"/>
                </a:lnTo>
                <a:lnTo>
                  <a:pt x="81370" y="28460"/>
                </a:lnTo>
                <a:lnTo>
                  <a:pt x="81380" y="28520"/>
                </a:lnTo>
                <a:lnTo>
                  <a:pt x="81390" y="28550"/>
                </a:lnTo>
                <a:lnTo>
                  <a:pt x="81390" y="28580"/>
                </a:lnTo>
                <a:lnTo>
                  <a:pt x="81390" y="28650"/>
                </a:lnTo>
                <a:lnTo>
                  <a:pt x="81380" y="28680"/>
                </a:lnTo>
                <a:lnTo>
                  <a:pt x="81370" y="28710"/>
                </a:lnTo>
                <a:lnTo>
                  <a:pt x="81350" y="28770"/>
                </a:lnTo>
                <a:lnTo>
                  <a:pt x="81340" y="28810"/>
                </a:lnTo>
                <a:lnTo>
                  <a:pt x="81330" y="28840"/>
                </a:lnTo>
                <a:lnTo>
                  <a:pt x="81330" y="28880"/>
                </a:lnTo>
                <a:lnTo>
                  <a:pt x="81330" y="28910"/>
                </a:lnTo>
                <a:lnTo>
                  <a:pt x="81340" y="28950"/>
                </a:lnTo>
                <a:lnTo>
                  <a:pt x="81360" y="28970"/>
                </a:lnTo>
                <a:lnTo>
                  <a:pt x="81380" y="28990"/>
                </a:lnTo>
                <a:lnTo>
                  <a:pt x="81400" y="29000"/>
                </a:lnTo>
                <a:lnTo>
                  <a:pt x="81420" y="29000"/>
                </a:lnTo>
                <a:lnTo>
                  <a:pt x="81440" y="29000"/>
                </a:lnTo>
                <a:lnTo>
                  <a:pt x="81470" y="28990"/>
                </a:lnTo>
                <a:lnTo>
                  <a:pt x="81520" y="28960"/>
                </a:lnTo>
                <a:lnTo>
                  <a:pt x="81540" y="28940"/>
                </a:lnTo>
                <a:lnTo>
                  <a:pt x="81560" y="28920"/>
                </a:lnTo>
                <a:lnTo>
                  <a:pt x="81580" y="28890"/>
                </a:lnTo>
                <a:lnTo>
                  <a:pt x="81640" y="28840"/>
                </a:lnTo>
                <a:lnTo>
                  <a:pt x="81750" y="28760"/>
                </a:lnTo>
                <a:lnTo>
                  <a:pt x="81810" y="28720"/>
                </a:lnTo>
                <a:lnTo>
                  <a:pt x="81840" y="28700"/>
                </a:lnTo>
                <a:lnTo>
                  <a:pt x="81890" y="28650"/>
                </a:lnTo>
                <a:lnTo>
                  <a:pt x="81950" y="28610"/>
                </a:lnTo>
                <a:lnTo>
                  <a:pt x="82000" y="28570"/>
                </a:lnTo>
                <a:lnTo>
                  <a:pt x="82100" y="28490"/>
                </a:lnTo>
                <a:lnTo>
                  <a:pt x="82120" y="28470"/>
                </a:lnTo>
                <a:lnTo>
                  <a:pt x="82150" y="28460"/>
                </a:lnTo>
                <a:lnTo>
                  <a:pt x="82170" y="28460"/>
                </a:lnTo>
                <a:lnTo>
                  <a:pt x="82190" y="28460"/>
                </a:lnTo>
                <a:lnTo>
                  <a:pt x="82210" y="28460"/>
                </a:lnTo>
                <a:lnTo>
                  <a:pt x="82260" y="28490"/>
                </a:lnTo>
                <a:lnTo>
                  <a:pt x="82280" y="28510"/>
                </a:lnTo>
                <a:lnTo>
                  <a:pt x="82300" y="28530"/>
                </a:lnTo>
                <a:lnTo>
                  <a:pt x="82310" y="28540"/>
                </a:lnTo>
                <a:lnTo>
                  <a:pt x="82320" y="28570"/>
                </a:lnTo>
                <a:lnTo>
                  <a:pt x="82330" y="28600"/>
                </a:lnTo>
                <a:lnTo>
                  <a:pt x="82350" y="28690"/>
                </a:lnTo>
                <a:lnTo>
                  <a:pt x="82370" y="28750"/>
                </a:lnTo>
                <a:lnTo>
                  <a:pt x="82380" y="28830"/>
                </a:lnTo>
                <a:lnTo>
                  <a:pt x="82400" y="28870"/>
                </a:lnTo>
                <a:lnTo>
                  <a:pt x="82450" y="28980"/>
                </a:lnTo>
                <a:lnTo>
                  <a:pt x="82520" y="29120"/>
                </a:lnTo>
                <a:lnTo>
                  <a:pt x="82570" y="29210"/>
                </a:lnTo>
                <a:lnTo>
                  <a:pt x="82570" y="29240"/>
                </a:lnTo>
                <a:lnTo>
                  <a:pt x="82580" y="29280"/>
                </a:lnTo>
                <a:lnTo>
                  <a:pt x="82580" y="29410"/>
                </a:lnTo>
                <a:lnTo>
                  <a:pt x="82580" y="29480"/>
                </a:lnTo>
                <a:lnTo>
                  <a:pt x="82600" y="29540"/>
                </a:lnTo>
                <a:lnTo>
                  <a:pt x="82610" y="29570"/>
                </a:lnTo>
                <a:lnTo>
                  <a:pt x="82630" y="29590"/>
                </a:lnTo>
                <a:lnTo>
                  <a:pt x="82660" y="29640"/>
                </a:lnTo>
                <a:lnTo>
                  <a:pt x="82680" y="29670"/>
                </a:lnTo>
                <a:lnTo>
                  <a:pt x="82690" y="29700"/>
                </a:lnTo>
                <a:lnTo>
                  <a:pt x="82700" y="29820"/>
                </a:lnTo>
                <a:lnTo>
                  <a:pt x="82750" y="29990"/>
                </a:lnTo>
                <a:lnTo>
                  <a:pt x="82770" y="30120"/>
                </a:lnTo>
                <a:lnTo>
                  <a:pt x="82780" y="30150"/>
                </a:lnTo>
                <a:lnTo>
                  <a:pt x="82790" y="30170"/>
                </a:lnTo>
                <a:lnTo>
                  <a:pt x="82820" y="30210"/>
                </a:lnTo>
                <a:lnTo>
                  <a:pt x="82840" y="30230"/>
                </a:lnTo>
                <a:lnTo>
                  <a:pt x="82870" y="30250"/>
                </a:lnTo>
                <a:lnTo>
                  <a:pt x="82890" y="30270"/>
                </a:lnTo>
                <a:lnTo>
                  <a:pt x="82910" y="30310"/>
                </a:lnTo>
                <a:lnTo>
                  <a:pt x="82910" y="30330"/>
                </a:lnTo>
                <a:lnTo>
                  <a:pt x="82910" y="30390"/>
                </a:lnTo>
                <a:lnTo>
                  <a:pt x="82920" y="30420"/>
                </a:lnTo>
                <a:lnTo>
                  <a:pt x="82920" y="30440"/>
                </a:lnTo>
                <a:lnTo>
                  <a:pt x="82950" y="30520"/>
                </a:lnTo>
                <a:lnTo>
                  <a:pt x="82970" y="30570"/>
                </a:lnTo>
                <a:lnTo>
                  <a:pt x="82970" y="30600"/>
                </a:lnTo>
                <a:lnTo>
                  <a:pt x="82970" y="30670"/>
                </a:lnTo>
                <a:lnTo>
                  <a:pt x="82960" y="30770"/>
                </a:lnTo>
                <a:lnTo>
                  <a:pt x="82960" y="30800"/>
                </a:lnTo>
                <a:lnTo>
                  <a:pt x="82960" y="30830"/>
                </a:lnTo>
                <a:lnTo>
                  <a:pt x="82970" y="30860"/>
                </a:lnTo>
                <a:lnTo>
                  <a:pt x="82990" y="30880"/>
                </a:lnTo>
                <a:lnTo>
                  <a:pt x="83010" y="30900"/>
                </a:lnTo>
                <a:lnTo>
                  <a:pt x="83030" y="30910"/>
                </a:lnTo>
                <a:lnTo>
                  <a:pt x="83060" y="30910"/>
                </a:lnTo>
                <a:lnTo>
                  <a:pt x="83090" y="30910"/>
                </a:lnTo>
                <a:lnTo>
                  <a:pt x="83190" y="30910"/>
                </a:lnTo>
                <a:lnTo>
                  <a:pt x="83230" y="30910"/>
                </a:lnTo>
                <a:lnTo>
                  <a:pt x="83260" y="30920"/>
                </a:lnTo>
                <a:lnTo>
                  <a:pt x="83280" y="30920"/>
                </a:lnTo>
                <a:lnTo>
                  <a:pt x="83300" y="30940"/>
                </a:lnTo>
                <a:lnTo>
                  <a:pt x="83320" y="30950"/>
                </a:lnTo>
                <a:lnTo>
                  <a:pt x="83330" y="30970"/>
                </a:lnTo>
                <a:lnTo>
                  <a:pt x="83340" y="31000"/>
                </a:lnTo>
                <a:lnTo>
                  <a:pt x="83350" y="31030"/>
                </a:lnTo>
                <a:lnTo>
                  <a:pt x="83360" y="31170"/>
                </a:lnTo>
                <a:lnTo>
                  <a:pt x="83370" y="31200"/>
                </a:lnTo>
                <a:lnTo>
                  <a:pt x="83420" y="31350"/>
                </a:lnTo>
                <a:lnTo>
                  <a:pt x="83460" y="31420"/>
                </a:lnTo>
                <a:lnTo>
                  <a:pt x="83470" y="31450"/>
                </a:lnTo>
                <a:lnTo>
                  <a:pt x="83470" y="31480"/>
                </a:lnTo>
                <a:lnTo>
                  <a:pt x="83470" y="31590"/>
                </a:lnTo>
                <a:lnTo>
                  <a:pt x="83470" y="31620"/>
                </a:lnTo>
                <a:lnTo>
                  <a:pt x="83460" y="31660"/>
                </a:lnTo>
                <a:lnTo>
                  <a:pt x="83460" y="31680"/>
                </a:lnTo>
                <a:lnTo>
                  <a:pt x="83450" y="31700"/>
                </a:lnTo>
                <a:lnTo>
                  <a:pt x="83430" y="31720"/>
                </a:lnTo>
                <a:lnTo>
                  <a:pt x="83360" y="31760"/>
                </a:lnTo>
                <a:lnTo>
                  <a:pt x="83350" y="31780"/>
                </a:lnTo>
                <a:lnTo>
                  <a:pt x="83340" y="31800"/>
                </a:lnTo>
                <a:lnTo>
                  <a:pt x="83330" y="31810"/>
                </a:lnTo>
                <a:lnTo>
                  <a:pt x="83330" y="31840"/>
                </a:lnTo>
                <a:lnTo>
                  <a:pt x="83340" y="31860"/>
                </a:lnTo>
                <a:lnTo>
                  <a:pt x="83390" y="31940"/>
                </a:lnTo>
                <a:lnTo>
                  <a:pt x="83410" y="31960"/>
                </a:lnTo>
                <a:lnTo>
                  <a:pt x="83420" y="32000"/>
                </a:lnTo>
                <a:lnTo>
                  <a:pt x="83430" y="32110"/>
                </a:lnTo>
                <a:lnTo>
                  <a:pt x="83440" y="32150"/>
                </a:lnTo>
                <a:lnTo>
                  <a:pt x="83460" y="32210"/>
                </a:lnTo>
                <a:lnTo>
                  <a:pt x="83470" y="32240"/>
                </a:lnTo>
                <a:lnTo>
                  <a:pt x="83470" y="32280"/>
                </a:lnTo>
                <a:lnTo>
                  <a:pt x="83470" y="32350"/>
                </a:lnTo>
                <a:lnTo>
                  <a:pt x="83460" y="32390"/>
                </a:lnTo>
                <a:lnTo>
                  <a:pt x="83450" y="32450"/>
                </a:lnTo>
                <a:lnTo>
                  <a:pt x="83440" y="32490"/>
                </a:lnTo>
                <a:lnTo>
                  <a:pt x="83440" y="32520"/>
                </a:lnTo>
                <a:lnTo>
                  <a:pt x="83440" y="32560"/>
                </a:lnTo>
                <a:lnTo>
                  <a:pt x="83450" y="32590"/>
                </a:lnTo>
                <a:lnTo>
                  <a:pt x="83460" y="32620"/>
                </a:lnTo>
                <a:lnTo>
                  <a:pt x="83500" y="32680"/>
                </a:lnTo>
                <a:lnTo>
                  <a:pt x="83520" y="32720"/>
                </a:lnTo>
                <a:lnTo>
                  <a:pt x="83530" y="32740"/>
                </a:lnTo>
                <a:lnTo>
                  <a:pt x="83530" y="32760"/>
                </a:lnTo>
                <a:lnTo>
                  <a:pt x="83530" y="32790"/>
                </a:lnTo>
                <a:lnTo>
                  <a:pt x="83510" y="32840"/>
                </a:lnTo>
                <a:lnTo>
                  <a:pt x="83500" y="32870"/>
                </a:lnTo>
                <a:lnTo>
                  <a:pt x="83500" y="32980"/>
                </a:lnTo>
                <a:lnTo>
                  <a:pt x="83500" y="33060"/>
                </a:lnTo>
                <a:lnTo>
                  <a:pt x="83510" y="33170"/>
                </a:lnTo>
                <a:lnTo>
                  <a:pt x="83510" y="33260"/>
                </a:lnTo>
                <a:lnTo>
                  <a:pt x="83510" y="33320"/>
                </a:lnTo>
                <a:lnTo>
                  <a:pt x="83510" y="33430"/>
                </a:lnTo>
                <a:lnTo>
                  <a:pt x="83520" y="33590"/>
                </a:lnTo>
                <a:lnTo>
                  <a:pt x="83440" y="33660"/>
                </a:lnTo>
                <a:lnTo>
                  <a:pt x="83400" y="33690"/>
                </a:lnTo>
                <a:lnTo>
                  <a:pt x="83290" y="33750"/>
                </a:lnTo>
                <a:lnTo>
                  <a:pt x="83260" y="33770"/>
                </a:lnTo>
                <a:lnTo>
                  <a:pt x="83240" y="33780"/>
                </a:lnTo>
                <a:lnTo>
                  <a:pt x="83230" y="33780"/>
                </a:lnTo>
                <a:lnTo>
                  <a:pt x="83220" y="33800"/>
                </a:lnTo>
                <a:lnTo>
                  <a:pt x="83190" y="33850"/>
                </a:lnTo>
                <a:lnTo>
                  <a:pt x="83150" y="33910"/>
                </a:lnTo>
                <a:lnTo>
                  <a:pt x="83140" y="33930"/>
                </a:lnTo>
                <a:lnTo>
                  <a:pt x="83120" y="33950"/>
                </a:lnTo>
                <a:lnTo>
                  <a:pt x="83080" y="33970"/>
                </a:lnTo>
                <a:lnTo>
                  <a:pt x="83060" y="33980"/>
                </a:lnTo>
                <a:lnTo>
                  <a:pt x="83010" y="34030"/>
                </a:lnTo>
                <a:lnTo>
                  <a:pt x="82990" y="34040"/>
                </a:lnTo>
                <a:lnTo>
                  <a:pt x="82960" y="34050"/>
                </a:lnTo>
                <a:lnTo>
                  <a:pt x="82900" y="34070"/>
                </a:lnTo>
                <a:lnTo>
                  <a:pt x="82850" y="34090"/>
                </a:lnTo>
                <a:lnTo>
                  <a:pt x="82830" y="34100"/>
                </a:lnTo>
                <a:lnTo>
                  <a:pt x="82800" y="34100"/>
                </a:lnTo>
                <a:lnTo>
                  <a:pt x="82780" y="34100"/>
                </a:lnTo>
                <a:lnTo>
                  <a:pt x="82760" y="34100"/>
                </a:lnTo>
                <a:lnTo>
                  <a:pt x="82740" y="34090"/>
                </a:lnTo>
                <a:lnTo>
                  <a:pt x="82720" y="34080"/>
                </a:lnTo>
                <a:lnTo>
                  <a:pt x="82680" y="34050"/>
                </a:lnTo>
                <a:lnTo>
                  <a:pt x="82650" y="34020"/>
                </a:lnTo>
                <a:lnTo>
                  <a:pt x="82640" y="34000"/>
                </a:lnTo>
                <a:lnTo>
                  <a:pt x="82630" y="33980"/>
                </a:lnTo>
                <a:lnTo>
                  <a:pt x="82620" y="33960"/>
                </a:lnTo>
                <a:lnTo>
                  <a:pt x="82600" y="33890"/>
                </a:lnTo>
                <a:lnTo>
                  <a:pt x="82580" y="33840"/>
                </a:lnTo>
                <a:lnTo>
                  <a:pt x="82570" y="33810"/>
                </a:lnTo>
                <a:lnTo>
                  <a:pt x="82560" y="33700"/>
                </a:lnTo>
                <a:lnTo>
                  <a:pt x="82560" y="33680"/>
                </a:lnTo>
                <a:lnTo>
                  <a:pt x="82550" y="33660"/>
                </a:lnTo>
                <a:lnTo>
                  <a:pt x="82550" y="33650"/>
                </a:lnTo>
                <a:lnTo>
                  <a:pt x="82540" y="33650"/>
                </a:lnTo>
                <a:lnTo>
                  <a:pt x="82520" y="33650"/>
                </a:lnTo>
                <a:lnTo>
                  <a:pt x="82470" y="33660"/>
                </a:lnTo>
                <a:lnTo>
                  <a:pt x="82450" y="33670"/>
                </a:lnTo>
                <a:lnTo>
                  <a:pt x="82420" y="33670"/>
                </a:lnTo>
                <a:lnTo>
                  <a:pt x="82320" y="33680"/>
                </a:lnTo>
                <a:lnTo>
                  <a:pt x="82270" y="33680"/>
                </a:lnTo>
                <a:lnTo>
                  <a:pt x="82250" y="33690"/>
                </a:lnTo>
                <a:lnTo>
                  <a:pt x="82190" y="33710"/>
                </a:lnTo>
                <a:lnTo>
                  <a:pt x="82170" y="33720"/>
                </a:lnTo>
                <a:lnTo>
                  <a:pt x="82110" y="33730"/>
                </a:lnTo>
                <a:lnTo>
                  <a:pt x="82090" y="33740"/>
                </a:lnTo>
                <a:lnTo>
                  <a:pt x="82070" y="33750"/>
                </a:lnTo>
                <a:lnTo>
                  <a:pt x="82050" y="33760"/>
                </a:lnTo>
                <a:lnTo>
                  <a:pt x="82040" y="33780"/>
                </a:lnTo>
                <a:lnTo>
                  <a:pt x="82030" y="33800"/>
                </a:lnTo>
                <a:lnTo>
                  <a:pt x="82020" y="33820"/>
                </a:lnTo>
                <a:lnTo>
                  <a:pt x="82020" y="33850"/>
                </a:lnTo>
                <a:lnTo>
                  <a:pt x="82020" y="33950"/>
                </a:lnTo>
                <a:lnTo>
                  <a:pt x="82020" y="34010"/>
                </a:lnTo>
                <a:lnTo>
                  <a:pt x="82010" y="34030"/>
                </a:lnTo>
                <a:lnTo>
                  <a:pt x="82010" y="34050"/>
                </a:lnTo>
                <a:lnTo>
                  <a:pt x="81990" y="34070"/>
                </a:lnTo>
                <a:lnTo>
                  <a:pt x="81980" y="34080"/>
                </a:lnTo>
                <a:lnTo>
                  <a:pt x="81970" y="34090"/>
                </a:lnTo>
                <a:lnTo>
                  <a:pt x="81950" y="34100"/>
                </a:lnTo>
                <a:lnTo>
                  <a:pt x="81920" y="34110"/>
                </a:lnTo>
                <a:lnTo>
                  <a:pt x="81900" y="34120"/>
                </a:lnTo>
                <a:lnTo>
                  <a:pt x="81880" y="34140"/>
                </a:lnTo>
                <a:lnTo>
                  <a:pt x="81850" y="34160"/>
                </a:lnTo>
                <a:lnTo>
                  <a:pt x="81830" y="34180"/>
                </a:lnTo>
                <a:lnTo>
                  <a:pt x="81810" y="34210"/>
                </a:lnTo>
                <a:lnTo>
                  <a:pt x="81780" y="34230"/>
                </a:lnTo>
                <a:lnTo>
                  <a:pt x="81770" y="34240"/>
                </a:lnTo>
                <a:lnTo>
                  <a:pt x="81750" y="34240"/>
                </a:lnTo>
                <a:lnTo>
                  <a:pt x="81710" y="34250"/>
                </a:lnTo>
                <a:lnTo>
                  <a:pt x="81690" y="34240"/>
                </a:lnTo>
                <a:lnTo>
                  <a:pt x="81680" y="34240"/>
                </a:lnTo>
                <a:lnTo>
                  <a:pt x="81670" y="34230"/>
                </a:lnTo>
                <a:lnTo>
                  <a:pt x="81660" y="34210"/>
                </a:lnTo>
                <a:lnTo>
                  <a:pt x="81660" y="34190"/>
                </a:lnTo>
                <a:lnTo>
                  <a:pt x="81650" y="34130"/>
                </a:lnTo>
                <a:lnTo>
                  <a:pt x="81650" y="34100"/>
                </a:lnTo>
                <a:lnTo>
                  <a:pt x="81640" y="34080"/>
                </a:lnTo>
                <a:lnTo>
                  <a:pt x="81620" y="34030"/>
                </a:lnTo>
                <a:lnTo>
                  <a:pt x="81600" y="33940"/>
                </a:lnTo>
                <a:lnTo>
                  <a:pt x="81570" y="33880"/>
                </a:lnTo>
                <a:lnTo>
                  <a:pt x="81550" y="33800"/>
                </a:lnTo>
                <a:lnTo>
                  <a:pt x="81520" y="33750"/>
                </a:lnTo>
                <a:lnTo>
                  <a:pt x="81500" y="33710"/>
                </a:lnTo>
                <a:lnTo>
                  <a:pt x="81470" y="33650"/>
                </a:lnTo>
                <a:lnTo>
                  <a:pt x="81470" y="33630"/>
                </a:lnTo>
                <a:lnTo>
                  <a:pt x="81460" y="33600"/>
                </a:lnTo>
                <a:lnTo>
                  <a:pt x="81460" y="33500"/>
                </a:lnTo>
                <a:lnTo>
                  <a:pt x="81450" y="33470"/>
                </a:lnTo>
                <a:lnTo>
                  <a:pt x="81450" y="33450"/>
                </a:lnTo>
                <a:lnTo>
                  <a:pt x="81420" y="33390"/>
                </a:lnTo>
                <a:lnTo>
                  <a:pt x="81410" y="33370"/>
                </a:lnTo>
                <a:lnTo>
                  <a:pt x="81410" y="33320"/>
                </a:lnTo>
                <a:lnTo>
                  <a:pt x="81410" y="33180"/>
                </a:lnTo>
                <a:lnTo>
                  <a:pt x="81400" y="33160"/>
                </a:lnTo>
                <a:lnTo>
                  <a:pt x="81400" y="33140"/>
                </a:lnTo>
                <a:lnTo>
                  <a:pt x="81390" y="33130"/>
                </a:lnTo>
                <a:lnTo>
                  <a:pt x="81380" y="33120"/>
                </a:lnTo>
                <a:lnTo>
                  <a:pt x="81360" y="33120"/>
                </a:lnTo>
                <a:lnTo>
                  <a:pt x="81340" y="33120"/>
                </a:lnTo>
                <a:lnTo>
                  <a:pt x="81330" y="33130"/>
                </a:lnTo>
                <a:lnTo>
                  <a:pt x="81300" y="33170"/>
                </a:lnTo>
                <a:lnTo>
                  <a:pt x="81280" y="33180"/>
                </a:lnTo>
                <a:lnTo>
                  <a:pt x="81270" y="33190"/>
                </a:lnTo>
                <a:lnTo>
                  <a:pt x="81240" y="33200"/>
                </a:lnTo>
                <a:lnTo>
                  <a:pt x="81220" y="33200"/>
                </a:lnTo>
                <a:lnTo>
                  <a:pt x="81200" y="33200"/>
                </a:lnTo>
                <a:lnTo>
                  <a:pt x="81190" y="33190"/>
                </a:lnTo>
                <a:lnTo>
                  <a:pt x="81170" y="33180"/>
                </a:lnTo>
                <a:lnTo>
                  <a:pt x="81130" y="33150"/>
                </a:lnTo>
                <a:lnTo>
                  <a:pt x="81100" y="33130"/>
                </a:lnTo>
                <a:lnTo>
                  <a:pt x="81070" y="33090"/>
                </a:lnTo>
                <a:lnTo>
                  <a:pt x="81050" y="33080"/>
                </a:lnTo>
                <a:lnTo>
                  <a:pt x="81000" y="33060"/>
                </a:lnTo>
                <a:lnTo>
                  <a:pt x="80980" y="33050"/>
                </a:lnTo>
                <a:lnTo>
                  <a:pt x="80960" y="33040"/>
                </a:lnTo>
                <a:lnTo>
                  <a:pt x="80950" y="33020"/>
                </a:lnTo>
                <a:lnTo>
                  <a:pt x="80930" y="32990"/>
                </a:lnTo>
                <a:lnTo>
                  <a:pt x="80880" y="32960"/>
                </a:lnTo>
                <a:lnTo>
                  <a:pt x="80860" y="32940"/>
                </a:lnTo>
                <a:lnTo>
                  <a:pt x="80810" y="32890"/>
                </a:lnTo>
                <a:lnTo>
                  <a:pt x="80750" y="32820"/>
                </a:lnTo>
                <a:lnTo>
                  <a:pt x="80730" y="32800"/>
                </a:lnTo>
                <a:lnTo>
                  <a:pt x="80710" y="32790"/>
                </a:lnTo>
                <a:lnTo>
                  <a:pt x="80640" y="32780"/>
                </a:lnTo>
                <a:lnTo>
                  <a:pt x="80590" y="32750"/>
                </a:lnTo>
                <a:lnTo>
                  <a:pt x="80560" y="32750"/>
                </a:lnTo>
                <a:lnTo>
                  <a:pt x="80480" y="32740"/>
                </a:lnTo>
                <a:lnTo>
                  <a:pt x="80460" y="32730"/>
                </a:lnTo>
                <a:lnTo>
                  <a:pt x="80420" y="32720"/>
                </a:lnTo>
                <a:lnTo>
                  <a:pt x="80410" y="32710"/>
                </a:lnTo>
                <a:lnTo>
                  <a:pt x="80390" y="32710"/>
                </a:lnTo>
                <a:lnTo>
                  <a:pt x="80370" y="32720"/>
                </a:lnTo>
                <a:lnTo>
                  <a:pt x="80300" y="32750"/>
                </a:lnTo>
                <a:lnTo>
                  <a:pt x="80250" y="32780"/>
                </a:lnTo>
                <a:lnTo>
                  <a:pt x="80190" y="32800"/>
                </a:lnTo>
                <a:lnTo>
                  <a:pt x="80130" y="32830"/>
                </a:lnTo>
                <a:lnTo>
                  <a:pt x="80070" y="32850"/>
                </a:lnTo>
                <a:lnTo>
                  <a:pt x="80020" y="32880"/>
                </a:lnTo>
                <a:lnTo>
                  <a:pt x="79990" y="32890"/>
                </a:lnTo>
                <a:lnTo>
                  <a:pt x="79890" y="32930"/>
                </a:lnTo>
                <a:lnTo>
                  <a:pt x="79850" y="32940"/>
                </a:lnTo>
                <a:lnTo>
                  <a:pt x="79800" y="32860"/>
                </a:lnTo>
                <a:lnTo>
                  <a:pt x="79790" y="32840"/>
                </a:lnTo>
                <a:lnTo>
                  <a:pt x="79760" y="32810"/>
                </a:lnTo>
                <a:lnTo>
                  <a:pt x="79740" y="32800"/>
                </a:lnTo>
                <a:lnTo>
                  <a:pt x="79710" y="32780"/>
                </a:lnTo>
                <a:lnTo>
                  <a:pt x="79690" y="32770"/>
                </a:lnTo>
                <a:lnTo>
                  <a:pt x="79640" y="32730"/>
                </a:lnTo>
                <a:lnTo>
                  <a:pt x="79600" y="32710"/>
                </a:lnTo>
                <a:lnTo>
                  <a:pt x="79560" y="32690"/>
                </a:lnTo>
                <a:lnTo>
                  <a:pt x="79480" y="32640"/>
                </a:lnTo>
                <a:lnTo>
                  <a:pt x="79460" y="32610"/>
                </a:lnTo>
                <a:lnTo>
                  <a:pt x="79430" y="32580"/>
                </a:lnTo>
                <a:lnTo>
                  <a:pt x="79390" y="32530"/>
                </a:lnTo>
                <a:lnTo>
                  <a:pt x="79380" y="32510"/>
                </a:lnTo>
                <a:lnTo>
                  <a:pt x="79370" y="32470"/>
                </a:lnTo>
                <a:lnTo>
                  <a:pt x="79350" y="32450"/>
                </a:lnTo>
                <a:lnTo>
                  <a:pt x="79340" y="32430"/>
                </a:lnTo>
                <a:lnTo>
                  <a:pt x="79290" y="32380"/>
                </a:lnTo>
                <a:lnTo>
                  <a:pt x="79220" y="32310"/>
                </a:lnTo>
                <a:lnTo>
                  <a:pt x="79180" y="32280"/>
                </a:lnTo>
                <a:lnTo>
                  <a:pt x="79150" y="32260"/>
                </a:lnTo>
                <a:lnTo>
                  <a:pt x="79130" y="32230"/>
                </a:lnTo>
                <a:lnTo>
                  <a:pt x="79080" y="32190"/>
                </a:lnTo>
                <a:lnTo>
                  <a:pt x="79060" y="32170"/>
                </a:lnTo>
                <a:lnTo>
                  <a:pt x="79050" y="32160"/>
                </a:lnTo>
                <a:lnTo>
                  <a:pt x="79010" y="32100"/>
                </a:lnTo>
                <a:lnTo>
                  <a:pt x="79000" y="32080"/>
                </a:lnTo>
                <a:lnTo>
                  <a:pt x="78990" y="32040"/>
                </a:lnTo>
                <a:lnTo>
                  <a:pt x="78960" y="31990"/>
                </a:lnTo>
                <a:lnTo>
                  <a:pt x="78930" y="31960"/>
                </a:lnTo>
                <a:lnTo>
                  <a:pt x="78880" y="31910"/>
                </a:lnTo>
                <a:lnTo>
                  <a:pt x="78870" y="31890"/>
                </a:lnTo>
                <a:lnTo>
                  <a:pt x="78810" y="31800"/>
                </a:lnTo>
                <a:lnTo>
                  <a:pt x="78800" y="31760"/>
                </a:lnTo>
                <a:lnTo>
                  <a:pt x="78770" y="31700"/>
                </a:lnTo>
                <a:lnTo>
                  <a:pt x="78750" y="31660"/>
                </a:lnTo>
                <a:lnTo>
                  <a:pt x="78720" y="31610"/>
                </a:lnTo>
                <a:lnTo>
                  <a:pt x="78700" y="31570"/>
                </a:lnTo>
                <a:lnTo>
                  <a:pt x="78660" y="31500"/>
                </a:lnTo>
                <a:lnTo>
                  <a:pt x="78600" y="31410"/>
                </a:lnTo>
                <a:lnTo>
                  <a:pt x="78540" y="31340"/>
                </a:lnTo>
                <a:lnTo>
                  <a:pt x="78510" y="31300"/>
                </a:lnTo>
                <a:lnTo>
                  <a:pt x="78500" y="31280"/>
                </a:lnTo>
                <a:lnTo>
                  <a:pt x="78490" y="31260"/>
                </a:lnTo>
                <a:lnTo>
                  <a:pt x="78490" y="31240"/>
                </a:lnTo>
                <a:lnTo>
                  <a:pt x="78490" y="31170"/>
                </a:lnTo>
                <a:lnTo>
                  <a:pt x="78490" y="31150"/>
                </a:lnTo>
                <a:lnTo>
                  <a:pt x="78480" y="31130"/>
                </a:lnTo>
                <a:lnTo>
                  <a:pt x="78470" y="31110"/>
                </a:lnTo>
                <a:lnTo>
                  <a:pt x="78420" y="31020"/>
                </a:lnTo>
                <a:lnTo>
                  <a:pt x="78410" y="31000"/>
                </a:lnTo>
                <a:lnTo>
                  <a:pt x="78410" y="30980"/>
                </a:lnTo>
                <a:lnTo>
                  <a:pt x="78400" y="30930"/>
                </a:lnTo>
                <a:lnTo>
                  <a:pt x="78400" y="30780"/>
                </a:lnTo>
                <a:lnTo>
                  <a:pt x="78400" y="30760"/>
                </a:lnTo>
                <a:lnTo>
                  <a:pt x="78390" y="30730"/>
                </a:lnTo>
                <a:lnTo>
                  <a:pt x="78370" y="30680"/>
                </a:lnTo>
                <a:lnTo>
                  <a:pt x="78350" y="30640"/>
                </a:lnTo>
                <a:lnTo>
                  <a:pt x="78320" y="30580"/>
                </a:lnTo>
                <a:lnTo>
                  <a:pt x="78310" y="30520"/>
                </a:lnTo>
                <a:lnTo>
                  <a:pt x="78300" y="30500"/>
                </a:lnTo>
                <a:lnTo>
                  <a:pt x="78290" y="30480"/>
                </a:lnTo>
                <a:lnTo>
                  <a:pt x="78280" y="30470"/>
                </a:lnTo>
                <a:lnTo>
                  <a:pt x="78240" y="30430"/>
                </a:lnTo>
                <a:lnTo>
                  <a:pt x="78230" y="30420"/>
                </a:lnTo>
                <a:lnTo>
                  <a:pt x="78220" y="30360"/>
                </a:lnTo>
                <a:lnTo>
                  <a:pt x="78200" y="30340"/>
                </a:lnTo>
                <a:lnTo>
                  <a:pt x="78190" y="30320"/>
                </a:lnTo>
                <a:lnTo>
                  <a:pt x="78130" y="30250"/>
                </a:lnTo>
                <a:lnTo>
                  <a:pt x="78110" y="30230"/>
                </a:lnTo>
                <a:lnTo>
                  <a:pt x="78100" y="30210"/>
                </a:lnTo>
                <a:lnTo>
                  <a:pt x="78090" y="30190"/>
                </a:lnTo>
                <a:lnTo>
                  <a:pt x="78090" y="30160"/>
                </a:lnTo>
                <a:lnTo>
                  <a:pt x="78090" y="30110"/>
                </a:lnTo>
                <a:lnTo>
                  <a:pt x="78090" y="30010"/>
                </a:lnTo>
                <a:lnTo>
                  <a:pt x="78090" y="29960"/>
                </a:lnTo>
                <a:lnTo>
                  <a:pt x="78090" y="29940"/>
                </a:lnTo>
                <a:lnTo>
                  <a:pt x="78080" y="29920"/>
                </a:lnTo>
                <a:lnTo>
                  <a:pt x="78070" y="29910"/>
                </a:lnTo>
                <a:lnTo>
                  <a:pt x="78060" y="29900"/>
                </a:lnTo>
                <a:lnTo>
                  <a:pt x="78050" y="29890"/>
                </a:lnTo>
                <a:lnTo>
                  <a:pt x="78030" y="29890"/>
                </a:lnTo>
                <a:lnTo>
                  <a:pt x="78000" y="29890"/>
                </a:lnTo>
                <a:lnTo>
                  <a:pt x="77980" y="29890"/>
                </a:lnTo>
                <a:lnTo>
                  <a:pt x="77960" y="29900"/>
                </a:lnTo>
                <a:lnTo>
                  <a:pt x="77910" y="29920"/>
                </a:lnTo>
                <a:lnTo>
                  <a:pt x="77890" y="29930"/>
                </a:lnTo>
                <a:lnTo>
                  <a:pt x="77870" y="29930"/>
                </a:lnTo>
                <a:lnTo>
                  <a:pt x="77820" y="29930"/>
                </a:lnTo>
                <a:lnTo>
                  <a:pt x="77800" y="29930"/>
                </a:lnTo>
                <a:lnTo>
                  <a:pt x="77780" y="29920"/>
                </a:lnTo>
                <a:lnTo>
                  <a:pt x="77760" y="29910"/>
                </a:lnTo>
                <a:lnTo>
                  <a:pt x="77750" y="29890"/>
                </a:lnTo>
                <a:lnTo>
                  <a:pt x="77740" y="29860"/>
                </a:lnTo>
                <a:lnTo>
                  <a:pt x="77720" y="29820"/>
                </a:lnTo>
                <a:lnTo>
                  <a:pt x="77690" y="29770"/>
                </a:lnTo>
                <a:lnTo>
                  <a:pt x="77680" y="29700"/>
                </a:lnTo>
                <a:lnTo>
                  <a:pt x="77650" y="29650"/>
                </a:lnTo>
                <a:lnTo>
                  <a:pt x="77630" y="29610"/>
                </a:lnTo>
                <a:lnTo>
                  <a:pt x="77600" y="29560"/>
                </a:lnTo>
                <a:lnTo>
                  <a:pt x="77590" y="29520"/>
                </a:lnTo>
                <a:lnTo>
                  <a:pt x="77560" y="29460"/>
                </a:lnTo>
                <a:lnTo>
                  <a:pt x="77540" y="29380"/>
                </a:lnTo>
                <a:lnTo>
                  <a:pt x="77510" y="29320"/>
                </a:lnTo>
                <a:lnTo>
                  <a:pt x="77500" y="29280"/>
                </a:lnTo>
                <a:lnTo>
                  <a:pt x="77470" y="29230"/>
                </a:lnTo>
                <a:lnTo>
                  <a:pt x="77460" y="29210"/>
                </a:lnTo>
                <a:lnTo>
                  <a:pt x="77460" y="29190"/>
                </a:lnTo>
                <a:lnTo>
                  <a:pt x="77460" y="29140"/>
                </a:lnTo>
                <a:lnTo>
                  <a:pt x="77460" y="29090"/>
                </a:lnTo>
                <a:lnTo>
                  <a:pt x="77470" y="29070"/>
                </a:lnTo>
                <a:lnTo>
                  <a:pt x="77470" y="29050"/>
                </a:lnTo>
                <a:lnTo>
                  <a:pt x="77480" y="29030"/>
                </a:lnTo>
                <a:lnTo>
                  <a:pt x="77510" y="28980"/>
                </a:lnTo>
                <a:lnTo>
                  <a:pt x="77530" y="28960"/>
                </a:lnTo>
                <a:lnTo>
                  <a:pt x="77570" y="28910"/>
                </a:lnTo>
                <a:lnTo>
                  <a:pt x="77590" y="28880"/>
                </a:lnTo>
                <a:lnTo>
                  <a:pt x="77630" y="28800"/>
                </a:lnTo>
                <a:lnTo>
                  <a:pt x="77630" y="28790"/>
                </a:lnTo>
                <a:lnTo>
                  <a:pt x="77630" y="28770"/>
                </a:lnTo>
                <a:lnTo>
                  <a:pt x="77620" y="28750"/>
                </a:lnTo>
                <a:lnTo>
                  <a:pt x="77600" y="28730"/>
                </a:lnTo>
                <a:lnTo>
                  <a:pt x="77560" y="28700"/>
                </a:lnTo>
                <a:lnTo>
                  <a:pt x="77530" y="28680"/>
                </a:lnTo>
                <a:lnTo>
                  <a:pt x="77490" y="28660"/>
                </a:lnTo>
                <a:lnTo>
                  <a:pt x="77470" y="28650"/>
                </a:lnTo>
                <a:lnTo>
                  <a:pt x="77450" y="28630"/>
                </a:lnTo>
                <a:lnTo>
                  <a:pt x="77450" y="28610"/>
                </a:lnTo>
                <a:lnTo>
                  <a:pt x="77440" y="28590"/>
                </a:lnTo>
                <a:lnTo>
                  <a:pt x="77440" y="28560"/>
                </a:lnTo>
                <a:lnTo>
                  <a:pt x="77480" y="28520"/>
                </a:lnTo>
                <a:lnTo>
                  <a:pt x="77500" y="28490"/>
                </a:lnTo>
                <a:lnTo>
                  <a:pt x="77510" y="28450"/>
                </a:lnTo>
                <a:lnTo>
                  <a:pt x="77570" y="28330"/>
                </a:lnTo>
                <a:lnTo>
                  <a:pt x="77590" y="28300"/>
                </a:lnTo>
                <a:lnTo>
                  <a:pt x="77610" y="28280"/>
                </a:lnTo>
                <a:lnTo>
                  <a:pt x="77620" y="28270"/>
                </a:lnTo>
                <a:lnTo>
                  <a:pt x="77630" y="28260"/>
                </a:lnTo>
                <a:lnTo>
                  <a:pt x="77650" y="28260"/>
                </a:lnTo>
                <a:lnTo>
                  <a:pt x="77700" y="28250"/>
                </a:lnTo>
                <a:lnTo>
                  <a:pt x="78010" y="28250"/>
                </a:lnTo>
                <a:lnTo>
                  <a:pt x="78050" y="28250"/>
                </a:lnTo>
                <a:lnTo>
                  <a:pt x="78070" y="28250"/>
                </a:lnTo>
                <a:lnTo>
                  <a:pt x="78090" y="28240"/>
                </a:lnTo>
                <a:lnTo>
                  <a:pt x="78100" y="28230"/>
                </a:lnTo>
                <a:lnTo>
                  <a:pt x="78150" y="28140"/>
                </a:lnTo>
                <a:lnTo>
                  <a:pt x="78160" y="28130"/>
                </a:lnTo>
                <a:lnTo>
                  <a:pt x="78170" y="28120"/>
                </a:lnTo>
                <a:lnTo>
                  <a:pt x="78230" y="28080"/>
                </a:lnTo>
                <a:lnTo>
                  <a:pt x="78270" y="28050"/>
                </a:lnTo>
                <a:lnTo>
                  <a:pt x="78300" y="28010"/>
                </a:lnTo>
                <a:lnTo>
                  <a:pt x="78320" y="27990"/>
                </a:lnTo>
                <a:lnTo>
                  <a:pt x="78340" y="27960"/>
                </a:lnTo>
                <a:lnTo>
                  <a:pt x="78350" y="27950"/>
                </a:lnTo>
                <a:lnTo>
                  <a:pt x="78360" y="27940"/>
                </a:lnTo>
                <a:lnTo>
                  <a:pt x="78370" y="27930"/>
                </a:lnTo>
                <a:lnTo>
                  <a:pt x="78440" y="27920"/>
                </a:lnTo>
                <a:lnTo>
                  <a:pt x="78460" y="27920"/>
                </a:lnTo>
                <a:lnTo>
                  <a:pt x="78510" y="27890"/>
                </a:lnTo>
                <a:lnTo>
                  <a:pt x="78570" y="27870"/>
                </a:lnTo>
                <a:lnTo>
                  <a:pt x="78590" y="27860"/>
                </a:lnTo>
                <a:lnTo>
                  <a:pt x="78620" y="27830"/>
                </a:lnTo>
                <a:lnTo>
                  <a:pt x="78680" y="27770"/>
                </a:lnTo>
                <a:lnTo>
                  <a:pt x="78930" y="27900"/>
                </a:lnTo>
                <a:lnTo>
                  <a:pt x="78950" y="27910"/>
                </a:lnTo>
                <a:lnTo>
                  <a:pt x="78980" y="27920"/>
                </a:lnTo>
                <a:lnTo>
                  <a:pt x="79050" y="27930"/>
                </a:lnTo>
                <a:lnTo>
                  <a:pt x="79080" y="27940"/>
                </a:lnTo>
                <a:lnTo>
                  <a:pt x="79130" y="27960"/>
                </a:lnTo>
                <a:lnTo>
                  <a:pt x="79160" y="27970"/>
                </a:lnTo>
                <a:lnTo>
                  <a:pt x="79200" y="27970"/>
                </a:lnTo>
                <a:lnTo>
                  <a:pt x="79290" y="27970"/>
                </a:lnTo>
                <a:lnTo>
                  <a:pt x="79350" y="27970"/>
                </a:lnTo>
                <a:lnTo>
                  <a:pt x="79370" y="27960"/>
                </a:lnTo>
                <a:lnTo>
                  <a:pt x="79390" y="27950"/>
                </a:lnTo>
                <a:lnTo>
                  <a:pt x="79400" y="27940"/>
                </a:lnTo>
                <a:lnTo>
                  <a:pt x="79410" y="27920"/>
                </a:lnTo>
                <a:lnTo>
                  <a:pt x="79450" y="27810"/>
                </a:lnTo>
                <a:lnTo>
                  <a:pt x="79470" y="27790"/>
                </a:lnTo>
                <a:lnTo>
                  <a:pt x="79530" y="27710"/>
                </a:lnTo>
                <a:lnTo>
                  <a:pt x="79540" y="27690"/>
                </a:lnTo>
                <a:lnTo>
                  <a:pt x="79540" y="27660"/>
                </a:lnTo>
                <a:lnTo>
                  <a:pt x="79540" y="27630"/>
                </a:lnTo>
                <a:lnTo>
                  <a:pt x="79530" y="27600"/>
                </a:lnTo>
                <a:lnTo>
                  <a:pt x="79500" y="27570"/>
                </a:lnTo>
                <a:lnTo>
                  <a:pt x="79480" y="27530"/>
                </a:lnTo>
                <a:lnTo>
                  <a:pt x="79430" y="27470"/>
                </a:lnTo>
                <a:lnTo>
                  <a:pt x="79410" y="27460"/>
                </a:lnTo>
                <a:lnTo>
                  <a:pt x="79400" y="27430"/>
                </a:lnTo>
                <a:lnTo>
                  <a:pt x="79390" y="27410"/>
                </a:lnTo>
                <a:lnTo>
                  <a:pt x="79380" y="27380"/>
                </a:lnTo>
                <a:lnTo>
                  <a:pt x="79380" y="27350"/>
                </a:lnTo>
                <a:lnTo>
                  <a:pt x="79390" y="27320"/>
                </a:lnTo>
                <a:lnTo>
                  <a:pt x="79420" y="27190"/>
                </a:lnTo>
                <a:lnTo>
                  <a:pt x="79430" y="27120"/>
                </a:lnTo>
                <a:lnTo>
                  <a:pt x="79430" y="27090"/>
                </a:lnTo>
                <a:lnTo>
                  <a:pt x="79320" y="26990"/>
                </a:lnTo>
                <a:lnTo>
                  <a:pt x="79280" y="26950"/>
                </a:lnTo>
                <a:lnTo>
                  <a:pt x="79260" y="26940"/>
                </a:lnTo>
                <a:lnTo>
                  <a:pt x="79140" y="26920"/>
                </a:lnTo>
                <a:lnTo>
                  <a:pt x="79070" y="26900"/>
                </a:lnTo>
                <a:lnTo>
                  <a:pt x="79040" y="26880"/>
                </a:lnTo>
                <a:lnTo>
                  <a:pt x="79030" y="26870"/>
                </a:lnTo>
                <a:lnTo>
                  <a:pt x="79020" y="26850"/>
                </a:lnTo>
                <a:lnTo>
                  <a:pt x="79020" y="26840"/>
                </a:lnTo>
                <a:lnTo>
                  <a:pt x="79050" y="26800"/>
                </a:lnTo>
                <a:lnTo>
                  <a:pt x="79060" y="26780"/>
                </a:lnTo>
                <a:lnTo>
                  <a:pt x="79060" y="26730"/>
                </a:lnTo>
                <a:lnTo>
                  <a:pt x="79050" y="26680"/>
                </a:lnTo>
                <a:lnTo>
                  <a:pt x="79200" y="26600"/>
                </a:lnTo>
                <a:lnTo>
                  <a:pt x="79260" y="26560"/>
                </a:lnTo>
                <a:lnTo>
                  <a:pt x="79300" y="26530"/>
                </a:lnTo>
                <a:lnTo>
                  <a:pt x="79340" y="26500"/>
                </a:lnTo>
                <a:lnTo>
                  <a:pt x="79360" y="26490"/>
                </a:lnTo>
                <a:lnTo>
                  <a:pt x="79410" y="26470"/>
                </a:lnTo>
                <a:lnTo>
                  <a:pt x="79440" y="26450"/>
                </a:lnTo>
                <a:lnTo>
                  <a:pt x="79470" y="26440"/>
                </a:lnTo>
                <a:lnTo>
                  <a:pt x="79500" y="26440"/>
                </a:lnTo>
                <a:lnTo>
                  <a:pt x="79550" y="26450"/>
                </a:lnTo>
                <a:lnTo>
                  <a:pt x="79570" y="26440"/>
                </a:lnTo>
                <a:lnTo>
                  <a:pt x="79610" y="26430"/>
                </a:lnTo>
                <a:lnTo>
                  <a:pt x="79630" y="26420"/>
                </a:lnTo>
                <a:lnTo>
                  <a:pt x="79640" y="26410"/>
                </a:lnTo>
                <a:lnTo>
                  <a:pt x="79700" y="26320"/>
                </a:lnTo>
                <a:lnTo>
                  <a:pt x="79720" y="26290"/>
                </a:lnTo>
                <a:lnTo>
                  <a:pt x="79750" y="26230"/>
                </a:lnTo>
                <a:lnTo>
                  <a:pt x="79770" y="26210"/>
                </a:lnTo>
                <a:lnTo>
                  <a:pt x="79800" y="26200"/>
                </a:lnTo>
                <a:lnTo>
                  <a:pt x="79830" y="26190"/>
                </a:lnTo>
                <a:close/>
                <a:moveTo>
                  <a:pt x="90810" y="19360"/>
                </a:moveTo>
                <a:lnTo>
                  <a:pt x="90700" y="19480"/>
                </a:lnTo>
                <a:lnTo>
                  <a:pt x="90570" y="19940"/>
                </a:lnTo>
                <a:lnTo>
                  <a:pt x="90570" y="20300"/>
                </a:lnTo>
                <a:lnTo>
                  <a:pt x="90710" y="20390"/>
                </a:lnTo>
                <a:lnTo>
                  <a:pt x="91180" y="20350"/>
                </a:lnTo>
                <a:lnTo>
                  <a:pt x="91440" y="20440"/>
                </a:lnTo>
                <a:lnTo>
                  <a:pt x="91600" y="20570"/>
                </a:lnTo>
                <a:lnTo>
                  <a:pt x="91860" y="21010"/>
                </a:lnTo>
                <a:lnTo>
                  <a:pt x="92080" y="21550"/>
                </a:lnTo>
                <a:lnTo>
                  <a:pt x="92210" y="22630"/>
                </a:lnTo>
                <a:lnTo>
                  <a:pt x="92340" y="23180"/>
                </a:lnTo>
                <a:lnTo>
                  <a:pt x="92520" y="23450"/>
                </a:lnTo>
                <a:lnTo>
                  <a:pt x="92710" y="23530"/>
                </a:lnTo>
                <a:lnTo>
                  <a:pt x="92920" y="23540"/>
                </a:lnTo>
                <a:lnTo>
                  <a:pt x="93120" y="23620"/>
                </a:lnTo>
                <a:lnTo>
                  <a:pt x="93230" y="23780"/>
                </a:lnTo>
                <a:lnTo>
                  <a:pt x="93570" y="24490"/>
                </a:lnTo>
                <a:lnTo>
                  <a:pt x="93940" y="25050"/>
                </a:lnTo>
                <a:lnTo>
                  <a:pt x="93920" y="25050"/>
                </a:lnTo>
                <a:lnTo>
                  <a:pt x="93860" y="25070"/>
                </a:lnTo>
                <a:lnTo>
                  <a:pt x="93800" y="25080"/>
                </a:lnTo>
                <a:lnTo>
                  <a:pt x="93740" y="25100"/>
                </a:lnTo>
                <a:lnTo>
                  <a:pt x="93680" y="25110"/>
                </a:lnTo>
                <a:lnTo>
                  <a:pt x="93630" y="25120"/>
                </a:lnTo>
                <a:lnTo>
                  <a:pt x="93570" y="25140"/>
                </a:lnTo>
                <a:lnTo>
                  <a:pt x="93510" y="25150"/>
                </a:lnTo>
                <a:lnTo>
                  <a:pt x="93450" y="25160"/>
                </a:lnTo>
                <a:lnTo>
                  <a:pt x="93400" y="25180"/>
                </a:lnTo>
                <a:lnTo>
                  <a:pt x="93330" y="25190"/>
                </a:lnTo>
                <a:lnTo>
                  <a:pt x="93280" y="25210"/>
                </a:lnTo>
                <a:lnTo>
                  <a:pt x="93220" y="25220"/>
                </a:lnTo>
                <a:lnTo>
                  <a:pt x="93170" y="25240"/>
                </a:lnTo>
                <a:lnTo>
                  <a:pt x="93110" y="25250"/>
                </a:lnTo>
                <a:lnTo>
                  <a:pt x="93050" y="25270"/>
                </a:lnTo>
                <a:lnTo>
                  <a:pt x="92970" y="25280"/>
                </a:lnTo>
                <a:lnTo>
                  <a:pt x="92820" y="25330"/>
                </a:lnTo>
                <a:lnTo>
                  <a:pt x="92740" y="25340"/>
                </a:lnTo>
                <a:lnTo>
                  <a:pt x="92690" y="25360"/>
                </a:lnTo>
                <a:lnTo>
                  <a:pt x="92630" y="25370"/>
                </a:lnTo>
                <a:lnTo>
                  <a:pt x="92540" y="25410"/>
                </a:lnTo>
                <a:lnTo>
                  <a:pt x="92530" y="25420"/>
                </a:lnTo>
                <a:lnTo>
                  <a:pt x="92500" y="25450"/>
                </a:lnTo>
                <a:lnTo>
                  <a:pt x="92460" y="25510"/>
                </a:lnTo>
                <a:lnTo>
                  <a:pt x="92450" y="25520"/>
                </a:lnTo>
                <a:lnTo>
                  <a:pt x="92430" y="25540"/>
                </a:lnTo>
                <a:lnTo>
                  <a:pt x="92420" y="25550"/>
                </a:lnTo>
                <a:lnTo>
                  <a:pt x="92400" y="25560"/>
                </a:lnTo>
                <a:lnTo>
                  <a:pt x="92380" y="25560"/>
                </a:lnTo>
                <a:lnTo>
                  <a:pt x="92360" y="25570"/>
                </a:lnTo>
                <a:lnTo>
                  <a:pt x="92280" y="25560"/>
                </a:lnTo>
                <a:lnTo>
                  <a:pt x="92250" y="25560"/>
                </a:lnTo>
                <a:lnTo>
                  <a:pt x="92230" y="25560"/>
                </a:lnTo>
                <a:lnTo>
                  <a:pt x="92200" y="25570"/>
                </a:lnTo>
                <a:lnTo>
                  <a:pt x="92180" y="25580"/>
                </a:lnTo>
                <a:lnTo>
                  <a:pt x="92130" y="25610"/>
                </a:lnTo>
                <a:lnTo>
                  <a:pt x="92110" y="25620"/>
                </a:lnTo>
                <a:lnTo>
                  <a:pt x="92090" y="25620"/>
                </a:lnTo>
                <a:lnTo>
                  <a:pt x="92070" y="25620"/>
                </a:lnTo>
                <a:lnTo>
                  <a:pt x="92050" y="25620"/>
                </a:lnTo>
                <a:lnTo>
                  <a:pt x="92030" y="25610"/>
                </a:lnTo>
                <a:lnTo>
                  <a:pt x="92010" y="25600"/>
                </a:lnTo>
                <a:lnTo>
                  <a:pt x="92000" y="25590"/>
                </a:lnTo>
                <a:lnTo>
                  <a:pt x="91960" y="25540"/>
                </a:lnTo>
                <a:lnTo>
                  <a:pt x="91950" y="25530"/>
                </a:lnTo>
                <a:lnTo>
                  <a:pt x="91930" y="25530"/>
                </a:lnTo>
                <a:lnTo>
                  <a:pt x="91920" y="25530"/>
                </a:lnTo>
                <a:lnTo>
                  <a:pt x="91900" y="25530"/>
                </a:lnTo>
                <a:lnTo>
                  <a:pt x="91890" y="25550"/>
                </a:lnTo>
                <a:lnTo>
                  <a:pt x="91840" y="25620"/>
                </a:lnTo>
                <a:lnTo>
                  <a:pt x="91830" y="25630"/>
                </a:lnTo>
                <a:lnTo>
                  <a:pt x="91820" y="25640"/>
                </a:lnTo>
                <a:lnTo>
                  <a:pt x="91800" y="25640"/>
                </a:lnTo>
                <a:lnTo>
                  <a:pt x="91780" y="25640"/>
                </a:lnTo>
                <a:lnTo>
                  <a:pt x="91740" y="25620"/>
                </a:lnTo>
                <a:lnTo>
                  <a:pt x="91660" y="25600"/>
                </a:lnTo>
                <a:lnTo>
                  <a:pt x="91650" y="25600"/>
                </a:lnTo>
                <a:lnTo>
                  <a:pt x="91630" y="25610"/>
                </a:lnTo>
                <a:lnTo>
                  <a:pt x="91610" y="25620"/>
                </a:lnTo>
                <a:lnTo>
                  <a:pt x="91600" y="25620"/>
                </a:lnTo>
                <a:lnTo>
                  <a:pt x="91590" y="25630"/>
                </a:lnTo>
                <a:lnTo>
                  <a:pt x="91580" y="25690"/>
                </a:lnTo>
                <a:lnTo>
                  <a:pt x="91570" y="25700"/>
                </a:lnTo>
                <a:lnTo>
                  <a:pt x="91550" y="25710"/>
                </a:lnTo>
                <a:lnTo>
                  <a:pt x="91510" y="25730"/>
                </a:lnTo>
                <a:lnTo>
                  <a:pt x="91490" y="25750"/>
                </a:lnTo>
                <a:lnTo>
                  <a:pt x="91460" y="25770"/>
                </a:lnTo>
                <a:lnTo>
                  <a:pt x="91440" y="25780"/>
                </a:lnTo>
                <a:lnTo>
                  <a:pt x="91430" y="25790"/>
                </a:lnTo>
                <a:lnTo>
                  <a:pt x="91410" y="25790"/>
                </a:lnTo>
                <a:lnTo>
                  <a:pt x="91340" y="25790"/>
                </a:lnTo>
                <a:lnTo>
                  <a:pt x="91320" y="25790"/>
                </a:lnTo>
                <a:lnTo>
                  <a:pt x="91300" y="25800"/>
                </a:lnTo>
                <a:lnTo>
                  <a:pt x="91280" y="25810"/>
                </a:lnTo>
                <a:lnTo>
                  <a:pt x="91270" y="25820"/>
                </a:lnTo>
                <a:lnTo>
                  <a:pt x="91250" y="25830"/>
                </a:lnTo>
                <a:lnTo>
                  <a:pt x="91220" y="25860"/>
                </a:lnTo>
                <a:lnTo>
                  <a:pt x="91210" y="25880"/>
                </a:lnTo>
                <a:lnTo>
                  <a:pt x="91210" y="25890"/>
                </a:lnTo>
                <a:lnTo>
                  <a:pt x="91200" y="25910"/>
                </a:lnTo>
                <a:lnTo>
                  <a:pt x="91210" y="25930"/>
                </a:lnTo>
                <a:lnTo>
                  <a:pt x="91230" y="25990"/>
                </a:lnTo>
                <a:lnTo>
                  <a:pt x="91240" y="26030"/>
                </a:lnTo>
                <a:lnTo>
                  <a:pt x="91240" y="26080"/>
                </a:lnTo>
                <a:lnTo>
                  <a:pt x="91240" y="26100"/>
                </a:lnTo>
                <a:lnTo>
                  <a:pt x="91240" y="26120"/>
                </a:lnTo>
                <a:lnTo>
                  <a:pt x="91230" y="26130"/>
                </a:lnTo>
                <a:lnTo>
                  <a:pt x="91190" y="26170"/>
                </a:lnTo>
                <a:lnTo>
                  <a:pt x="91170" y="26180"/>
                </a:lnTo>
                <a:lnTo>
                  <a:pt x="91140" y="26190"/>
                </a:lnTo>
                <a:lnTo>
                  <a:pt x="91120" y="26200"/>
                </a:lnTo>
                <a:lnTo>
                  <a:pt x="91110" y="26210"/>
                </a:lnTo>
                <a:lnTo>
                  <a:pt x="91100" y="26220"/>
                </a:lnTo>
                <a:lnTo>
                  <a:pt x="91080" y="26250"/>
                </a:lnTo>
                <a:lnTo>
                  <a:pt x="91030" y="26350"/>
                </a:lnTo>
                <a:lnTo>
                  <a:pt x="90990" y="26320"/>
                </a:lnTo>
                <a:lnTo>
                  <a:pt x="90960" y="26300"/>
                </a:lnTo>
                <a:lnTo>
                  <a:pt x="90930" y="26280"/>
                </a:lnTo>
                <a:lnTo>
                  <a:pt x="90900" y="26240"/>
                </a:lnTo>
                <a:lnTo>
                  <a:pt x="90870" y="26220"/>
                </a:lnTo>
                <a:lnTo>
                  <a:pt x="90850" y="26210"/>
                </a:lnTo>
                <a:lnTo>
                  <a:pt x="90820" y="26200"/>
                </a:lnTo>
                <a:lnTo>
                  <a:pt x="90760" y="26190"/>
                </a:lnTo>
                <a:lnTo>
                  <a:pt x="90700" y="26190"/>
                </a:lnTo>
                <a:lnTo>
                  <a:pt x="90670" y="26190"/>
                </a:lnTo>
                <a:lnTo>
                  <a:pt x="90630" y="26200"/>
                </a:lnTo>
                <a:lnTo>
                  <a:pt x="90620" y="26220"/>
                </a:lnTo>
                <a:lnTo>
                  <a:pt x="90600" y="26240"/>
                </a:lnTo>
                <a:lnTo>
                  <a:pt x="90590" y="26280"/>
                </a:lnTo>
                <a:lnTo>
                  <a:pt x="90580" y="26290"/>
                </a:lnTo>
                <a:lnTo>
                  <a:pt x="90570" y="26300"/>
                </a:lnTo>
                <a:lnTo>
                  <a:pt x="90550" y="26310"/>
                </a:lnTo>
                <a:lnTo>
                  <a:pt x="90530" y="26300"/>
                </a:lnTo>
                <a:lnTo>
                  <a:pt x="90510" y="26300"/>
                </a:lnTo>
                <a:lnTo>
                  <a:pt x="90500" y="26280"/>
                </a:lnTo>
                <a:lnTo>
                  <a:pt x="90490" y="26260"/>
                </a:lnTo>
                <a:lnTo>
                  <a:pt x="90470" y="26200"/>
                </a:lnTo>
                <a:lnTo>
                  <a:pt x="90460" y="26180"/>
                </a:lnTo>
                <a:lnTo>
                  <a:pt x="90440" y="26160"/>
                </a:lnTo>
                <a:lnTo>
                  <a:pt x="90420" y="26160"/>
                </a:lnTo>
                <a:lnTo>
                  <a:pt x="90410" y="26160"/>
                </a:lnTo>
                <a:lnTo>
                  <a:pt x="90390" y="26170"/>
                </a:lnTo>
                <a:lnTo>
                  <a:pt x="90360" y="26190"/>
                </a:lnTo>
                <a:lnTo>
                  <a:pt x="90260" y="26230"/>
                </a:lnTo>
                <a:lnTo>
                  <a:pt x="90230" y="26250"/>
                </a:lnTo>
                <a:lnTo>
                  <a:pt x="90200" y="26280"/>
                </a:lnTo>
                <a:lnTo>
                  <a:pt x="90190" y="26290"/>
                </a:lnTo>
                <a:lnTo>
                  <a:pt x="90180" y="26290"/>
                </a:lnTo>
                <a:lnTo>
                  <a:pt x="90160" y="26280"/>
                </a:lnTo>
                <a:lnTo>
                  <a:pt x="90110" y="26250"/>
                </a:lnTo>
                <a:lnTo>
                  <a:pt x="90090" y="26240"/>
                </a:lnTo>
                <a:lnTo>
                  <a:pt x="90070" y="26250"/>
                </a:lnTo>
                <a:lnTo>
                  <a:pt x="90060" y="26260"/>
                </a:lnTo>
                <a:lnTo>
                  <a:pt x="90050" y="26310"/>
                </a:lnTo>
                <a:lnTo>
                  <a:pt x="90040" y="26340"/>
                </a:lnTo>
                <a:lnTo>
                  <a:pt x="90020" y="26350"/>
                </a:lnTo>
                <a:lnTo>
                  <a:pt x="90010" y="26370"/>
                </a:lnTo>
                <a:lnTo>
                  <a:pt x="89970" y="26390"/>
                </a:lnTo>
                <a:lnTo>
                  <a:pt x="89870" y="26410"/>
                </a:lnTo>
                <a:lnTo>
                  <a:pt x="89840" y="26430"/>
                </a:lnTo>
                <a:lnTo>
                  <a:pt x="89820" y="26440"/>
                </a:lnTo>
                <a:lnTo>
                  <a:pt x="89790" y="26470"/>
                </a:lnTo>
                <a:lnTo>
                  <a:pt x="89780" y="26490"/>
                </a:lnTo>
                <a:lnTo>
                  <a:pt x="89760" y="26500"/>
                </a:lnTo>
                <a:lnTo>
                  <a:pt x="89730" y="26500"/>
                </a:lnTo>
                <a:lnTo>
                  <a:pt x="89700" y="26500"/>
                </a:lnTo>
                <a:lnTo>
                  <a:pt x="89610" y="26480"/>
                </a:lnTo>
                <a:lnTo>
                  <a:pt x="89520" y="26310"/>
                </a:lnTo>
                <a:lnTo>
                  <a:pt x="89430" y="26170"/>
                </a:lnTo>
                <a:lnTo>
                  <a:pt x="89380" y="26070"/>
                </a:lnTo>
                <a:lnTo>
                  <a:pt x="89370" y="26060"/>
                </a:lnTo>
                <a:lnTo>
                  <a:pt x="89350" y="26040"/>
                </a:lnTo>
                <a:lnTo>
                  <a:pt x="89280" y="26010"/>
                </a:lnTo>
                <a:lnTo>
                  <a:pt x="89260" y="25990"/>
                </a:lnTo>
                <a:lnTo>
                  <a:pt x="89240" y="25950"/>
                </a:lnTo>
                <a:lnTo>
                  <a:pt x="89210" y="25880"/>
                </a:lnTo>
                <a:lnTo>
                  <a:pt x="89200" y="25860"/>
                </a:lnTo>
                <a:lnTo>
                  <a:pt x="89180" y="25840"/>
                </a:lnTo>
                <a:lnTo>
                  <a:pt x="89160" y="25820"/>
                </a:lnTo>
                <a:lnTo>
                  <a:pt x="89110" y="25790"/>
                </a:lnTo>
                <a:lnTo>
                  <a:pt x="89080" y="25780"/>
                </a:lnTo>
                <a:lnTo>
                  <a:pt x="89060" y="25780"/>
                </a:lnTo>
                <a:lnTo>
                  <a:pt x="89040" y="25780"/>
                </a:lnTo>
                <a:lnTo>
                  <a:pt x="88720" y="25850"/>
                </a:lnTo>
                <a:lnTo>
                  <a:pt x="88790" y="25720"/>
                </a:lnTo>
                <a:lnTo>
                  <a:pt x="88800" y="25710"/>
                </a:lnTo>
                <a:lnTo>
                  <a:pt x="88800" y="25700"/>
                </a:lnTo>
                <a:lnTo>
                  <a:pt x="88800" y="25690"/>
                </a:lnTo>
                <a:lnTo>
                  <a:pt x="88790" y="25690"/>
                </a:lnTo>
                <a:lnTo>
                  <a:pt x="88780" y="25690"/>
                </a:lnTo>
                <a:lnTo>
                  <a:pt x="88770" y="25690"/>
                </a:lnTo>
                <a:lnTo>
                  <a:pt x="88760" y="25690"/>
                </a:lnTo>
                <a:lnTo>
                  <a:pt x="88750" y="25700"/>
                </a:lnTo>
                <a:lnTo>
                  <a:pt x="88740" y="25700"/>
                </a:lnTo>
                <a:lnTo>
                  <a:pt x="88730" y="25700"/>
                </a:lnTo>
                <a:lnTo>
                  <a:pt x="88720" y="25700"/>
                </a:lnTo>
                <a:lnTo>
                  <a:pt x="88720" y="25690"/>
                </a:lnTo>
                <a:lnTo>
                  <a:pt x="88710" y="25680"/>
                </a:lnTo>
                <a:lnTo>
                  <a:pt x="88700" y="25660"/>
                </a:lnTo>
                <a:lnTo>
                  <a:pt x="88700" y="25650"/>
                </a:lnTo>
                <a:lnTo>
                  <a:pt x="88690" y="25640"/>
                </a:lnTo>
                <a:lnTo>
                  <a:pt x="88660" y="25610"/>
                </a:lnTo>
                <a:lnTo>
                  <a:pt x="88650" y="25600"/>
                </a:lnTo>
                <a:lnTo>
                  <a:pt x="88650" y="25590"/>
                </a:lnTo>
                <a:lnTo>
                  <a:pt x="88650" y="25580"/>
                </a:lnTo>
                <a:lnTo>
                  <a:pt x="88650" y="25560"/>
                </a:lnTo>
                <a:lnTo>
                  <a:pt x="88670" y="25540"/>
                </a:lnTo>
                <a:lnTo>
                  <a:pt x="88700" y="25510"/>
                </a:lnTo>
                <a:lnTo>
                  <a:pt x="88710" y="25500"/>
                </a:lnTo>
                <a:lnTo>
                  <a:pt x="88710" y="25490"/>
                </a:lnTo>
                <a:lnTo>
                  <a:pt x="88710" y="25470"/>
                </a:lnTo>
                <a:lnTo>
                  <a:pt x="88700" y="25380"/>
                </a:lnTo>
                <a:lnTo>
                  <a:pt x="88700" y="25360"/>
                </a:lnTo>
                <a:lnTo>
                  <a:pt x="88720" y="25340"/>
                </a:lnTo>
                <a:lnTo>
                  <a:pt x="88750" y="25340"/>
                </a:lnTo>
                <a:lnTo>
                  <a:pt x="88760" y="25340"/>
                </a:lnTo>
                <a:lnTo>
                  <a:pt x="88760" y="25330"/>
                </a:lnTo>
                <a:lnTo>
                  <a:pt x="88760" y="25320"/>
                </a:lnTo>
                <a:lnTo>
                  <a:pt x="88760" y="25300"/>
                </a:lnTo>
                <a:lnTo>
                  <a:pt x="88760" y="25290"/>
                </a:lnTo>
                <a:lnTo>
                  <a:pt x="88760" y="25260"/>
                </a:lnTo>
                <a:lnTo>
                  <a:pt x="88750" y="25260"/>
                </a:lnTo>
                <a:lnTo>
                  <a:pt x="88750" y="25250"/>
                </a:lnTo>
                <a:lnTo>
                  <a:pt x="88740" y="25250"/>
                </a:lnTo>
                <a:lnTo>
                  <a:pt x="88710" y="25250"/>
                </a:lnTo>
                <a:lnTo>
                  <a:pt x="88700" y="25170"/>
                </a:lnTo>
                <a:lnTo>
                  <a:pt x="88690" y="25120"/>
                </a:lnTo>
                <a:lnTo>
                  <a:pt x="88680" y="25090"/>
                </a:lnTo>
                <a:lnTo>
                  <a:pt x="88670" y="25060"/>
                </a:lnTo>
                <a:lnTo>
                  <a:pt x="88640" y="25010"/>
                </a:lnTo>
                <a:lnTo>
                  <a:pt x="88630" y="24980"/>
                </a:lnTo>
                <a:lnTo>
                  <a:pt x="88620" y="24930"/>
                </a:lnTo>
                <a:lnTo>
                  <a:pt x="88600" y="24830"/>
                </a:lnTo>
                <a:lnTo>
                  <a:pt x="88600" y="24800"/>
                </a:lnTo>
                <a:lnTo>
                  <a:pt x="88590" y="24780"/>
                </a:lnTo>
                <a:lnTo>
                  <a:pt x="88560" y="24730"/>
                </a:lnTo>
                <a:lnTo>
                  <a:pt x="88550" y="24700"/>
                </a:lnTo>
                <a:lnTo>
                  <a:pt x="88530" y="24630"/>
                </a:lnTo>
                <a:lnTo>
                  <a:pt x="88520" y="24600"/>
                </a:lnTo>
                <a:lnTo>
                  <a:pt x="88500" y="24580"/>
                </a:lnTo>
                <a:lnTo>
                  <a:pt x="88490" y="24560"/>
                </a:lnTo>
                <a:lnTo>
                  <a:pt x="88440" y="24530"/>
                </a:lnTo>
                <a:lnTo>
                  <a:pt x="88380" y="24480"/>
                </a:lnTo>
                <a:lnTo>
                  <a:pt x="88340" y="24450"/>
                </a:lnTo>
                <a:lnTo>
                  <a:pt x="88280" y="24420"/>
                </a:lnTo>
                <a:lnTo>
                  <a:pt x="88250" y="24390"/>
                </a:lnTo>
                <a:lnTo>
                  <a:pt x="88140" y="24310"/>
                </a:lnTo>
                <a:lnTo>
                  <a:pt x="88050" y="24240"/>
                </a:lnTo>
                <a:lnTo>
                  <a:pt x="87970" y="24160"/>
                </a:lnTo>
                <a:lnTo>
                  <a:pt x="87940" y="24130"/>
                </a:lnTo>
                <a:lnTo>
                  <a:pt x="87920" y="24120"/>
                </a:lnTo>
                <a:lnTo>
                  <a:pt x="87870" y="24100"/>
                </a:lnTo>
                <a:lnTo>
                  <a:pt x="87830" y="24090"/>
                </a:lnTo>
                <a:lnTo>
                  <a:pt x="87690" y="24020"/>
                </a:lnTo>
                <a:lnTo>
                  <a:pt x="87610" y="23990"/>
                </a:lnTo>
                <a:lnTo>
                  <a:pt x="87590" y="23990"/>
                </a:lnTo>
                <a:lnTo>
                  <a:pt x="87500" y="23970"/>
                </a:lnTo>
                <a:lnTo>
                  <a:pt x="87400" y="23930"/>
                </a:lnTo>
                <a:lnTo>
                  <a:pt x="87260" y="23860"/>
                </a:lnTo>
                <a:lnTo>
                  <a:pt x="87220" y="23850"/>
                </a:lnTo>
                <a:lnTo>
                  <a:pt x="87120" y="23800"/>
                </a:lnTo>
                <a:lnTo>
                  <a:pt x="87110" y="23790"/>
                </a:lnTo>
                <a:lnTo>
                  <a:pt x="87080" y="23780"/>
                </a:lnTo>
                <a:lnTo>
                  <a:pt x="87050" y="23780"/>
                </a:lnTo>
                <a:lnTo>
                  <a:pt x="87030" y="23780"/>
                </a:lnTo>
                <a:lnTo>
                  <a:pt x="86940" y="23780"/>
                </a:lnTo>
                <a:lnTo>
                  <a:pt x="86930" y="23780"/>
                </a:lnTo>
                <a:lnTo>
                  <a:pt x="86890" y="23780"/>
                </a:lnTo>
                <a:lnTo>
                  <a:pt x="86870" y="23770"/>
                </a:lnTo>
                <a:lnTo>
                  <a:pt x="86860" y="23760"/>
                </a:lnTo>
                <a:lnTo>
                  <a:pt x="86850" y="23750"/>
                </a:lnTo>
                <a:lnTo>
                  <a:pt x="86840" y="23740"/>
                </a:lnTo>
                <a:lnTo>
                  <a:pt x="86810" y="23670"/>
                </a:lnTo>
                <a:lnTo>
                  <a:pt x="86800" y="23650"/>
                </a:lnTo>
                <a:lnTo>
                  <a:pt x="86800" y="23640"/>
                </a:lnTo>
                <a:lnTo>
                  <a:pt x="86830" y="23590"/>
                </a:lnTo>
                <a:lnTo>
                  <a:pt x="86830" y="23580"/>
                </a:lnTo>
                <a:lnTo>
                  <a:pt x="86830" y="23570"/>
                </a:lnTo>
                <a:lnTo>
                  <a:pt x="86820" y="23540"/>
                </a:lnTo>
                <a:lnTo>
                  <a:pt x="86810" y="23530"/>
                </a:lnTo>
                <a:lnTo>
                  <a:pt x="86780" y="23490"/>
                </a:lnTo>
                <a:lnTo>
                  <a:pt x="86770" y="23470"/>
                </a:lnTo>
                <a:lnTo>
                  <a:pt x="86760" y="23420"/>
                </a:lnTo>
                <a:lnTo>
                  <a:pt x="86760" y="23400"/>
                </a:lnTo>
                <a:lnTo>
                  <a:pt x="86760" y="23380"/>
                </a:lnTo>
                <a:lnTo>
                  <a:pt x="86770" y="23350"/>
                </a:lnTo>
                <a:lnTo>
                  <a:pt x="86780" y="23330"/>
                </a:lnTo>
                <a:lnTo>
                  <a:pt x="86820" y="23270"/>
                </a:lnTo>
                <a:lnTo>
                  <a:pt x="86830" y="23250"/>
                </a:lnTo>
                <a:lnTo>
                  <a:pt x="86830" y="23230"/>
                </a:lnTo>
                <a:lnTo>
                  <a:pt x="86830" y="23220"/>
                </a:lnTo>
                <a:lnTo>
                  <a:pt x="86820" y="23200"/>
                </a:lnTo>
                <a:lnTo>
                  <a:pt x="86810" y="23190"/>
                </a:lnTo>
                <a:lnTo>
                  <a:pt x="86800" y="23190"/>
                </a:lnTo>
                <a:lnTo>
                  <a:pt x="86790" y="23180"/>
                </a:lnTo>
                <a:lnTo>
                  <a:pt x="86770" y="23190"/>
                </a:lnTo>
                <a:lnTo>
                  <a:pt x="86720" y="23210"/>
                </a:lnTo>
                <a:lnTo>
                  <a:pt x="86700" y="23220"/>
                </a:lnTo>
                <a:lnTo>
                  <a:pt x="86670" y="23220"/>
                </a:lnTo>
                <a:lnTo>
                  <a:pt x="86620" y="23230"/>
                </a:lnTo>
                <a:lnTo>
                  <a:pt x="86570" y="23230"/>
                </a:lnTo>
                <a:lnTo>
                  <a:pt x="86550" y="23220"/>
                </a:lnTo>
                <a:lnTo>
                  <a:pt x="86530" y="23210"/>
                </a:lnTo>
                <a:lnTo>
                  <a:pt x="86510" y="23200"/>
                </a:lnTo>
                <a:lnTo>
                  <a:pt x="86480" y="23170"/>
                </a:lnTo>
                <a:lnTo>
                  <a:pt x="86450" y="23140"/>
                </a:lnTo>
                <a:lnTo>
                  <a:pt x="86450" y="23130"/>
                </a:lnTo>
                <a:lnTo>
                  <a:pt x="86440" y="23100"/>
                </a:lnTo>
                <a:lnTo>
                  <a:pt x="86420" y="23030"/>
                </a:lnTo>
                <a:lnTo>
                  <a:pt x="86410" y="23010"/>
                </a:lnTo>
                <a:lnTo>
                  <a:pt x="86380" y="22960"/>
                </a:lnTo>
                <a:lnTo>
                  <a:pt x="86380" y="22950"/>
                </a:lnTo>
                <a:lnTo>
                  <a:pt x="86370" y="22910"/>
                </a:lnTo>
                <a:lnTo>
                  <a:pt x="86360" y="22890"/>
                </a:lnTo>
                <a:lnTo>
                  <a:pt x="86350" y="22880"/>
                </a:lnTo>
                <a:lnTo>
                  <a:pt x="86340" y="22870"/>
                </a:lnTo>
                <a:lnTo>
                  <a:pt x="86320" y="22860"/>
                </a:lnTo>
                <a:lnTo>
                  <a:pt x="86300" y="22850"/>
                </a:lnTo>
                <a:lnTo>
                  <a:pt x="86250" y="22840"/>
                </a:lnTo>
                <a:lnTo>
                  <a:pt x="86220" y="22840"/>
                </a:lnTo>
                <a:lnTo>
                  <a:pt x="86220" y="22790"/>
                </a:lnTo>
                <a:lnTo>
                  <a:pt x="86280" y="22730"/>
                </a:lnTo>
                <a:lnTo>
                  <a:pt x="86290" y="22700"/>
                </a:lnTo>
                <a:lnTo>
                  <a:pt x="86300" y="22690"/>
                </a:lnTo>
                <a:lnTo>
                  <a:pt x="86300" y="22680"/>
                </a:lnTo>
                <a:lnTo>
                  <a:pt x="86300" y="22670"/>
                </a:lnTo>
                <a:lnTo>
                  <a:pt x="86290" y="22660"/>
                </a:lnTo>
                <a:lnTo>
                  <a:pt x="86280" y="22660"/>
                </a:lnTo>
                <a:lnTo>
                  <a:pt x="86260" y="22650"/>
                </a:lnTo>
                <a:lnTo>
                  <a:pt x="86230" y="22640"/>
                </a:lnTo>
                <a:lnTo>
                  <a:pt x="86200" y="22630"/>
                </a:lnTo>
                <a:lnTo>
                  <a:pt x="86190" y="22630"/>
                </a:lnTo>
                <a:lnTo>
                  <a:pt x="86180" y="22630"/>
                </a:lnTo>
                <a:lnTo>
                  <a:pt x="86150" y="22610"/>
                </a:lnTo>
                <a:lnTo>
                  <a:pt x="86140" y="22600"/>
                </a:lnTo>
                <a:lnTo>
                  <a:pt x="86130" y="22600"/>
                </a:lnTo>
                <a:lnTo>
                  <a:pt x="86110" y="22600"/>
                </a:lnTo>
                <a:lnTo>
                  <a:pt x="86080" y="22600"/>
                </a:lnTo>
                <a:lnTo>
                  <a:pt x="86070" y="22600"/>
                </a:lnTo>
                <a:lnTo>
                  <a:pt x="86060" y="22590"/>
                </a:lnTo>
                <a:lnTo>
                  <a:pt x="86050" y="22590"/>
                </a:lnTo>
                <a:lnTo>
                  <a:pt x="86050" y="22570"/>
                </a:lnTo>
                <a:lnTo>
                  <a:pt x="86050" y="22550"/>
                </a:lnTo>
                <a:lnTo>
                  <a:pt x="86050" y="22510"/>
                </a:lnTo>
                <a:lnTo>
                  <a:pt x="86040" y="22340"/>
                </a:lnTo>
                <a:lnTo>
                  <a:pt x="85970" y="22270"/>
                </a:lnTo>
                <a:lnTo>
                  <a:pt x="85940" y="22250"/>
                </a:lnTo>
                <a:lnTo>
                  <a:pt x="85900" y="22260"/>
                </a:lnTo>
                <a:lnTo>
                  <a:pt x="85870" y="22260"/>
                </a:lnTo>
                <a:lnTo>
                  <a:pt x="85860" y="22260"/>
                </a:lnTo>
                <a:lnTo>
                  <a:pt x="85850" y="22260"/>
                </a:lnTo>
                <a:lnTo>
                  <a:pt x="85840" y="22250"/>
                </a:lnTo>
                <a:lnTo>
                  <a:pt x="85840" y="22240"/>
                </a:lnTo>
                <a:lnTo>
                  <a:pt x="85830" y="22240"/>
                </a:lnTo>
                <a:lnTo>
                  <a:pt x="85830" y="22230"/>
                </a:lnTo>
                <a:lnTo>
                  <a:pt x="85830" y="22200"/>
                </a:lnTo>
                <a:lnTo>
                  <a:pt x="85810" y="22150"/>
                </a:lnTo>
                <a:lnTo>
                  <a:pt x="85800" y="22120"/>
                </a:lnTo>
                <a:lnTo>
                  <a:pt x="85790" y="22090"/>
                </a:lnTo>
                <a:lnTo>
                  <a:pt x="85810" y="22030"/>
                </a:lnTo>
                <a:lnTo>
                  <a:pt x="85810" y="22000"/>
                </a:lnTo>
                <a:lnTo>
                  <a:pt x="85810" y="21970"/>
                </a:lnTo>
                <a:lnTo>
                  <a:pt x="85810" y="21940"/>
                </a:lnTo>
                <a:lnTo>
                  <a:pt x="85800" y="21910"/>
                </a:lnTo>
                <a:lnTo>
                  <a:pt x="85790" y="21890"/>
                </a:lnTo>
                <a:lnTo>
                  <a:pt x="85760" y="21850"/>
                </a:lnTo>
                <a:lnTo>
                  <a:pt x="85730" y="21800"/>
                </a:lnTo>
                <a:lnTo>
                  <a:pt x="85730" y="21790"/>
                </a:lnTo>
                <a:lnTo>
                  <a:pt x="85730" y="21770"/>
                </a:lnTo>
                <a:lnTo>
                  <a:pt x="85730" y="21720"/>
                </a:lnTo>
                <a:lnTo>
                  <a:pt x="85740" y="21680"/>
                </a:lnTo>
                <a:lnTo>
                  <a:pt x="85740" y="21670"/>
                </a:lnTo>
                <a:lnTo>
                  <a:pt x="85730" y="21650"/>
                </a:lnTo>
                <a:lnTo>
                  <a:pt x="85690" y="21600"/>
                </a:lnTo>
                <a:lnTo>
                  <a:pt x="85680" y="21580"/>
                </a:lnTo>
                <a:lnTo>
                  <a:pt x="85670" y="21530"/>
                </a:lnTo>
                <a:lnTo>
                  <a:pt x="85670" y="21460"/>
                </a:lnTo>
                <a:lnTo>
                  <a:pt x="85660" y="21440"/>
                </a:lnTo>
                <a:lnTo>
                  <a:pt x="85660" y="21430"/>
                </a:lnTo>
                <a:lnTo>
                  <a:pt x="85620" y="21470"/>
                </a:lnTo>
                <a:lnTo>
                  <a:pt x="85590" y="21470"/>
                </a:lnTo>
                <a:lnTo>
                  <a:pt x="85570" y="21510"/>
                </a:lnTo>
                <a:lnTo>
                  <a:pt x="85570" y="21520"/>
                </a:lnTo>
                <a:lnTo>
                  <a:pt x="85560" y="21520"/>
                </a:lnTo>
                <a:lnTo>
                  <a:pt x="85540" y="21520"/>
                </a:lnTo>
                <a:lnTo>
                  <a:pt x="85500" y="21510"/>
                </a:lnTo>
                <a:lnTo>
                  <a:pt x="85490" y="21510"/>
                </a:lnTo>
                <a:lnTo>
                  <a:pt x="85490" y="21500"/>
                </a:lnTo>
                <a:lnTo>
                  <a:pt x="85490" y="21490"/>
                </a:lnTo>
                <a:lnTo>
                  <a:pt x="85500" y="21420"/>
                </a:lnTo>
                <a:lnTo>
                  <a:pt x="85500" y="21370"/>
                </a:lnTo>
                <a:lnTo>
                  <a:pt x="85490" y="21370"/>
                </a:lnTo>
                <a:lnTo>
                  <a:pt x="85470" y="21360"/>
                </a:lnTo>
                <a:lnTo>
                  <a:pt x="85460" y="21350"/>
                </a:lnTo>
                <a:lnTo>
                  <a:pt x="85450" y="21330"/>
                </a:lnTo>
                <a:lnTo>
                  <a:pt x="85450" y="21300"/>
                </a:lnTo>
                <a:lnTo>
                  <a:pt x="85450" y="21280"/>
                </a:lnTo>
                <a:lnTo>
                  <a:pt x="85450" y="21250"/>
                </a:lnTo>
                <a:lnTo>
                  <a:pt x="85460" y="21230"/>
                </a:lnTo>
                <a:lnTo>
                  <a:pt x="85480" y="21200"/>
                </a:lnTo>
                <a:lnTo>
                  <a:pt x="85500" y="21190"/>
                </a:lnTo>
                <a:lnTo>
                  <a:pt x="85510" y="21180"/>
                </a:lnTo>
                <a:lnTo>
                  <a:pt x="85580" y="21170"/>
                </a:lnTo>
                <a:lnTo>
                  <a:pt x="85600" y="21160"/>
                </a:lnTo>
                <a:lnTo>
                  <a:pt x="85610" y="21140"/>
                </a:lnTo>
                <a:lnTo>
                  <a:pt x="85630" y="21120"/>
                </a:lnTo>
                <a:lnTo>
                  <a:pt x="85640" y="21100"/>
                </a:lnTo>
                <a:lnTo>
                  <a:pt x="85650" y="21080"/>
                </a:lnTo>
                <a:lnTo>
                  <a:pt x="85650" y="21060"/>
                </a:lnTo>
                <a:lnTo>
                  <a:pt x="85650" y="21040"/>
                </a:lnTo>
                <a:lnTo>
                  <a:pt x="85650" y="21020"/>
                </a:lnTo>
                <a:lnTo>
                  <a:pt x="85650" y="20990"/>
                </a:lnTo>
                <a:lnTo>
                  <a:pt x="85630" y="20950"/>
                </a:lnTo>
                <a:lnTo>
                  <a:pt x="85620" y="20930"/>
                </a:lnTo>
                <a:lnTo>
                  <a:pt x="85620" y="20900"/>
                </a:lnTo>
                <a:lnTo>
                  <a:pt x="85620" y="20880"/>
                </a:lnTo>
                <a:lnTo>
                  <a:pt x="85620" y="20820"/>
                </a:lnTo>
                <a:lnTo>
                  <a:pt x="85620" y="20790"/>
                </a:lnTo>
                <a:lnTo>
                  <a:pt x="85620" y="20760"/>
                </a:lnTo>
                <a:lnTo>
                  <a:pt x="85600" y="20720"/>
                </a:lnTo>
                <a:lnTo>
                  <a:pt x="85600" y="20700"/>
                </a:lnTo>
                <a:lnTo>
                  <a:pt x="85590" y="20680"/>
                </a:lnTo>
                <a:lnTo>
                  <a:pt x="85540" y="20630"/>
                </a:lnTo>
                <a:lnTo>
                  <a:pt x="85530" y="20620"/>
                </a:lnTo>
                <a:lnTo>
                  <a:pt x="85520" y="20600"/>
                </a:lnTo>
                <a:lnTo>
                  <a:pt x="85520" y="20580"/>
                </a:lnTo>
                <a:lnTo>
                  <a:pt x="85530" y="20520"/>
                </a:lnTo>
                <a:lnTo>
                  <a:pt x="85530" y="20500"/>
                </a:lnTo>
                <a:lnTo>
                  <a:pt x="85520" y="20480"/>
                </a:lnTo>
                <a:lnTo>
                  <a:pt x="85510" y="20470"/>
                </a:lnTo>
                <a:lnTo>
                  <a:pt x="85500" y="20460"/>
                </a:lnTo>
                <a:lnTo>
                  <a:pt x="85460" y="20470"/>
                </a:lnTo>
                <a:lnTo>
                  <a:pt x="85450" y="20470"/>
                </a:lnTo>
                <a:lnTo>
                  <a:pt x="85430" y="20470"/>
                </a:lnTo>
                <a:lnTo>
                  <a:pt x="85420" y="20460"/>
                </a:lnTo>
                <a:lnTo>
                  <a:pt x="85410" y="20440"/>
                </a:lnTo>
                <a:lnTo>
                  <a:pt x="85390" y="20390"/>
                </a:lnTo>
                <a:lnTo>
                  <a:pt x="85380" y="20370"/>
                </a:lnTo>
                <a:lnTo>
                  <a:pt x="85370" y="20350"/>
                </a:lnTo>
                <a:lnTo>
                  <a:pt x="85360" y="20340"/>
                </a:lnTo>
                <a:lnTo>
                  <a:pt x="85340" y="20330"/>
                </a:lnTo>
                <a:lnTo>
                  <a:pt x="85250" y="20320"/>
                </a:lnTo>
                <a:lnTo>
                  <a:pt x="85240" y="20310"/>
                </a:lnTo>
                <a:lnTo>
                  <a:pt x="85220" y="20310"/>
                </a:lnTo>
                <a:lnTo>
                  <a:pt x="85200" y="20290"/>
                </a:lnTo>
                <a:lnTo>
                  <a:pt x="85190" y="20260"/>
                </a:lnTo>
                <a:lnTo>
                  <a:pt x="85170" y="20240"/>
                </a:lnTo>
                <a:lnTo>
                  <a:pt x="85150" y="20210"/>
                </a:lnTo>
                <a:lnTo>
                  <a:pt x="85140" y="20190"/>
                </a:lnTo>
                <a:lnTo>
                  <a:pt x="85140" y="20170"/>
                </a:lnTo>
                <a:lnTo>
                  <a:pt x="85140" y="20150"/>
                </a:lnTo>
                <a:lnTo>
                  <a:pt x="85150" y="20130"/>
                </a:lnTo>
                <a:lnTo>
                  <a:pt x="85180" y="20090"/>
                </a:lnTo>
                <a:lnTo>
                  <a:pt x="85200" y="20060"/>
                </a:lnTo>
                <a:lnTo>
                  <a:pt x="85220" y="20000"/>
                </a:lnTo>
                <a:lnTo>
                  <a:pt x="85230" y="19930"/>
                </a:lnTo>
                <a:lnTo>
                  <a:pt x="85230" y="19900"/>
                </a:lnTo>
                <a:lnTo>
                  <a:pt x="85230" y="19880"/>
                </a:lnTo>
                <a:lnTo>
                  <a:pt x="85210" y="19870"/>
                </a:lnTo>
                <a:lnTo>
                  <a:pt x="85200" y="19860"/>
                </a:lnTo>
                <a:lnTo>
                  <a:pt x="85180" y="19850"/>
                </a:lnTo>
                <a:lnTo>
                  <a:pt x="85160" y="19850"/>
                </a:lnTo>
                <a:lnTo>
                  <a:pt x="85130" y="19860"/>
                </a:lnTo>
                <a:lnTo>
                  <a:pt x="85090" y="19890"/>
                </a:lnTo>
                <a:lnTo>
                  <a:pt x="85060" y="19900"/>
                </a:lnTo>
                <a:lnTo>
                  <a:pt x="84960" y="19930"/>
                </a:lnTo>
                <a:lnTo>
                  <a:pt x="84940" y="19930"/>
                </a:lnTo>
                <a:lnTo>
                  <a:pt x="84920" y="19930"/>
                </a:lnTo>
                <a:lnTo>
                  <a:pt x="84840" y="19890"/>
                </a:lnTo>
                <a:lnTo>
                  <a:pt x="84770" y="19850"/>
                </a:lnTo>
                <a:lnTo>
                  <a:pt x="84760" y="19840"/>
                </a:lnTo>
                <a:lnTo>
                  <a:pt x="84750" y="19820"/>
                </a:lnTo>
                <a:lnTo>
                  <a:pt x="84760" y="19800"/>
                </a:lnTo>
                <a:lnTo>
                  <a:pt x="84760" y="19780"/>
                </a:lnTo>
                <a:lnTo>
                  <a:pt x="84780" y="19750"/>
                </a:lnTo>
                <a:lnTo>
                  <a:pt x="84780" y="19740"/>
                </a:lnTo>
                <a:lnTo>
                  <a:pt x="84780" y="19720"/>
                </a:lnTo>
                <a:lnTo>
                  <a:pt x="84770" y="19700"/>
                </a:lnTo>
                <a:lnTo>
                  <a:pt x="84740" y="19680"/>
                </a:lnTo>
                <a:lnTo>
                  <a:pt x="84710" y="19660"/>
                </a:lnTo>
                <a:lnTo>
                  <a:pt x="84650" y="19620"/>
                </a:lnTo>
                <a:lnTo>
                  <a:pt x="84640" y="19610"/>
                </a:lnTo>
                <a:lnTo>
                  <a:pt x="84630" y="19610"/>
                </a:lnTo>
                <a:lnTo>
                  <a:pt x="84590" y="19620"/>
                </a:lnTo>
                <a:lnTo>
                  <a:pt x="84580" y="19620"/>
                </a:lnTo>
                <a:lnTo>
                  <a:pt x="84570" y="19610"/>
                </a:lnTo>
                <a:lnTo>
                  <a:pt x="84560" y="19600"/>
                </a:lnTo>
                <a:lnTo>
                  <a:pt x="84520" y="19600"/>
                </a:lnTo>
                <a:lnTo>
                  <a:pt x="84510" y="19600"/>
                </a:lnTo>
                <a:lnTo>
                  <a:pt x="84510" y="19590"/>
                </a:lnTo>
                <a:lnTo>
                  <a:pt x="84500" y="19590"/>
                </a:lnTo>
                <a:lnTo>
                  <a:pt x="84510" y="19550"/>
                </a:lnTo>
                <a:lnTo>
                  <a:pt x="84560" y="19510"/>
                </a:lnTo>
                <a:lnTo>
                  <a:pt x="84580" y="19480"/>
                </a:lnTo>
                <a:lnTo>
                  <a:pt x="84630" y="19480"/>
                </a:lnTo>
                <a:lnTo>
                  <a:pt x="84630" y="19470"/>
                </a:lnTo>
                <a:lnTo>
                  <a:pt x="84630" y="19440"/>
                </a:lnTo>
                <a:lnTo>
                  <a:pt x="84650" y="19420"/>
                </a:lnTo>
                <a:lnTo>
                  <a:pt x="84650" y="19400"/>
                </a:lnTo>
                <a:lnTo>
                  <a:pt x="84670" y="19390"/>
                </a:lnTo>
                <a:lnTo>
                  <a:pt x="84720" y="19370"/>
                </a:lnTo>
                <a:lnTo>
                  <a:pt x="84740" y="19360"/>
                </a:lnTo>
                <a:lnTo>
                  <a:pt x="84750" y="19340"/>
                </a:lnTo>
                <a:lnTo>
                  <a:pt x="84760" y="19310"/>
                </a:lnTo>
                <a:lnTo>
                  <a:pt x="84760" y="19290"/>
                </a:lnTo>
                <a:lnTo>
                  <a:pt x="84760" y="19270"/>
                </a:lnTo>
                <a:lnTo>
                  <a:pt x="84750" y="19260"/>
                </a:lnTo>
                <a:lnTo>
                  <a:pt x="84740" y="19250"/>
                </a:lnTo>
                <a:lnTo>
                  <a:pt x="84700" y="19240"/>
                </a:lnTo>
                <a:lnTo>
                  <a:pt x="84680" y="19230"/>
                </a:lnTo>
                <a:lnTo>
                  <a:pt x="84670" y="19210"/>
                </a:lnTo>
                <a:lnTo>
                  <a:pt x="84660" y="19190"/>
                </a:lnTo>
                <a:lnTo>
                  <a:pt x="84660" y="19160"/>
                </a:lnTo>
                <a:lnTo>
                  <a:pt x="84660" y="19080"/>
                </a:lnTo>
                <a:lnTo>
                  <a:pt x="84650" y="19050"/>
                </a:lnTo>
                <a:lnTo>
                  <a:pt x="84650" y="19030"/>
                </a:lnTo>
                <a:lnTo>
                  <a:pt x="84640" y="19010"/>
                </a:lnTo>
                <a:lnTo>
                  <a:pt x="84630" y="19000"/>
                </a:lnTo>
                <a:lnTo>
                  <a:pt x="84620" y="19000"/>
                </a:lnTo>
                <a:lnTo>
                  <a:pt x="84600" y="18990"/>
                </a:lnTo>
                <a:lnTo>
                  <a:pt x="84520" y="18980"/>
                </a:lnTo>
                <a:lnTo>
                  <a:pt x="84500" y="18970"/>
                </a:lnTo>
                <a:lnTo>
                  <a:pt x="84490" y="18960"/>
                </a:lnTo>
                <a:lnTo>
                  <a:pt x="84480" y="18950"/>
                </a:lnTo>
                <a:lnTo>
                  <a:pt x="84470" y="18940"/>
                </a:lnTo>
                <a:lnTo>
                  <a:pt x="84450" y="18910"/>
                </a:lnTo>
                <a:lnTo>
                  <a:pt x="84400" y="18840"/>
                </a:lnTo>
                <a:lnTo>
                  <a:pt x="84380" y="18830"/>
                </a:lnTo>
                <a:lnTo>
                  <a:pt x="84330" y="18810"/>
                </a:lnTo>
                <a:lnTo>
                  <a:pt x="84300" y="18800"/>
                </a:lnTo>
                <a:lnTo>
                  <a:pt x="84290" y="18790"/>
                </a:lnTo>
                <a:lnTo>
                  <a:pt x="84280" y="18780"/>
                </a:lnTo>
                <a:lnTo>
                  <a:pt x="84270" y="18770"/>
                </a:lnTo>
                <a:lnTo>
                  <a:pt x="84270" y="18750"/>
                </a:lnTo>
                <a:lnTo>
                  <a:pt x="84260" y="18650"/>
                </a:lnTo>
                <a:lnTo>
                  <a:pt x="84250" y="18630"/>
                </a:lnTo>
                <a:lnTo>
                  <a:pt x="84240" y="18590"/>
                </a:lnTo>
                <a:lnTo>
                  <a:pt x="84230" y="18580"/>
                </a:lnTo>
                <a:lnTo>
                  <a:pt x="84240" y="18560"/>
                </a:lnTo>
                <a:lnTo>
                  <a:pt x="84250" y="18520"/>
                </a:lnTo>
                <a:lnTo>
                  <a:pt x="84260" y="18500"/>
                </a:lnTo>
                <a:lnTo>
                  <a:pt x="84270" y="18470"/>
                </a:lnTo>
                <a:lnTo>
                  <a:pt x="84260" y="18450"/>
                </a:lnTo>
                <a:lnTo>
                  <a:pt x="84260" y="18430"/>
                </a:lnTo>
                <a:lnTo>
                  <a:pt x="84250" y="18410"/>
                </a:lnTo>
                <a:lnTo>
                  <a:pt x="84240" y="18390"/>
                </a:lnTo>
                <a:lnTo>
                  <a:pt x="84200" y="18360"/>
                </a:lnTo>
                <a:lnTo>
                  <a:pt x="84140" y="18330"/>
                </a:lnTo>
                <a:lnTo>
                  <a:pt x="84130" y="18320"/>
                </a:lnTo>
                <a:lnTo>
                  <a:pt x="84120" y="18310"/>
                </a:lnTo>
                <a:lnTo>
                  <a:pt x="84120" y="18290"/>
                </a:lnTo>
                <a:lnTo>
                  <a:pt x="84120" y="18240"/>
                </a:lnTo>
                <a:lnTo>
                  <a:pt x="84110" y="18220"/>
                </a:lnTo>
                <a:lnTo>
                  <a:pt x="84110" y="18190"/>
                </a:lnTo>
                <a:lnTo>
                  <a:pt x="84080" y="18140"/>
                </a:lnTo>
                <a:lnTo>
                  <a:pt x="84080" y="18120"/>
                </a:lnTo>
                <a:lnTo>
                  <a:pt x="84080" y="18110"/>
                </a:lnTo>
                <a:lnTo>
                  <a:pt x="84090" y="18070"/>
                </a:lnTo>
                <a:lnTo>
                  <a:pt x="84090" y="18050"/>
                </a:lnTo>
                <a:lnTo>
                  <a:pt x="84090" y="18040"/>
                </a:lnTo>
                <a:lnTo>
                  <a:pt x="84080" y="17980"/>
                </a:lnTo>
                <a:lnTo>
                  <a:pt x="84080" y="17960"/>
                </a:lnTo>
                <a:lnTo>
                  <a:pt x="84080" y="17910"/>
                </a:lnTo>
                <a:lnTo>
                  <a:pt x="84090" y="17890"/>
                </a:lnTo>
                <a:lnTo>
                  <a:pt x="84100" y="17870"/>
                </a:lnTo>
                <a:lnTo>
                  <a:pt x="84140" y="17810"/>
                </a:lnTo>
                <a:lnTo>
                  <a:pt x="84160" y="17790"/>
                </a:lnTo>
                <a:lnTo>
                  <a:pt x="84160" y="17760"/>
                </a:lnTo>
                <a:lnTo>
                  <a:pt x="84180" y="17710"/>
                </a:lnTo>
                <a:lnTo>
                  <a:pt x="84200" y="17670"/>
                </a:lnTo>
                <a:lnTo>
                  <a:pt x="84210" y="17650"/>
                </a:lnTo>
                <a:lnTo>
                  <a:pt x="84230" y="17640"/>
                </a:lnTo>
                <a:lnTo>
                  <a:pt x="84240" y="17630"/>
                </a:lnTo>
                <a:lnTo>
                  <a:pt x="84260" y="17620"/>
                </a:lnTo>
                <a:lnTo>
                  <a:pt x="84280" y="17610"/>
                </a:lnTo>
                <a:lnTo>
                  <a:pt x="84340" y="17610"/>
                </a:lnTo>
                <a:lnTo>
                  <a:pt x="84440" y="17600"/>
                </a:lnTo>
                <a:lnTo>
                  <a:pt x="84470" y="17600"/>
                </a:lnTo>
                <a:lnTo>
                  <a:pt x="84490" y="17590"/>
                </a:lnTo>
                <a:lnTo>
                  <a:pt x="84510" y="17580"/>
                </a:lnTo>
                <a:lnTo>
                  <a:pt x="84520" y="17560"/>
                </a:lnTo>
                <a:lnTo>
                  <a:pt x="84550" y="17510"/>
                </a:lnTo>
                <a:lnTo>
                  <a:pt x="84560" y="17500"/>
                </a:lnTo>
                <a:lnTo>
                  <a:pt x="84570" y="17490"/>
                </a:lnTo>
                <a:lnTo>
                  <a:pt x="84640" y="17450"/>
                </a:lnTo>
                <a:lnTo>
                  <a:pt x="84670" y="17420"/>
                </a:lnTo>
                <a:lnTo>
                  <a:pt x="84690" y="17410"/>
                </a:lnTo>
                <a:lnTo>
                  <a:pt x="84700" y="17390"/>
                </a:lnTo>
                <a:lnTo>
                  <a:pt x="84710" y="17370"/>
                </a:lnTo>
                <a:lnTo>
                  <a:pt x="84720" y="17340"/>
                </a:lnTo>
                <a:lnTo>
                  <a:pt x="84720" y="17230"/>
                </a:lnTo>
                <a:lnTo>
                  <a:pt x="84730" y="17200"/>
                </a:lnTo>
                <a:lnTo>
                  <a:pt x="84750" y="17150"/>
                </a:lnTo>
                <a:lnTo>
                  <a:pt x="84760" y="17110"/>
                </a:lnTo>
                <a:lnTo>
                  <a:pt x="84770" y="17080"/>
                </a:lnTo>
                <a:lnTo>
                  <a:pt x="84800" y="17050"/>
                </a:lnTo>
                <a:lnTo>
                  <a:pt x="84830" y="17020"/>
                </a:lnTo>
                <a:lnTo>
                  <a:pt x="84850" y="17010"/>
                </a:lnTo>
                <a:lnTo>
                  <a:pt x="84890" y="16990"/>
                </a:lnTo>
                <a:lnTo>
                  <a:pt x="84910" y="16980"/>
                </a:lnTo>
                <a:lnTo>
                  <a:pt x="84920" y="16970"/>
                </a:lnTo>
                <a:lnTo>
                  <a:pt x="84950" y="16930"/>
                </a:lnTo>
                <a:lnTo>
                  <a:pt x="84970" y="16900"/>
                </a:lnTo>
                <a:lnTo>
                  <a:pt x="84990" y="16880"/>
                </a:lnTo>
                <a:lnTo>
                  <a:pt x="85070" y="16800"/>
                </a:lnTo>
                <a:lnTo>
                  <a:pt x="85110" y="16770"/>
                </a:lnTo>
                <a:lnTo>
                  <a:pt x="85130" y="16760"/>
                </a:lnTo>
                <a:lnTo>
                  <a:pt x="85150" y="16740"/>
                </a:lnTo>
                <a:lnTo>
                  <a:pt x="85160" y="16720"/>
                </a:lnTo>
                <a:lnTo>
                  <a:pt x="85190" y="16670"/>
                </a:lnTo>
                <a:lnTo>
                  <a:pt x="85190" y="16650"/>
                </a:lnTo>
                <a:lnTo>
                  <a:pt x="85200" y="16620"/>
                </a:lnTo>
                <a:lnTo>
                  <a:pt x="85210" y="16540"/>
                </a:lnTo>
                <a:lnTo>
                  <a:pt x="85210" y="16520"/>
                </a:lnTo>
                <a:lnTo>
                  <a:pt x="85230" y="16460"/>
                </a:lnTo>
                <a:lnTo>
                  <a:pt x="85240" y="16440"/>
                </a:lnTo>
                <a:lnTo>
                  <a:pt x="85240" y="16350"/>
                </a:lnTo>
                <a:lnTo>
                  <a:pt x="85250" y="16330"/>
                </a:lnTo>
                <a:lnTo>
                  <a:pt x="85250" y="16320"/>
                </a:lnTo>
                <a:lnTo>
                  <a:pt x="85260" y="16310"/>
                </a:lnTo>
                <a:lnTo>
                  <a:pt x="85270" y="16300"/>
                </a:lnTo>
                <a:lnTo>
                  <a:pt x="85290" y="16290"/>
                </a:lnTo>
                <a:lnTo>
                  <a:pt x="85350" y="16270"/>
                </a:lnTo>
                <a:lnTo>
                  <a:pt x="85500" y="16210"/>
                </a:lnTo>
                <a:lnTo>
                  <a:pt x="85520" y="16210"/>
                </a:lnTo>
                <a:lnTo>
                  <a:pt x="85550" y="16210"/>
                </a:lnTo>
                <a:lnTo>
                  <a:pt x="85600" y="16210"/>
                </a:lnTo>
                <a:lnTo>
                  <a:pt x="85650" y="16220"/>
                </a:lnTo>
                <a:lnTo>
                  <a:pt x="85700" y="16210"/>
                </a:lnTo>
                <a:lnTo>
                  <a:pt x="85720" y="16200"/>
                </a:lnTo>
                <a:lnTo>
                  <a:pt x="85740" y="16200"/>
                </a:lnTo>
                <a:lnTo>
                  <a:pt x="85830" y="16150"/>
                </a:lnTo>
                <a:lnTo>
                  <a:pt x="85840" y="16140"/>
                </a:lnTo>
                <a:lnTo>
                  <a:pt x="85870" y="16130"/>
                </a:lnTo>
                <a:lnTo>
                  <a:pt x="85950" y="16120"/>
                </a:lnTo>
                <a:lnTo>
                  <a:pt x="85980" y="16120"/>
                </a:lnTo>
                <a:lnTo>
                  <a:pt x="86000" y="16110"/>
                </a:lnTo>
                <a:lnTo>
                  <a:pt x="86030" y="16080"/>
                </a:lnTo>
                <a:lnTo>
                  <a:pt x="86060" y="16040"/>
                </a:lnTo>
                <a:lnTo>
                  <a:pt x="86100" y="15980"/>
                </a:lnTo>
                <a:lnTo>
                  <a:pt x="86160" y="15850"/>
                </a:lnTo>
                <a:lnTo>
                  <a:pt x="86170" y="15830"/>
                </a:lnTo>
                <a:lnTo>
                  <a:pt x="86180" y="15820"/>
                </a:lnTo>
                <a:lnTo>
                  <a:pt x="86390" y="15670"/>
                </a:lnTo>
                <a:lnTo>
                  <a:pt x="86410" y="15660"/>
                </a:lnTo>
                <a:lnTo>
                  <a:pt x="86430" y="15660"/>
                </a:lnTo>
                <a:lnTo>
                  <a:pt x="86490" y="15660"/>
                </a:lnTo>
                <a:lnTo>
                  <a:pt x="86510" y="15660"/>
                </a:lnTo>
                <a:lnTo>
                  <a:pt x="86570" y="15620"/>
                </a:lnTo>
                <a:lnTo>
                  <a:pt x="86630" y="15600"/>
                </a:lnTo>
                <a:lnTo>
                  <a:pt x="86680" y="15580"/>
                </a:lnTo>
                <a:lnTo>
                  <a:pt x="86720" y="15570"/>
                </a:lnTo>
                <a:lnTo>
                  <a:pt x="86750" y="15560"/>
                </a:lnTo>
                <a:lnTo>
                  <a:pt x="86800" y="15570"/>
                </a:lnTo>
                <a:lnTo>
                  <a:pt x="86820" y="15570"/>
                </a:lnTo>
                <a:lnTo>
                  <a:pt x="86840" y="15560"/>
                </a:lnTo>
                <a:lnTo>
                  <a:pt x="86890" y="15540"/>
                </a:lnTo>
                <a:lnTo>
                  <a:pt x="86920" y="15540"/>
                </a:lnTo>
                <a:lnTo>
                  <a:pt x="86970" y="15540"/>
                </a:lnTo>
                <a:lnTo>
                  <a:pt x="87000" y="15540"/>
                </a:lnTo>
                <a:lnTo>
                  <a:pt x="87020" y="15550"/>
                </a:lnTo>
                <a:lnTo>
                  <a:pt x="87050" y="15570"/>
                </a:lnTo>
                <a:lnTo>
                  <a:pt x="87090" y="15600"/>
                </a:lnTo>
                <a:lnTo>
                  <a:pt x="87120" y="15620"/>
                </a:lnTo>
                <a:lnTo>
                  <a:pt x="87140" y="15660"/>
                </a:lnTo>
                <a:lnTo>
                  <a:pt x="87150" y="15670"/>
                </a:lnTo>
                <a:lnTo>
                  <a:pt x="87160" y="15680"/>
                </a:lnTo>
                <a:lnTo>
                  <a:pt x="87180" y="15690"/>
                </a:lnTo>
                <a:lnTo>
                  <a:pt x="87200" y="15690"/>
                </a:lnTo>
                <a:lnTo>
                  <a:pt x="87210" y="15700"/>
                </a:lnTo>
                <a:lnTo>
                  <a:pt x="87260" y="15750"/>
                </a:lnTo>
                <a:lnTo>
                  <a:pt x="87270" y="15760"/>
                </a:lnTo>
                <a:lnTo>
                  <a:pt x="87280" y="15770"/>
                </a:lnTo>
                <a:lnTo>
                  <a:pt x="87320" y="15770"/>
                </a:lnTo>
                <a:lnTo>
                  <a:pt x="87430" y="15790"/>
                </a:lnTo>
                <a:lnTo>
                  <a:pt x="87490" y="15800"/>
                </a:lnTo>
                <a:lnTo>
                  <a:pt x="87520" y="15790"/>
                </a:lnTo>
                <a:lnTo>
                  <a:pt x="87550" y="15790"/>
                </a:lnTo>
                <a:lnTo>
                  <a:pt x="87580" y="15790"/>
                </a:lnTo>
                <a:lnTo>
                  <a:pt x="87600" y="15790"/>
                </a:lnTo>
                <a:lnTo>
                  <a:pt x="87610" y="15800"/>
                </a:lnTo>
                <a:lnTo>
                  <a:pt x="87610" y="15810"/>
                </a:lnTo>
                <a:lnTo>
                  <a:pt x="87620" y="15840"/>
                </a:lnTo>
                <a:lnTo>
                  <a:pt x="87630" y="15850"/>
                </a:lnTo>
                <a:lnTo>
                  <a:pt x="87650" y="15880"/>
                </a:lnTo>
                <a:lnTo>
                  <a:pt x="87680" y="15950"/>
                </a:lnTo>
                <a:lnTo>
                  <a:pt x="87690" y="15970"/>
                </a:lnTo>
                <a:lnTo>
                  <a:pt x="87710" y="15980"/>
                </a:lnTo>
                <a:lnTo>
                  <a:pt x="87730" y="15990"/>
                </a:lnTo>
                <a:lnTo>
                  <a:pt x="87740" y="15990"/>
                </a:lnTo>
                <a:lnTo>
                  <a:pt x="87760" y="15990"/>
                </a:lnTo>
                <a:lnTo>
                  <a:pt x="87790" y="15990"/>
                </a:lnTo>
                <a:lnTo>
                  <a:pt x="87800" y="15990"/>
                </a:lnTo>
                <a:lnTo>
                  <a:pt x="87820" y="15980"/>
                </a:lnTo>
                <a:lnTo>
                  <a:pt x="87840" y="15970"/>
                </a:lnTo>
                <a:lnTo>
                  <a:pt x="87880" y="15920"/>
                </a:lnTo>
                <a:lnTo>
                  <a:pt x="87890" y="15910"/>
                </a:lnTo>
                <a:lnTo>
                  <a:pt x="87900" y="15910"/>
                </a:lnTo>
                <a:lnTo>
                  <a:pt x="87910" y="15910"/>
                </a:lnTo>
                <a:lnTo>
                  <a:pt x="87930" y="15910"/>
                </a:lnTo>
                <a:lnTo>
                  <a:pt x="87960" y="15940"/>
                </a:lnTo>
                <a:lnTo>
                  <a:pt x="87980" y="15950"/>
                </a:lnTo>
                <a:lnTo>
                  <a:pt x="88020" y="15960"/>
                </a:lnTo>
                <a:lnTo>
                  <a:pt x="88060" y="15970"/>
                </a:lnTo>
                <a:lnTo>
                  <a:pt x="88070" y="15970"/>
                </a:lnTo>
                <a:lnTo>
                  <a:pt x="88100" y="15980"/>
                </a:lnTo>
                <a:lnTo>
                  <a:pt x="88120" y="15990"/>
                </a:lnTo>
                <a:lnTo>
                  <a:pt x="88130" y="16000"/>
                </a:lnTo>
                <a:lnTo>
                  <a:pt x="88160" y="16030"/>
                </a:lnTo>
                <a:lnTo>
                  <a:pt x="88180" y="16030"/>
                </a:lnTo>
                <a:lnTo>
                  <a:pt x="88200" y="16050"/>
                </a:lnTo>
                <a:lnTo>
                  <a:pt x="88210" y="16050"/>
                </a:lnTo>
                <a:lnTo>
                  <a:pt x="88210" y="16060"/>
                </a:lnTo>
                <a:lnTo>
                  <a:pt x="88210" y="16080"/>
                </a:lnTo>
                <a:lnTo>
                  <a:pt x="88210" y="16100"/>
                </a:lnTo>
                <a:lnTo>
                  <a:pt x="88210" y="16120"/>
                </a:lnTo>
                <a:lnTo>
                  <a:pt x="88210" y="16140"/>
                </a:lnTo>
                <a:lnTo>
                  <a:pt x="88220" y="16150"/>
                </a:lnTo>
                <a:lnTo>
                  <a:pt x="88230" y="16170"/>
                </a:lnTo>
                <a:lnTo>
                  <a:pt x="88250" y="16180"/>
                </a:lnTo>
                <a:lnTo>
                  <a:pt x="88320" y="16210"/>
                </a:lnTo>
                <a:lnTo>
                  <a:pt x="88380" y="16210"/>
                </a:lnTo>
                <a:lnTo>
                  <a:pt x="88390" y="16220"/>
                </a:lnTo>
                <a:lnTo>
                  <a:pt x="88400" y="16220"/>
                </a:lnTo>
                <a:lnTo>
                  <a:pt x="88410" y="16230"/>
                </a:lnTo>
                <a:lnTo>
                  <a:pt x="88420" y="16240"/>
                </a:lnTo>
                <a:lnTo>
                  <a:pt x="88440" y="16280"/>
                </a:lnTo>
                <a:lnTo>
                  <a:pt x="88460" y="16320"/>
                </a:lnTo>
                <a:lnTo>
                  <a:pt x="88470" y="16330"/>
                </a:lnTo>
                <a:lnTo>
                  <a:pt x="88470" y="16350"/>
                </a:lnTo>
                <a:lnTo>
                  <a:pt x="88470" y="16370"/>
                </a:lnTo>
                <a:lnTo>
                  <a:pt x="88470" y="16390"/>
                </a:lnTo>
                <a:lnTo>
                  <a:pt x="88460" y="16430"/>
                </a:lnTo>
                <a:lnTo>
                  <a:pt x="88460" y="16440"/>
                </a:lnTo>
                <a:lnTo>
                  <a:pt x="88460" y="16460"/>
                </a:lnTo>
                <a:lnTo>
                  <a:pt x="88480" y="16470"/>
                </a:lnTo>
                <a:lnTo>
                  <a:pt x="88500" y="16490"/>
                </a:lnTo>
                <a:lnTo>
                  <a:pt x="88510" y="16500"/>
                </a:lnTo>
                <a:lnTo>
                  <a:pt x="88520" y="16510"/>
                </a:lnTo>
                <a:lnTo>
                  <a:pt x="88530" y="16550"/>
                </a:lnTo>
                <a:lnTo>
                  <a:pt x="88540" y="16560"/>
                </a:lnTo>
                <a:lnTo>
                  <a:pt x="88560" y="16590"/>
                </a:lnTo>
                <a:lnTo>
                  <a:pt x="88570" y="16590"/>
                </a:lnTo>
                <a:lnTo>
                  <a:pt x="88580" y="16620"/>
                </a:lnTo>
                <a:lnTo>
                  <a:pt x="88590" y="16650"/>
                </a:lnTo>
                <a:lnTo>
                  <a:pt x="88600" y="16720"/>
                </a:lnTo>
                <a:lnTo>
                  <a:pt x="88610" y="16730"/>
                </a:lnTo>
                <a:lnTo>
                  <a:pt x="88640" y="16780"/>
                </a:lnTo>
                <a:lnTo>
                  <a:pt x="88650" y="16790"/>
                </a:lnTo>
                <a:lnTo>
                  <a:pt x="88670" y="16840"/>
                </a:lnTo>
                <a:lnTo>
                  <a:pt x="88670" y="16850"/>
                </a:lnTo>
                <a:lnTo>
                  <a:pt x="88690" y="16860"/>
                </a:lnTo>
                <a:lnTo>
                  <a:pt x="88700" y="16860"/>
                </a:lnTo>
                <a:lnTo>
                  <a:pt x="88710" y="16870"/>
                </a:lnTo>
                <a:lnTo>
                  <a:pt x="88720" y="16870"/>
                </a:lnTo>
                <a:lnTo>
                  <a:pt x="88750" y="16850"/>
                </a:lnTo>
                <a:lnTo>
                  <a:pt x="88780" y="16850"/>
                </a:lnTo>
                <a:lnTo>
                  <a:pt x="88830" y="16850"/>
                </a:lnTo>
                <a:lnTo>
                  <a:pt x="88900" y="16860"/>
                </a:lnTo>
                <a:lnTo>
                  <a:pt x="88920" y="16860"/>
                </a:lnTo>
                <a:lnTo>
                  <a:pt x="88940" y="16870"/>
                </a:lnTo>
                <a:lnTo>
                  <a:pt x="88990" y="16900"/>
                </a:lnTo>
                <a:lnTo>
                  <a:pt x="89000" y="16910"/>
                </a:lnTo>
                <a:lnTo>
                  <a:pt x="89020" y="16940"/>
                </a:lnTo>
                <a:lnTo>
                  <a:pt x="89040" y="16950"/>
                </a:lnTo>
                <a:lnTo>
                  <a:pt x="89090" y="16980"/>
                </a:lnTo>
                <a:lnTo>
                  <a:pt x="89140" y="17020"/>
                </a:lnTo>
                <a:lnTo>
                  <a:pt x="89160" y="17030"/>
                </a:lnTo>
                <a:lnTo>
                  <a:pt x="89210" y="17040"/>
                </a:lnTo>
                <a:lnTo>
                  <a:pt x="89230" y="17050"/>
                </a:lnTo>
                <a:lnTo>
                  <a:pt x="89260" y="17050"/>
                </a:lnTo>
                <a:lnTo>
                  <a:pt x="89280" y="17070"/>
                </a:lnTo>
                <a:lnTo>
                  <a:pt x="89290" y="17080"/>
                </a:lnTo>
                <a:lnTo>
                  <a:pt x="89290" y="17090"/>
                </a:lnTo>
                <a:lnTo>
                  <a:pt x="89290" y="17110"/>
                </a:lnTo>
                <a:lnTo>
                  <a:pt x="89320" y="17190"/>
                </a:lnTo>
                <a:lnTo>
                  <a:pt x="89340" y="17240"/>
                </a:lnTo>
                <a:lnTo>
                  <a:pt x="89340" y="17250"/>
                </a:lnTo>
                <a:lnTo>
                  <a:pt x="89340" y="17270"/>
                </a:lnTo>
                <a:lnTo>
                  <a:pt x="89340" y="17290"/>
                </a:lnTo>
                <a:lnTo>
                  <a:pt x="89330" y="17310"/>
                </a:lnTo>
                <a:lnTo>
                  <a:pt x="89260" y="17380"/>
                </a:lnTo>
                <a:lnTo>
                  <a:pt x="89250" y="17400"/>
                </a:lnTo>
                <a:lnTo>
                  <a:pt x="89220" y="17470"/>
                </a:lnTo>
                <a:lnTo>
                  <a:pt x="89190" y="17520"/>
                </a:lnTo>
                <a:lnTo>
                  <a:pt x="89150" y="17610"/>
                </a:lnTo>
                <a:lnTo>
                  <a:pt x="89150" y="17630"/>
                </a:lnTo>
                <a:lnTo>
                  <a:pt x="89140" y="17680"/>
                </a:lnTo>
                <a:lnTo>
                  <a:pt x="89150" y="17700"/>
                </a:lnTo>
                <a:lnTo>
                  <a:pt x="89150" y="17720"/>
                </a:lnTo>
                <a:lnTo>
                  <a:pt x="89160" y="17730"/>
                </a:lnTo>
                <a:lnTo>
                  <a:pt x="89180" y="17770"/>
                </a:lnTo>
                <a:lnTo>
                  <a:pt x="89220" y="17830"/>
                </a:lnTo>
                <a:lnTo>
                  <a:pt x="89260" y="17890"/>
                </a:lnTo>
                <a:lnTo>
                  <a:pt x="89310" y="17960"/>
                </a:lnTo>
                <a:lnTo>
                  <a:pt x="89380" y="18050"/>
                </a:lnTo>
                <a:lnTo>
                  <a:pt x="89430" y="18140"/>
                </a:lnTo>
                <a:lnTo>
                  <a:pt x="89450" y="18180"/>
                </a:lnTo>
                <a:lnTo>
                  <a:pt x="89460" y="18210"/>
                </a:lnTo>
                <a:lnTo>
                  <a:pt x="89470" y="18230"/>
                </a:lnTo>
                <a:lnTo>
                  <a:pt x="89490" y="18260"/>
                </a:lnTo>
                <a:lnTo>
                  <a:pt x="89520" y="18290"/>
                </a:lnTo>
                <a:lnTo>
                  <a:pt x="89560" y="18330"/>
                </a:lnTo>
                <a:lnTo>
                  <a:pt x="89590" y="18340"/>
                </a:lnTo>
                <a:lnTo>
                  <a:pt x="89640" y="18370"/>
                </a:lnTo>
                <a:lnTo>
                  <a:pt x="89700" y="18410"/>
                </a:lnTo>
                <a:lnTo>
                  <a:pt x="89720" y="18420"/>
                </a:lnTo>
                <a:lnTo>
                  <a:pt x="89740" y="18430"/>
                </a:lnTo>
                <a:lnTo>
                  <a:pt x="89750" y="18430"/>
                </a:lnTo>
                <a:lnTo>
                  <a:pt x="89770" y="18430"/>
                </a:lnTo>
                <a:lnTo>
                  <a:pt x="89790" y="18430"/>
                </a:lnTo>
                <a:lnTo>
                  <a:pt x="89800" y="18420"/>
                </a:lnTo>
                <a:lnTo>
                  <a:pt x="89880" y="18390"/>
                </a:lnTo>
                <a:lnTo>
                  <a:pt x="89930" y="18370"/>
                </a:lnTo>
                <a:lnTo>
                  <a:pt x="90000" y="18340"/>
                </a:lnTo>
                <a:lnTo>
                  <a:pt x="90060" y="18310"/>
                </a:lnTo>
                <a:lnTo>
                  <a:pt x="90070" y="18310"/>
                </a:lnTo>
                <a:lnTo>
                  <a:pt x="90100" y="18300"/>
                </a:lnTo>
                <a:lnTo>
                  <a:pt x="90120" y="18300"/>
                </a:lnTo>
                <a:lnTo>
                  <a:pt x="90160" y="18310"/>
                </a:lnTo>
                <a:lnTo>
                  <a:pt x="90200" y="18320"/>
                </a:lnTo>
                <a:lnTo>
                  <a:pt x="90240" y="18340"/>
                </a:lnTo>
                <a:lnTo>
                  <a:pt x="90280" y="18350"/>
                </a:lnTo>
                <a:lnTo>
                  <a:pt x="90310" y="18370"/>
                </a:lnTo>
                <a:lnTo>
                  <a:pt x="90330" y="18380"/>
                </a:lnTo>
                <a:lnTo>
                  <a:pt x="90360" y="18410"/>
                </a:lnTo>
                <a:lnTo>
                  <a:pt x="90380" y="18440"/>
                </a:lnTo>
                <a:lnTo>
                  <a:pt x="90410" y="18500"/>
                </a:lnTo>
                <a:lnTo>
                  <a:pt x="90420" y="18540"/>
                </a:lnTo>
                <a:lnTo>
                  <a:pt x="90430" y="18590"/>
                </a:lnTo>
                <a:lnTo>
                  <a:pt x="90440" y="18620"/>
                </a:lnTo>
                <a:lnTo>
                  <a:pt x="90460" y="18660"/>
                </a:lnTo>
                <a:lnTo>
                  <a:pt x="90470" y="18710"/>
                </a:lnTo>
                <a:lnTo>
                  <a:pt x="90480" y="18760"/>
                </a:lnTo>
                <a:lnTo>
                  <a:pt x="90530" y="18830"/>
                </a:lnTo>
                <a:lnTo>
                  <a:pt x="90570" y="18900"/>
                </a:lnTo>
                <a:lnTo>
                  <a:pt x="90590" y="18940"/>
                </a:lnTo>
                <a:lnTo>
                  <a:pt x="90600" y="18970"/>
                </a:lnTo>
                <a:lnTo>
                  <a:pt x="90610" y="19020"/>
                </a:lnTo>
                <a:lnTo>
                  <a:pt x="90620" y="19060"/>
                </a:lnTo>
                <a:lnTo>
                  <a:pt x="90630" y="19100"/>
                </a:lnTo>
                <a:lnTo>
                  <a:pt x="90640" y="19120"/>
                </a:lnTo>
                <a:lnTo>
                  <a:pt x="90660" y="19150"/>
                </a:lnTo>
                <a:lnTo>
                  <a:pt x="90670" y="19170"/>
                </a:lnTo>
                <a:lnTo>
                  <a:pt x="90680" y="19210"/>
                </a:lnTo>
                <a:lnTo>
                  <a:pt x="90680" y="19220"/>
                </a:lnTo>
                <a:lnTo>
                  <a:pt x="90700" y="19250"/>
                </a:lnTo>
                <a:lnTo>
                  <a:pt x="90770" y="19320"/>
                </a:lnTo>
                <a:lnTo>
                  <a:pt x="90810" y="19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