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Darién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Panama • State Map | Fully Editable Vector Shape</a:t>
            </a:r>
          </a:p>
        </p:txBody>
      </p:sp>
      <p:sp>
        <p:nvSpPr>
          <p:cNvPr id="101" name="Darién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81940" y="36960"/>
                </a:moveTo>
                <a:lnTo>
                  <a:pt x="81940" y="36970"/>
                </a:lnTo>
                <a:lnTo>
                  <a:pt x="81950" y="36970"/>
                </a:lnTo>
                <a:lnTo>
                  <a:pt x="81960" y="36970"/>
                </a:lnTo>
                <a:lnTo>
                  <a:pt x="81960" y="37010"/>
                </a:lnTo>
                <a:lnTo>
                  <a:pt x="81940" y="37010"/>
                </a:lnTo>
                <a:lnTo>
                  <a:pt x="81930" y="37010"/>
                </a:lnTo>
                <a:lnTo>
                  <a:pt x="81930" y="37000"/>
                </a:lnTo>
                <a:lnTo>
                  <a:pt x="81920" y="37000"/>
                </a:lnTo>
                <a:lnTo>
                  <a:pt x="81920" y="36990"/>
                </a:lnTo>
                <a:lnTo>
                  <a:pt x="81910" y="36990"/>
                </a:lnTo>
                <a:lnTo>
                  <a:pt x="81910" y="36970"/>
                </a:lnTo>
                <a:lnTo>
                  <a:pt x="81920" y="36970"/>
                </a:lnTo>
                <a:lnTo>
                  <a:pt x="81930" y="36970"/>
                </a:lnTo>
                <a:lnTo>
                  <a:pt x="81930" y="36960"/>
                </a:lnTo>
                <a:lnTo>
                  <a:pt x="81940" y="36960"/>
                </a:lnTo>
                <a:close/>
                <a:moveTo>
                  <a:pt x="79280" y="34780"/>
                </a:moveTo>
                <a:lnTo>
                  <a:pt x="79280" y="34790"/>
                </a:lnTo>
                <a:lnTo>
                  <a:pt x="79270" y="34790"/>
                </a:lnTo>
                <a:lnTo>
                  <a:pt x="79280" y="34790"/>
                </a:lnTo>
                <a:lnTo>
                  <a:pt x="79280" y="34820"/>
                </a:lnTo>
                <a:lnTo>
                  <a:pt x="79270" y="34820"/>
                </a:lnTo>
                <a:lnTo>
                  <a:pt x="79270" y="34830"/>
                </a:lnTo>
                <a:lnTo>
                  <a:pt x="79260" y="34830"/>
                </a:lnTo>
                <a:lnTo>
                  <a:pt x="79250" y="34830"/>
                </a:lnTo>
                <a:lnTo>
                  <a:pt x="79240" y="34830"/>
                </a:lnTo>
                <a:lnTo>
                  <a:pt x="79240" y="34820"/>
                </a:lnTo>
                <a:lnTo>
                  <a:pt x="79250" y="34820"/>
                </a:lnTo>
                <a:lnTo>
                  <a:pt x="79250" y="34810"/>
                </a:lnTo>
                <a:lnTo>
                  <a:pt x="79250" y="34790"/>
                </a:lnTo>
                <a:lnTo>
                  <a:pt x="79260" y="34790"/>
                </a:lnTo>
                <a:lnTo>
                  <a:pt x="79270" y="34790"/>
                </a:lnTo>
                <a:lnTo>
                  <a:pt x="79270" y="34780"/>
                </a:lnTo>
                <a:lnTo>
                  <a:pt x="79280" y="34780"/>
                </a:lnTo>
                <a:close/>
                <a:moveTo>
                  <a:pt x="79140" y="34430"/>
                </a:moveTo>
                <a:lnTo>
                  <a:pt x="79140" y="34440"/>
                </a:lnTo>
                <a:lnTo>
                  <a:pt x="79140" y="34450"/>
                </a:lnTo>
                <a:lnTo>
                  <a:pt x="79150" y="34450"/>
                </a:lnTo>
                <a:lnTo>
                  <a:pt x="79150" y="34460"/>
                </a:lnTo>
                <a:lnTo>
                  <a:pt x="79150" y="34470"/>
                </a:lnTo>
                <a:lnTo>
                  <a:pt x="79150" y="34490"/>
                </a:lnTo>
                <a:lnTo>
                  <a:pt x="79140" y="34490"/>
                </a:lnTo>
                <a:lnTo>
                  <a:pt x="79140" y="34500"/>
                </a:lnTo>
                <a:lnTo>
                  <a:pt x="79140" y="34510"/>
                </a:lnTo>
                <a:lnTo>
                  <a:pt x="79130" y="34510"/>
                </a:lnTo>
                <a:lnTo>
                  <a:pt x="79130" y="34500"/>
                </a:lnTo>
                <a:lnTo>
                  <a:pt x="79120" y="34500"/>
                </a:lnTo>
                <a:lnTo>
                  <a:pt x="79120" y="34490"/>
                </a:lnTo>
                <a:lnTo>
                  <a:pt x="79120" y="34480"/>
                </a:lnTo>
                <a:lnTo>
                  <a:pt x="79120" y="34470"/>
                </a:lnTo>
                <a:lnTo>
                  <a:pt x="79120" y="34460"/>
                </a:lnTo>
                <a:lnTo>
                  <a:pt x="79130" y="34460"/>
                </a:lnTo>
                <a:lnTo>
                  <a:pt x="79130" y="34450"/>
                </a:lnTo>
                <a:lnTo>
                  <a:pt x="79120" y="34450"/>
                </a:lnTo>
                <a:lnTo>
                  <a:pt x="79120" y="34440"/>
                </a:lnTo>
                <a:lnTo>
                  <a:pt x="79130" y="34440"/>
                </a:lnTo>
                <a:lnTo>
                  <a:pt x="79130" y="34430"/>
                </a:lnTo>
                <a:lnTo>
                  <a:pt x="79140" y="34430"/>
                </a:lnTo>
                <a:close/>
                <a:moveTo>
                  <a:pt x="78460" y="32970"/>
                </a:moveTo>
                <a:lnTo>
                  <a:pt x="78460" y="32980"/>
                </a:lnTo>
                <a:lnTo>
                  <a:pt x="78460" y="33010"/>
                </a:lnTo>
                <a:lnTo>
                  <a:pt x="78450" y="33010"/>
                </a:lnTo>
                <a:lnTo>
                  <a:pt x="78450" y="33020"/>
                </a:lnTo>
                <a:lnTo>
                  <a:pt x="78450" y="33030"/>
                </a:lnTo>
                <a:lnTo>
                  <a:pt x="78440" y="33030"/>
                </a:lnTo>
                <a:lnTo>
                  <a:pt x="78440" y="33040"/>
                </a:lnTo>
                <a:lnTo>
                  <a:pt x="78430" y="33040"/>
                </a:lnTo>
                <a:lnTo>
                  <a:pt x="78430" y="33030"/>
                </a:lnTo>
                <a:lnTo>
                  <a:pt x="78420" y="33030"/>
                </a:lnTo>
                <a:lnTo>
                  <a:pt x="78420" y="33010"/>
                </a:lnTo>
                <a:lnTo>
                  <a:pt x="78430" y="33010"/>
                </a:lnTo>
                <a:lnTo>
                  <a:pt x="78430" y="33000"/>
                </a:lnTo>
                <a:lnTo>
                  <a:pt x="78440" y="33000"/>
                </a:lnTo>
                <a:lnTo>
                  <a:pt x="78440" y="32980"/>
                </a:lnTo>
                <a:lnTo>
                  <a:pt x="78440" y="32970"/>
                </a:lnTo>
                <a:lnTo>
                  <a:pt x="78460" y="32970"/>
                </a:lnTo>
                <a:close/>
                <a:moveTo>
                  <a:pt x="84890" y="24710"/>
                </a:moveTo>
                <a:lnTo>
                  <a:pt x="84890" y="24720"/>
                </a:lnTo>
                <a:lnTo>
                  <a:pt x="84900" y="24720"/>
                </a:lnTo>
                <a:lnTo>
                  <a:pt x="84900" y="24730"/>
                </a:lnTo>
                <a:lnTo>
                  <a:pt x="84870" y="24730"/>
                </a:lnTo>
                <a:lnTo>
                  <a:pt x="84850" y="24730"/>
                </a:lnTo>
                <a:lnTo>
                  <a:pt x="84840" y="24730"/>
                </a:lnTo>
                <a:lnTo>
                  <a:pt x="84830" y="24730"/>
                </a:lnTo>
                <a:lnTo>
                  <a:pt x="84830" y="24740"/>
                </a:lnTo>
                <a:lnTo>
                  <a:pt x="84820" y="24740"/>
                </a:lnTo>
                <a:lnTo>
                  <a:pt x="84820" y="24730"/>
                </a:lnTo>
                <a:lnTo>
                  <a:pt x="84830" y="24730"/>
                </a:lnTo>
                <a:lnTo>
                  <a:pt x="84830" y="24720"/>
                </a:lnTo>
                <a:lnTo>
                  <a:pt x="84830" y="24730"/>
                </a:lnTo>
                <a:lnTo>
                  <a:pt x="84840" y="24730"/>
                </a:lnTo>
                <a:lnTo>
                  <a:pt x="84840" y="24720"/>
                </a:lnTo>
                <a:lnTo>
                  <a:pt x="84850" y="24720"/>
                </a:lnTo>
                <a:lnTo>
                  <a:pt x="84860" y="24720"/>
                </a:lnTo>
                <a:lnTo>
                  <a:pt x="84860" y="24710"/>
                </a:lnTo>
                <a:lnTo>
                  <a:pt x="84860" y="24720"/>
                </a:lnTo>
                <a:lnTo>
                  <a:pt x="84870" y="24720"/>
                </a:lnTo>
                <a:lnTo>
                  <a:pt x="84870" y="24710"/>
                </a:lnTo>
                <a:lnTo>
                  <a:pt x="84880" y="24710"/>
                </a:lnTo>
                <a:lnTo>
                  <a:pt x="84890" y="24710"/>
                </a:lnTo>
                <a:close/>
                <a:moveTo>
                  <a:pt x="82450" y="24020"/>
                </a:moveTo>
                <a:lnTo>
                  <a:pt x="82450" y="24030"/>
                </a:lnTo>
                <a:lnTo>
                  <a:pt x="82470" y="24030"/>
                </a:lnTo>
                <a:lnTo>
                  <a:pt x="82480" y="24030"/>
                </a:lnTo>
                <a:lnTo>
                  <a:pt x="82490" y="24030"/>
                </a:lnTo>
                <a:lnTo>
                  <a:pt x="82510" y="24030"/>
                </a:lnTo>
                <a:lnTo>
                  <a:pt x="82530" y="24030"/>
                </a:lnTo>
                <a:lnTo>
                  <a:pt x="82540" y="24030"/>
                </a:lnTo>
                <a:lnTo>
                  <a:pt x="82550" y="24030"/>
                </a:lnTo>
                <a:lnTo>
                  <a:pt x="82570" y="24030"/>
                </a:lnTo>
                <a:lnTo>
                  <a:pt x="82580" y="24030"/>
                </a:lnTo>
                <a:lnTo>
                  <a:pt x="82580" y="24040"/>
                </a:lnTo>
                <a:lnTo>
                  <a:pt x="82590" y="24040"/>
                </a:lnTo>
                <a:lnTo>
                  <a:pt x="82620" y="24040"/>
                </a:lnTo>
                <a:lnTo>
                  <a:pt x="82620" y="24050"/>
                </a:lnTo>
                <a:lnTo>
                  <a:pt x="82630" y="24050"/>
                </a:lnTo>
                <a:lnTo>
                  <a:pt x="82640" y="24050"/>
                </a:lnTo>
                <a:lnTo>
                  <a:pt x="82640" y="24060"/>
                </a:lnTo>
                <a:lnTo>
                  <a:pt x="82650" y="24060"/>
                </a:lnTo>
                <a:lnTo>
                  <a:pt x="82660" y="24060"/>
                </a:lnTo>
                <a:lnTo>
                  <a:pt x="82670" y="24060"/>
                </a:lnTo>
                <a:lnTo>
                  <a:pt x="82670" y="24070"/>
                </a:lnTo>
                <a:lnTo>
                  <a:pt x="82680" y="24070"/>
                </a:lnTo>
                <a:lnTo>
                  <a:pt x="82690" y="24070"/>
                </a:lnTo>
                <a:lnTo>
                  <a:pt x="82690" y="24080"/>
                </a:lnTo>
                <a:lnTo>
                  <a:pt x="82700" y="24080"/>
                </a:lnTo>
                <a:lnTo>
                  <a:pt x="82700" y="24090"/>
                </a:lnTo>
                <a:lnTo>
                  <a:pt x="82710" y="24090"/>
                </a:lnTo>
                <a:lnTo>
                  <a:pt x="82720" y="24090"/>
                </a:lnTo>
                <a:lnTo>
                  <a:pt x="82720" y="24100"/>
                </a:lnTo>
                <a:lnTo>
                  <a:pt x="82730" y="24100"/>
                </a:lnTo>
                <a:lnTo>
                  <a:pt x="82740" y="24100"/>
                </a:lnTo>
                <a:lnTo>
                  <a:pt x="82740" y="24110"/>
                </a:lnTo>
                <a:lnTo>
                  <a:pt x="82750" y="24110"/>
                </a:lnTo>
                <a:lnTo>
                  <a:pt x="82750" y="24120"/>
                </a:lnTo>
                <a:lnTo>
                  <a:pt x="82760" y="24120"/>
                </a:lnTo>
                <a:lnTo>
                  <a:pt x="82750" y="24120"/>
                </a:lnTo>
                <a:lnTo>
                  <a:pt x="82750" y="24130"/>
                </a:lnTo>
                <a:lnTo>
                  <a:pt x="82740" y="24130"/>
                </a:lnTo>
                <a:lnTo>
                  <a:pt x="82730" y="24130"/>
                </a:lnTo>
                <a:lnTo>
                  <a:pt x="82710" y="24130"/>
                </a:lnTo>
                <a:lnTo>
                  <a:pt x="82700" y="24130"/>
                </a:lnTo>
                <a:lnTo>
                  <a:pt x="82700" y="24140"/>
                </a:lnTo>
                <a:lnTo>
                  <a:pt x="82700" y="24130"/>
                </a:lnTo>
                <a:lnTo>
                  <a:pt x="82690" y="24130"/>
                </a:lnTo>
                <a:lnTo>
                  <a:pt x="82690" y="24140"/>
                </a:lnTo>
                <a:lnTo>
                  <a:pt x="82670" y="24140"/>
                </a:lnTo>
                <a:lnTo>
                  <a:pt x="82670" y="24130"/>
                </a:lnTo>
                <a:lnTo>
                  <a:pt x="82660" y="24130"/>
                </a:lnTo>
                <a:lnTo>
                  <a:pt x="82660" y="24140"/>
                </a:lnTo>
                <a:lnTo>
                  <a:pt x="82640" y="24140"/>
                </a:lnTo>
                <a:lnTo>
                  <a:pt x="82640" y="24130"/>
                </a:lnTo>
                <a:lnTo>
                  <a:pt x="82610" y="24130"/>
                </a:lnTo>
                <a:lnTo>
                  <a:pt x="82580" y="24130"/>
                </a:lnTo>
                <a:lnTo>
                  <a:pt x="82560" y="24130"/>
                </a:lnTo>
                <a:lnTo>
                  <a:pt x="82560" y="24120"/>
                </a:lnTo>
                <a:lnTo>
                  <a:pt x="82550" y="24120"/>
                </a:lnTo>
                <a:lnTo>
                  <a:pt x="82530" y="24120"/>
                </a:lnTo>
                <a:lnTo>
                  <a:pt x="82530" y="24110"/>
                </a:lnTo>
                <a:lnTo>
                  <a:pt x="82510" y="24110"/>
                </a:lnTo>
                <a:lnTo>
                  <a:pt x="82500" y="24110"/>
                </a:lnTo>
                <a:lnTo>
                  <a:pt x="82500" y="24100"/>
                </a:lnTo>
                <a:lnTo>
                  <a:pt x="82490" y="24100"/>
                </a:lnTo>
                <a:lnTo>
                  <a:pt x="82480" y="24100"/>
                </a:lnTo>
                <a:lnTo>
                  <a:pt x="82470" y="24100"/>
                </a:lnTo>
                <a:lnTo>
                  <a:pt x="82470" y="24090"/>
                </a:lnTo>
                <a:lnTo>
                  <a:pt x="82460" y="24090"/>
                </a:lnTo>
                <a:lnTo>
                  <a:pt x="82460" y="24080"/>
                </a:lnTo>
                <a:lnTo>
                  <a:pt x="82460" y="24070"/>
                </a:lnTo>
                <a:lnTo>
                  <a:pt x="82450" y="24070"/>
                </a:lnTo>
                <a:lnTo>
                  <a:pt x="82450" y="24060"/>
                </a:lnTo>
                <a:lnTo>
                  <a:pt x="82440" y="24060"/>
                </a:lnTo>
                <a:lnTo>
                  <a:pt x="82440" y="24050"/>
                </a:lnTo>
                <a:lnTo>
                  <a:pt x="82440" y="24040"/>
                </a:lnTo>
                <a:lnTo>
                  <a:pt x="82430" y="24040"/>
                </a:lnTo>
                <a:lnTo>
                  <a:pt x="82430" y="24030"/>
                </a:lnTo>
                <a:lnTo>
                  <a:pt x="82420" y="24030"/>
                </a:lnTo>
                <a:lnTo>
                  <a:pt x="82440" y="24030"/>
                </a:lnTo>
                <a:lnTo>
                  <a:pt x="82440" y="24020"/>
                </a:lnTo>
                <a:lnTo>
                  <a:pt x="82450" y="24020"/>
                </a:lnTo>
                <a:close/>
                <a:moveTo>
                  <a:pt x="76850" y="22620"/>
                </a:moveTo>
                <a:lnTo>
                  <a:pt x="76850" y="22640"/>
                </a:lnTo>
                <a:lnTo>
                  <a:pt x="76850" y="22650"/>
                </a:lnTo>
                <a:lnTo>
                  <a:pt x="76860" y="22650"/>
                </a:lnTo>
                <a:lnTo>
                  <a:pt x="76860" y="22670"/>
                </a:lnTo>
                <a:lnTo>
                  <a:pt x="76860" y="22680"/>
                </a:lnTo>
                <a:lnTo>
                  <a:pt x="76840" y="22680"/>
                </a:lnTo>
                <a:lnTo>
                  <a:pt x="76840" y="22670"/>
                </a:lnTo>
                <a:lnTo>
                  <a:pt x="76800" y="22670"/>
                </a:lnTo>
                <a:lnTo>
                  <a:pt x="76800" y="22650"/>
                </a:lnTo>
                <a:lnTo>
                  <a:pt x="76810" y="22650"/>
                </a:lnTo>
                <a:lnTo>
                  <a:pt x="76820" y="22650"/>
                </a:lnTo>
                <a:lnTo>
                  <a:pt x="76820" y="22640"/>
                </a:lnTo>
                <a:lnTo>
                  <a:pt x="76830" y="22640"/>
                </a:lnTo>
                <a:lnTo>
                  <a:pt x="76830" y="22620"/>
                </a:lnTo>
                <a:lnTo>
                  <a:pt x="76850" y="22620"/>
                </a:lnTo>
                <a:close/>
                <a:moveTo>
                  <a:pt x="79310" y="22320"/>
                </a:moveTo>
                <a:lnTo>
                  <a:pt x="79320" y="22320"/>
                </a:lnTo>
                <a:lnTo>
                  <a:pt x="79320" y="22330"/>
                </a:lnTo>
                <a:lnTo>
                  <a:pt x="79330" y="22330"/>
                </a:lnTo>
                <a:lnTo>
                  <a:pt x="79330" y="22340"/>
                </a:lnTo>
                <a:lnTo>
                  <a:pt x="79340" y="22340"/>
                </a:lnTo>
                <a:lnTo>
                  <a:pt x="79360" y="22340"/>
                </a:lnTo>
                <a:lnTo>
                  <a:pt x="79360" y="22350"/>
                </a:lnTo>
                <a:lnTo>
                  <a:pt x="79370" y="22350"/>
                </a:lnTo>
                <a:lnTo>
                  <a:pt x="79370" y="22360"/>
                </a:lnTo>
                <a:lnTo>
                  <a:pt x="79360" y="22360"/>
                </a:lnTo>
                <a:lnTo>
                  <a:pt x="79360" y="22370"/>
                </a:lnTo>
                <a:lnTo>
                  <a:pt x="79360" y="22380"/>
                </a:lnTo>
                <a:lnTo>
                  <a:pt x="79350" y="22380"/>
                </a:lnTo>
                <a:lnTo>
                  <a:pt x="79350" y="22390"/>
                </a:lnTo>
                <a:lnTo>
                  <a:pt x="79360" y="22390"/>
                </a:lnTo>
                <a:lnTo>
                  <a:pt x="79360" y="22410"/>
                </a:lnTo>
                <a:lnTo>
                  <a:pt x="79350" y="22410"/>
                </a:lnTo>
                <a:lnTo>
                  <a:pt x="79350" y="22420"/>
                </a:lnTo>
                <a:lnTo>
                  <a:pt x="79350" y="22440"/>
                </a:lnTo>
                <a:lnTo>
                  <a:pt x="79340" y="22440"/>
                </a:lnTo>
                <a:lnTo>
                  <a:pt x="79330" y="22440"/>
                </a:lnTo>
                <a:lnTo>
                  <a:pt x="79330" y="22450"/>
                </a:lnTo>
                <a:lnTo>
                  <a:pt x="79320" y="22450"/>
                </a:lnTo>
                <a:lnTo>
                  <a:pt x="79300" y="22450"/>
                </a:lnTo>
                <a:lnTo>
                  <a:pt x="79300" y="22440"/>
                </a:lnTo>
                <a:lnTo>
                  <a:pt x="79290" y="22440"/>
                </a:lnTo>
                <a:lnTo>
                  <a:pt x="79290" y="22430"/>
                </a:lnTo>
                <a:lnTo>
                  <a:pt x="79280" y="22430"/>
                </a:lnTo>
                <a:lnTo>
                  <a:pt x="79280" y="22410"/>
                </a:lnTo>
                <a:lnTo>
                  <a:pt x="79280" y="22400"/>
                </a:lnTo>
                <a:lnTo>
                  <a:pt x="79290" y="22400"/>
                </a:lnTo>
                <a:lnTo>
                  <a:pt x="79290" y="22380"/>
                </a:lnTo>
                <a:lnTo>
                  <a:pt x="79290" y="22370"/>
                </a:lnTo>
                <a:lnTo>
                  <a:pt x="79280" y="22370"/>
                </a:lnTo>
                <a:lnTo>
                  <a:pt x="79280" y="22330"/>
                </a:lnTo>
                <a:lnTo>
                  <a:pt x="79290" y="22330"/>
                </a:lnTo>
                <a:lnTo>
                  <a:pt x="79290" y="22320"/>
                </a:lnTo>
                <a:lnTo>
                  <a:pt x="79310" y="22320"/>
                </a:lnTo>
                <a:close/>
                <a:moveTo>
                  <a:pt x="77200" y="22280"/>
                </a:moveTo>
                <a:lnTo>
                  <a:pt x="77210" y="22280"/>
                </a:lnTo>
                <a:lnTo>
                  <a:pt x="77210" y="22290"/>
                </a:lnTo>
                <a:lnTo>
                  <a:pt x="77220" y="22290"/>
                </a:lnTo>
                <a:lnTo>
                  <a:pt x="77220" y="22300"/>
                </a:lnTo>
                <a:lnTo>
                  <a:pt x="77230" y="22300"/>
                </a:lnTo>
                <a:lnTo>
                  <a:pt x="77230" y="22310"/>
                </a:lnTo>
                <a:lnTo>
                  <a:pt x="77260" y="22310"/>
                </a:lnTo>
                <a:lnTo>
                  <a:pt x="77270" y="22310"/>
                </a:lnTo>
                <a:lnTo>
                  <a:pt x="77300" y="22310"/>
                </a:lnTo>
                <a:lnTo>
                  <a:pt x="77300" y="22320"/>
                </a:lnTo>
                <a:lnTo>
                  <a:pt x="77310" y="22320"/>
                </a:lnTo>
                <a:lnTo>
                  <a:pt x="77320" y="22320"/>
                </a:lnTo>
                <a:lnTo>
                  <a:pt x="77320" y="22330"/>
                </a:lnTo>
                <a:lnTo>
                  <a:pt x="77340" y="22330"/>
                </a:lnTo>
                <a:lnTo>
                  <a:pt x="77350" y="22330"/>
                </a:lnTo>
                <a:lnTo>
                  <a:pt x="77350" y="22340"/>
                </a:lnTo>
                <a:lnTo>
                  <a:pt x="77360" y="22340"/>
                </a:lnTo>
                <a:lnTo>
                  <a:pt x="77380" y="22340"/>
                </a:lnTo>
                <a:lnTo>
                  <a:pt x="77380" y="22350"/>
                </a:lnTo>
                <a:lnTo>
                  <a:pt x="77400" y="22350"/>
                </a:lnTo>
                <a:lnTo>
                  <a:pt x="77410" y="22350"/>
                </a:lnTo>
                <a:lnTo>
                  <a:pt x="77410" y="22360"/>
                </a:lnTo>
                <a:lnTo>
                  <a:pt x="77420" y="22360"/>
                </a:lnTo>
                <a:lnTo>
                  <a:pt x="77420" y="22370"/>
                </a:lnTo>
                <a:lnTo>
                  <a:pt x="77420" y="22380"/>
                </a:lnTo>
                <a:lnTo>
                  <a:pt x="77430" y="22380"/>
                </a:lnTo>
                <a:lnTo>
                  <a:pt x="77430" y="22390"/>
                </a:lnTo>
                <a:lnTo>
                  <a:pt x="77440" y="22390"/>
                </a:lnTo>
                <a:lnTo>
                  <a:pt x="77440" y="22400"/>
                </a:lnTo>
                <a:lnTo>
                  <a:pt x="77470" y="22400"/>
                </a:lnTo>
                <a:lnTo>
                  <a:pt x="77470" y="22410"/>
                </a:lnTo>
                <a:lnTo>
                  <a:pt x="77480" y="22410"/>
                </a:lnTo>
                <a:lnTo>
                  <a:pt x="77480" y="22420"/>
                </a:lnTo>
                <a:lnTo>
                  <a:pt x="77480" y="22430"/>
                </a:lnTo>
                <a:lnTo>
                  <a:pt x="77500" y="22430"/>
                </a:lnTo>
                <a:lnTo>
                  <a:pt x="77500" y="22440"/>
                </a:lnTo>
                <a:lnTo>
                  <a:pt x="77520" y="22440"/>
                </a:lnTo>
                <a:lnTo>
                  <a:pt x="77520" y="22450"/>
                </a:lnTo>
                <a:lnTo>
                  <a:pt x="77530" y="22450"/>
                </a:lnTo>
                <a:lnTo>
                  <a:pt x="77530" y="22460"/>
                </a:lnTo>
                <a:lnTo>
                  <a:pt x="77530" y="22470"/>
                </a:lnTo>
                <a:lnTo>
                  <a:pt x="77520" y="22470"/>
                </a:lnTo>
                <a:lnTo>
                  <a:pt x="77520" y="22480"/>
                </a:lnTo>
                <a:lnTo>
                  <a:pt x="77500" y="22480"/>
                </a:lnTo>
                <a:lnTo>
                  <a:pt x="77500" y="22470"/>
                </a:lnTo>
                <a:lnTo>
                  <a:pt x="77490" y="22470"/>
                </a:lnTo>
                <a:lnTo>
                  <a:pt x="77490" y="22460"/>
                </a:lnTo>
                <a:lnTo>
                  <a:pt x="77480" y="22460"/>
                </a:lnTo>
                <a:lnTo>
                  <a:pt x="77480" y="22450"/>
                </a:lnTo>
                <a:lnTo>
                  <a:pt x="77470" y="22450"/>
                </a:lnTo>
                <a:lnTo>
                  <a:pt x="77460" y="22450"/>
                </a:lnTo>
                <a:lnTo>
                  <a:pt x="77460" y="22440"/>
                </a:lnTo>
                <a:lnTo>
                  <a:pt x="77450" y="22440"/>
                </a:lnTo>
                <a:lnTo>
                  <a:pt x="77440" y="22440"/>
                </a:lnTo>
                <a:lnTo>
                  <a:pt x="77440" y="22430"/>
                </a:lnTo>
                <a:lnTo>
                  <a:pt x="77420" y="22430"/>
                </a:lnTo>
                <a:lnTo>
                  <a:pt x="77420" y="22440"/>
                </a:lnTo>
                <a:lnTo>
                  <a:pt x="77410" y="22440"/>
                </a:lnTo>
                <a:lnTo>
                  <a:pt x="77410" y="22430"/>
                </a:lnTo>
                <a:lnTo>
                  <a:pt x="77400" y="22430"/>
                </a:lnTo>
                <a:lnTo>
                  <a:pt x="77400" y="22420"/>
                </a:lnTo>
                <a:lnTo>
                  <a:pt x="77390" y="22420"/>
                </a:lnTo>
                <a:lnTo>
                  <a:pt x="77390" y="22410"/>
                </a:lnTo>
                <a:lnTo>
                  <a:pt x="77380" y="22410"/>
                </a:lnTo>
                <a:lnTo>
                  <a:pt x="77380" y="22400"/>
                </a:lnTo>
                <a:lnTo>
                  <a:pt x="77370" y="22400"/>
                </a:lnTo>
                <a:lnTo>
                  <a:pt x="77370" y="22390"/>
                </a:lnTo>
                <a:lnTo>
                  <a:pt x="77360" y="22390"/>
                </a:lnTo>
                <a:lnTo>
                  <a:pt x="77350" y="22390"/>
                </a:lnTo>
                <a:lnTo>
                  <a:pt x="77350" y="22380"/>
                </a:lnTo>
                <a:lnTo>
                  <a:pt x="77330" y="22380"/>
                </a:lnTo>
                <a:lnTo>
                  <a:pt x="77320" y="22380"/>
                </a:lnTo>
                <a:lnTo>
                  <a:pt x="77320" y="22370"/>
                </a:lnTo>
                <a:lnTo>
                  <a:pt x="77270" y="22370"/>
                </a:lnTo>
                <a:lnTo>
                  <a:pt x="77250" y="22370"/>
                </a:lnTo>
                <a:lnTo>
                  <a:pt x="77250" y="22360"/>
                </a:lnTo>
                <a:lnTo>
                  <a:pt x="77230" y="22360"/>
                </a:lnTo>
                <a:lnTo>
                  <a:pt x="77210" y="22360"/>
                </a:lnTo>
                <a:lnTo>
                  <a:pt x="77210" y="22350"/>
                </a:lnTo>
                <a:lnTo>
                  <a:pt x="77190" y="22350"/>
                </a:lnTo>
                <a:lnTo>
                  <a:pt x="77180" y="22350"/>
                </a:lnTo>
                <a:lnTo>
                  <a:pt x="77170" y="22350"/>
                </a:lnTo>
                <a:lnTo>
                  <a:pt x="77170" y="22330"/>
                </a:lnTo>
                <a:lnTo>
                  <a:pt x="77160" y="22330"/>
                </a:lnTo>
                <a:lnTo>
                  <a:pt x="77160" y="22310"/>
                </a:lnTo>
                <a:lnTo>
                  <a:pt x="77170" y="22310"/>
                </a:lnTo>
                <a:lnTo>
                  <a:pt x="77170" y="22300"/>
                </a:lnTo>
                <a:lnTo>
                  <a:pt x="77180" y="22300"/>
                </a:lnTo>
                <a:lnTo>
                  <a:pt x="77180" y="22290"/>
                </a:lnTo>
                <a:lnTo>
                  <a:pt x="77190" y="22290"/>
                </a:lnTo>
                <a:lnTo>
                  <a:pt x="77190" y="22280"/>
                </a:lnTo>
                <a:lnTo>
                  <a:pt x="77200" y="22280"/>
                </a:lnTo>
                <a:close/>
                <a:moveTo>
                  <a:pt x="77320" y="22160"/>
                </a:moveTo>
                <a:lnTo>
                  <a:pt x="77320" y="22170"/>
                </a:lnTo>
                <a:lnTo>
                  <a:pt x="77320" y="22180"/>
                </a:lnTo>
                <a:lnTo>
                  <a:pt x="77310" y="22180"/>
                </a:lnTo>
                <a:lnTo>
                  <a:pt x="77310" y="22200"/>
                </a:lnTo>
                <a:lnTo>
                  <a:pt x="77300" y="22200"/>
                </a:lnTo>
                <a:lnTo>
                  <a:pt x="77300" y="22210"/>
                </a:lnTo>
                <a:lnTo>
                  <a:pt x="77290" y="22210"/>
                </a:lnTo>
                <a:lnTo>
                  <a:pt x="77280" y="22210"/>
                </a:lnTo>
                <a:lnTo>
                  <a:pt x="77280" y="22220"/>
                </a:lnTo>
                <a:lnTo>
                  <a:pt x="77260" y="22220"/>
                </a:lnTo>
                <a:lnTo>
                  <a:pt x="77260" y="22200"/>
                </a:lnTo>
                <a:lnTo>
                  <a:pt x="77260" y="22190"/>
                </a:lnTo>
                <a:lnTo>
                  <a:pt x="77260" y="22180"/>
                </a:lnTo>
                <a:lnTo>
                  <a:pt x="77270" y="22180"/>
                </a:lnTo>
                <a:lnTo>
                  <a:pt x="77280" y="22180"/>
                </a:lnTo>
                <a:lnTo>
                  <a:pt x="77280" y="22170"/>
                </a:lnTo>
                <a:lnTo>
                  <a:pt x="77290" y="22170"/>
                </a:lnTo>
                <a:lnTo>
                  <a:pt x="77290" y="22160"/>
                </a:lnTo>
                <a:lnTo>
                  <a:pt x="77300" y="22160"/>
                </a:lnTo>
                <a:lnTo>
                  <a:pt x="77320" y="22160"/>
                </a:lnTo>
                <a:close/>
                <a:moveTo>
                  <a:pt x="80740" y="22050"/>
                </a:moveTo>
                <a:lnTo>
                  <a:pt x="80750" y="22050"/>
                </a:lnTo>
                <a:lnTo>
                  <a:pt x="80750" y="22060"/>
                </a:lnTo>
                <a:lnTo>
                  <a:pt x="80740" y="22060"/>
                </a:lnTo>
                <a:lnTo>
                  <a:pt x="80740" y="22070"/>
                </a:lnTo>
                <a:lnTo>
                  <a:pt x="80740" y="22080"/>
                </a:lnTo>
                <a:lnTo>
                  <a:pt x="80730" y="22080"/>
                </a:lnTo>
                <a:lnTo>
                  <a:pt x="80720" y="22080"/>
                </a:lnTo>
                <a:lnTo>
                  <a:pt x="80710" y="22080"/>
                </a:lnTo>
                <a:lnTo>
                  <a:pt x="80710" y="22090"/>
                </a:lnTo>
                <a:lnTo>
                  <a:pt x="80680" y="22090"/>
                </a:lnTo>
                <a:lnTo>
                  <a:pt x="80680" y="22100"/>
                </a:lnTo>
                <a:lnTo>
                  <a:pt x="80660" y="22100"/>
                </a:lnTo>
                <a:lnTo>
                  <a:pt x="80650" y="22100"/>
                </a:lnTo>
                <a:lnTo>
                  <a:pt x="80640" y="22100"/>
                </a:lnTo>
                <a:lnTo>
                  <a:pt x="80640" y="22090"/>
                </a:lnTo>
                <a:lnTo>
                  <a:pt x="80650" y="22090"/>
                </a:lnTo>
                <a:lnTo>
                  <a:pt x="80650" y="22080"/>
                </a:lnTo>
                <a:lnTo>
                  <a:pt x="80660" y="22080"/>
                </a:lnTo>
                <a:lnTo>
                  <a:pt x="80680" y="22080"/>
                </a:lnTo>
                <a:lnTo>
                  <a:pt x="80710" y="22080"/>
                </a:lnTo>
                <a:lnTo>
                  <a:pt x="80710" y="22070"/>
                </a:lnTo>
                <a:lnTo>
                  <a:pt x="80720" y="22070"/>
                </a:lnTo>
                <a:lnTo>
                  <a:pt x="80720" y="22060"/>
                </a:lnTo>
                <a:lnTo>
                  <a:pt x="80730" y="22060"/>
                </a:lnTo>
                <a:lnTo>
                  <a:pt x="80730" y="22050"/>
                </a:lnTo>
                <a:lnTo>
                  <a:pt x="80740" y="22050"/>
                </a:lnTo>
                <a:close/>
                <a:moveTo>
                  <a:pt x="79500" y="21820"/>
                </a:moveTo>
                <a:lnTo>
                  <a:pt x="79510" y="21820"/>
                </a:lnTo>
                <a:lnTo>
                  <a:pt x="79510" y="21830"/>
                </a:lnTo>
                <a:lnTo>
                  <a:pt x="79520" y="21830"/>
                </a:lnTo>
                <a:lnTo>
                  <a:pt x="79520" y="21840"/>
                </a:lnTo>
                <a:lnTo>
                  <a:pt x="79520" y="21850"/>
                </a:lnTo>
                <a:lnTo>
                  <a:pt x="79510" y="21850"/>
                </a:lnTo>
                <a:lnTo>
                  <a:pt x="79510" y="21860"/>
                </a:lnTo>
                <a:lnTo>
                  <a:pt x="79490" y="21860"/>
                </a:lnTo>
                <a:lnTo>
                  <a:pt x="79490" y="21850"/>
                </a:lnTo>
                <a:lnTo>
                  <a:pt x="79490" y="21840"/>
                </a:lnTo>
                <a:lnTo>
                  <a:pt x="79480" y="21840"/>
                </a:lnTo>
                <a:lnTo>
                  <a:pt x="79480" y="21820"/>
                </a:lnTo>
                <a:lnTo>
                  <a:pt x="79500" y="21820"/>
                </a:lnTo>
                <a:close/>
                <a:moveTo>
                  <a:pt x="79570" y="21790"/>
                </a:moveTo>
                <a:lnTo>
                  <a:pt x="79570" y="21810"/>
                </a:lnTo>
                <a:lnTo>
                  <a:pt x="79580" y="21810"/>
                </a:lnTo>
                <a:lnTo>
                  <a:pt x="79580" y="21830"/>
                </a:lnTo>
                <a:lnTo>
                  <a:pt x="79560" y="21830"/>
                </a:lnTo>
                <a:lnTo>
                  <a:pt x="79550" y="21830"/>
                </a:lnTo>
                <a:lnTo>
                  <a:pt x="79550" y="21820"/>
                </a:lnTo>
                <a:lnTo>
                  <a:pt x="79540" y="21820"/>
                </a:lnTo>
                <a:lnTo>
                  <a:pt x="79540" y="21790"/>
                </a:lnTo>
                <a:lnTo>
                  <a:pt x="79550" y="21790"/>
                </a:lnTo>
                <a:lnTo>
                  <a:pt x="79570" y="21790"/>
                </a:lnTo>
                <a:close/>
                <a:moveTo>
                  <a:pt x="77020" y="21750"/>
                </a:moveTo>
                <a:lnTo>
                  <a:pt x="77020" y="21770"/>
                </a:lnTo>
                <a:lnTo>
                  <a:pt x="77010" y="21770"/>
                </a:lnTo>
                <a:lnTo>
                  <a:pt x="77010" y="21780"/>
                </a:lnTo>
                <a:lnTo>
                  <a:pt x="77040" y="21780"/>
                </a:lnTo>
                <a:lnTo>
                  <a:pt x="77040" y="21790"/>
                </a:lnTo>
                <a:lnTo>
                  <a:pt x="77050" y="21790"/>
                </a:lnTo>
                <a:lnTo>
                  <a:pt x="77050" y="21800"/>
                </a:lnTo>
                <a:lnTo>
                  <a:pt x="77050" y="21810"/>
                </a:lnTo>
                <a:lnTo>
                  <a:pt x="77030" y="21810"/>
                </a:lnTo>
                <a:lnTo>
                  <a:pt x="77020" y="21810"/>
                </a:lnTo>
                <a:lnTo>
                  <a:pt x="77020" y="21820"/>
                </a:lnTo>
                <a:lnTo>
                  <a:pt x="77010" y="21820"/>
                </a:lnTo>
                <a:lnTo>
                  <a:pt x="77010" y="21800"/>
                </a:lnTo>
                <a:lnTo>
                  <a:pt x="77000" y="21800"/>
                </a:lnTo>
                <a:lnTo>
                  <a:pt x="77000" y="21790"/>
                </a:lnTo>
                <a:lnTo>
                  <a:pt x="76990" y="21790"/>
                </a:lnTo>
                <a:lnTo>
                  <a:pt x="76990" y="21780"/>
                </a:lnTo>
                <a:lnTo>
                  <a:pt x="76980" y="21780"/>
                </a:lnTo>
                <a:lnTo>
                  <a:pt x="76980" y="21770"/>
                </a:lnTo>
                <a:lnTo>
                  <a:pt x="76980" y="21760"/>
                </a:lnTo>
                <a:lnTo>
                  <a:pt x="76990" y="21760"/>
                </a:lnTo>
                <a:lnTo>
                  <a:pt x="76990" y="21750"/>
                </a:lnTo>
                <a:lnTo>
                  <a:pt x="77020" y="21750"/>
                </a:lnTo>
                <a:close/>
                <a:moveTo>
                  <a:pt x="79700" y="21700"/>
                </a:moveTo>
                <a:lnTo>
                  <a:pt x="79700" y="21710"/>
                </a:lnTo>
                <a:lnTo>
                  <a:pt x="79700" y="21730"/>
                </a:lnTo>
                <a:lnTo>
                  <a:pt x="79700" y="21740"/>
                </a:lnTo>
                <a:lnTo>
                  <a:pt x="79690" y="21740"/>
                </a:lnTo>
                <a:lnTo>
                  <a:pt x="79680" y="21740"/>
                </a:lnTo>
                <a:lnTo>
                  <a:pt x="79680" y="21700"/>
                </a:lnTo>
                <a:lnTo>
                  <a:pt x="79700" y="21700"/>
                </a:lnTo>
                <a:close/>
                <a:moveTo>
                  <a:pt x="79470" y="21680"/>
                </a:moveTo>
                <a:lnTo>
                  <a:pt x="79470" y="21690"/>
                </a:lnTo>
                <a:lnTo>
                  <a:pt x="79480" y="21690"/>
                </a:lnTo>
                <a:lnTo>
                  <a:pt x="79480" y="21680"/>
                </a:lnTo>
                <a:lnTo>
                  <a:pt x="79490" y="21680"/>
                </a:lnTo>
                <a:lnTo>
                  <a:pt x="79490" y="21690"/>
                </a:lnTo>
                <a:lnTo>
                  <a:pt x="79500" y="21690"/>
                </a:lnTo>
                <a:lnTo>
                  <a:pt x="79510" y="21690"/>
                </a:lnTo>
                <a:lnTo>
                  <a:pt x="79510" y="21700"/>
                </a:lnTo>
                <a:lnTo>
                  <a:pt x="79520" y="21700"/>
                </a:lnTo>
                <a:lnTo>
                  <a:pt x="79520" y="21710"/>
                </a:lnTo>
                <a:lnTo>
                  <a:pt x="79510" y="21710"/>
                </a:lnTo>
                <a:lnTo>
                  <a:pt x="79510" y="21720"/>
                </a:lnTo>
                <a:lnTo>
                  <a:pt x="79500" y="21720"/>
                </a:lnTo>
                <a:lnTo>
                  <a:pt x="79500" y="21760"/>
                </a:lnTo>
                <a:lnTo>
                  <a:pt x="79490" y="21760"/>
                </a:lnTo>
                <a:lnTo>
                  <a:pt x="79480" y="21760"/>
                </a:lnTo>
                <a:lnTo>
                  <a:pt x="79490" y="21760"/>
                </a:lnTo>
                <a:lnTo>
                  <a:pt x="79490" y="21770"/>
                </a:lnTo>
                <a:lnTo>
                  <a:pt x="79490" y="21780"/>
                </a:lnTo>
                <a:lnTo>
                  <a:pt x="79490" y="21790"/>
                </a:lnTo>
                <a:lnTo>
                  <a:pt x="79480" y="21790"/>
                </a:lnTo>
                <a:lnTo>
                  <a:pt x="79470" y="21790"/>
                </a:lnTo>
                <a:lnTo>
                  <a:pt x="79470" y="21780"/>
                </a:lnTo>
                <a:lnTo>
                  <a:pt x="79460" y="21780"/>
                </a:lnTo>
                <a:lnTo>
                  <a:pt x="79460" y="21770"/>
                </a:lnTo>
                <a:lnTo>
                  <a:pt x="79450" y="21770"/>
                </a:lnTo>
                <a:lnTo>
                  <a:pt x="79450" y="21760"/>
                </a:lnTo>
                <a:lnTo>
                  <a:pt x="79440" y="21760"/>
                </a:lnTo>
                <a:lnTo>
                  <a:pt x="79440" y="21750"/>
                </a:lnTo>
                <a:lnTo>
                  <a:pt x="79430" y="21750"/>
                </a:lnTo>
                <a:lnTo>
                  <a:pt x="79430" y="21730"/>
                </a:lnTo>
                <a:lnTo>
                  <a:pt x="79430" y="21720"/>
                </a:lnTo>
                <a:lnTo>
                  <a:pt x="79440" y="21720"/>
                </a:lnTo>
                <a:lnTo>
                  <a:pt x="79430" y="21720"/>
                </a:lnTo>
                <a:lnTo>
                  <a:pt x="79430" y="21710"/>
                </a:lnTo>
                <a:lnTo>
                  <a:pt x="79430" y="21700"/>
                </a:lnTo>
                <a:lnTo>
                  <a:pt x="79430" y="21690"/>
                </a:lnTo>
                <a:lnTo>
                  <a:pt x="79440" y="21690"/>
                </a:lnTo>
                <a:lnTo>
                  <a:pt x="79440" y="21680"/>
                </a:lnTo>
                <a:lnTo>
                  <a:pt x="79450" y="21680"/>
                </a:lnTo>
                <a:lnTo>
                  <a:pt x="79470" y="21680"/>
                </a:lnTo>
                <a:close/>
                <a:moveTo>
                  <a:pt x="79770" y="21620"/>
                </a:moveTo>
                <a:lnTo>
                  <a:pt x="79770" y="21630"/>
                </a:lnTo>
                <a:lnTo>
                  <a:pt x="79780" y="21630"/>
                </a:lnTo>
                <a:lnTo>
                  <a:pt x="79780" y="21640"/>
                </a:lnTo>
                <a:lnTo>
                  <a:pt x="79790" y="21640"/>
                </a:lnTo>
                <a:lnTo>
                  <a:pt x="79790" y="21650"/>
                </a:lnTo>
                <a:lnTo>
                  <a:pt x="79790" y="21660"/>
                </a:lnTo>
                <a:lnTo>
                  <a:pt x="79780" y="21660"/>
                </a:lnTo>
                <a:lnTo>
                  <a:pt x="79780" y="21670"/>
                </a:lnTo>
                <a:lnTo>
                  <a:pt x="79770" y="21670"/>
                </a:lnTo>
                <a:lnTo>
                  <a:pt x="79760" y="21670"/>
                </a:lnTo>
                <a:lnTo>
                  <a:pt x="79760" y="21680"/>
                </a:lnTo>
                <a:lnTo>
                  <a:pt x="79750" y="21680"/>
                </a:lnTo>
                <a:lnTo>
                  <a:pt x="79750" y="21690"/>
                </a:lnTo>
                <a:lnTo>
                  <a:pt x="79740" y="21690"/>
                </a:lnTo>
                <a:lnTo>
                  <a:pt x="79730" y="21690"/>
                </a:lnTo>
                <a:lnTo>
                  <a:pt x="79710" y="21690"/>
                </a:lnTo>
                <a:lnTo>
                  <a:pt x="79710" y="21700"/>
                </a:lnTo>
                <a:lnTo>
                  <a:pt x="79710" y="21690"/>
                </a:lnTo>
                <a:lnTo>
                  <a:pt x="79700" y="21690"/>
                </a:lnTo>
                <a:lnTo>
                  <a:pt x="79700" y="21670"/>
                </a:lnTo>
                <a:lnTo>
                  <a:pt x="79700" y="21660"/>
                </a:lnTo>
                <a:lnTo>
                  <a:pt x="79710" y="21660"/>
                </a:lnTo>
                <a:lnTo>
                  <a:pt x="79710" y="21650"/>
                </a:lnTo>
                <a:lnTo>
                  <a:pt x="79720" y="21650"/>
                </a:lnTo>
                <a:lnTo>
                  <a:pt x="79720" y="21640"/>
                </a:lnTo>
                <a:lnTo>
                  <a:pt x="79730" y="21640"/>
                </a:lnTo>
                <a:lnTo>
                  <a:pt x="79730" y="21630"/>
                </a:lnTo>
                <a:lnTo>
                  <a:pt x="79740" y="21630"/>
                </a:lnTo>
                <a:lnTo>
                  <a:pt x="79750" y="21630"/>
                </a:lnTo>
                <a:lnTo>
                  <a:pt x="79750" y="21620"/>
                </a:lnTo>
                <a:lnTo>
                  <a:pt x="79770" y="21620"/>
                </a:lnTo>
                <a:close/>
                <a:moveTo>
                  <a:pt x="79780" y="21500"/>
                </a:moveTo>
                <a:lnTo>
                  <a:pt x="79790" y="21500"/>
                </a:lnTo>
                <a:lnTo>
                  <a:pt x="79790" y="21510"/>
                </a:lnTo>
                <a:lnTo>
                  <a:pt x="79820" y="21510"/>
                </a:lnTo>
                <a:lnTo>
                  <a:pt x="79820" y="21530"/>
                </a:lnTo>
                <a:lnTo>
                  <a:pt x="79820" y="21550"/>
                </a:lnTo>
                <a:lnTo>
                  <a:pt x="79810" y="21550"/>
                </a:lnTo>
                <a:lnTo>
                  <a:pt x="79810" y="21560"/>
                </a:lnTo>
                <a:lnTo>
                  <a:pt x="79800" y="21560"/>
                </a:lnTo>
                <a:lnTo>
                  <a:pt x="79760" y="21560"/>
                </a:lnTo>
                <a:lnTo>
                  <a:pt x="79760" y="21550"/>
                </a:lnTo>
                <a:lnTo>
                  <a:pt x="79750" y="21550"/>
                </a:lnTo>
                <a:lnTo>
                  <a:pt x="79750" y="21540"/>
                </a:lnTo>
                <a:lnTo>
                  <a:pt x="79760" y="21540"/>
                </a:lnTo>
                <a:lnTo>
                  <a:pt x="79760" y="21530"/>
                </a:lnTo>
                <a:lnTo>
                  <a:pt x="79760" y="21520"/>
                </a:lnTo>
                <a:lnTo>
                  <a:pt x="79770" y="21520"/>
                </a:lnTo>
                <a:lnTo>
                  <a:pt x="79770" y="21500"/>
                </a:lnTo>
                <a:lnTo>
                  <a:pt x="79780" y="21500"/>
                </a:lnTo>
                <a:close/>
                <a:moveTo>
                  <a:pt x="79810" y="21140"/>
                </a:moveTo>
                <a:lnTo>
                  <a:pt x="79820" y="21140"/>
                </a:lnTo>
                <a:lnTo>
                  <a:pt x="79820" y="21150"/>
                </a:lnTo>
                <a:lnTo>
                  <a:pt x="79820" y="21160"/>
                </a:lnTo>
                <a:lnTo>
                  <a:pt x="79830" y="21160"/>
                </a:lnTo>
                <a:lnTo>
                  <a:pt x="79820" y="21160"/>
                </a:lnTo>
                <a:lnTo>
                  <a:pt x="79820" y="21170"/>
                </a:lnTo>
                <a:lnTo>
                  <a:pt x="79810" y="21170"/>
                </a:lnTo>
                <a:lnTo>
                  <a:pt x="79810" y="21180"/>
                </a:lnTo>
                <a:lnTo>
                  <a:pt x="79800" y="21180"/>
                </a:lnTo>
                <a:lnTo>
                  <a:pt x="79800" y="21190"/>
                </a:lnTo>
                <a:lnTo>
                  <a:pt x="79790" y="21190"/>
                </a:lnTo>
                <a:lnTo>
                  <a:pt x="79780" y="21190"/>
                </a:lnTo>
                <a:lnTo>
                  <a:pt x="79780" y="21150"/>
                </a:lnTo>
                <a:lnTo>
                  <a:pt x="79790" y="21150"/>
                </a:lnTo>
                <a:lnTo>
                  <a:pt x="79790" y="21140"/>
                </a:lnTo>
                <a:lnTo>
                  <a:pt x="79810" y="21140"/>
                </a:lnTo>
                <a:close/>
                <a:moveTo>
                  <a:pt x="80410" y="21060"/>
                </a:moveTo>
                <a:lnTo>
                  <a:pt x="80420" y="21060"/>
                </a:lnTo>
                <a:lnTo>
                  <a:pt x="80420" y="21080"/>
                </a:lnTo>
                <a:lnTo>
                  <a:pt x="80420" y="21090"/>
                </a:lnTo>
                <a:lnTo>
                  <a:pt x="80410" y="21090"/>
                </a:lnTo>
                <a:lnTo>
                  <a:pt x="80410" y="21100"/>
                </a:lnTo>
                <a:lnTo>
                  <a:pt x="80410" y="21110"/>
                </a:lnTo>
                <a:lnTo>
                  <a:pt x="80400" y="21110"/>
                </a:lnTo>
                <a:lnTo>
                  <a:pt x="80400" y="21100"/>
                </a:lnTo>
                <a:lnTo>
                  <a:pt x="80390" y="21100"/>
                </a:lnTo>
                <a:lnTo>
                  <a:pt x="80390" y="21090"/>
                </a:lnTo>
                <a:lnTo>
                  <a:pt x="80380" y="21090"/>
                </a:lnTo>
                <a:lnTo>
                  <a:pt x="80380" y="21080"/>
                </a:lnTo>
                <a:lnTo>
                  <a:pt x="80380" y="21070"/>
                </a:lnTo>
                <a:lnTo>
                  <a:pt x="80380" y="21060"/>
                </a:lnTo>
                <a:lnTo>
                  <a:pt x="80410" y="21060"/>
                </a:lnTo>
                <a:close/>
                <a:moveTo>
                  <a:pt x="80370" y="21010"/>
                </a:moveTo>
                <a:lnTo>
                  <a:pt x="80370" y="21020"/>
                </a:lnTo>
                <a:lnTo>
                  <a:pt x="80370" y="21050"/>
                </a:lnTo>
                <a:lnTo>
                  <a:pt x="80370" y="21060"/>
                </a:lnTo>
                <a:lnTo>
                  <a:pt x="80350" y="21060"/>
                </a:lnTo>
                <a:lnTo>
                  <a:pt x="80340" y="21060"/>
                </a:lnTo>
                <a:lnTo>
                  <a:pt x="80340" y="21040"/>
                </a:lnTo>
                <a:lnTo>
                  <a:pt x="80340" y="21020"/>
                </a:lnTo>
                <a:lnTo>
                  <a:pt x="80340" y="21010"/>
                </a:lnTo>
                <a:lnTo>
                  <a:pt x="80370" y="21010"/>
                </a:lnTo>
                <a:close/>
                <a:moveTo>
                  <a:pt x="80520" y="20980"/>
                </a:moveTo>
                <a:lnTo>
                  <a:pt x="80520" y="21000"/>
                </a:lnTo>
                <a:lnTo>
                  <a:pt x="80520" y="21010"/>
                </a:lnTo>
                <a:lnTo>
                  <a:pt x="80530" y="21010"/>
                </a:lnTo>
                <a:lnTo>
                  <a:pt x="80530" y="21020"/>
                </a:lnTo>
                <a:lnTo>
                  <a:pt x="80510" y="21020"/>
                </a:lnTo>
                <a:lnTo>
                  <a:pt x="80510" y="21000"/>
                </a:lnTo>
                <a:lnTo>
                  <a:pt x="80510" y="20990"/>
                </a:lnTo>
                <a:lnTo>
                  <a:pt x="80500" y="20990"/>
                </a:lnTo>
                <a:lnTo>
                  <a:pt x="80500" y="20980"/>
                </a:lnTo>
                <a:lnTo>
                  <a:pt x="80510" y="20980"/>
                </a:lnTo>
                <a:lnTo>
                  <a:pt x="80520" y="20980"/>
                </a:lnTo>
                <a:close/>
                <a:moveTo>
                  <a:pt x="80490" y="20830"/>
                </a:moveTo>
                <a:lnTo>
                  <a:pt x="80490" y="20850"/>
                </a:lnTo>
                <a:lnTo>
                  <a:pt x="80500" y="20850"/>
                </a:lnTo>
                <a:lnTo>
                  <a:pt x="80500" y="20860"/>
                </a:lnTo>
                <a:lnTo>
                  <a:pt x="80510" y="20860"/>
                </a:lnTo>
                <a:lnTo>
                  <a:pt x="80520" y="20860"/>
                </a:lnTo>
                <a:lnTo>
                  <a:pt x="80520" y="20870"/>
                </a:lnTo>
                <a:lnTo>
                  <a:pt x="80510" y="20870"/>
                </a:lnTo>
                <a:lnTo>
                  <a:pt x="80510" y="20880"/>
                </a:lnTo>
                <a:lnTo>
                  <a:pt x="80520" y="20880"/>
                </a:lnTo>
                <a:lnTo>
                  <a:pt x="80520" y="20900"/>
                </a:lnTo>
                <a:lnTo>
                  <a:pt x="80510" y="20900"/>
                </a:lnTo>
                <a:lnTo>
                  <a:pt x="80500" y="20900"/>
                </a:lnTo>
                <a:lnTo>
                  <a:pt x="80500" y="20910"/>
                </a:lnTo>
                <a:lnTo>
                  <a:pt x="80510" y="20910"/>
                </a:lnTo>
                <a:lnTo>
                  <a:pt x="80510" y="20920"/>
                </a:lnTo>
                <a:lnTo>
                  <a:pt x="80500" y="20920"/>
                </a:lnTo>
                <a:lnTo>
                  <a:pt x="80490" y="20920"/>
                </a:lnTo>
                <a:lnTo>
                  <a:pt x="80490" y="20900"/>
                </a:lnTo>
                <a:lnTo>
                  <a:pt x="80490" y="20870"/>
                </a:lnTo>
                <a:lnTo>
                  <a:pt x="80480" y="20870"/>
                </a:lnTo>
                <a:lnTo>
                  <a:pt x="80480" y="20860"/>
                </a:lnTo>
                <a:lnTo>
                  <a:pt x="80480" y="20840"/>
                </a:lnTo>
                <a:lnTo>
                  <a:pt x="80490" y="20840"/>
                </a:lnTo>
                <a:lnTo>
                  <a:pt x="80490" y="20830"/>
                </a:lnTo>
                <a:close/>
                <a:moveTo>
                  <a:pt x="80180" y="20750"/>
                </a:moveTo>
                <a:lnTo>
                  <a:pt x="80200" y="20750"/>
                </a:lnTo>
                <a:lnTo>
                  <a:pt x="80200" y="20760"/>
                </a:lnTo>
                <a:lnTo>
                  <a:pt x="80210" y="20760"/>
                </a:lnTo>
                <a:lnTo>
                  <a:pt x="80220" y="20760"/>
                </a:lnTo>
                <a:lnTo>
                  <a:pt x="80220" y="20770"/>
                </a:lnTo>
                <a:lnTo>
                  <a:pt x="80220" y="20780"/>
                </a:lnTo>
                <a:lnTo>
                  <a:pt x="80220" y="20790"/>
                </a:lnTo>
                <a:lnTo>
                  <a:pt x="80230" y="20790"/>
                </a:lnTo>
                <a:lnTo>
                  <a:pt x="80230" y="20810"/>
                </a:lnTo>
                <a:lnTo>
                  <a:pt x="80230" y="20830"/>
                </a:lnTo>
                <a:lnTo>
                  <a:pt x="80230" y="20850"/>
                </a:lnTo>
                <a:lnTo>
                  <a:pt x="80220" y="20850"/>
                </a:lnTo>
                <a:lnTo>
                  <a:pt x="80220" y="20870"/>
                </a:lnTo>
                <a:lnTo>
                  <a:pt x="80220" y="20880"/>
                </a:lnTo>
                <a:lnTo>
                  <a:pt x="80220" y="20890"/>
                </a:lnTo>
                <a:lnTo>
                  <a:pt x="80230" y="20890"/>
                </a:lnTo>
                <a:lnTo>
                  <a:pt x="80230" y="20900"/>
                </a:lnTo>
                <a:lnTo>
                  <a:pt x="80240" y="20900"/>
                </a:lnTo>
                <a:lnTo>
                  <a:pt x="80240" y="20910"/>
                </a:lnTo>
                <a:lnTo>
                  <a:pt x="80250" y="20910"/>
                </a:lnTo>
                <a:lnTo>
                  <a:pt x="80250" y="20900"/>
                </a:lnTo>
                <a:lnTo>
                  <a:pt x="80260" y="20900"/>
                </a:lnTo>
                <a:lnTo>
                  <a:pt x="80260" y="20920"/>
                </a:lnTo>
                <a:lnTo>
                  <a:pt x="80270" y="20920"/>
                </a:lnTo>
                <a:lnTo>
                  <a:pt x="80270" y="20930"/>
                </a:lnTo>
                <a:lnTo>
                  <a:pt x="80280" y="20930"/>
                </a:lnTo>
                <a:lnTo>
                  <a:pt x="80280" y="20940"/>
                </a:lnTo>
                <a:lnTo>
                  <a:pt x="80300" y="20940"/>
                </a:lnTo>
                <a:lnTo>
                  <a:pt x="80300" y="20950"/>
                </a:lnTo>
                <a:lnTo>
                  <a:pt x="80310" y="20950"/>
                </a:lnTo>
                <a:lnTo>
                  <a:pt x="80310" y="20960"/>
                </a:lnTo>
                <a:lnTo>
                  <a:pt x="80310" y="20970"/>
                </a:lnTo>
                <a:lnTo>
                  <a:pt x="80320" y="20970"/>
                </a:lnTo>
                <a:lnTo>
                  <a:pt x="80320" y="20980"/>
                </a:lnTo>
                <a:lnTo>
                  <a:pt x="80330" y="20980"/>
                </a:lnTo>
                <a:lnTo>
                  <a:pt x="80330" y="21000"/>
                </a:lnTo>
                <a:lnTo>
                  <a:pt x="80330" y="21050"/>
                </a:lnTo>
                <a:lnTo>
                  <a:pt x="80320" y="21050"/>
                </a:lnTo>
                <a:lnTo>
                  <a:pt x="80320" y="21060"/>
                </a:lnTo>
                <a:lnTo>
                  <a:pt x="80320" y="21070"/>
                </a:lnTo>
                <a:lnTo>
                  <a:pt x="80330" y="21070"/>
                </a:lnTo>
                <a:lnTo>
                  <a:pt x="80330" y="21090"/>
                </a:lnTo>
                <a:lnTo>
                  <a:pt x="80330" y="21100"/>
                </a:lnTo>
                <a:lnTo>
                  <a:pt x="80340" y="21100"/>
                </a:lnTo>
                <a:lnTo>
                  <a:pt x="80340" y="21120"/>
                </a:lnTo>
                <a:lnTo>
                  <a:pt x="80330" y="21120"/>
                </a:lnTo>
                <a:lnTo>
                  <a:pt x="80330" y="21140"/>
                </a:lnTo>
                <a:lnTo>
                  <a:pt x="80310" y="21140"/>
                </a:lnTo>
                <a:lnTo>
                  <a:pt x="80310" y="21130"/>
                </a:lnTo>
                <a:lnTo>
                  <a:pt x="80310" y="21140"/>
                </a:lnTo>
                <a:lnTo>
                  <a:pt x="80280" y="21140"/>
                </a:lnTo>
                <a:lnTo>
                  <a:pt x="80280" y="21130"/>
                </a:lnTo>
                <a:lnTo>
                  <a:pt x="80270" y="21130"/>
                </a:lnTo>
                <a:lnTo>
                  <a:pt x="80260" y="21130"/>
                </a:lnTo>
                <a:lnTo>
                  <a:pt x="80220" y="21130"/>
                </a:lnTo>
                <a:lnTo>
                  <a:pt x="80220" y="21140"/>
                </a:lnTo>
                <a:lnTo>
                  <a:pt x="80210" y="21140"/>
                </a:lnTo>
                <a:lnTo>
                  <a:pt x="80210" y="21150"/>
                </a:lnTo>
                <a:lnTo>
                  <a:pt x="80200" y="21150"/>
                </a:lnTo>
                <a:lnTo>
                  <a:pt x="80200" y="21160"/>
                </a:lnTo>
                <a:lnTo>
                  <a:pt x="80200" y="21170"/>
                </a:lnTo>
                <a:lnTo>
                  <a:pt x="80190" y="21170"/>
                </a:lnTo>
                <a:lnTo>
                  <a:pt x="80190" y="21160"/>
                </a:lnTo>
                <a:lnTo>
                  <a:pt x="80180" y="21160"/>
                </a:lnTo>
                <a:lnTo>
                  <a:pt x="80170" y="21160"/>
                </a:lnTo>
                <a:lnTo>
                  <a:pt x="80170" y="21150"/>
                </a:lnTo>
                <a:lnTo>
                  <a:pt x="80160" y="21150"/>
                </a:lnTo>
                <a:lnTo>
                  <a:pt x="80160" y="21140"/>
                </a:lnTo>
                <a:lnTo>
                  <a:pt x="80150" y="21140"/>
                </a:lnTo>
                <a:lnTo>
                  <a:pt x="80140" y="21140"/>
                </a:lnTo>
                <a:lnTo>
                  <a:pt x="80140" y="21130"/>
                </a:lnTo>
                <a:lnTo>
                  <a:pt x="80130" y="21130"/>
                </a:lnTo>
                <a:lnTo>
                  <a:pt x="80130" y="21120"/>
                </a:lnTo>
                <a:lnTo>
                  <a:pt x="80130" y="21110"/>
                </a:lnTo>
                <a:lnTo>
                  <a:pt x="80120" y="21110"/>
                </a:lnTo>
                <a:lnTo>
                  <a:pt x="80120" y="21100"/>
                </a:lnTo>
                <a:lnTo>
                  <a:pt x="80110" y="21100"/>
                </a:lnTo>
                <a:lnTo>
                  <a:pt x="80120" y="21100"/>
                </a:lnTo>
                <a:lnTo>
                  <a:pt x="80120" y="21090"/>
                </a:lnTo>
                <a:lnTo>
                  <a:pt x="80130" y="21090"/>
                </a:lnTo>
                <a:lnTo>
                  <a:pt x="80130" y="21080"/>
                </a:lnTo>
                <a:lnTo>
                  <a:pt x="80130" y="21070"/>
                </a:lnTo>
                <a:lnTo>
                  <a:pt x="80120" y="21070"/>
                </a:lnTo>
                <a:lnTo>
                  <a:pt x="80120" y="21060"/>
                </a:lnTo>
                <a:lnTo>
                  <a:pt x="80110" y="21060"/>
                </a:lnTo>
                <a:lnTo>
                  <a:pt x="80110" y="21030"/>
                </a:lnTo>
                <a:lnTo>
                  <a:pt x="80120" y="21030"/>
                </a:lnTo>
                <a:lnTo>
                  <a:pt x="80120" y="21020"/>
                </a:lnTo>
                <a:lnTo>
                  <a:pt x="80110" y="21020"/>
                </a:lnTo>
                <a:lnTo>
                  <a:pt x="80110" y="21010"/>
                </a:lnTo>
                <a:lnTo>
                  <a:pt x="80100" y="21010"/>
                </a:lnTo>
                <a:lnTo>
                  <a:pt x="80100" y="21000"/>
                </a:lnTo>
                <a:lnTo>
                  <a:pt x="80100" y="20990"/>
                </a:lnTo>
                <a:lnTo>
                  <a:pt x="80100" y="20980"/>
                </a:lnTo>
                <a:lnTo>
                  <a:pt x="80090" y="20980"/>
                </a:lnTo>
                <a:lnTo>
                  <a:pt x="80090" y="20960"/>
                </a:lnTo>
                <a:lnTo>
                  <a:pt x="80090" y="20930"/>
                </a:lnTo>
                <a:lnTo>
                  <a:pt x="80080" y="20930"/>
                </a:lnTo>
                <a:lnTo>
                  <a:pt x="80080" y="20920"/>
                </a:lnTo>
                <a:lnTo>
                  <a:pt x="80080" y="20890"/>
                </a:lnTo>
                <a:lnTo>
                  <a:pt x="80090" y="20890"/>
                </a:lnTo>
                <a:lnTo>
                  <a:pt x="80090" y="20880"/>
                </a:lnTo>
                <a:lnTo>
                  <a:pt x="80080" y="20880"/>
                </a:lnTo>
                <a:lnTo>
                  <a:pt x="80080" y="20870"/>
                </a:lnTo>
                <a:lnTo>
                  <a:pt x="80090" y="20870"/>
                </a:lnTo>
                <a:lnTo>
                  <a:pt x="80080" y="20870"/>
                </a:lnTo>
                <a:lnTo>
                  <a:pt x="80080" y="20840"/>
                </a:lnTo>
                <a:lnTo>
                  <a:pt x="80080" y="20820"/>
                </a:lnTo>
                <a:lnTo>
                  <a:pt x="80080" y="20800"/>
                </a:lnTo>
                <a:lnTo>
                  <a:pt x="80090" y="20800"/>
                </a:lnTo>
                <a:lnTo>
                  <a:pt x="80090" y="20790"/>
                </a:lnTo>
                <a:lnTo>
                  <a:pt x="80100" y="20790"/>
                </a:lnTo>
                <a:lnTo>
                  <a:pt x="80100" y="20780"/>
                </a:lnTo>
                <a:lnTo>
                  <a:pt x="80110" y="20780"/>
                </a:lnTo>
                <a:lnTo>
                  <a:pt x="80110" y="20770"/>
                </a:lnTo>
                <a:lnTo>
                  <a:pt x="80120" y="20770"/>
                </a:lnTo>
                <a:lnTo>
                  <a:pt x="80120" y="20760"/>
                </a:lnTo>
                <a:lnTo>
                  <a:pt x="80130" y="20760"/>
                </a:lnTo>
                <a:lnTo>
                  <a:pt x="80130" y="20750"/>
                </a:lnTo>
                <a:lnTo>
                  <a:pt x="80150" y="20750"/>
                </a:lnTo>
                <a:lnTo>
                  <a:pt x="80180" y="20750"/>
                </a:lnTo>
                <a:close/>
                <a:moveTo>
                  <a:pt x="80360" y="20740"/>
                </a:moveTo>
                <a:lnTo>
                  <a:pt x="80360" y="20750"/>
                </a:lnTo>
                <a:lnTo>
                  <a:pt x="80370" y="20750"/>
                </a:lnTo>
                <a:lnTo>
                  <a:pt x="80370" y="20760"/>
                </a:lnTo>
                <a:lnTo>
                  <a:pt x="80370" y="20770"/>
                </a:lnTo>
                <a:lnTo>
                  <a:pt x="80380" y="20770"/>
                </a:lnTo>
                <a:lnTo>
                  <a:pt x="80380" y="20780"/>
                </a:lnTo>
                <a:lnTo>
                  <a:pt x="80380" y="20790"/>
                </a:lnTo>
                <a:lnTo>
                  <a:pt x="80390" y="20790"/>
                </a:lnTo>
                <a:lnTo>
                  <a:pt x="80390" y="20800"/>
                </a:lnTo>
                <a:lnTo>
                  <a:pt x="80390" y="20810"/>
                </a:lnTo>
                <a:lnTo>
                  <a:pt x="80400" y="20810"/>
                </a:lnTo>
                <a:lnTo>
                  <a:pt x="80400" y="20830"/>
                </a:lnTo>
                <a:lnTo>
                  <a:pt x="80400" y="20860"/>
                </a:lnTo>
                <a:lnTo>
                  <a:pt x="80410" y="20860"/>
                </a:lnTo>
                <a:lnTo>
                  <a:pt x="80410" y="20890"/>
                </a:lnTo>
                <a:lnTo>
                  <a:pt x="80400" y="20890"/>
                </a:lnTo>
                <a:lnTo>
                  <a:pt x="80390" y="20890"/>
                </a:lnTo>
                <a:lnTo>
                  <a:pt x="80390" y="20900"/>
                </a:lnTo>
                <a:lnTo>
                  <a:pt x="80380" y="20900"/>
                </a:lnTo>
                <a:lnTo>
                  <a:pt x="80370" y="20900"/>
                </a:lnTo>
                <a:lnTo>
                  <a:pt x="80370" y="20910"/>
                </a:lnTo>
                <a:lnTo>
                  <a:pt x="80340" y="20910"/>
                </a:lnTo>
                <a:lnTo>
                  <a:pt x="80340" y="20920"/>
                </a:lnTo>
                <a:lnTo>
                  <a:pt x="80330" y="20920"/>
                </a:lnTo>
                <a:lnTo>
                  <a:pt x="80320" y="20920"/>
                </a:lnTo>
                <a:lnTo>
                  <a:pt x="80310" y="20920"/>
                </a:lnTo>
                <a:lnTo>
                  <a:pt x="80310" y="20930"/>
                </a:lnTo>
                <a:lnTo>
                  <a:pt x="80300" y="20930"/>
                </a:lnTo>
                <a:lnTo>
                  <a:pt x="80300" y="20920"/>
                </a:lnTo>
                <a:lnTo>
                  <a:pt x="80280" y="20920"/>
                </a:lnTo>
                <a:lnTo>
                  <a:pt x="80270" y="20920"/>
                </a:lnTo>
                <a:lnTo>
                  <a:pt x="80270" y="20910"/>
                </a:lnTo>
                <a:lnTo>
                  <a:pt x="80270" y="20890"/>
                </a:lnTo>
                <a:lnTo>
                  <a:pt x="80260" y="20890"/>
                </a:lnTo>
                <a:lnTo>
                  <a:pt x="80260" y="20880"/>
                </a:lnTo>
                <a:lnTo>
                  <a:pt x="80250" y="20880"/>
                </a:lnTo>
                <a:lnTo>
                  <a:pt x="80250" y="20870"/>
                </a:lnTo>
                <a:lnTo>
                  <a:pt x="80250" y="20860"/>
                </a:lnTo>
                <a:lnTo>
                  <a:pt x="80250" y="20850"/>
                </a:lnTo>
                <a:lnTo>
                  <a:pt x="80250" y="20810"/>
                </a:lnTo>
                <a:lnTo>
                  <a:pt x="80250" y="20800"/>
                </a:lnTo>
                <a:lnTo>
                  <a:pt x="80250" y="20790"/>
                </a:lnTo>
                <a:lnTo>
                  <a:pt x="80250" y="20780"/>
                </a:lnTo>
                <a:lnTo>
                  <a:pt x="80240" y="20780"/>
                </a:lnTo>
                <a:lnTo>
                  <a:pt x="80240" y="20770"/>
                </a:lnTo>
                <a:lnTo>
                  <a:pt x="80250" y="20770"/>
                </a:lnTo>
                <a:lnTo>
                  <a:pt x="80250" y="20760"/>
                </a:lnTo>
                <a:lnTo>
                  <a:pt x="80240" y="20760"/>
                </a:lnTo>
                <a:lnTo>
                  <a:pt x="80240" y="20750"/>
                </a:lnTo>
                <a:lnTo>
                  <a:pt x="80250" y="20750"/>
                </a:lnTo>
                <a:lnTo>
                  <a:pt x="80250" y="20740"/>
                </a:lnTo>
                <a:lnTo>
                  <a:pt x="80360" y="20740"/>
                </a:lnTo>
                <a:close/>
                <a:moveTo>
                  <a:pt x="77570" y="20520"/>
                </a:moveTo>
                <a:lnTo>
                  <a:pt x="77580" y="20520"/>
                </a:lnTo>
                <a:lnTo>
                  <a:pt x="77580" y="20530"/>
                </a:lnTo>
                <a:lnTo>
                  <a:pt x="77590" y="20530"/>
                </a:lnTo>
                <a:lnTo>
                  <a:pt x="77590" y="20550"/>
                </a:lnTo>
                <a:lnTo>
                  <a:pt x="77590" y="20560"/>
                </a:lnTo>
                <a:lnTo>
                  <a:pt x="77570" y="20560"/>
                </a:lnTo>
                <a:lnTo>
                  <a:pt x="77560" y="20560"/>
                </a:lnTo>
                <a:lnTo>
                  <a:pt x="77560" y="20550"/>
                </a:lnTo>
                <a:lnTo>
                  <a:pt x="77560" y="20540"/>
                </a:lnTo>
                <a:lnTo>
                  <a:pt x="77560" y="20520"/>
                </a:lnTo>
                <a:lnTo>
                  <a:pt x="77570" y="20520"/>
                </a:lnTo>
                <a:close/>
                <a:moveTo>
                  <a:pt x="80310" y="20480"/>
                </a:moveTo>
                <a:lnTo>
                  <a:pt x="80310" y="20490"/>
                </a:lnTo>
                <a:lnTo>
                  <a:pt x="80320" y="20490"/>
                </a:lnTo>
                <a:lnTo>
                  <a:pt x="80320" y="20520"/>
                </a:lnTo>
                <a:lnTo>
                  <a:pt x="80300" y="20520"/>
                </a:lnTo>
                <a:lnTo>
                  <a:pt x="80300" y="20510"/>
                </a:lnTo>
                <a:lnTo>
                  <a:pt x="80290" y="20510"/>
                </a:lnTo>
                <a:lnTo>
                  <a:pt x="80290" y="20500"/>
                </a:lnTo>
                <a:lnTo>
                  <a:pt x="80280" y="20500"/>
                </a:lnTo>
                <a:lnTo>
                  <a:pt x="80280" y="20490"/>
                </a:lnTo>
                <a:lnTo>
                  <a:pt x="80280" y="20480"/>
                </a:lnTo>
                <a:lnTo>
                  <a:pt x="80310" y="20480"/>
                </a:lnTo>
                <a:close/>
                <a:moveTo>
                  <a:pt x="78410" y="20380"/>
                </a:moveTo>
                <a:lnTo>
                  <a:pt x="78420" y="20380"/>
                </a:lnTo>
                <a:lnTo>
                  <a:pt x="78420" y="20390"/>
                </a:lnTo>
                <a:lnTo>
                  <a:pt x="78420" y="20400"/>
                </a:lnTo>
                <a:lnTo>
                  <a:pt x="78410" y="20400"/>
                </a:lnTo>
                <a:lnTo>
                  <a:pt x="78410" y="20410"/>
                </a:lnTo>
                <a:lnTo>
                  <a:pt x="78400" y="20410"/>
                </a:lnTo>
                <a:lnTo>
                  <a:pt x="78400" y="20420"/>
                </a:lnTo>
                <a:lnTo>
                  <a:pt x="78390" y="20420"/>
                </a:lnTo>
                <a:lnTo>
                  <a:pt x="78390" y="20430"/>
                </a:lnTo>
                <a:lnTo>
                  <a:pt x="78390" y="20440"/>
                </a:lnTo>
                <a:lnTo>
                  <a:pt x="78380" y="20440"/>
                </a:lnTo>
                <a:lnTo>
                  <a:pt x="78380" y="20430"/>
                </a:lnTo>
                <a:lnTo>
                  <a:pt x="78370" y="20430"/>
                </a:lnTo>
                <a:lnTo>
                  <a:pt x="78370" y="20420"/>
                </a:lnTo>
                <a:lnTo>
                  <a:pt x="78360" y="20420"/>
                </a:lnTo>
                <a:lnTo>
                  <a:pt x="78360" y="20410"/>
                </a:lnTo>
                <a:lnTo>
                  <a:pt x="78370" y="20410"/>
                </a:lnTo>
                <a:lnTo>
                  <a:pt x="78370" y="20400"/>
                </a:lnTo>
                <a:lnTo>
                  <a:pt x="78370" y="20390"/>
                </a:lnTo>
                <a:lnTo>
                  <a:pt x="78380" y="20390"/>
                </a:lnTo>
                <a:lnTo>
                  <a:pt x="78380" y="20380"/>
                </a:lnTo>
                <a:lnTo>
                  <a:pt x="78390" y="20380"/>
                </a:lnTo>
                <a:lnTo>
                  <a:pt x="78410" y="20380"/>
                </a:lnTo>
                <a:close/>
                <a:moveTo>
                  <a:pt x="79290" y="19600"/>
                </a:moveTo>
                <a:lnTo>
                  <a:pt x="79290" y="19610"/>
                </a:lnTo>
                <a:lnTo>
                  <a:pt x="79300" y="19610"/>
                </a:lnTo>
                <a:lnTo>
                  <a:pt x="79300" y="19650"/>
                </a:lnTo>
                <a:lnTo>
                  <a:pt x="79290" y="19650"/>
                </a:lnTo>
                <a:lnTo>
                  <a:pt x="79290" y="19660"/>
                </a:lnTo>
                <a:lnTo>
                  <a:pt x="79280" y="19660"/>
                </a:lnTo>
                <a:lnTo>
                  <a:pt x="79280" y="19650"/>
                </a:lnTo>
                <a:lnTo>
                  <a:pt x="79280" y="19640"/>
                </a:lnTo>
                <a:lnTo>
                  <a:pt x="79280" y="19600"/>
                </a:lnTo>
                <a:lnTo>
                  <a:pt x="79290" y="19600"/>
                </a:lnTo>
                <a:close/>
                <a:moveTo>
                  <a:pt x="80700" y="19390"/>
                </a:moveTo>
                <a:lnTo>
                  <a:pt x="80700" y="19400"/>
                </a:lnTo>
                <a:lnTo>
                  <a:pt x="80710" y="19400"/>
                </a:lnTo>
                <a:lnTo>
                  <a:pt x="80710" y="19410"/>
                </a:lnTo>
                <a:lnTo>
                  <a:pt x="80710" y="19420"/>
                </a:lnTo>
                <a:lnTo>
                  <a:pt x="80720" y="19420"/>
                </a:lnTo>
                <a:lnTo>
                  <a:pt x="80720" y="19430"/>
                </a:lnTo>
                <a:lnTo>
                  <a:pt x="80710" y="19430"/>
                </a:lnTo>
                <a:lnTo>
                  <a:pt x="80690" y="19430"/>
                </a:lnTo>
                <a:lnTo>
                  <a:pt x="80690" y="19410"/>
                </a:lnTo>
                <a:lnTo>
                  <a:pt x="80690" y="19400"/>
                </a:lnTo>
                <a:lnTo>
                  <a:pt x="80690" y="19390"/>
                </a:lnTo>
                <a:lnTo>
                  <a:pt x="80700" y="19390"/>
                </a:lnTo>
                <a:close/>
                <a:moveTo>
                  <a:pt x="80780" y="19380"/>
                </a:moveTo>
                <a:lnTo>
                  <a:pt x="80780" y="19390"/>
                </a:lnTo>
                <a:lnTo>
                  <a:pt x="80780" y="19400"/>
                </a:lnTo>
                <a:lnTo>
                  <a:pt x="80790" y="19400"/>
                </a:lnTo>
                <a:lnTo>
                  <a:pt x="80800" y="19400"/>
                </a:lnTo>
                <a:lnTo>
                  <a:pt x="80800" y="19410"/>
                </a:lnTo>
                <a:lnTo>
                  <a:pt x="80790" y="19410"/>
                </a:lnTo>
                <a:lnTo>
                  <a:pt x="80790" y="19420"/>
                </a:lnTo>
                <a:lnTo>
                  <a:pt x="80780" y="19420"/>
                </a:lnTo>
                <a:lnTo>
                  <a:pt x="80780" y="19410"/>
                </a:lnTo>
                <a:lnTo>
                  <a:pt x="80770" y="19410"/>
                </a:lnTo>
                <a:lnTo>
                  <a:pt x="80770" y="19400"/>
                </a:lnTo>
                <a:lnTo>
                  <a:pt x="80760" y="19400"/>
                </a:lnTo>
                <a:lnTo>
                  <a:pt x="80760" y="19390"/>
                </a:lnTo>
                <a:lnTo>
                  <a:pt x="80750" y="19390"/>
                </a:lnTo>
                <a:lnTo>
                  <a:pt x="80760" y="19390"/>
                </a:lnTo>
                <a:lnTo>
                  <a:pt x="80760" y="19380"/>
                </a:lnTo>
                <a:lnTo>
                  <a:pt x="80780" y="19380"/>
                </a:lnTo>
                <a:close/>
                <a:moveTo>
                  <a:pt x="76370" y="19350"/>
                </a:moveTo>
                <a:lnTo>
                  <a:pt x="76370" y="19360"/>
                </a:lnTo>
                <a:lnTo>
                  <a:pt x="76380" y="19360"/>
                </a:lnTo>
                <a:lnTo>
                  <a:pt x="76390" y="19360"/>
                </a:lnTo>
                <a:lnTo>
                  <a:pt x="76390" y="19370"/>
                </a:lnTo>
                <a:lnTo>
                  <a:pt x="76400" y="19370"/>
                </a:lnTo>
                <a:lnTo>
                  <a:pt x="76400" y="19380"/>
                </a:lnTo>
                <a:lnTo>
                  <a:pt x="76410" y="19380"/>
                </a:lnTo>
                <a:lnTo>
                  <a:pt x="76410" y="19400"/>
                </a:lnTo>
                <a:lnTo>
                  <a:pt x="76420" y="19400"/>
                </a:lnTo>
                <a:lnTo>
                  <a:pt x="76410" y="19400"/>
                </a:lnTo>
                <a:lnTo>
                  <a:pt x="76410" y="19410"/>
                </a:lnTo>
                <a:lnTo>
                  <a:pt x="76420" y="19410"/>
                </a:lnTo>
                <a:lnTo>
                  <a:pt x="76420" y="19420"/>
                </a:lnTo>
                <a:lnTo>
                  <a:pt x="76410" y="19420"/>
                </a:lnTo>
                <a:lnTo>
                  <a:pt x="76410" y="19430"/>
                </a:lnTo>
                <a:lnTo>
                  <a:pt x="76400" y="19430"/>
                </a:lnTo>
                <a:lnTo>
                  <a:pt x="76400" y="19440"/>
                </a:lnTo>
                <a:lnTo>
                  <a:pt x="76390" y="19440"/>
                </a:lnTo>
                <a:lnTo>
                  <a:pt x="76390" y="19430"/>
                </a:lnTo>
                <a:lnTo>
                  <a:pt x="76380" y="19430"/>
                </a:lnTo>
                <a:lnTo>
                  <a:pt x="76380" y="19420"/>
                </a:lnTo>
                <a:lnTo>
                  <a:pt x="76380" y="19430"/>
                </a:lnTo>
                <a:lnTo>
                  <a:pt x="76390" y="19430"/>
                </a:lnTo>
                <a:lnTo>
                  <a:pt x="76390" y="19420"/>
                </a:lnTo>
                <a:lnTo>
                  <a:pt x="76390" y="19410"/>
                </a:lnTo>
                <a:lnTo>
                  <a:pt x="76380" y="19410"/>
                </a:lnTo>
                <a:lnTo>
                  <a:pt x="76380" y="19420"/>
                </a:lnTo>
                <a:lnTo>
                  <a:pt x="76370" y="19420"/>
                </a:lnTo>
                <a:lnTo>
                  <a:pt x="76370" y="19410"/>
                </a:lnTo>
                <a:lnTo>
                  <a:pt x="76370" y="19400"/>
                </a:lnTo>
                <a:lnTo>
                  <a:pt x="76370" y="19380"/>
                </a:lnTo>
                <a:lnTo>
                  <a:pt x="76360" y="19380"/>
                </a:lnTo>
                <a:lnTo>
                  <a:pt x="76370" y="19380"/>
                </a:lnTo>
                <a:lnTo>
                  <a:pt x="76370" y="19370"/>
                </a:lnTo>
                <a:lnTo>
                  <a:pt x="76360" y="19370"/>
                </a:lnTo>
                <a:lnTo>
                  <a:pt x="76360" y="19360"/>
                </a:lnTo>
                <a:lnTo>
                  <a:pt x="76360" y="19350"/>
                </a:lnTo>
                <a:lnTo>
                  <a:pt x="76370" y="19350"/>
                </a:lnTo>
                <a:close/>
                <a:moveTo>
                  <a:pt x="76550" y="19350"/>
                </a:moveTo>
                <a:lnTo>
                  <a:pt x="76550" y="19360"/>
                </a:lnTo>
                <a:lnTo>
                  <a:pt x="76560" y="19360"/>
                </a:lnTo>
                <a:lnTo>
                  <a:pt x="76570" y="19360"/>
                </a:lnTo>
                <a:lnTo>
                  <a:pt x="76570" y="19370"/>
                </a:lnTo>
                <a:lnTo>
                  <a:pt x="76560" y="19370"/>
                </a:lnTo>
                <a:lnTo>
                  <a:pt x="76560" y="19380"/>
                </a:lnTo>
                <a:lnTo>
                  <a:pt x="76550" y="19380"/>
                </a:lnTo>
                <a:lnTo>
                  <a:pt x="76550" y="19400"/>
                </a:lnTo>
                <a:lnTo>
                  <a:pt x="76550" y="19410"/>
                </a:lnTo>
                <a:lnTo>
                  <a:pt x="76550" y="19420"/>
                </a:lnTo>
                <a:lnTo>
                  <a:pt x="76540" y="19420"/>
                </a:lnTo>
                <a:lnTo>
                  <a:pt x="76540" y="19400"/>
                </a:lnTo>
                <a:lnTo>
                  <a:pt x="76530" y="19400"/>
                </a:lnTo>
                <a:lnTo>
                  <a:pt x="76540" y="19400"/>
                </a:lnTo>
                <a:lnTo>
                  <a:pt x="76540" y="19390"/>
                </a:lnTo>
                <a:lnTo>
                  <a:pt x="76540" y="19380"/>
                </a:lnTo>
                <a:lnTo>
                  <a:pt x="76530" y="19380"/>
                </a:lnTo>
                <a:lnTo>
                  <a:pt x="76530" y="19370"/>
                </a:lnTo>
                <a:lnTo>
                  <a:pt x="76530" y="19360"/>
                </a:lnTo>
                <a:lnTo>
                  <a:pt x="76530" y="19350"/>
                </a:lnTo>
                <a:lnTo>
                  <a:pt x="76540" y="19350"/>
                </a:lnTo>
                <a:lnTo>
                  <a:pt x="76550" y="19350"/>
                </a:lnTo>
                <a:close/>
                <a:moveTo>
                  <a:pt x="80650" y="19340"/>
                </a:moveTo>
                <a:lnTo>
                  <a:pt x="80650" y="19350"/>
                </a:lnTo>
                <a:lnTo>
                  <a:pt x="80660" y="19350"/>
                </a:lnTo>
                <a:lnTo>
                  <a:pt x="80660" y="19360"/>
                </a:lnTo>
                <a:lnTo>
                  <a:pt x="80670" y="19360"/>
                </a:lnTo>
                <a:lnTo>
                  <a:pt x="80680" y="19360"/>
                </a:lnTo>
                <a:lnTo>
                  <a:pt x="80680" y="19370"/>
                </a:lnTo>
                <a:lnTo>
                  <a:pt x="80670" y="19370"/>
                </a:lnTo>
                <a:lnTo>
                  <a:pt x="80670" y="19380"/>
                </a:lnTo>
                <a:lnTo>
                  <a:pt x="80660" y="19380"/>
                </a:lnTo>
                <a:lnTo>
                  <a:pt x="80650" y="19380"/>
                </a:lnTo>
                <a:lnTo>
                  <a:pt x="80650" y="19370"/>
                </a:lnTo>
                <a:lnTo>
                  <a:pt x="80650" y="19360"/>
                </a:lnTo>
                <a:lnTo>
                  <a:pt x="80650" y="19340"/>
                </a:lnTo>
                <a:close/>
                <a:moveTo>
                  <a:pt x="76400" y="19080"/>
                </a:moveTo>
                <a:lnTo>
                  <a:pt x="76430" y="19080"/>
                </a:lnTo>
                <a:lnTo>
                  <a:pt x="76430" y="19090"/>
                </a:lnTo>
                <a:lnTo>
                  <a:pt x="76440" y="19090"/>
                </a:lnTo>
                <a:lnTo>
                  <a:pt x="76440" y="19100"/>
                </a:lnTo>
                <a:lnTo>
                  <a:pt x="76440" y="19130"/>
                </a:lnTo>
                <a:lnTo>
                  <a:pt x="76430" y="19130"/>
                </a:lnTo>
                <a:lnTo>
                  <a:pt x="76430" y="19150"/>
                </a:lnTo>
                <a:lnTo>
                  <a:pt x="76430" y="19170"/>
                </a:lnTo>
                <a:lnTo>
                  <a:pt x="76430" y="19190"/>
                </a:lnTo>
                <a:lnTo>
                  <a:pt x="76420" y="19190"/>
                </a:lnTo>
                <a:lnTo>
                  <a:pt x="76420" y="19200"/>
                </a:lnTo>
                <a:lnTo>
                  <a:pt x="76420" y="19210"/>
                </a:lnTo>
                <a:lnTo>
                  <a:pt x="76420" y="19220"/>
                </a:lnTo>
                <a:lnTo>
                  <a:pt x="76420" y="19230"/>
                </a:lnTo>
                <a:lnTo>
                  <a:pt x="76420" y="19240"/>
                </a:lnTo>
                <a:lnTo>
                  <a:pt x="76430" y="19240"/>
                </a:lnTo>
                <a:lnTo>
                  <a:pt x="76430" y="19280"/>
                </a:lnTo>
                <a:lnTo>
                  <a:pt x="76430" y="19290"/>
                </a:lnTo>
                <a:lnTo>
                  <a:pt x="76430" y="19300"/>
                </a:lnTo>
                <a:lnTo>
                  <a:pt x="76430" y="19310"/>
                </a:lnTo>
                <a:lnTo>
                  <a:pt x="76420" y="19310"/>
                </a:lnTo>
                <a:lnTo>
                  <a:pt x="76420" y="19320"/>
                </a:lnTo>
                <a:lnTo>
                  <a:pt x="76410" y="19320"/>
                </a:lnTo>
                <a:lnTo>
                  <a:pt x="76400" y="19320"/>
                </a:lnTo>
                <a:lnTo>
                  <a:pt x="76400" y="19330"/>
                </a:lnTo>
                <a:lnTo>
                  <a:pt x="76390" y="19330"/>
                </a:lnTo>
                <a:lnTo>
                  <a:pt x="76390" y="19320"/>
                </a:lnTo>
                <a:lnTo>
                  <a:pt x="76390" y="19310"/>
                </a:lnTo>
                <a:lnTo>
                  <a:pt x="76380" y="19310"/>
                </a:lnTo>
                <a:lnTo>
                  <a:pt x="76380" y="19300"/>
                </a:lnTo>
                <a:lnTo>
                  <a:pt x="76370" y="19300"/>
                </a:lnTo>
                <a:lnTo>
                  <a:pt x="76370" y="19270"/>
                </a:lnTo>
                <a:lnTo>
                  <a:pt x="76380" y="19270"/>
                </a:lnTo>
                <a:lnTo>
                  <a:pt x="76380" y="19260"/>
                </a:lnTo>
                <a:lnTo>
                  <a:pt x="76390" y="19260"/>
                </a:lnTo>
                <a:lnTo>
                  <a:pt x="76390" y="19220"/>
                </a:lnTo>
                <a:lnTo>
                  <a:pt x="76380" y="19220"/>
                </a:lnTo>
                <a:lnTo>
                  <a:pt x="76380" y="19190"/>
                </a:lnTo>
                <a:lnTo>
                  <a:pt x="76390" y="19190"/>
                </a:lnTo>
                <a:lnTo>
                  <a:pt x="76390" y="19180"/>
                </a:lnTo>
                <a:lnTo>
                  <a:pt x="76390" y="19170"/>
                </a:lnTo>
                <a:lnTo>
                  <a:pt x="76390" y="19150"/>
                </a:lnTo>
                <a:lnTo>
                  <a:pt x="76390" y="19140"/>
                </a:lnTo>
                <a:lnTo>
                  <a:pt x="76390" y="19130"/>
                </a:lnTo>
                <a:lnTo>
                  <a:pt x="76390" y="19120"/>
                </a:lnTo>
                <a:lnTo>
                  <a:pt x="76380" y="19120"/>
                </a:lnTo>
                <a:lnTo>
                  <a:pt x="76380" y="19110"/>
                </a:lnTo>
                <a:lnTo>
                  <a:pt x="76390" y="19110"/>
                </a:lnTo>
                <a:lnTo>
                  <a:pt x="76390" y="19090"/>
                </a:lnTo>
                <a:lnTo>
                  <a:pt x="76400" y="19090"/>
                </a:lnTo>
                <a:lnTo>
                  <a:pt x="76400" y="19080"/>
                </a:lnTo>
                <a:close/>
                <a:moveTo>
                  <a:pt x="76150" y="22280"/>
                </a:moveTo>
                <a:lnTo>
                  <a:pt x="76150" y="22270"/>
                </a:lnTo>
                <a:lnTo>
                  <a:pt x="76160" y="22270"/>
                </a:lnTo>
                <a:lnTo>
                  <a:pt x="76170" y="22260"/>
                </a:lnTo>
                <a:lnTo>
                  <a:pt x="76180" y="22240"/>
                </a:lnTo>
                <a:lnTo>
                  <a:pt x="76190" y="22230"/>
                </a:lnTo>
                <a:lnTo>
                  <a:pt x="76190" y="22200"/>
                </a:lnTo>
                <a:lnTo>
                  <a:pt x="76190" y="22160"/>
                </a:lnTo>
                <a:lnTo>
                  <a:pt x="76190" y="22150"/>
                </a:lnTo>
                <a:lnTo>
                  <a:pt x="76190" y="22130"/>
                </a:lnTo>
                <a:lnTo>
                  <a:pt x="76190" y="22100"/>
                </a:lnTo>
                <a:lnTo>
                  <a:pt x="76180" y="22060"/>
                </a:lnTo>
                <a:lnTo>
                  <a:pt x="76180" y="22050"/>
                </a:lnTo>
                <a:lnTo>
                  <a:pt x="76180" y="22030"/>
                </a:lnTo>
                <a:lnTo>
                  <a:pt x="76180" y="22020"/>
                </a:lnTo>
                <a:lnTo>
                  <a:pt x="76170" y="21990"/>
                </a:lnTo>
                <a:lnTo>
                  <a:pt x="76160" y="21980"/>
                </a:lnTo>
                <a:lnTo>
                  <a:pt x="76160" y="21960"/>
                </a:lnTo>
                <a:lnTo>
                  <a:pt x="76160" y="21940"/>
                </a:lnTo>
                <a:lnTo>
                  <a:pt x="76150" y="21870"/>
                </a:lnTo>
                <a:lnTo>
                  <a:pt x="76150" y="21860"/>
                </a:lnTo>
                <a:lnTo>
                  <a:pt x="76130" y="21510"/>
                </a:lnTo>
                <a:lnTo>
                  <a:pt x="76130" y="21470"/>
                </a:lnTo>
                <a:lnTo>
                  <a:pt x="76130" y="21460"/>
                </a:lnTo>
                <a:lnTo>
                  <a:pt x="76130" y="21430"/>
                </a:lnTo>
                <a:lnTo>
                  <a:pt x="76120" y="21410"/>
                </a:lnTo>
                <a:lnTo>
                  <a:pt x="76090" y="21350"/>
                </a:lnTo>
                <a:lnTo>
                  <a:pt x="76090" y="21340"/>
                </a:lnTo>
                <a:lnTo>
                  <a:pt x="76090" y="21330"/>
                </a:lnTo>
                <a:lnTo>
                  <a:pt x="76080" y="21300"/>
                </a:lnTo>
                <a:lnTo>
                  <a:pt x="76080" y="21280"/>
                </a:lnTo>
                <a:lnTo>
                  <a:pt x="76080" y="21200"/>
                </a:lnTo>
                <a:lnTo>
                  <a:pt x="76070" y="21150"/>
                </a:lnTo>
                <a:lnTo>
                  <a:pt x="76060" y="21130"/>
                </a:lnTo>
                <a:lnTo>
                  <a:pt x="76040" y="21080"/>
                </a:lnTo>
                <a:lnTo>
                  <a:pt x="76030" y="21020"/>
                </a:lnTo>
                <a:lnTo>
                  <a:pt x="76030" y="20990"/>
                </a:lnTo>
                <a:lnTo>
                  <a:pt x="76020" y="20900"/>
                </a:lnTo>
                <a:lnTo>
                  <a:pt x="76010" y="20870"/>
                </a:lnTo>
                <a:lnTo>
                  <a:pt x="76010" y="20850"/>
                </a:lnTo>
                <a:lnTo>
                  <a:pt x="76000" y="20830"/>
                </a:lnTo>
                <a:lnTo>
                  <a:pt x="75960" y="20770"/>
                </a:lnTo>
                <a:lnTo>
                  <a:pt x="75930" y="20670"/>
                </a:lnTo>
                <a:lnTo>
                  <a:pt x="75920" y="20640"/>
                </a:lnTo>
                <a:lnTo>
                  <a:pt x="75900" y="20540"/>
                </a:lnTo>
                <a:lnTo>
                  <a:pt x="75880" y="20510"/>
                </a:lnTo>
                <a:lnTo>
                  <a:pt x="75870" y="20450"/>
                </a:lnTo>
                <a:lnTo>
                  <a:pt x="75830" y="20340"/>
                </a:lnTo>
                <a:lnTo>
                  <a:pt x="75820" y="20320"/>
                </a:lnTo>
                <a:lnTo>
                  <a:pt x="75790" y="20270"/>
                </a:lnTo>
                <a:lnTo>
                  <a:pt x="75740" y="20190"/>
                </a:lnTo>
                <a:lnTo>
                  <a:pt x="75740" y="20170"/>
                </a:lnTo>
                <a:lnTo>
                  <a:pt x="75730" y="20160"/>
                </a:lnTo>
                <a:lnTo>
                  <a:pt x="75720" y="20150"/>
                </a:lnTo>
                <a:lnTo>
                  <a:pt x="75700" y="20130"/>
                </a:lnTo>
                <a:lnTo>
                  <a:pt x="75670" y="20090"/>
                </a:lnTo>
                <a:lnTo>
                  <a:pt x="75620" y="20040"/>
                </a:lnTo>
                <a:lnTo>
                  <a:pt x="75600" y="20020"/>
                </a:lnTo>
                <a:lnTo>
                  <a:pt x="75590" y="20010"/>
                </a:lnTo>
                <a:lnTo>
                  <a:pt x="75560" y="19950"/>
                </a:lnTo>
                <a:lnTo>
                  <a:pt x="75540" y="19920"/>
                </a:lnTo>
                <a:lnTo>
                  <a:pt x="75530" y="19900"/>
                </a:lnTo>
                <a:lnTo>
                  <a:pt x="75530" y="19860"/>
                </a:lnTo>
                <a:lnTo>
                  <a:pt x="75520" y="19730"/>
                </a:lnTo>
                <a:lnTo>
                  <a:pt x="75530" y="19660"/>
                </a:lnTo>
                <a:lnTo>
                  <a:pt x="75520" y="19640"/>
                </a:lnTo>
                <a:lnTo>
                  <a:pt x="75520" y="19620"/>
                </a:lnTo>
                <a:lnTo>
                  <a:pt x="75500" y="19600"/>
                </a:lnTo>
                <a:lnTo>
                  <a:pt x="75490" y="19590"/>
                </a:lnTo>
                <a:lnTo>
                  <a:pt x="75460" y="19540"/>
                </a:lnTo>
                <a:lnTo>
                  <a:pt x="75450" y="19530"/>
                </a:lnTo>
                <a:lnTo>
                  <a:pt x="75410" y="19480"/>
                </a:lnTo>
                <a:lnTo>
                  <a:pt x="75320" y="19400"/>
                </a:lnTo>
                <a:lnTo>
                  <a:pt x="75310" y="19380"/>
                </a:lnTo>
                <a:lnTo>
                  <a:pt x="75290" y="19360"/>
                </a:lnTo>
                <a:lnTo>
                  <a:pt x="75280" y="19350"/>
                </a:lnTo>
                <a:lnTo>
                  <a:pt x="75290" y="19350"/>
                </a:lnTo>
                <a:lnTo>
                  <a:pt x="75310" y="19320"/>
                </a:lnTo>
                <a:lnTo>
                  <a:pt x="75310" y="19280"/>
                </a:lnTo>
                <a:lnTo>
                  <a:pt x="75310" y="19250"/>
                </a:lnTo>
                <a:lnTo>
                  <a:pt x="75310" y="19220"/>
                </a:lnTo>
                <a:lnTo>
                  <a:pt x="75300" y="19160"/>
                </a:lnTo>
                <a:lnTo>
                  <a:pt x="75300" y="19140"/>
                </a:lnTo>
                <a:lnTo>
                  <a:pt x="75290" y="19120"/>
                </a:lnTo>
                <a:lnTo>
                  <a:pt x="75280" y="19110"/>
                </a:lnTo>
                <a:lnTo>
                  <a:pt x="75270" y="19100"/>
                </a:lnTo>
                <a:lnTo>
                  <a:pt x="75250" y="19080"/>
                </a:lnTo>
                <a:lnTo>
                  <a:pt x="75230" y="19040"/>
                </a:lnTo>
                <a:lnTo>
                  <a:pt x="75220" y="19020"/>
                </a:lnTo>
                <a:lnTo>
                  <a:pt x="75200" y="18980"/>
                </a:lnTo>
                <a:lnTo>
                  <a:pt x="75200" y="18960"/>
                </a:lnTo>
                <a:lnTo>
                  <a:pt x="75180" y="18940"/>
                </a:lnTo>
                <a:lnTo>
                  <a:pt x="75170" y="18920"/>
                </a:lnTo>
                <a:lnTo>
                  <a:pt x="75170" y="18910"/>
                </a:lnTo>
                <a:lnTo>
                  <a:pt x="75160" y="18870"/>
                </a:lnTo>
                <a:lnTo>
                  <a:pt x="75150" y="18830"/>
                </a:lnTo>
                <a:lnTo>
                  <a:pt x="75140" y="18790"/>
                </a:lnTo>
                <a:lnTo>
                  <a:pt x="75120" y="18750"/>
                </a:lnTo>
                <a:lnTo>
                  <a:pt x="75120" y="18730"/>
                </a:lnTo>
                <a:lnTo>
                  <a:pt x="75120" y="18700"/>
                </a:lnTo>
                <a:lnTo>
                  <a:pt x="75120" y="18690"/>
                </a:lnTo>
                <a:lnTo>
                  <a:pt x="75120" y="18610"/>
                </a:lnTo>
                <a:lnTo>
                  <a:pt x="75130" y="18540"/>
                </a:lnTo>
                <a:lnTo>
                  <a:pt x="75130" y="18490"/>
                </a:lnTo>
                <a:lnTo>
                  <a:pt x="75130" y="18470"/>
                </a:lnTo>
                <a:lnTo>
                  <a:pt x="75120" y="18450"/>
                </a:lnTo>
                <a:lnTo>
                  <a:pt x="75110" y="18410"/>
                </a:lnTo>
                <a:lnTo>
                  <a:pt x="75100" y="18390"/>
                </a:lnTo>
                <a:lnTo>
                  <a:pt x="75100" y="18380"/>
                </a:lnTo>
                <a:lnTo>
                  <a:pt x="75090" y="18350"/>
                </a:lnTo>
                <a:lnTo>
                  <a:pt x="75080" y="18340"/>
                </a:lnTo>
                <a:lnTo>
                  <a:pt x="75080" y="18330"/>
                </a:lnTo>
                <a:lnTo>
                  <a:pt x="75080" y="18320"/>
                </a:lnTo>
                <a:lnTo>
                  <a:pt x="75090" y="18300"/>
                </a:lnTo>
                <a:lnTo>
                  <a:pt x="75110" y="18290"/>
                </a:lnTo>
                <a:lnTo>
                  <a:pt x="75140" y="18280"/>
                </a:lnTo>
                <a:lnTo>
                  <a:pt x="75220" y="18240"/>
                </a:lnTo>
                <a:lnTo>
                  <a:pt x="75240" y="18230"/>
                </a:lnTo>
                <a:lnTo>
                  <a:pt x="75250" y="18220"/>
                </a:lnTo>
                <a:lnTo>
                  <a:pt x="75270" y="18190"/>
                </a:lnTo>
                <a:lnTo>
                  <a:pt x="75280" y="18180"/>
                </a:lnTo>
                <a:lnTo>
                  <a:pt x="75290" y="18180"/>
                </a:lnTo>
                <a:lnTo>
                  <a:pt x="75300" y="18160"/>
                </a:lnTo>
                <a:lnTo>
                  <a:pt x="75310" y="18140"/>
                </a:lnTo>
                <a:lnTo>
                  <a:pt x="75310" y="18100"/>
                </a:lnTo>
                <a:lnTo>
                  <a:pt x="75330" y="17920"/>
                </a:lnTo>
                <a:lnTo>
                  <a:pt x="75330" y="17880"/>
                </a:lnTo>
                <a:lnTo>
                  <a:pt x="75330" y="17870"/>
                </a:lnTo>
                <a:lnTo>
                  <a:pt x="75330" y="17860"/>
                </a:lnTo>
                <a:lnTo>
                  <a:pt x="75330" y="17830"/>
                </a:lnTo>
                <a:lnTo>
                  <a:pt x="75320" y="17800"/>
                </a:lnTo>
                <a:lnTo>
                  <a:pt x="75320" y="17790"/>
                </a:lnTo>
                <a:lnTo>
                  <a:pt x="75320" y="17780"/>
                </a:lnTo>
                <a:lnTo>
                  <a:pt x="75320" y="17770"/>
                </a:lnTo>
                <a:lnTo>
                  <a:pt x="75320" y="17760"/>
                </a:lnTo>
                <a:lnTo>
                  <a:pt x="75340" y="17720"/>
                </a:lnTo>
                <a:lnTo>
                  <a:pt x="75350" y="17710"/>
                </a:lnTo>
                <a:lnTo>
                  <a:pt x="75350" y="17690"/>
                </a:lnTo>
                <a:lnTo>
                  <a:pt x="75350" y="17680"/>
                </a:lnTo>
                <a:lnTo>
                  <a:pt x="75350" y="17660"/>
                </a:lnTo>
                <a:lnTo>
                  <a:pt x="75340" y="17640"/>
                </a:lnTo>
                <a:lnTo>
                  <a:pt x="75330" y="17630"/>
                </a:lnTo>
                <a:lnTo>
                  <a:pt x="75320" y="17620"/>
                </a:lnTo>
                <a:lnTo>
                  <a:pt x="75290" y="17610"/>
                </a:lnTo>
                <a:lnTo>
                  <a:pt x="75280" y="17600"/>
                </a:lnTo>
                <a:lnTo>
                  <a:pt x="75270" y="17590"/>
                </a:lnTo>
                <a:lnTo>
                  <a:pt x="75270" y="17580"/>
                </a:lnTo>
                <a:lnTo>
                  <a:pt x="75260" y="17530"/>
                </a:lnTo>
                <a:lnTo>
                  <a:pt x="75250" y="17510"/>
                </a:lnTo>
                <a:lnTo>
                  <a:pt x="75230" y="17480"/>
                </a:lnTo>
                <a:lnTo>
                  <a:pt x="75210" y="17460"/>
                </a:lnTo>
                <a:lnTo>
                  <a:pt x="75190" y="17450"/>
                </a:lnTo>
                <a:lnTo>
                  <a:pt x="75180" y="17450"/>
                </a:lnTo>
                <a:lnTo>
                  <a:pt x="75080" y="17420"/>
                </a:lnTo>
                <a:lnTo>
                  <a:pt x="75070" y="17420"/>
                </a:lnTo>
                <a:lnTo>
                  <a:pt x="75060" y="17420"/>
                </a:lnTo>
                <a:lnTo>
                  <a:pt x="75050" y="17410"/>
                </a:lnTo>
                <a:lnTo>
                  <a:pt x="75040" y="17400"/>
                </a:lnTo>
                <a:lnTo>
                  <a:pt x="75030" y="17390"/>
                </a:lnTo>
                <a:lnTo>
                  <a:pt x="75010" y="17380"/>
                </a:lnTo>
                <a:lnTo>
                  <a:pt x="75000" y="17370"/>
                </a:lnTo>
                <a:lnTo>
                  <a:pt x="74990" y="17360"/>
                </a:lnTo>
                <a:lnTo>
                  <a:pt x="74990" y="17350"/>
                </a:lnTo>
                <a:lnTo>
                  <a:pt x="74990" y="17340"/>
                </a:lnTo>
                <a:lnTo>
                  <a:pt x="74980" y="17330"/>
                </a:lnTo>
                <a:lnTo>
                  <a:pt x="74980" y="17320"/>
                </a:lnTo>
                <a:lnTo>
                  <a:pt x="74980" y="17310"/>
                </a:lnTo>
                <a:lnTo>
                  <a:pt x="74980" y="17290"/>
                </a:lnTo>
                <a:lnTo>
                  <a:pt x="74970" y="17250"/>
                </a:lnTo>
                <a:lnTo>
                  <a:pt x="74970" y="17190"/>
                </a:lnTo>
                <a:lnTo>
                  <a:pt x="74980" y="17160"/>
                </a:lnTo>
                <a:lnTo>
                  <a:pt x="74980" y="17150"/>
                </a:lnTo>
                <a:lnTo>
                  <a:pt x="74980" y="17140"/>
                </a:lnTo>
                <a:lnTo>
                  <a:pt x="74990" y="17110"/>
                </a:lnTo>
                <a:lnTo>
                  <a:pt x="74980" y="17100"/>
                </a:lnTo>
                <a:lnTo>
                  <a:pt x="74970" y="17080"/>
                </a:lnTo>
                <a:lnTo>
                  <a:pt x="74960" y="17060"/>
                </a:lnTo>
                <a:lnTo>
                  <a:pt x="74950" y="17060"/>
                </a:lnTo>
                <a:lnTo>
                  <a:pt x="74920" y="17040"/>
                </a:lnTo>
                <a:lnTo>
                  <a:pt x="74910" y="17030"/>
                </a:lnTo>
                <a:lnTo>
                  <a:pt x="74900" y="17030"/>
                </a:lnTo>
                <a:lnTo>
                  <a:pt x="74890" y="17030"/>
                </a:lnTo>
                <a:lnTo>
                  <a:pt x="74880" y="17020"/>
                </a:lnTo>
                <a:lnTo>
                  <a:pt x="74870" y="17020"/>
                </a:lnTo>
                <a:lnTo>
                  <a:pt x="74850" y="17020"/>
                </a:lnTo>
                <a:lnTo>
                  <a:pt x="74840" y="17020"/>
                </a:lnTo>
                <a:lnTo>
                  <a:pt x="74830" y="17010"/>
                </a:lnTo>
                <a:lnTo>
                  <a:pt x="74820" y="17010"/>
                </a:lnTo>
                <a:lnTo>
                  <a:pt x="74810" y="17000"/>
                </a:lnTo>
                <a:lnTo>
                  <a:pt x="74810" y="16990"/>
                </a:lnTo>
                <a:lnTo>
                  <a:pt x="74800" y="16970"/>
                </a:lnTo>
                <a:lnTo>
                  <a:pt x="74790" y="16950"/>
                </a:lnTo>
                <a:lnTo>
                  <a:pt x="74760" y="16910"/>
                </a:lnTo>
                <a:lnTo>
                  <a:pt x="74750" y="16890"/>
                </a:lnTo>
                <a:lnTo>
                  <a:pt x="74740" y="16870"/>
                </a:lnTo>
                <a:lnTo>
                  <a:pt x="74740" y="16850"/>
                </a:lnTo>
                <a:lnTo>
                  <a:pt x="74730" y="16820"/>
                </a:lnTo>
                <a:lnTo>
                  <a:pt x="74730" y="16780"/>
                </a:lnTo>
                <a:lnTo>
                  <a:pt x="74740" y="16760"/>
                </a:lnTo>
                <a:lnTo>
                  <a:pt x="74740" y="16740"/>
                </a:lnTo>
                <a:lnTo>
                  <a:pt x="74750" y="16700"/>
                </a:lnTo>
                <a:lnTo>
                  <a:pt x="74760" y="16700"/>
                </a:lnTo>
                <a:lnTo>
                  <a:pt x="74760" y="16680"/>
                </a:lnTo>
                <a:lnTo>
                  <a:pt x="74800" y="16620"/>
                </a:lnTo>
                <a:lnTo>
                  <a:pt x="74810" y="16580"/>
                </a:lnTo>
                <a:lnTo>
                  <a:pt x="74830" y="16510"/>
                </a:lnTo>
                <a:lnTo>
                  <a:pt x="74850" y="16450"/>
                </a:lnTo>
                <a:lnTo>
                  <a:pt x="74850" y="16440"/>
                </a:lnTo>
                <a:lnTo>
                  <a:pt x="74850" y="16390"/>
                </a:lnTo>
                <a:lnTo>
                  <a:pt x="74840" y="16270"/>
                </a:lnTo>
                <a:lnTo>
                  <a:pt x="74840" y="16220"/>
                </a:lnTo>
                <a:lnTo>
                  <a:pt x="74840" y="16200"/>
                </a:lnTo>
                <a:lnTo>
                  <a:pt x="74850" y="16190"/>
                </a:lnTo>
                <a:lnTo>
                  <a:pt x="74860" y="16160"/>
                </a:lnTo>
                <a:lnTo>
                  <a:pt x="74870" y="16150"/>
                </a:lnTo>
                <a:lnTo>
                  <a:pt x="74880" y="16140"/>
                </a:lnTo>
                <a:lnTo>
                  <a:pt x="74890" y="16140"/>
                </a:lnTo>
                <a:lnTo>
                  <a:pt x="74960" y="16150"/>
                </a:lnTo>
                <a:lnTo>
                  <a:pt x="75020" y="16160"/>
                </a:lnTo>
                <a:lnTo>
                  <a:pt x="75040" y="16160"/>
                </a:lnTo>
                <a:lnTo>
                  <a:pt x="75050" y="16160"/>
                </a:lnTo>
                <a:lnTo>
                  <a:pt x="75060" y="16150"/>
                </a:lnTo>
                <a:lnTo>
                  <a:pt x="75070" y="16140"/>
                </a:lnTo>
                <a:lnTo>
                  <a:pt x="75080" y="16120"/>
                </a:lnTo>
                <a:lnTo>
                  <a:pt x="75090" y="16090"/>
                </a:lnTo>
                <a:lnTo>
                  <a:pt x="75100" y="16080"/>
                </a:lnTo>
                <a:lnTo>
                  <a:pt x="75110" y="16060"/>
                </a:lnTo>
                <a:lnTo>
                  <a:pt x="75130" y="16040"/>
                </a:lnTo>
                <a:lnTo>
                  <a:pt x="75190" y="16010"/>
                </a:lnTo>
                <a:lnTo>
                  <a:pt x="75200" y="15990"/>
                </a:lnTo>
                <a:lnTo>
                  <a:pt x="75210" y="15980"/>
                </a:lnTo>
                <a:lnTo>
                  <a:pt x="75220" y="15970"/>
                </a:lnTo>
                <a:lnTo>
                  <a:pt x="75220" y="15960"/>
                </a:lnTo>
                <a:lnTo>
                  <a:pt x="75220" y="15910"/>
                </a:lnTo>
                <a:lnTo>
                  <a:pt x="75220" y="15890"/>
                </a:lnTo>
                <a:lnTo>
                  <a:pt x="75230" y="15880"/>
                </a:lnTo>
                <a:lnTo>
                  <a:pt x="75240" y="15860"/>
                </a:lnTo>
                <a:lnTo>
                  <a:pt x="75250" y="15840"/>
                </a:lnTo>
                <a:lnTo>
                  <a:pt x="75250" y="15830"/>
                </a:lnTo>
                <a:lnTo>
                  <a:pt x="75240" y="15780"/>
                </a:lnTo>
                <a:lnTo>
                  <a:pt x="75240" y="15760"/>
                </a:lnTo>
                <a:lnTo>
                  <a:pt x="75240" y="15740"/>
                </a:lnTo>
                <a:lnTo>
                  <a:pt x="75250" y="15700"/>
                </a:lnTo>
                <a:lnTo>
                  <a:pt x="75250" y="15680"/>
                </a:lnTo>
                <a:lnTo>
                  <a:pt x="75240" y="15600"/>
                </a:lnTo>
                <a:lnTo>
                  <a:pt x="75240" y="15590"/>
                </a:lnTo>
                <a:lnTo>
                  <a:pt x="75240" y="15570"/>
                </a:lnTo>
                <a:lnTo>
                  <a:pt x="75240" y="15550"/>
                </a:lnTo>
                <a:lnTo>
                  <a:pt x="75270" y="15500"/>
                </a:lnTo>
                <a:lnTo>
                  <a:pt x="75280" y="15470"/>
                </a:lnTo>
                <a:lnTo>
                  <a:pt x="75300" y="15400"/>
                </a:lnTo>
                <a:lnTo>
                  <a:pt x="75300" y="15390"/>
                </a:lnTo>
                <a:lnTo>
                  <a:pt x="75300" y="15380"/>
                </a:lnTo>
                <a:lnTo>
                  <a:pt x="75290" y="15330"/>
                </a:lnTo>
                <a:lnTo>
                  <a:pt x="75280" y="15290"/>
                </a:lnTo>
                <a:lnTo>
                  <a:pt x="75270" y="15270"/>
                </a:lnTo>
                <a:lnTo>
                  <a:pt x="75230" y="15220"/>
                </a:lnTo>
                <a:lnTo>
                  <a:pt x="75220" y="15200"/>
                </a:lnTo>
                <a:lnTo>
                  <a:pt x="75210" y="15170"/>
                </a:lnTo>
                <a:lnTo>
                  <a:pt x="75190" y="15120"/>
                </a:lnTo>
                <a:lnTo>
                  <a:pt x="75300" y="15040"/>
                </a:lnTo>
                <a:lnTo>
                  <a:pt x="75400" y="14970"/>
                </a:lnTo>
                <a:lnTo>
                  <a:pt x="75420" y="14960"/>
                </a:lnTo>
                <a:lnTo>
                  <a:pt x="75440" y="14930"/>
                </a:lnTo>
                <a:lnTo>
                  <a:pt x="75480" y="14890"/>
                </a:lnTo>
                <a:lnTo>
                  <a:pt x="75500" y="14870"/>
                </a:lnTo>
                <a:lnTo>
                  <a:pt x="75520" y="14850"/>
                </a:lnTo>
                <a:lnTo>
                  <a:pt x="75610" y="14800"/>
                </a:lnTo>
                <a:lnTo>
                  <a:pt x="75660" y="14780"/>
                </a:lnTo>
                <a:lnTo>
                  <a:pt x="75720" y="14760"/>
                </a:lnTo>
                <a:lnTo>
                  <a:pt x="75740" y="14760"/>
                </a:lnTo>
                <a:lnTo>
                  <a:pt x="75810" y="14760"/>
                </a:lnTo>
                <a:lnTo>
                  <a:pt x="75850" y="14750"/>
                </a:lnTo>
                <a:lnTo>
                  <a:pt x="75870" y="14750"/>
                </a:lnTo>
                <a:lnTo>
                  <a:pt x="75890" y="14750"/>
                </a:lnTo>
                <a:lnTo>
                  <a:pt x="75910" y="14760"/>
                </a:lnTo>
                <a:lnTo>
                  <a:pt x="75950" y="14770"/>
                </a:lnTo>
                <a:lnTo>
                  <a:pt x="75970" y="14780"/>
                </a:lnTo>
                <a:lnTo>
                  <a:pt x="75990" y="14780"/>
                </a:lnTo>
                <a:lnTo>
                  <a:pt x="76010" y="14770"/>
                </a:lnTo>
                <a:lnTo>
                  <a:pt x="76030" y="14770"/>
                </a:lnTo>
                <a:lnTo>
                  <a:pt x="76050" y="14760"/>
                </a:lnTo>
                <a:lnTo>
                  <a:pt x="76130" y="14710"/>
                </a:lnTo>
                <a:lnTo>
                  <a:pt x="76160" y="14700"/>
                </a:lnTo>
                <a:lnTo>
                  <a:pt x="76220" y="14690"/>
                </a:lnTo>
                <a:lnTo>
                  <a:pt x="76290" y="14670"/>
                </a:lnTo>
                <a:lnTo>
                  <a:pt x="76350" y="14640"/>
                </a:lnTo>
                <a:lnTo>
                  <a:pt x="76390" y="14610"/>
                </a:lnTo>
                <a:lnTo>
                  <a:pt x="76410" y="14610"/>
                </a:lnTo>
                <a:lnTo>
                  <a:pt x="76440" y="14600"/>
                </a:lnTo>
                <a:lnTo>
                  <a:pt x="76470" y="14600"/>
                </a:lnTo>
                <a:lnTo>
                  <a:pt x="76530" y="14600"/>
                </a:lnTo>
                <a:lnTo>
                  <a:pt x="76590" y="14610"/>
                </a:lnTo>
                <a:lnTo>
                  <a:pt x="76640" y="14620"/>
                </a:lnTo>
                <a:lnTo>
                  <a:pt x="76670" y="14630"/>
                </a:lnTo>
                <a:lnTo>
                  <a:pt x="76730" y="14660"/>
                </a:lnTo>
                <a:lnTo>
                  <a:pt x="76760" y="14660"/>
                </a:lnTo>
                <a:lnTo>
                  <a:pt x="76820" y="14670"/>
                </a:lnTo>
                <a:lnTo>
                  <a:pt x="77010" y="14680"/>
                </a:lnTo>
                <a:lnTo>
                  <a:pt x="77070" y="14690"/>
                </a:lnTo>
                <a:lnTo>
                  <a:pt x="77090" y="14700"/>
                </a:lnTo>
                <a:lnTo>
                  <a:pt x="77120" y="14710"/>
                </a:lnTo>
                <a:lnTo>
                  <a:pt x="77170" y="14730"/>
                </a:lnTo>
                <a:lnTo>
                  <a:pt x="77190" y="14750"/>
                </a:lnTo>
                <a:lnTo>
                  <a:pt x="77250" y="14800"/>
                </a:lnTo>
                <a:lnTo>
                  <a:pt x="77270" y="14820"/>
                </a:lnTo>
                <a:lnTo>
                  <a:pt x="77270" y="14840"/>
                </a:lnTo>
                <a:lnTo>
                  <a:pt x="77280" y="14860"/>
                </a:lnTo>
                <a:lnTo>
                  <a:pt x="77280" y="14880"/>
                </a:lnTo>
                <a:lnTo>
                  <a:pt x="77270" y="14960"/>
                </a:lnTo>
                <a:lnTo>
                  <a:pt x="77270" y="15020"/>
                </a:lnTo>
                <a:lnTo>
                  <a:pt x="77260" y="15080"/>
                </a:lnTo>
                <a:lnTo>
                  <a:pt x="77260" y="15100"/>
                </a:lnTo>
                <a:lnTo>
                  <a:pt x="77270" y="15120"/>
                </a:lnTo>
                <a:lnTo>
                  <a:pt x="77280" y="15150"/>
                </a:lnTo>
                <a:lnTo>
                  <a:pt x="77290" y="15180"/>
                </a:lnTo>
                <a:lnTo>
                  <a:pt x="77320" y="15220"/>
                </a:lnTo>
                <a:lnTo>
                  <a:pt x="77340" y="15240"/>
                </a:lnTo>
                <a:lnTo>
                  <a:pt x="77350" y="15250"/>
                </a:lnTo>
                <a:lnTo>
                  <a:pt x="77360" y="15260"/>
                </a:lnTo>
                <a:lnTo>
                  <a:pt x="77390" y="15260"/>
                </a:lnTo>
                <a:lnTo>
                  <a:pt x="77430" y="15270"/>
                </a:lnTo>
                <a:lnTo>
                  <a:pt x="77450" y="15270"/>
                </a:lnTo>
                <a:lnTo>
                  <a:pt x="77480" y="15270"/>
                </a:lnTo>
                <a:lnTo>
                  <a:pt x="77510" y="15260"/>
                </a:lnTo>
                <a:lnTo>
                  <a:pt x="77530" y="15260"/>
                </a:lnTo>
                <a:lnTo>
                  <a:pt x="77630" y="15220"/>
                </a:lnTo>
                <a:lnTo>
                  <a:pt x="77650" y="15210"/>
                </a:lnTo>
                <a:lnTo>
                  <a:pt x="77760" y="15160"/>
                </a:lnTo>
                <a:lnTo>
                  <a:pt x="77820" y="15130"/>
                </a:lnTo>
                <a:lnTo>
                  <a:pt x="77830" y="15120"/>
                </a:lnTo>
                <a:lnTo>
                  <a:pt x="77840" y="15110"/>
                </a:lnTo>
                <a:lnTo>
                  <a:pt x="77850" y="15100"/>
                </a:lnTo>
                <a:lnTo>
                  <a:pt x="77880" y="15060"/>
                </a:lnTo>
                <a:lnTo>
                  <a:pt x="77890" y="15040"/>
                </a:lnTo>
                <a:lnTo>
                  <a:pt x="77910" y="15020"/>
                </a:lnTo>
                <a:lnTo>
                  <a:pt x="77970" y="14970"/>
                </a:lnTo>
                <a:lnTo>
                  <a:pt x="77980" y="14950"/>
                </a:lnTo>
                <a:lnTo>
                  <a:pt x="77990" y="14930"/>
                </a:lnTo>
                <a:lnTo>
                  <a:pt x="77990" y="14920"/>
                </a:lnTo>
                <a:lnTo>
                  <a:pt x="77990" y="14900"/>
                </a:lnTo>
                <a:lnTo>
                  <a:pt x="77990" y="14880"/>
                </a:lnTo>
                <a:lnTo>
                  <a:pt x="77980" y="14870"/>
                </a:lnTo>
                <a:lnTo>
                  <a:pt x="77970" y="14850"/>
                </a:lnTo>
                <a:lnTo>
                  <a:pt x="77950" y="14820"/>
                </a:lnTo>
                <a:lnTo>
                  <a:pt x="77940" y="14800"/>
                </a:lnTo>
                <a:lnTo>
                  <a:pt x="77940" y="14780"/>
                </a:lnTo>
                <a:lnTo>
                  <a:pt x="77940" y="14740"/>
                </a:lnTo>
                <a:lnTo>
                  <a:pt x="77950" y="14700"/>
                </a:lnTo>
                <a:lnTo>
                  <a:pt x="77950" y="14680"/>
                </a:lnTo>
                <a:lnTo>
                  <a:pt x="77960" y="14660"/>
                </a:lnTo>
                <a:lnTo>
                  <a:pt x="78000" y="14610"/>
                </a:lnTo>
                <a:lnTo>
                  <a:pt x="78020" y="14590"/>
                </a:lnTo>
                <a:lnTo>
                  <a:pt x="78080" y="14520"/>
                </a:lnTo>
                <a:lnTo>
                  <a:pt x="78100" y="14500"/>
                </a:lnTo>
                <a:lnTo>
                  <a:pt x="78110" y="14460"/>
                </a:lnTo>
                <a:lnTo>
                  <a:pt x="78120" y="14450"/>
                </a:lnTo>
                <a:lnTo>
                  <a:pt x="78140" y="14430"/>
                </a:lnTo>
                <a:lnTo>
                  <a:pt x="78160" y="14430"/>
                </a:lnTo>
                <a:lnTo>
                  <a:pt x="78180" y="14420"/>
                </a:lnTo>
                <a:lnTo>
                  <a:pt x="78200" y="14420"/>
                </a:lnTo>
                <a:lnTo>
                  <a:pt x="78220" y="14430"/>
                </a:lnTo>
                <a:lnTo>
                  <a:pt x="78240" y="14430"/>
                </a:lnTo>
                <a:lnTo>
                  <a:pt x="78300" y="14460"/>
                </a:lnTo>
                <a:lnTo>
                  <a:pt x="78330" y="14470"/>
                </a:lnTo>
                <a:lnTo>
                  <a:pt x="78380" y="14500"/>
                </a:lnTo>
                <a:lnTo>
                  <a:pt x="78400" y="14500"/>
                </a:lnTo>
                <a:lnTo>
                  <a:pt x="78410" y="14500"/>
                </a:lnTo>
                <a:lnTo>
                  <a:pt x="78420" y="14500"/>
                </a:lnTo>
                <a:lnTo>
                  <a:pt x="78440" y="14500"/>
                </a:lnTo>
                <a:lnTo>
                  <a:pt x="78460" y="14480"/>
                </a:lnTo>
                <a:lnTo>
                  <a:pt x="78520" y="14460"/>
                </a:lnTo>
                <a:lnTo>
                  <a:pt x="78530" y="14450"/>
                </a:lnTo>
                <a:lnTo>
                  <a:pt x="78550" y="14440"/>
                </a:lnTo>
                <a:lnTo>
                  <a:pt x="78580" y="14410"/>
                </a:lnTo>
                <a:lnTo>
                  <a:pt x="78590" y="14400"/>
                </a:lnTo>
                <a:lnTo>
                  <a:pt x="78630" y="14340"/>
                </a:lnTo>
                <a:lnTo>
                  <a:pt x="78650" y="14300"/>
                </a:lnTo>
                <a:lnTo>
                  <a:pt x="78740" y="14180"/>
                </a:lnTo>
                <a:lnTo>
                  <a:pt x="78770" y="14150"/>
                </a:lnTo>
                <a:lnTo>
                  <a:pt x="78830" y="14120"/>
                </a:lnTo>
                <a:lnTo>
                  <a:pt x="78870" y="14080"/>
                </a:lnTo>
                <a:lnTo>
                  <a:pt x="78880" y="14070"/>
                </a:lnTo>
                <a:lnTo>
                  <a:pt x="78900" y="14060"/>
                </a:lnTo>
                <a:lnTo>
                  <a:pt x="78920" y="14020"/>
                </a:lnTo>
                <a:lnTo>
                  <a:pt x="78930" y="14010"/>
                </a:lnTo>
                <a:lnTo>
                  <a:pt x="78950" y="14000"/>
                </a:lnTo>
                <a:lnTo>
                  <a:pt x="78970" y="13990"/>
                </a:lnTo>
                <a:lnTo>
                  <a:pt x="79000" y="13990"/>
                </a:lnTo>
                <a:lnTo>
                  <a:pt x="79020" y="13990"/>
                </a:lnTo>
                <a:lnTo>
                  <a:pt x="79040" y="14000"/>
                </a:lnTo>
                <a:lnTo>
                  <a:pt x="79050" y="14010"/>
                </a:lnTo>
                <a:lnTo>
                  <a:pt x="79070" y="14030"/>
                </a:lnTo>
                <a:lnTo>
                  <a:pt x="79090" y="14060"/>
                </a:lnTo>
                <a:lnTo>
                  <a:pt x="79100" y="14070"/>
                </a:lnTo>
                <a:lnTo>
                  <a:pt x="79110" y="14070"/>
                </a:lnTo>
                <a:lnTo>
                  <a:pt x="79120" y="14070"/>
                </a:lnTo>
                <a:lnTo>
                  <a:pt x="79130" y="14060"/>
                </a:lnTo>
                <a:lnTo>
                  <a:pt x="79160" y="14040"/>
                </a:lnTo>
                <a:lnTo>
                  <a:pt x="79200" y="14010"/>
                </a:lnTo>
                <a:lnTo>
                  <a:pt x="79210" y="14000"/>
                </a:lnTo>
                <a:lnTo>
                  <a:pt x="79240" y="13990"/>
                </a:lnTo>
                <a:lnTo>
                  <a:pt x="79270" y="13980"/>
                </a:lnTo>
                <a:lnTo>
                  <a:pt x="79290" y="13980"/>
                </a:lnTo>
                <a:lnTo>
                  <a:pt x="79350" y="13990"/>
                </a:lnTo>
                <a:lnTo>
                  <a:pt x="79400" y="13980"/>
                </a:lnTo>
                <a:lnTo>
                  <a:pt x="79430" y="13980"/>
                </a:lnTo>
                <a:lnTo>
                  <a:pt x="79450" y="13990"/>
                </a:lnTo>
                <a:lnTo>
                  <a:pt x="79490" y="14000"/>
                </a:lnTo>
                <a:lnTo>
                  <a:pt x="79520" y="14020"/>
                </a:lnTo>
                <a:lnTo>
                  <a:pt x="79550" y="14050"/>
                </a:lnTo>
                <a:lnTo>
                  <a:pt x="79580" y="14070"/>
                </a:lnTo>
                <a:lnTo>
                  <a:pt x="79600" y="14110"/>
                </a:lnTo>
                <a:lnTo>
                  <a:pt x="79670" y="14170"/>
                </a:lnTo>
                <a:lnTo>
                  <a:pt x="79790" y="14220"/>
                </a:lnTo>
                <a:lnTo>
                  <a:pt x="79830" y="14240"/>
                </a:lnTo>
                <a:lnTo>
                  <a:pt x="79840" y="14250"/>
                </a:lnTo>
                <a:lnTo>
                  <a:pt x="79860" y="14250"/>
                </a:lnTo>
                <a:lnTo>
                  <a:pt x="79910" y="14250"/>
                </a:lnTo>
                <a:lnTo>
                  <a:pt x="79950" y="14240"/>
                </a:lnTo>
                <a:lnTo>
                  <a:pt x="79970" y="14230"/>
                </a:lnTo>
                <a:lnTo>
                  <a:pt x="79990" y="14220"/>
                </a:lnTo>
                <a:lnTo>
                  <a:pt x="80020" y="14210"/>
                </a:lnTo>
                <a:lnTo>
                  <a:pt x="80050" y="14180"/>
                </a:lnTo>
                <a:lnTo>
                  <a:pt x="80080" y="14160"/>
                </a:lnTo>
                <a:lnTo>
                  <a:pt x="80100" y="14150"/>
                </a:lnTo>
                <a:lnTo>
                  <a:pt x="80110" y="14130"/>
                </a:lnTo>
                <a:lnTo>
                  <a:pt x="80120" y="14120"/>
                </a:lnTo>
                <a:lnTo>
                  <a:pt x="80130" y="14110"/>
                </a:lnTo>
                <a:lnTo>
                  <a:pt x="80130" y="14090"/>
                </a:lnTo>
                <a:lnTo>
                  <a:pt x="80130" y="14080"/>
                </a:lnTo>
                <a:lnTo>
                  <a:pt x="80130" y="14020"/>
                </a:lnTo>
                <a:lnTo>
                  <a:pt x="80090" y="13900"/>
                </a:lnTo>
                <a:lnTo>
                  <a:pt x="80090" y="13890"/>
                </a:lnTo>
                <a:lnTo>
                  <a:pt x="80090" y="13880"/>
                </a:lnTo>
                <a:lnTo>
                  <a:pt x="80090" y="13870"/>
                </a:lnTo>
                <a:lnTo>
                  <a:pt x="80100" y="13850"/>
                </a:lnTo>
                <a:lnTo>
                  <a:pt x="80160" y="13800"/>
                </a:lnTo>
                <a:lnTo>
                  <a:pt x="80180" y="13780"/>
                </a:lnTo>
                <a:lnTo>
                  <a:pt x="80190" y="13760"/>
                </a:lnTo>
                <a:lnTo>
                  <a:pt x="80200" y="13740"/>
                </a:lnTo>
                <a:lnTo>
                  <a:pt x="80200" y="13720"/>
                </a:lnTo>
                <a:lnTo>
                  <a:pt x="80220" y="13660"/>
                </a:lnTo>
                <a:lnTo>
                  <a:pt x="80230" y="13640"/>
                </a:lnTo>
                <a:lnTo>
                  <a:pt x="80230" y="13610"/>
                </a:lnTo>
                <a:lnTo>
                  <a:pt x="80250" y="13580"/>
                </a:lnTo>
                <a:lnTo>
                  <a:pt x="80280" y="13540"/>
                </a:lnTo>
                <a:lnTo>
                  <a:pt x="80320" y="13490"/>
                </a:lnTo>
                <a:lnTo>
                  <a:pt x="80330" y="13470"/>
                </a:lnTo>
                <a:lnTo>
                  <a:pt x="80330" y="13460"/>
                </a:lnTo>
                <a:lnTo>
                  <a:pt x="80330" y="13450"/>
                </a:lnTo>
                <a:lnTo>
                  <a:pt x="80330" y="13440"/>
                </a:lnTo>
                <a:lnTo>
                  <a:pt x="80310" y="13370"/>
                </a:lnTo>
                <a:lnTo>
                  <a:pt x="80290" y="13340"/>
                </a:lnTo>
                <a:lnTo>
                  <a:pt x="80290" y="13320"/>
                </a:lnTo>
                <a:lnTo>
                  <a:pt x="80280" y="13280"/>
                </a:lnTo>
                <a:lnTo>
                  <a:pt x="80290" y="13250"/>
                </a:lnTo>
                <a:lnTo>
                  <a:pt x="80290" y="13240"/>
                </a:lnTo>
                <a:lnTo>
                  <a:pt x="80310" y="13230"/>
                </a:lnTo>
                <a:lnTo>
                  <a:pt x="80320" y="13220"/>
                </a:lnTo>
                <a:lnTo>
                  <a:pt x="80350" y="13210"/>
                </a:lnTo>
                <a:lnTo>
                  <a:pt x="80410" y="13180"/>
                </a:lnTo>
                <a:lnTo>
                  <a:pt x="80490" y="13150"/>
                </a:lnTo>
                <a:lnTo>
                  <a:pt x="80620" y="13110"/>
                </a:lnTo>
                <a:lnTo>
                  <a:pt x="80640" y="13110"/>
                </a:lnTo>
                <a:lnTo>
                  <a:pt x="80730" y="13100"/>
                </a:lnTo>
                <a:lnTo>
                  <a:pt x="80750" y="13090"/>
                </a:lnTo>
                <a:lnTo>
                  <a:pt x="80770" y="13080"/>
                </a:lnTo>
                <a:lnTo>
                  <a:pt x="80820" y="13060"/>
                </a:lnTo>
                <a:lnTo>
                  <a:pt x="80830" y="13050"/>
                </a:lnTo>
                <a:lnTo>
                  <a:pt x="80840" y="13040"/>
                </a:lnTo>
                <a:lnTo>
                  <a:pt x="80850" y="13040"/>
                </a:lnTo>
                <a:lnTo>
                  <a:pt x="80880" y="13010"/>
                </a:lnTo>
                <a:lnTo>
                  <a:pt x="80950" y="12940"/>
                </a:lnTo>
                <a:lnTo>
                  <a:pt x="80970" y="12920"/>
                </a:lnTo>
                <a:lnTo>
                  <a:pt x="80980" y="12900"/>
                </a:lnTo>
                <a:lnTo>
                  <a:pt x="80980" y="12880"/>
                </a:lnTo>
                <a:lnTo>
                  <a:pt x="80980" y="12780"/>
                </a:lnTo>
                <a:lnTo>
                  <a:pt x="80980" y="12760"/>
                </a:lnTo>
                <a:lnTo>
                  <a:pt x="81000" y="12710"/>
                </a:lnTo>
                <a:lnTo>
                  <a:pt x="81010" y="12690"/>
                </a:lnTo>
                <a:lnTo>
                  <a:pt x="81010" y="12640"/>
                </a:lnTo>
                <a:lnTo>
                  <a:pt x="81000" y="12590"/>
                </a:lnTo>
                <a:lnTo>
                  <a:pt x="80990" y="12570"/>
                </a:lnTo>
                <a:lnTo>
                  <a:pt x="80960" y="12520"/>
                </a:lnTo>
                <a:lnTo>
                  <a:pt x="80920" y="12460"/>
                </a:lnTo>
                <a:lnTo>
                  <a:pt x="80920" y="12440"/>
                </a:lnTo>
                <a:lnTo>
                  <a:pt x="80920" y="12430"/>
                </a:lnTo>
                <a:lnTo>
                  <a:pt x="80920" y="12410"/>
                </a:lnTo>
                <a:lnTo>
                  <a:pt x="80930" y="12360"/>
                </a:lnTo>
                <a:lnTo>
                  <a:pt x="80950" y="12330"/>
                </a:lnTo>
                <a:lnTo>
                  <a:pt x="80960" y="12300"/>
                </a:lnTo>
                <a:lnTo>
                  <a:pt x="80980" y="12280"/>
                </a:lnTo>
                <a:lnTo>
                  <a:pt x="81000" y="12240"/>
                </a:lnTo>
                <a:lnTo>
                  <a:pt x="81030" y="12210"/>
                </a:lnTo>
                <a:lnTo>
                  <a:pt x="81040" y="12190"/>
                </a:lnTo>
                <a:lnTo>
                  <a:pt x="81060" y="12180"/>
                </a:lnTo>
                <a:lnTo>
                  <a:pt x="81080" y="12170"/>
                </a:lnTo>
                <a:lnTo>
                  <a:pt x="81090" y="12150"/>
                </a:lnTo>
                <a:lnTo>
                  <a:pt x="81130" y="12110"/>
                </a:lnTo>
                <a:lnTo>
                  <a:pt x="81150" y="12080"/>
                </a:lnTo>
                <a:lnTo>
                  <a:pt x="81180" y="12050"/>
                </a:lnTo>
                <a:lnTo>
                  <a:pt x="81190" y="12040"/>
                </a:lnTo>
                <a:lnTo>
                  <a:pt x="81200" y="12020"/>
                </a:lnTo>
                <a:lnTo>
                  <a:pt x="81200" y="11980"/>
                </a:lnTo>
                <a:lnTo>
                  <a:pt x="81190" y="11840"/>
                </a:lnTo>
                <a:lnTo>
                  <a:pt x="81190" y="11780"/>
                </a:lnTo>
                <a:lnTo>
                  <a:pt x="81200" y="11760"/>
                </a:lnTo>
                <a:lnTo>
                  <a:pt x="81210" y="11730"/>
                </a:lnTo>
                <a:lnTo>
                  <a:pt x="81230" y="11710"/>
                </a:lnTo>
                <a:lnTo>
                  <a:pt x="81270" y="11660"/>
                </a:lnTo>
                <a:lnTo>
                  <a:pt x="81290" y="11630"/>
                </a:lnTo>
                <a:lnTo>
                  <a:pt x="81310" y="11610"/>
                </a:lnTo>
                <a:lnTo>
                  <a:pt x="81340" y="11600"/>
                </a:lnTo>
                <a:lnTo>
                  <a:pt x="81360" y="11590"/>
                </a:lnTo>
                <a:lnTo>
                  <a:pt x="81380" y="11590"/>
                </a:lnTo>
                <a:lnTo>
                  <a:pt x="81490" y="11580"/>
                </a:lnTo>
                <a:lnTo>
                  <a:pt x="81520" y="11570"/>
                </a:lnTo>
                <a:lnTo>
                  <a:pt x="81550" y="11560"/>
                </a:lnTo>
                <a:lnTo>
                  <a:pt x="81570" y="11550"/>
                </a:lnTo>
                <a:lnTo>
                  <a:pt x="81660" y="11490"/>
                </a:lnTo>
                <a:lnTo>
                  <a:pt x="81720" y="11460"/>
                </a:lnTo>
                <a:lnTo>
                  <a:pt x="81740" y="11440"/>
                </a:lnTo>
                <a:lnTo>
                  <a:pt x="81760" y="11420"/>
                </a:lnTo>
                <a:lnTo>
                  <a:pt x="81780" y="11400"/>
                </a:lnTo>
                <a:lnTo>
                  <a:pt x="81800" y="11330"/>
                </a:lnTo>
                <a:lnTo>
                  <a:pt x="81800" y="11310"/>
                </a:lnTo>
                <a:lnTo>
                  <a:pt x="81800" y="11290"/>
                </a:lnTo>
                <a:lnTo>
                  <a:pt x="81790" y="11270"/>
                </a:lnTo>
                <a:lnTo>
                  <a:pt x="81750" y="11230"/>
                </a:lnTo>
                <a:lnTo>
                  <a:pt x="81740" y="11210"/>
                </a:lnTo>
                <a:lnTo>
                  <a:pt x="81740" y="11190"/>
                </a:lnTo>
                <a:lnTo>
                  <a:pt x="81740" y="11180"/>
                </a:lnTo>
                <a:lnTo>
                  <a:pt x="81740" y="11160"/>
                </a:lnTo>
                <a:lnTo>
                  <a:pt x="81750" y="11130"/>
                </a:lnTo>
                <a:lnTo>
                  <a:pt x="81780" y="11080"/>
                </a:lnTo>
                <a:lnTo>
                  <a:pt x="81790" y="11050"/>
                </a:lnTo>
                <a:lnTo>
                  <a:pt x="81800" y="11020"/>
                </a:lnTo>
                <a:lnTo>
                  <a:pt x="81810" y="10900"/>
                </a:lnTo>
                <a:lnTo>
                  <a:pt x="81810" y="10880"/>
                </a:lnTo>
                <a:lnTo>
                  <a:pt x="81830" y="10820"/>
                </a:lnTo>
                <a:lnTo>
                  <a:pt x="81840" y="10730"/>
                </a:lnTo>
                <a:lnTo>
                  <a:pt x="81850" y="10720"/>
                </a:lnTo>
                <a:lnTo>
                  <a:pt x="81860" y="10690"/>
                </a:lnTo>
                <a:lnTo>
                  <a:pt x="81880" y="10680"/>
                </a:lnTo>
                <a:lnTo>
                  <a:pt x="81890" y="10670"/>
                </a:lnTo>
                <a:lnTo>
                  <a:pt x="81910" y="10660"/>
                </a:lnTo>
                <a:lnTo>
                  <a:pt x="81930" y="10650"/>
                </a:lnTo>
                <a:lnTo>
                  <a:pt x="81940" y="10640"/>
                </a:lnTo>
                <a:lnTo>
                  <a:pt x="81960" y="10640"/>
                </a:lnTo>
                <a:lnTo>
                  <a:pt x="81970" y="10640"/>
                </a:lnTo>
                <a:lnTo>
                  <a:pt x="82020" y="10650"/>
                </a:lnTo>
                <a:lnTo>
                  <a:pt x="82040" y="10650"/>
                </a:lnTo>
                <a:lnTo>
                  <a:pt x="82050" y="10650"/>
                </a:lnTo>
                <a:lnTo>
                  <a:pt x="82060" y="10650"/>
                </a:lnTo>
                <a:lnTo>
                  <a:pt x="82090" y="10630"/>
                </a:lnTo>
                <a:lnTo>
                  <a:pt x="82110" y="10630"/>
                </a:lnTo>
                <a:lnTo>
                  <a:pt x="82130" y="10620"/>
                </a:lnTo>
                <a:lnTo>
                  <a:pt x="82190" y="10610"/>
                </a:lnTo>
                <a:lnTo>
                  <a:pt x="82220" y="10610"/>
                </a:lnTo>
                <a:lnTo>
                  <a:pt x="82240" y="10610"/>
                </a:lnTo>
                <a:lnTo>
                  <a:pt x="82300" y="10630"/>
                </a:lnTo>
                <a:lnTo>
                  <a:pt x="82380" y="10650"/>
                </a:lnTo>
                <a:lnTo>
                  <a:pt x="82480" y="10690"/>
                </a:lnTo>
                <a:lnTo>
                  <a:pt x="82500" y="10710"/>
                </a:lnTo>
                <a:lnTo>
                  <a:pt x="82520" y="10740"/>
                </a:lnTo>
                <a:lnTo>
                  <a:pt x="82540" y="10760"/>
                </a:lnTo>
                <a:lnTo>
                  <a:pt x="82560" y="10780"/>
                </a:lnTo>
                <a:lnTo>
                  <a:pt x="82580" y="10800"/>
                </a:lnTo>
                <a:lnTo>
                  <a:pt x="82670" y="10830"/>
                </a:lnTo>
                <a:lnTo>
                  <a:pt x="82720" y="10840"/>
                </a:lnTo>
                <a:lnTo>
                  <a:pt x="82750" y="10850"/>
                </a:lnTo>
                <a:lnTo>
                  <a:pt x="82770" y="10860"/>
                </a:lnTo>
                <a:lnTo>
                  <a:pt x="82780" y="10870"/>
                </a:lnTo>
                <a:lnTo>
                  <a:pt x="82820" y="10890"/>
                </a:lnTo>
                <a:lnTo>
                  <a:pt x="82880" y="10930"/>
                </a:lnTo>
                <a:lnTo>
                  <a:pt x="82890" y="10950"/>
                </a:lnTo>
                <a:lnTo>
                  <a:pt x="82920" y="11000"/>
                </a:lnTo>
                <a:lnTo>
                  <a:pt x="82940" y="11020"/>
                </a:lnTo>
                <a:lnTo>
                  <a:pt x="82960" y="11040"/>
                </a:lnTo>
                <a:lnTo>
                  <a:pt x="82980" y="11060"/>
                </a:lnTo>
                <a:lnTo>
                  <a:pt x="83030" y="11130"/>
                </a:lnTo>
                <a:lnTo>
                  <a:pt x="83040" y="11150"/>
                </a:lnTo>
                <a:lnTo>
                  <a:pt x="83040" y="11160"/>
                </a:lnTo>
                <a:lnTo>
                  <a:pt x="83050" y="11160"/>
                </a:lnTo>
                <a:lnTo>
                  <a:pt x="83060" y="11180"/>
                </a:lnTo>
                <a:lnTo>
                  <a:pt x="83090" y="11200"/>
                </a:lnTo>
                <a:lnTo>
                  <a:pt x="83160" y="11250"/>
                </a:lnTo>
                <a:lnTo>
                  <a:pt x="83210" y="11270"/>
                </a:lnTo>
                <a:lnTo>
                  <a:pt x="83230" y="11280"/>
                </a:lnTo>
                <a:lnTo>
                  <a:pt x="83250" y="11290"/>
                </a:lnTo>
                <a:lnTo>
                  <a:pt x="83260" y="11310"/>
                </a:lnTo>
                <a:lnTo>
                  <a:pt x="83270" y="11330"/>
                </a:lnTo>
                <a:lnTo>
                  <a:pt x="83300" y="11390"/>
                </a:lnTo>
                <a:lnTo>
                  <a:pt x="83310" y="11410"/>
                </a:lnTo>
                <a:lnTo>
                  <a:pt x="83320" y="11420"/>
                </a:lnTo>
                <a:lnTo>
                  <a:pt x="83330" y="11430"/>
                </a:lnTo>
                <a:lnTo>
                  <a:pt x="83370" y="11430"/>
                </a:lnTo>
                <a:lnTo>
                  <a:pt x="83480" y="11430"/>
                </a:lnTo>
                <a:lnTo>
                  <a:pt x="83510" y="11430"/>
                </a:lnTo>
                <a:lnTo>
                  <a:pt x="83540" y="11430"/>
                </a:lnTo>
                <a:lnTo>
                  <a:pt x="83560" y="11440"/>
                </a:lnTo>
                <a:lnTo>
                  <a:pt x="83600" y="11460"/>
                </a:lnTo>
                <a:lnTo>
                  <a:pt x="83620" y="11470"/>
                </a:lnTo>
                <a:lnTo>
                  <a:pt x="83630" y="11490"/>
                </a:lnTo>
                <a:lnTo>
                  <a:pt x="83640" y="11510"/>
                </a:lnTo>
                <a:lnTo>
                  <a:pt x="83640" y="11530"/>
                </a:lnTo>
                <a:lnTo>
                  <a:pt x="83640" y="11610"/>
                </a:lnTo>
                <a:lnTo>
                  <a:pt x="83640" y="11630"/>
                </a:lnTo>
                <a:lnTo>
                  <a:pt x="83650" y="11650"/>
                </a:lnTo>
                <a:lnTo>
                  <a:pt x="83670" y="11660"/>
                </a:lnTo>
                <a:lnTo>
                  <a:pt x="83680" y="11670"/>
                </a:lnTo>
                <a:lnTo>
                  <a:pt x="83700" y="11670"/>
                </a:lnTo>
                <a:lnTo>
                  <a:pt x="83780" y="11680"/>
                </a:lnTo>
                <a:lnTo>
                  <a:pt x="83850" y="11700"/>
                </a:lnTo>
                <a:lnTo>
                  <a:pt x="83930" y="11720"/>
                </a:lnTo>
                <a:lnTo>
                  <a:pt x="83950" y="11720"/>
                </a:lnTo>
                <a:lnTo>
                  <a:pt x="83970" y="11740"/>
                </a:lnTo>
                <a:lnTo>
                  <a:pt x="83990" y="11760"/>
                </a:lnTo>
                <a:lnTo>
                  <a:pt x="84000" y="11780"/>
                </a:lnTo>
                <a:lnTo>
                  <a:pt x="84020" y="11820"/>
                </a:lnTo>
                <a:lnTo>
                  <a:pt x="84020" y="11850"/>
                </a:lnTo>
                <a:lnTo>
                  <a:pt x="84010" y="11890"/>
                </a:lnTo>
                <a:lnTo>
                  <a:pt x="84000" y="11910"/>
                </a:lnTo>
                <a:lnTo>
                  <a:pt x="83980" y="11970"/>
                </a:lnTo>
                <a:lnTo>
                  <a:pt x="83970" y="11990"/>
                </a:lnTo>
                <a:lnTo>
                  <a:pt x="83970" y="12010"/>
                </a:lnTo>
                <a:lnTo>
                  <a:pt x="83970" y="12030"/>
                </a:lnTo>
                <a:lnTo>
                  <a:pt x="83970" y="12040"/>
                </a:lnTo>
                <a:lnTo>
                  <a:pt x="83990" y="12060"/>
                </a:lnTo>
                <a:lnTo>
                  <a:pt x="84010" y="12060"/>
                </a:lnTo>
                <a:lnTo>
                  <a:pt x="84020" y="12070"/>
                </a:lnTo>
                <a:lnTo>
                  <a:pt x="84040" y="12070"/>
                </a:lnTo>
                <a:lnTo>
                  <a:pt x="84090" y="12060"/>
                </a:lnTo>
                <a:lnTo>
                  <a:pt x="84110" y="12060"/>
                </a:lnTo>
                <a:lnTo>
                  <a:pt x="84130" y="12060"/>
                </a:lnTo>
                <a:lnTo>
                  <a:pt x="84170" y="12070"/>
                </a:lnTo>
                <a:lnTo>
                  <a:pt x="84190" y="12080"/>
                </a:lnTo>
                <a:lnTo>
                  <a:pt x="84200" y="12100"/>
                </a:lnTo>
                <a:lnTo>
                  <a:pt x="84240" y="12160"/>
                </a:lnTo>
                <a:lnTo>
                  <a:pt x="84270" y="12200"/>
                </a:lnTo>
                <a:lnTo>
                  <a:pt x="84280" y="12230"/>
                </a:lnTo>
                <a:lnTo>
                  <a:pt x="84300" y="12280"/>
                </a:lnTo>
                <a:lnTo>
                  <a:pt x="84320" y="12300"/>
                </a:lnTo>
                <a:lnTo>
                  <a:pt x="84400" y="12370"/>
                </a:lnTo>
                <a:lnTo>
                  <a:pt x="84410" y="12380"/>
                </a:lnTo>
                <a:lnTo>
                  <a:pt x="84470" y="12400"/>
                </a:lnTo>
                <a:lnTo>
                  <a:pt x="84490" y="12410"/>
                </a:lnTo>
                <a:lnTo>
                  <a:pt x="84570" y="12470"/>
                </a:lnTo>
                <a:lnTo>
                  <a:pt x="84610" y="12490"/>
                </a:lnTo>
                <a:lnTo>
                  <a:pt x="84680" y="12540"/>
                </a:lnTo>
                <a:lnTo>
                  <a:pt x="84730" y="12580"/>
                </a:lnTo>
                <a:lnTo>
                  <a:pt x="84750" y="12590"/>
                </a:lnTo>
                <a:lnTo>
                  <a:pt x="84760" y="12620"/>
                </a:lnTo>
                <a:lnTo>
                  <a:pt x="84760" y="12630"/>
                </a:lnTo>
                <a:lnTo>
                  <a:pt x="84760" y="12650"/>
                </a:lnTo>
                <a:lnTo>
                  <a:pt x="84750" y="12670"/>
                </a:lnTo>
                <a:lnTo>
                  <a:pt x="84720" y="12690"/>
                </a:lnTo>
                <a:lnTo>
                  <a:pt x="84700" y="12710"/>
                </a:lnTo>
                <a:lnTo>
                  <a:pt x="84690" y="12730"/>
                </a:lnTo>
                <a:lnTo>
                  <a:pt x="84680" y="12750"/>
                </a:lnTo>
                <a:lnTo>
                  <a:pt x="84680" y="12770"/>
                </a:lnTo>
                <a:lnTo>
                  <a:pt x="84700" y="12790"/>
                </a:lnTo>
                <a:lnTo>
                  <a:pt x="84750" y="12880"/>
                </a:lnTo>
                <a:lnTo>
                  <a:pt x="84770" y="12910"/>
                </a:lnTo>
                <a:lnTo>
                  <a:pt x="84800" y="12930"/>
                </a:lnTo>
                <a:lnTo>
                  <a:pt x="84820" y="12950"/>
                </a:lnTo>
                <a:lnTo>
                  <a:pt x="84830" y="12970"/>
                </a:lnTo>
                <a:lnTo>
                  <a:pt x="84880" y="13050"/>
                </a:lnTo>
                <a:lnTo>
                  <a:pt x="84920" y="13150"/>
                </a:lnTo>
                <a:lnTo>
                  <a:pt x="84940" y="13210"/>
                </a:lnTo>
                <a:lnTo>
                  <a:pt x="84950" y="13230"/>
                </a:lnTo>
                <a:lnTo>
                  <a:pt x="85000" y="13300"/>
                </a:lnTo>
                <a:lnTo>
                  <a:pt x="85030" y="13340"/>
                </a:lnTo>
                <a:lnTo>
                  <a:pt x="85040" y="13360"/>
                </a:lnTo>
                <a:lnTo>
                  <a:pt x="85090" y="13400"/>
                </a:lnTo>
                <a:lnTo>
                  <a:pt x="85150" y="13440"/>
                </a:lnTo>
                <a:lnTo>
                  <a:pt x="85170" y="13460"/>
                </a:lnTo>
                <a:lnTo>
                  <a:pt x="85200" y="13490"/>
                </a:lnTo>
                <a:lnTo>
                  <a:pt x="85220" y="13510"/>
                </a:lnTo>
                <a:lnTo>
                  <a:pt x="85240" y="13520"/>
                </a:lnTo>
                <a:lnTo>
                  <a:pt x="85260" y="13520"/>
                </a:lnTo>
                <a:lnTo>
                  <a:pt x="85310" y="13500"/>
                </a:lnTo>
                <a:lnTo>
                  <a:pt x="85330" y="13500"/>
                </a:lnTo>
                <a:lnTo>
                  <a:pt x="85360" y="13500"/>
                </a:lnTo>
                <a:lnTo>
                  <a:pt x="85420" y="13500"/>
                </a:lnTo>
                <a:lnTo>
                  <a:pt x="85440" y="13500"/>
                </a:lnTo>
                <a:lnTo>
                  <a:pt x="85470" y="13510"/>
                </a:lnTo>
                <a:lnTo>
                  <a:pt x="85490" y="13520"/>
                </a:lnTo>
                <a:lnTo>
                  <a:pt x="85520" y="13530"/>
                </a:lnTo>
                <a:lnTo>
                  <a:pt x="85540" y="13560"/>
                </a:lnTo>
                <a:lnTo>
                  <a:pt x="85590" y="13610"/>
                </a:lnTo>
                <a:lnTo>
                  <a:pt x="85640" y="13660"/>
                </a:lnTo>
                <a:lnTo>
                  <a:pt x="85660" y="13690"/>
                </a:lnTo>
                <a:lnTo>
                  <a:pt x="85680" y="13730"/>
                </a:lnTo>
                <a:lnTo>
                  <a:pt x="85690" y="13750"/>
                </a:lnTo>
                <a:lnTo>
                  <a:pt x="85720" y="13780"/>
                </a:lnTo>
                <a:lnTo>
                  <a:pt x="85730" y="13800"/>
                </a:lnTo>
                <a:lnTo>
                  <a:pt x="85750" y="13810"/>
                </a:lnTo>
                <a:lnTo>
                  <a:pt x="85830" y="13830"/>
                </a:lnTo>
                <a:lnTo>
                  <a:pt x="85850" y="13840"/>
                </a:lnTo>
                <a:lnTo>
                  <a:pt x="85930" y="13910"/>
                </a:lnTo>
                <a:lnTo>
                  <a:pt x="85950" y="13920"/>
                </a:lnTo>
                <a:lnTo>
                  <a:pt x="86070" y="13940"/>
                </a:lnTo>
                <a:lnTo>
                  <a:pt x="86090" y="13950"/>
                </a:lnTo>
                <a:lnTo>
                  <a:pt x="86130" y="13970"/>
                </a:lnTo>
                <a:lnTo>
                  <a:pt x="86160" y="13980"/>
                </a:lnTo>
                <a:lnTo>
                  <a:pt x="86200" y="13980"/>
                </a:lnTo>
                <a:lnTo>
                  <a:pt x="86320" y="14040"/>
                </a:lnTo>
                <a:lnTo>
                  <a:pt x="86400" y="14080"/>
                </a:lnTo>
                <a:lnTo>
                  <a:pt x="86450" y="14090"/>
                </a:lnTo>
                <a:lnTo>
                  <a:pt x="86490" y="14120"/>
                </a:lnTo>
                <a:lnTo>
                  <a:pt x="86600" y="14200"/>
                </a:lnTo>
                <a:lnTo>
                  <a:pt x="86640" y="14250"/>
                </a:lnTo>
                <a:lnTo>
                  <a:pt x="86700" y="14300"/>
                </a:lnTo>
                <a:lnTo>
                  <a:pt x="86700" y="14320"/>
                </a:lnTo>
                <a:lnTo>
                  <a:pt x="86710" y="14360"/>
                </a:lnTo>
                <a:lnTo>
                  <a:pt x="86730" y="14520"/>
                </a:lnTo>
                <a:lnTo>
                  <a:pt x="86730" y="14580"/>
                </a:lnTo>
                <a:lnTo>
                  <a:pt x="86740" y="14610"/>
                </a:lnTo>
                <a:lnTo>
                  <a:pt x="86750" y="14630"/>
                </a:lnTo>
                <a:lnTo>
                  <a:pt x="86770" y="14650"/>
                </a:lnTo>
                <a:lnTo>
                  <a:pt x="86780" y="14670"/>
                </a:lnTo>
                <a:lnTo>
                  <a:pt x="86820" y="14700"/>
                </a:lnTo>
                <a:lnTo>
                  <a:pt x="86860" y="14730"/>
                </a:lnTo>
                <a:lnTo>
                  <a:pt x="86950" y="14770"/>
                </a:lnTo>
                <a:lnTo>
                  <a:pt x="86980" y="14780"/>
                </a:lnTo>
                <a:lnTo>
                  <a:pt x="87000" y="14780"/>
                </a:lnTo>
                <a:lnTo>
                  <a:pt x="87100" y="14780"/>
                </a:lnTo>
                <a:lnTo>
                  <a:pt x="87120" y="14790"/>
                </a:lnTo>
                <a:lnTo>
                  <a:pt x="87130" y="14790"/>
                </a:lnTo>
                <a:lnTo>
                  <a:pt x="87180" y="14840"/>
                </a:lnTo>
                <a:lnTo>
                  <a:pt x="87270" y="14920"/>
                </a:lnTo>
                <a:lnTo>
                  <a:pt x="87310" y="14950"/>
                </a:lnTo>
                <a:lnTo>
                  <a:pt x="87320" y="14980"/>
                </a:lnTo>
                <a:lnTo>
                  <a:pt x="87330" y="15000"/>
                </a:lnTo>
                <a:lnTo>
                  <a:pt x="87330" y="15020"/>
                </a:lnTo>
                <a:lnTo>
                  <a:pt x="87320" y="15080"/>
                </a:lnTo>
                <a:lnTo>
                  <a:pt x="87320" y="15100"/>
                </a:lnTo>
                <a:lnTo>
                  <a:pt x="87320" y="15130"/>
                </a:lnTo>
                <a:lnTo>
                  <a:pt x="87340" y="15180"/>
                </a:lnTo>
                <a:lnTo>
                  <a:pt x="87340" y="15210"/>
                </a:lnTo>
                <a:lnTo>
                  <a:pt x="87340" y="15260"/>
                </a:lnTo>
                <a:lnTo>
                  <a:pt x="87340" y="15280"/>
                </a:lnTo>
                <a:lnTo>
                  <a:pt x="87360" y="15340"/>
                </a:lnTo>
                <a:lnTo>
                  <a:pt x="87400" y="15440"/>
                </a:lnTo>
                <a:lnTo>
                  <a:pt x="87430" y="15500"/>
                </a:lnTo>
                <a:lnTo>
                  <a:pt x="87430" y="15530"/>
                </a:lnTo>
                <a:lnTo>
                  <a:pt x="87450" y="15600"/>
                </a:lnTo>
                <a:lnTo>
                  <a:pt x="87450" y="15630"/>
                </a:lnTo>
                <a:lnTo>
                  <a:pt x="87450" y="15650"/>
                </a:lnTo>
                <a:lnTo>
                  <a:pt x="87440" y="15670"/>
                </a:lnTo>
                <a:lnTo>
                  <a:pt x="87430" y="15680"/>
                </a:lnTo>
                <a:lnTo>
                  <a:pt x="87420" y="15690"/>
                </a:lnTo>
                <a:lnTo>
                  <a:pt x="87410" y="15700"/>
                </a:lnTo>
                <a:lnTo>
                  <a:pt x="87390" y="15710"/>
                </a:lnTo>
                <a:lnTo>
                  <a:pt x="87360" y="15710"/>
                </a:lnTo>
                <a:lnTo>
                  <a:pt x="87300" y="15710"/>
                </a:lnTo>
                <a:lnTo>
                  <a:pt x="87230" y="15700"/>
                </a:lnTo>
                <a:lnTo>
                  <a:pt x="87210" y="15700"/>
                </a:lnTo>
                <a:lnTo>
                  <a:pt x="87200" y="15690"/>
                </a:lnTo>
                <a:lnTo>
                  <a:pt x="87180" y="15690"/>
                </a:lnTo>
                <a:lnTo>
                  <a:pt x="87160" y="15680"/>
                </a:lnTo>
                <a:lnTo>
                  <a:pt x="87150" y="15670"/>
                </a:lnTo>
                <a:lnTo>
                  <a:pt x="87140" y="15660"/>
                </a:lnTo>
                <a:lnTo>
                  <a:pt x="87120" y="15620"/>
                </a:lnTo>
                <a:lnTo>
                  <a:pt x="87090" y="15600"/>
                </a:lnTo>
                <a:lnTo>
                  <a:pt x="87050" y="15570"/>
                </a:lnTo>
                <a:lnTo>
                  <a:pt x="87020" y="15550"/>
                </a:lnTo>
                <a:lnTo>
                  <a:pt x="87000" y="15540"/>
                </a:lnTo>
                <a:lnTo>
                  <a:pt x="86970" y="15540"/>
                </a:lnTo>
                <a:lnTo>
                  <a:pt x="86920" y="15540"/>
                </a:lnTo>
                <a:lnTo>
                  <a:pt x="86890" y="15540"/>
                </a:lnTo>
                <a:lnTo>
                  <a:pt x="86840" y="15560"/>
                </a:lnTo>
                <a:lnTo>
                  <a:pt x="86820" y="15570"/>
                </a:lnTo>
                <a:lnTo>
                  <a:pt x="86800" y="15570"/>
                </a:lnTo>
                <a:lnTo>
                  <a:pt x="86750" y="15560"/>
                </a:lnTo>
                <a:lnTo>
                  <a:pt x="86720" y="15570"/>
                </a:lnTo>
                <a:lnTo>
                  <a:pt x="86680" y="15580"/>
                </a:lnTo>
                <a:lnTo>
                  <a:pt x="86630" y="15600"/>
                </a:lnTo>
                <a:lnTo>
                  <a:pt x="86570" y="15620"/>
                </a:lnTo>
                <a:lnTo>
                  <a:pt x="86510" y="15660"/>
                </a:lnTo>
                <a:lnTo>
                  <a:pt x="86490" y="15660"/>
                </a:lnTo>
                <a:lnTo>
                  <a:pt x="86430" y="15660"/>
                </a:lnTo>
                <a:lnTo>
                  <a:pt x="86410" y="15660"/>
                </a:lnTo>
                <a:lnTo>
                  <a:pt x="86390" y="15670"/>
                </a:lnTo>
                <a:lnTo>
                  <a:pt x="86180" y="15820"/>
                </a:lnTo>
                <a:lnTo>
                  <a:pt x="86170" y="15830"/>
                </a:lnTo>
                <a:lnTo>
                  <a:pt x="86160" y="15850"/>
                </a:lnTo>
                <a:lnTo>
                  <a:pt x="86100" y="15980"/>
                </a:lnTo>
                <a:lnTo>
                  <a:pt x="86060" y="16040"/>
                </a:lnTo>
                <a:lnTo>
                  <a:pt x="86030" y="16080"/>
                </a:lnTo>
                <a:lnTo>
                  <a:pt x="86000" y="16110"/>
                </a:lnTo>
                <a:lnTo>
                  <a:pt x="85980" y="16120"/>
                </a:lnTo>
                <a:lnTo>
                  <a:pt x="85950" y="16120"/>
                </a:lnTo>
                <a:lnTo>
                  <a:pt x="85870" y="16130"/>
                </a:lnTo>
                <a:lnTo>
                  <a:pt x="85840" y="16140"/>
                </a:lnTo>
                <a:lnTo>
                  <a:pt x="85830" y="16150"/>
                </a:lnTo>
                <a:lnTo>
                  <a:pt x="85740" y="16200"/>
                </a:lnTo>
                <a:lnTo>
                  <a:pt x="85720" y="16200"/>
                </a:lnTo>
                <a:lnTo>
                  <a:pt x="85700" y="16210"/>
                </a:lnTo>
                <a:lnTo>
                  <a:pt x="85650" y="16220"/>
                </a:lnTo>
                <a:lnTo>
                  <a:pt x="85600" y="16210"/>
                </a:lnTo>
                <a:lnTo>
                  <a:pt x="85550" y="16210"/>
                </a:lnTo>
                <a:lnTo>
                  <a:pt x="85520" y="16210"/>
                </a:lnTo>
                <a:lnTo>
                  <a:pt x="85500" y="16210"/>
                </a:lnTo>
                <a:lnTo>
                  <a:pt x="85350" y="16270"/>
                </a:lnTo>
                <a:lnTo>
                  <a:pt x="85290" y="16290"/>
                </a:lnTo>
                <a:lnTo>
                  <a:pt x="85270" y="16300"/>
                </a:lnTo>
                <a:lnTo>
                  <a:pt x="85260" y="16310"/>
                </a:lnTo>
                <a:lnTo>
                  <a:pt x="85250" y="16320"/>
                </a:lnTo>
                <a:lnTo>
                  <a:pt x="85250" y="16330"/>
                </a:lnTo>
                <a:lnTo>
                  <a:pt x="85240" y="16350"/>
                </a:lnTo>
                <a:lnTo>
                  <a:pt x="85240" y="16440"/>
                </a:lnTo>
                <a:lnTo>
                  <a:pt x="85230" y="16460"/>
                </a:lnTo>
                <a:lnTo>
                  <a:pt x="85210" y="16520"/>
                </a:lnTo>
                <a:lnTo>
                  <a:pt x="85210" y="16540"/>
                </a:lnTo>
                <a:lnTo>
                  <a:pt x="85200" y="16620"/>
                </a:lnTo>
                <a:lnTo>
                  <a:pt x="85190" y="16650"/>
                </a:lnTo>
                <a:lnTo>
                  <a:pt x="85190" y="16670"/>
                </a:lnTo>
                <a:lnTo>
                  <a:pt x="85160" y="16720"/>
                </a:lnTo>
                <a:lnTo>
                  <a:pt x="85150" y="16740"/>
                </a:lnTo>
                <a:lnTo>
                  <a:pt x="85130" y="16760"/>
                </a:lnTo>
                <a:lnTo>
                  <a:pt x="85110" y="16770"/>
                </a:lnTo>
                <a:lnTo>
                  <a:pt x="85070" y="16800"/>
                </a:lnTo>
                <a:lnTo>
                  <a:pt x="84990" y="16880"/>
                </a:lnTo>
                <a:lnTo>
                  <a:pt x="84970" y="16900"/>
                </a:lnTo>
                <a:lnTo>
                  <a:pt x="84950" y="16930"/>
                </a:lnTo>
                <a:lnTo>
                  <a:pt x="84920" y="16970"/>
                </a:lnTo>
                <a:lnTo>
                  <a:pt x="84910" y="16980"/>
                </a:lnTo>
                <a:lnTo>
                  <a:pt x="84890" y="16990"/>
                </a:lnTo>
                <a:lnTo>
                  <a:pt x="84850" y="17010"/>
                </a:lnTo>
                <a:lnTo>
                  <a:pt x="84830" y="17020"/>
                </a:lnTo>
                <a:lnTo>
                  <a:pt x="84800" y="17050"/>
                </a:lnTo>
                <a:lnTo>
                  <a:pt x="84770" y="17080"/>
                </a:lnTo>
                <a:lnTo>
                  <a:pt x="84760" y="17110"/>
                </a:lnTo>
                <a:lnTo>
                  <a:pt x="84750" y="17150"/>
                </a:lnTo>
                <a:lnTo>
                  <a:pt x="84730" y="17200"/>
                </a:lnTo>
                <a:lnTo>
                  <a:pt x="84720" y="17230"/>
                </a:lnTo>
                <a:lnTo>
                  <a:pt x="84720" y="17340"/>
                </a:lnTo>
                <a:lnTo>
                  <a:pt x="84710" y="17370"/>
                </a:lnTo>
                <a:lnTo>
                  <a:pt x="84700" y="17390"/>
                </a:lnTo>
                <a:lnTo>
                  <a:pt x="84690" y="17410"/>
                </a:lnTo>
                <a:lnTo>
                  <a:pt x="84670" y="17420"/>
                </a:lnTo>
                <a:lnTo>
                  <a:pt x="84640" y="17450"/>
                </a:lnTo>
                <a:lnTo>
                  <a:pt x="84570" y="17490"/>
                </a:lnTo>
                <a:lnTo>
                  <a:pt x="84560" y="17500"/>
                </a:lnTo>
                <a:lnTo>
                  <a:pt x="84550" y="17510"/>
                </a:lnTo>
                <a:lnTo>
                  <a:pt x="84520" y="17560"/>
                </a:lnTo>
                <a:lnTo>
                  <a:pt x="84510" y="17580"/>
                </a:lnTo>
                <a:lnTo>
                  <a:pt x="84490" y="17590"/>
                </a:lnTo>
                <a:lnTo>
                  <a:pt x="84470" y="17600"/>
                </a:lnTo>
                <a:lnTo>
                  <a:pt x="84440" y="17600"/>
                </a:lnTo>
                <a:lnTo>
                  <a:pt x="84340" y="17610"/>
                </a:lnTo>
                <a:lnTo>
                  <a:pt x="84280" y="17610"/>
                </a:lnTo>
                <a:lnTo>
                  <a:pt x="84260" y="17620"/>
                </a:lnTo>
                <a:lnTo>
                  <a:pt x="84240" y="17630"/>
                </a:lnTo>
                <a:lnTo>
                  <a:pt x="84230" y="17640"/>
                </a:lnTo>
                <a:lnTo>
                  <a:pt x="84210" y="17650"/>
                </a:lnTo>
                <a:lnTo>
                  <a:pt x="84200" y="17670"/>
                </a:lnTo>
                <a:lnTo>
                  <a:pt x="84180" y="17710"/>
                </a:lnTo>
                <a:lnTo>
                  <a:pt x="84160" y="17760"/>
                </a:lnTo>
                <a:lnTo>
                  <a:pt x="84160" y="17790"/>
                </a:lnTo>
                <a:lnTo>
                  <a:pt x="84140" y="17810"/>
                </a:lnTo>
                <a:lnTo>
                  <a:pt x="84100" y="17870"/>
                </a:lnTo>
                <a:lnTo>
                  <a:pt x="84090" y="17890"/>
                </a:lnTo>
                <a:lnTo>
                  <a:pt x="84080" y="17910"/>
                </a:lnTo>
                <a:lnTo>
                  <a:pt x="84080" y="17960"/>
                </a:lnTo>
                <a:lnTo>
                  <a:pt x="84080" y="17980"/>
                </a:lnTo>
                <a:lnTo>
                  <a:pt x="84090" y="18040"/>
                </a:lnTo>
                <a:lnTo>
                  <a:pt x="84090" y="18050"/>
                </a:lnTo>
                <a:lnTo>
                  <a:pt x="84090" y="18070"/>
                </a:lnTo>
                <a:lnTo>
                  <a:pt x="84080" y="18110"/>
                </a:lnTo>
                <a:lnTo>
                  <a:pt x="84080" y="18120"/>
                </a:lnTo>
                <a:lnTo>
                  <a:pt x="84080" y="18140"/>
                </a:lnTo>
                <a:lnTo>
                  <a:pt x="84110" y="18190"/>
                </a:lnTo>
                <a:lnTo>
                  <a:pt x="84110" y="18220"/>
                </a:lnTo>
                <a:lnTo>
                  <a:pt x="84120" y="18240"/>
                </a:lnTo>
                <a:lnTo>
                  <a:pt x="84120" y="18290"/>
                </a:lnTo>
                <a:lnTo>
                  <a:pt x="84120" y="18310"/>
                </a:lnTo>
                <a:lnTo>
                  <a:pt x="84130" y="18320"/>
                </a:lnTo>
                <a:lnTo>
                  <a:pt x="84140" y="18330"/>
                </a:lnTo>
                <a:lnTo>
                  <a:pt x="84200" y="18360"/>
                </a:lnTo>
                <a:lnTo>
                  <a:pt x="84240" y="18390"/>
                </a:lnTo>
                <a:lnTo>
                  <a:pt x="84250" y="18410"/>
                </a:lnTo>
                <a:lnTo>
                  <a:pt x="84260" y="18430"/>
                </a:lnTo>
                <a:lnTo>
                  <a:pt x="84260" y="18450"/>
                </a:lnTo>
                <a:lnTo>
                  <a:pt x="84270" y="18470"/>
                </a:lnTo>
                <a:lnTo>
                  <a:pt x="84260" y="18500"/>
                </a:lnTo>
                <a:lnTo>
                  <a:pt x="84250" y="18520"/>
                </a:lnTo>
                <a:lnTo>
                  <a:pt x="84240" y="18560"/>
                </a:lnTo>
                <a:lnTo>
                  <a:pt x="84230" y="18580"/>
                </a:lnTo>
                <a:lnTo>
                  <a:pt x="84240" y="18590"/>
                </a:lnTo>
                <a:lnTo>
                  <a:pt x="84250" y="18630"/>
                </a:lnTo>
                <a:lnTo>
                  <a:pt x="84260" y="18650"/>
                </a:lnTo>
                <a:lnTo>
                  <a:pt x="84270" y="18750"/>
                </a:lnTo>
                <a:lnTo>
                  <a:pt x="84270" y="18770"/>
                </a:lnTo>
                <a:lnTo>
                  <a:pt x="84280" y="18780"/>
                </a:lnTo>
                <a:lnTo>
                  <a:pt x="84290" y="18790"/>
                </a:lnTo>
                <a:lnTo>
                  <a:pt x="84300" y="18800"/>
                </a:lnTo>
                <a:lnTo>
                  <a:pt x="84330" y="18810"/>
                </a:lnTo>
                <a:lnTo>
                  <a:pt x="84380" y="18830"/>
                </a:lnTo>
                <a:lnTo>
                  <a:pt x="84400" y="18840"/>
                </a:lnTo>
                <a:lnTo>
                  <a:pt x="84450" y="18910"/>
                </a:lnTo>
                <a:lnTo>
                  <a:pt x="84470" y="18940"/>
                </a:lnTo>
                <a:lnTo>
                  <a:pt x="84480" y="18950"/>
                </a:lnTo>
                <a:lnTo>
                  <a:pt x="84490" y="18960"/>
                </a:lnTo>
                <a:lnTo>
                  <a:pt x="84500" y="18970"/>
                </a:lnTo>
                <a:lnTo>
                  <a:pt x="84520" y="18980"/>
                </a:lnTo>
                <a:lnTo>
                  <a:pt x="84600" y="18990"/>
                </a:lnTo>
                <a:lnTo>
                  <a:pt x="84620" y="19000"/>
                </a:lnTo>
                <a:lnTo>
                  <a:pt x="84630" y="19000"/>
                </a:lnTo>
                <a:lnTo>
                  <a:pt x="84640" y="19010"/>
                </a:lnTo>
                <a:lnTo>
                  <a:pt x="84650" y="19030"/>
                </a:lnTo>
                <a:lnTo>
                  <a:pt x="84650" y="19050"/>
                </a:lnTo>
                <a:lnTo>
                  <a:pt x="84660" y="19080"/>
                </a:lnTo>
                <a:lnTo>
                  <a:pt x="84660" y="19160"/>
                </a:lnTo>
                <a:lnTo>
                  <a:pt x="84660" y="19190"/>
                </a:lnTo>
                <a:lnTo>
                  <a:pt x="84670" y="19210"/>
                </a:lnTo>
                <a:lnTo>
                  <a:pt x="84680" y="19230"/>
                </a:lnTo>
                <a:lnTo>
                  <a:pt x="84700" y="19240"/>
                </a:lnTo>
                <a:lnTo>
                  <a:pt x="84740" y="19250"/>
                </a:lnTo>
                <a:lnTo>
                  <a:pt x="84750" y="19260"/>
                </a:lnTo>
                <a:lnTo>
                  <a:pt x="84760" y="19270"/>
                </a:lnTo>
                <a:lnTo>
                  <a:pt x="84760" y="19290"/>
                </a:lnTo>
                <a:lnTo>
                  <a:pt x="84760" y="19310"/>
                </a:lnTo>
                <a:lnTo>
                  <a:pt x="84750" y="19340"/>
                </a:lnTo>
                <a:lnTo>
                  <a:pt x="84740" y="19360"/>
                </a:lnTo>
                <a:lnTo>
                  <a:pt x="84720" y="19370"/>
                </a:lnTo>
                <a:lnTo>
                  <a:pt x="84670" y="19390"/>
                </a:lnTo>
                <a:lnTo>
                  <a:pt x="84650" y="19400"/>
                </a:lnTo>
                <a:lnTo>
                  <a:pt x="84650" y="19420"/>
                </a:lnTo>
                <a:lnTo>
                  <a:pt x="84630" y="19440"/>
                </a:lnTo>
                <a:lnTo>
                  <a:pt x="84630" y="19470"/>
                </a:lnTo>
                <a:lnTo>
                  <a:pt x="84630" y="19480"/>
                </a:lnTo>
                <a:lnTo>
                  <a:pt x="84580" y="19480"/>
                </a:lnTo>
                <a:lnTo>
                  <a:pt x="84560" y="19510"/>
                </a:lnTo>
                <a:lnTo>
                  <a:pt x="84510" y="19550"/>
                </a:lnTo>
                <a:lnTo>
                  <a:pt x="84500" y="19590"/>
                </a:lnTo>
                <a:lnTo>
                  <a:pt x="84510" y="19590"/>
                </a:lnTo>
                <a:lnTo>
                  <a:pt x="84510" y="19600"/>
                </a:lnTo>
                <a:lnTo>
                  <a:pt x="84520" y="19600"/>
                </a:lnTo>
                <a:lnTo>
                  <a:pt x="84560" y="19600"/>
                </a:lnTo>
                <a:lnTo>
                  <a:pt x="84570" y="19610"/>
                </a:lnTo>
                <a:lnTo>
                  <a:pt x="84580" y="19620"/>
                </a:lnTo>
                <a:lnTo>
                  <a:pt x="84590" y="19620"/>
                </a:lnTo>
                <a:lnTo>
                  <a:pt x="84630" y="19610"/>
                </a:lnTo>
                <a:lnTo>
                  <a:pt x="84640" y="19610"/>
                </a:lnTo>
                <a:lnTo>
                  <a:pt x="84650" y="19620"/>
                </a:lnTo>
                <a:lnTo>
                  <a:pt x="84710" y="19660"/>
                </a:lnTo>
                <a:lnTo>
                  <a:pt x="84740" y="19680"/>
                </a:lnTo>
                <a:lnTo>
                  <a:pt x="84770" y="19700"/>
                </a:lnTo>
                <a:lnTo>
                  <a:pt x="84780" y="19720"/>
                </a:lnTo>
                <a:lnTo>
                  <a:pt x="84780" y="19740"/>
                </a:lnTo>
                <a:lnTo>
                  <a:pt x="84780" y="19750"/>
                </a:lnTo>
                <a:lnTo>
                  <a:pt x="84760" y="19780"/>
                </a:lnTo>
                <a:lnTo>
                  <a:pt x="84760" y="19800"/>
                </a:lnTo>
                <a:lnTo>
                  <a:pt x="84750" y="19820"/>
                </a:lnTo>
                <a:lnTo>
                  <a:pt x="84760" y="19840"/>
                </a:lnTo>
                <a:lnTo>
                  <a:pt x="84770" y="19850"/>
                </a:lnTo>
                <a:lnTo>
                  <a:pt x="84840" y="19890"/>
                </a:lnTo>
                <a:lnTo>
                  <a:pt x="84920" y="19930"/>
                </a:lnTo>
                <a:lnTo>
                  <a:pt x="84940" y="19930"/>
                </a:lnTo>
                <a:lnTo>
                  <a:pt x="84960" y="19930"/>
                </a:lnTo>
                <a:lnTo>
                  <a:pt x="85060" y="19900"/>
                </a:lnTo>
                <a:lnTo>
                  <a:pt x="85090" y="19890"/>
                </a:lnTo>
                <a:lnTo>
                  <a:pt x="85130" y="19860"/>
                </a:lnTo>
                <a:lnTo>
                  <a:pt x="85160" y="19850"/>
                </a:lnTo>
                <a:lnTo>
                  <a:pt x="85180" y="19850"/>
                </a:lnTo>
                <a:lnTo>
                  <a:pt x="85200" y="19860"/>
                </a:lnTo>
                <a:lnTo>
                  <a:pt x="85210" y="19870"/>
                </a:lnTo>
                <a:lnTo>
                  <a:pt x="85230" y="19880"/>
                </a:lnTo>
                <a:lnTo>
                  <a:pt x="85230" y="19900"/>
                </a:lnTo>
                <a:lnTo>
                  <a:pt x="85230" y="19930"/>
                </a:lnTo>
                <a:lnTo>
                  <a:pt x="85220" y="20000"/>
                </a:lnTo>
                <a:lnTo>
                  <a:pt x="85200" y="20060"/>
                </a:lnTo>
                <a:lnTo>
                  <a:pt x="85180" y="20090"/>
                </a:lnTo>
                <a:lnTo>
                  <a:pt x="85150" y="20130"/>
                </a:lnTo>
                <a:lnTo>
                  <a:pt x="85140" y="20150"/>
                </a:lnTo>
                <a:lnTo>
                  <a:pt x="85140" y="20170"/>
                </a:lnTo>
                <a:lnTo>
                  <a:pt x="85140" y="20190"/>
                </a:lnTo>
                <a:lnTo>
                  <a:pt x="85150" y="20210"/>
                </a:lnTo>
                <a:lnTo>
                  <a:pt x="85170" y="20240"/>
                </a:lnTo>
                <a:lnTo>
                  <a:pt x="85190" y="20260"/>
                </a:lnTo>
                <a:lnTo>
                  <a:pt x="85200" y="20290"/>
                </a:lnTo>
                <a:lnTo>
                  <a:pt x="85220" y="20310"/>
                </a:lnTo>
                <a:lnTo>
                  <a:pt x="85240" y="20310"/>
                </a:lnTo>
                <a:lnTo>
                  <a:pt x="85250" y="20320"/>
                </a:lnTo>
                <a:lnTo>
                  <a:pt x="85340" y="20330"/>
                </a:lnTo>
                <a:lnTo>
                  <a:pt x="85360" y="20340"/>
                </a:lnTo>
                <a:lnTo>
                  <a:pt x="85370" y="20350"/>
                </a:lnTo>
                <a:lnTo>
                  <a:pt x="85380" y="20370"/>
                </a:lnTo>
                <a:lnTo>
                  <a:pt x="85390" y="20390"/>
                </a:lnTo>
                <a:lnTo>
                  <a:pt x="85410" y="20440"/>
                </a:lnTo>
                <a:lnTo>
                  <a:pt x="85420" y="20460"/>
                </a:lnTo>
                <a:lnTo>
                  <a:pt x="85430" y="20470"/>
                </a:lnTo>
                <a:lnTo>
                  <a:pt x="85450" y="20470"/>
                </a:lnTo>
                <a:lnTo>
                  <a:pt x="85460" y="20470"/>
                </a:lnTo>
                <a:lnTo>
                  <a:pt x="85500" y="20460"/>
                </a:lnTo>
                <a:lnTo>
                  <a:pt x="85510" y="20470"/>
                </a:lnTo>
                <a:lnTo>
                  <a:pt x="85520" y="20480"/>
                </a:lnTo>
                <a:lnTo>
                  <a:pt x="85530" y="20500"/>
                </a:lnTo>
                <a:lnTo>
                  <a:pt x="85530" y="20520"/>
                </a:lnTo>
                <a:lnTo>
                  <a:pt x="85520" y="20580"/>
                </a:lnTo>
                <a:lnTo>
                  <a:pt x="85520" y="20600"/>
                </a:lnTo>
                <a:lnTo>
                  <a:pt x="85530" y="20620"/>
                </a:lnTo>
                <a:lnTo>
                  <a:pt x="85540" y="20630"/>
                </a:lnTo>
                <a:lnTo>
                  <a:pt x="85590" y="20680"/>
                </a:lnTo>
                <a:lnTo>
                  <a:pt x="85600" y="20700"/>
                </a:lnTo>
                <a:lnTo>
                  <a:pt x="85600" y="20720"/>
                </a:lnTo>
                <a:lnTo>
                  <a:pt x="85620" y="20760"/>
                </a:lnTo>
                <a:lnTo>
                  <a:pt x="85620" y="20790"/>
                </a:lnTo>
                <a:lnTo>
                  <a:pt x="85620" y="20820"/>
                </a:lnTo>
                <a:lnTo>
                  <a:pt x="85620" y="20880"/>
                </a:lnTo>
                <a:lnTo>
                  <a:pt x="85620" y="20900"/>
                </a:lnTo>
                <a:lnTo>
                  <a:pt x="85620" y="20930"/>
                </a:lnTo>
                <a:lnTo>
                  <a:pt x="85630" y="20950"/>
                </a:lnTo>
                <a:lnTo>
                  <a:pt x="85650" y="20990"/>
                </a:lnTo>
                <a:lnTo>
                  <a:pt x="85650" y="21020"/>
                </a:lnTo>
                <a:lnTo>
                  <a:pt x="85650" y="21040"/>
                </a:lnTo>
                <a:lnTo>
                  <a:pt x="85650" y="21060"/>
                </a:lnTo>
                <a:lnTo>
                  <a:pt x="85650" y="21080"/>
                </a:lnTo>
                <a:lnTo>
                  <a:pt x="85640" y="21100"/>
                </a:lnTo>
                <a:lnTo>
                  <a:pt x="85630" y="21120"/>
                </a:lnTo>
                <a:lnTo>
                  <a:pt x="85610" y="21140"/>
                </a:lnTo>
                <a:lnTo>
                  <a:pt x="85600" y="21160"/>
                </a:lnTo>
                <a:lnTo>
                  <a:pt x="85580" y="21170"/>
                </a:lnTo>
                <a:lnTo>
                  <a:pt x="85510" y="21180"/>
                </a:lnTo>
                <a:lnTo>
                  <a:pt x="85500" y="21190"/>
                </a:lnTo>
                <a:lnTo>
                  <a:pt x="85480" y="21200"/>
                </a:lnTo>
                <a:lnTo>
                  <a:pt x="85460" y="21230"/>
                </a:lnTo>
                <a:lnTo>
                  <a:pt x="85450" y="21250"/>
                </a:lnTo>
                <a:lnTo>
                  <a:pt x="85450" y="21280"/>
                </a:lnTo>
                <a:lnTo>
                  <a:pt x="85450" y="21300"/>
                </a:lnTo>
                <a:lnTo>
                  <a:pt x="85450" y="21330"/>
                </a:lnTo>
                <a:lnTo>
                  <a:pt x="85460" y="21350"/>
                </a:lnTo>
                <a:lnTo>
                  <a:pt x="85470" y="21360"/>
                </a:lnTo>
                <a:lnTo>
                  <a:pt x="85490" y="21370"/>
                </a:lnTo>
                <a:lnTo>
                  <a:pt x="85500" y="21370"/>
                </a:lnTo>
                <a:lnTo>
                  <a:pt x="85500" y="21420"/>
                </a:lnTo>
                <a:lnTo>
                  <a:pt x="85490" y="21490"/>
                </a:lnTo>
                <a:lnTo>
                  <a:pt x="85490" y="21500"/>
                </a:lnTo>
                <a:lnTo>
                  <a:pt x="85490" y="21510"/>
                </a:lnTo>
                <a:lnTo>
                  <a:pt x="85500" y="21510"/>
                </a:lnTo>
                <a:lnTo>
                  <a:pt x="85540" y="21520"/>
                </a:lnTo>
                <a:lnTo>
                  <a:pt x="85560" y="21520"/>
                </a:lnTo>
                <a:lnTo>
                  <a:pt x="85570" y="21520"/>
                </a:lnTo>
                <a:lnTo>
                  <a:pt x="85570" y="21510"/>
                </a:lnTo>
                <a:lnTo>
                  <a:pt x="85590" y="21470"/>
                </a:lnTo>
                <a:lnTo>
                  <a:pt x="85620" y="21470"/>
                </a:lnTo>
                <a:lnTo>
                  <a:pt x="85660" y="21430"/>
                </a:lnTo>
                <a:lnTo>
                  <a:pt x="85660" y="21440"/>
                </a:lnTo>
                <a:lnTo>
                  <a:pt x="85670" y="21460"/>
                </a:lnTo>
                <a:lnTo>
                  <a:pt x="85670" y="21530"/>
                </a:lnTo>
                <a:lnTo>
                  <a:pt x="85680" y="21580"/>
                </a:lnTo>
                <a:lnTo>
                  <a:pt x="85690" y="21600"/>
                </a:lnTo>
                <a:lnTo>
                  <a:pt x="85730" y="21650"/>
                </a:lnTo>
                <a:lnTo>
                  <a:pt x="85740" y="21670"/>
                </a:lnTo>
                <a:lnTo>
                  <a:pt x="85740" y="21680"/>
                </a:lnTo>
                <a:lnTo>
                  <a:pt x="85730" y="21720"/>
                </a:lnTo>
                <a:lnTo>
                  <a:pt x="85730" y="21770"/>
                </a:lnTo>
                <a:lnTo>
                  <a:pt x="85730" y="21790"/>
                </a:lnTo>
                <a:lnTo>
                  <a:pt x="85730" y="21800"/>
                </a:lnTo>
                <a:lnTo>
                  <a:pt x="85760" y="21850"/>
                </a:lnTo>
                <a:lnTo>
                  <a:pt x="85790" y="21890"/>
                </a:lnTo>
                <a:lnTo>
                  <a:pt x="85800" y="21910"/>
                </a:lnTo>
                <a:lnTo>
                  <a:pt x="85810" y="21940"/>
                </a:lnTo>
                <a:lnTo>
                  <a:pt x="85810" y="21970"/>
                </a:lnTo>
                <a:lnTo>
                  <a:pt x="85810" y="22000"/>
                </a:lnTo>
                <a:lnTo>
                  <a:pt x="85810" y="22030"/>
                </a:lnTo>
                <a:lnTo>
                  <a:pt x="85790" y="22090"/>
                </a:lnTo>
                <a:lnTo>
                  <a:pt x="85800" y="22120"/>
                </a:lnTo>
                <a:lnTo>
                  <a:pt x="85810" y="22150"/>
                </a:lnTo>
                <a:lnTo>
                  <a:pt x="85830" y="22200"/>
                </a:lnTo>
                <a:lnTo>
                  <a:pt x="85830" y="22230"/>
                </a:lnTo>
                <a:lnTo>
                  <a:pt x="85830" y="22240"/>
                </a:lnTo>
                <a:lnTo>
                  <a:pt x="85840" y="22240"/>
                </a:lnTo>
                <a:lnTo>
                  <a:pt x="85840" y="22250"/>
                </a:lnTo>
                <a:lnTo>
                  <a:pt x="85850" y="22260"/>
                </a:lnTo>
                <a:lnTo>
                  <a:pt x="85860" y="22260"/>
                </a:lnTo>
                <a:lnTo>
                  <a:pt x="85870" y="22260"/>
                </a:lnTo>
                <a:lnTo>
                  <a:pt x="85900" y="22260"/>
                </a:lnTo>
                <a:lnTo>
                  <a:pt x="85940" y="22250"/>
                </a:lnTo>
                <a:lnTo>
                  <a:pt x="85970" y="22270"/>
                </a:lnTo>
                <a:lnTo>
                  <a:pt x="86040" y="22340"/>
                </a:lnTo>
                <a:lnTo>
                  <a:pt x="86050" y="22510"/>
                </a:lnTo>
                <a:lnTo>
                  <a:pt x="86050" y="22550"/>
                </a:lnTo>
                <a:lnTo>
                  <a:pt x="86050" y="22570"/>
                </a:lnTo>
                <a:lnTo>
                  <a:pt x="86050" y="22590"/>
                </a:lnTo>
                <a:lnTo>
                  <a:pt x="86060" y="22590"/>
                </a:lnTo>
                <a:lnTo>
                  <a:pt x="86070" y="22600"/>
                </a:lnTo>
                <a:lnTo>
                  <a:pt x="86080" y="22600"/>
                </a:lnTo>
                <a:lnTo>
                  <a:pt x="86110" y="22600"/>
                </a:lnTo>
                <a:lnTo>
                  <a:pt x="86130" y="22600"/>
                </a:lnTo>
                <a:lnTo>
                  <a:pt x="86140" y="22600"/>
                </a:lnTo>
                <a:lnTo>
                  <a:pt x="86150" y="22610"/>
                </a:lnTo>
                <a:lnTo>
                  <a:pt x="86180" y="22630"/>
                </a:lnTo>
                <a:lnTo>
                  <a:pt x="86190" y="22630"/>
                </a:lnTo>
                <a:lnTo>
                  <a:pt x="86200" y="22630"/>
                </a:lnTo>
                <a:lnTo>
                  <a:pt x="86230" y="22640"/>
                </a:lnTo>
                <a:lnTo>
                  <a:pt x="86260" y="22650"/>
                </a:lnTo>
                <a:lnTo>
                  <a:pt x="86280" y="22660"/>
                </a:lnTo>
                <a:lnTo>
                  <a:pt x="86290" y="22660"/>
                </a:lnTo>
                <a:lnTo>
                  <a:pt x="86300" y="22670"/>
                </a:lnTo>
                <a:lnTo>
                  <a:pt x="86300" y="22680"/>
                </a:lnTo>
                <a:lnTo>
                  <a:pt x="86300" y="22690"/>
                </a:lnTo>
                <a:lnTo>
                  <a:pt x="86290" y="22700"/>
                </a:lnTo>
                <a:lnTo>
                  <a:pt x="86280" y="22730"/>
                </a:lnTo>
                <a:lnTo>
                  <a:pt x="86220" y="22790"/>
                </a:lnTo>
                <a:lnTo>
                  <a:pt x="86220" y="22840"/>
                </a:lnTo>
                <a:lnTo>
                  <a:pt x="86250" y="22840"/>
                </a:lnTo>
                <a:lnTo>
                  <a:pt x="86300" y="22850"/>
                </a:lnTo>
                <a:lnTo>
                  <a:pt x="86320" y="22860"/>
                </a:lnTo>
                <a:lnTo>
                  <a:pt x="86340" y="22870"/>
                </a:lnTo>
                <a:lnTo>
                  <a:pt x="86350" y="22880"/>
                </a:lnTo>
                <a:lnTo>
                  <a:pt x="86360" y="22890"/>
                </a:lnTo>
                <a:lnTo>
                  <a:pt x="86370" y="22910"/>
                </a:lnTo>
                <a:lnTo>
                  <a:pt x="86380" y="22950"/>
                </a:lnTo>
                <a:lnTo>
                  <a:pt x="86380" y="22960"/>
                </a:lnTo>
                <a:lnTo>
                  <a:pt x="86410" y="23010"/>
                </a:lnTo>
                <a:lnTo>
                  <a:pt x="86420" y="23030"/>
                </a:lnTo>
                <a:lnTo>
                  <a:pt x="86440" y="23100"/>
                </a:lnTo>
                <a:lnTo>
                  <a:pt x="86450" y="23130"/>
                </a:lnTo>
                <a:lnTo>
                  <a:pt x="86450" y="23140"/>
                </a:lnTo>
                <a:lnTo>
                  <a:pt x="86480" y="23170"/>
                </a:lnTo>
                <a:lnTo>
                  <a:pt x="86510" y="23200"/>
                </a:lnTo>
                <a:lnTo>
                  <a:pt x="86530" y="23210"/>
                </a:lnTo>
                <a:lnTo>
                  <a:pt x="86550" y="23220"/>
                </a:lnTo>
                <a:lnTo>
                  <a:pt x="86570" y="23230"/>
                </a:lnTo>
                <a:lnTo>
                  <a:pt x="86620" y="23230"/>
                </a:lnTo>
                <a:lnTo>
                  <a:pt x="86670" y="23220"/>
                </a:lnTo>
                <a:lnTo>
                  <a:pt x="86700" y="23220"/>
                </a:lnTo>
                <a:lnTo>
                  <a:pt x="86720" y="23210"/>
                </a:lnTo>
                <a:lnTo>
                  <a:pt x="86770" y="23190"/>
                </a:lnTo>
                <a:lnTo>
                  <a:pt x="86790" y="23180"/>
                </a:lnTo>
                <a:lnTo>
                  <a:pt x="86800" y="23190"/>
                </a:lnTo>
                <a:lnTo>
                  <a:pt x="86810" y="23190"/>
                </a:lnTo>
                <a:lnTo>
                  <a:pt x="86820" y="23200"/>
                </a:lnTo>
                <a:lnTo>
                  <a:pt x="86830" y="23220"/>
                </a:lnTo>
                <a:lnTo>
                  <a:pt x="86830" y="23230"/>
                </a:lnTo>
                <a:lnTo>
                  <a:pt x="86830" y="23250"/>
                </a:lnTo>
                <a:lnTo>
                  <a:pt x="86820" y="23270"/>
                </a:lnTo>
                <a:lnTo>
                  <a:pt x="86780" y="23330"/>
                </a:lnTo>
                <a:lnTo>
                  <a:pt x="86770" y="23350"/>
                </a:lnTo>
                <a:lnTo>
                  <a:pt x="86760" y="23380"/>
                </a:lnTo>
                <a:lnTo>
                  <a:pt x="86760" y="23400"/>
                </a:lnTo>
                <a:lnTo>
                  <a:pt x="86760" y="23420"/>
                </a:lnTo>
                <a:lnTo>
                  <a:pt x="86770" y="23470"/>
                </a:lnTo>
                <a:lnTo>
                  <a:pt x="86780" y="23490"/>
                </a:lnTo>
                <a:lnTo>
                  <a:pt x="86810" y="23530"/>
                </a:lnTo>
                <a:lnTo>
                  <a:pt x="86820" y="23540"/>
                </a:lnTo>
                <a:lnTo>
                  <a:pt x="86830" y="23570"/>
                </a:lnTo>
                <a:lnTo>
                  <a:pt x="86830" y="23580"/>
                </a:lnTo>
                <a:lnTo>
                  <a:pt x="86830" y="23590"/>
                </a:lnTo>
                <a:lnTo>
                  <a:pt x="86800" y="23640"/>
                </a:lnTo>
                <a:lnTo>
                  <a:pt x="86800" y="23650"/>
                </a:lnTo>
                <a:lnTo>
                  <a:pt x="86810" y="23670"/>
                </a:lnTo>
                <a:lnTo>
                  <a:pt x="86840" y="23740"/>
                </a:lnTo>
                <a:lnTo>
                  <a:pt x="86850" y="23750"/>
                </a:lnTo>
                <a:lnTo>
                  <a:pt x="86860" y="23760"/>
                </a:lnTo>
                <a:lnTo>
                  <a:pt x="86870" y="23770"/>
                </a:lnTo>
                <a:lnTo>
                  <a:pt x="86890" y="23780"/>
                </a:lnTo>
                <a:lnTo>
                  <a:pt x="86930" y="23780"/>
                </a:lnTo>
                <a:lnTo>
                  <a:pt x="86940" y="23780"/>
                </a:lnTo>
                <a:lnTo>
                  <a:pt x="87030" y="23780"/>
                </a:lnTo>
                <a:lnTo>
                  <a:pt x="87050" y="23780"/>
                </a:lnTo>
                <a:lnTo>
                  <a:pt x="87080" y="23780"/>
                </a:lnTo>
                <a:lnTo>
                  <a:pt x="87110" y="23790"/>
                </a:lnTo>
                <a:lnTo>
                  <a:pt x="87120" y="23800"/>
                </a:lnTo>
                <a:lnTo>
                  <a:pt x="87220" y="23850"/>
                </a:lnTo>
                <a:lnTo>
                  <a:pt x="87260" y="23860"/>
                </a:lnTo>
                <a:lnTo>
                  <a:pt x="87400" y="23930"/>
                </a:lnTo>
                <a:lnTo>
                  <a:pt x="87500" y="23970"/>
                </a:lnTo>
                <a:lnTo>
                  <a:pt x="87590" y="23990"/>
                </a:lnTo>
                <a:lnTo>
                  <a:pt x="87610" y="23990"/>
                </a:lnTo>
                <a:lnTo>
                  <a:pt x="87690" y="24020"/>
                </a:lnTo>
                <a:lnTo>
                  <a:pt x="87830" y="24090"/>
                </a:lnTo>
                <a:lnTo>
                  <a:pt x="87870" y="24100"/>
                </a:lnTo>
                <a:lnTo>
                  <a:pt x="87920" y="24120"/>
                </a:lnTo>
                <a:lnTo>
                  <a:pt x="87940" y="24130"/>
                </a:lnTo>
                <a:lnTo>
                  <a:pt x="87970" y="24160"/>
                </a:lnTo>
                <a:lnTo>
                  <a:pt x="88050" y="24240"/>
                </a:lnTo>
                <a:lnTo>
                  <a:pt x="88140" y="24310"/>
                </a:lnTo>
                <a:lnTo>
                  <a:pt x="88250" y="24390"/>
                </a:lnTo>
                <a:lnTo>
                  <a:pt x="88280" y="24420"/>
                </a:lnTo>
                <a:lnTo>
                  <a:pt x="88340" y="24450"/>
                </a:lnTo>
                <a:lnTo>
                  <a:pt x="88380" y="24480"/>
                </a:lnTo>
                <a:lnTo>
                  <a:pt x="88440" y="24530"/>
                </a:lnTo>
                <a:lnTo>
                  <a:pt x="88490" y="24560"/>
                </a:lnTo>
                <a:lnTo>
                  <a:pt x="88500" y="24580"/>
                </a:lnTo>
                <a:lnTo>
                  <a:pt x="88520" y="24600"/>
                </a:lnTo>
                <a:lnTo>
                  <a:pt x="88530" y="24630"/>
                </a:lnTo>
                <a:lnTo>
                  <a:pt x="88550" y="24700"/>
                </a:lnTo>
                <a:lnTo>
                  <a:pt x="88560" y="24730"/>
                </a:lnTo>
                <a:lnTo>
                  <a:pt x="88590" y="24780"/>
                </a:lnTo>
                <a:lnTo>
                  <a:pt x="88600" y="24800"/>
                </a:lnTo>
                <a:lnTo>
                  <a:pt x="88600" y="24830"/>
                </a:lnTo>
                <a:lnTo>
                  <a:pt x="88620" y="24930"/>
                </a:lnTo>
                <a:lnTo>
                  <a:pt x="88630" y="24980"/>
                </a:lnTo>
                <a:lnTo>
                  <a:pt x="88640" y="25010"/>
                </a:lnTo>
                <a:lnTo>
                  <a:pt x="88670" y="25060"/>
                </a:lnTo>
                <a:lnTo>
                  <a:pt x="88680" y="25090"/>
                </a:lnTo>
                <a:lnTo>
                  <a:pt x="88690" y="25120"/>
                </a:lnTo>
                <a:lnTo>
                  <a:pt x="88700" y="25170"/>
                </a:lnTo>
                <a:lnTo>
                  <a:pt x="88710" y="25250"/>
                </a:lnTo>
                <a:lnTo>
                  <a:pt x="88740" y="25250"/>
                </a:lnTo>
                <a:lnTo>
                  <a:pt x="88750" y="25250"/>
                </a:lnTo>
                <a:lnTo>
                  <a:pt x="88750" y="25260"/>
                </a:lnTo>
                <a:lnTo>
                  <a:pt x="88760" y="25260"/>
                </a:lnTo>
                <a:lnTo>
                  <a:pt x="88760" y="25290"/>
                </a:lnTo>
                <a:lnTo>
                  <a:pt x="88760" y="25300"/>
                </a:lnTo>
                <a:lnTo>
                  <a:pt x="88760" y="25320"/>
                </a:lnTo>
                <a:lnTo>
                  <a:pt x="88760" y="25330"/>
                </a:lnTo>
                <a:lnTo>
                  <a:pt x="88760" y="25340"/>
                </a:lnTo>
                <a:lnTo>
                  <a:pt x="88750" y="25340"/>
                </a:lnTo>
                <a:lnTo>
                  <a:pt x="88720" y="25340"/>
                </a:lnTo>
                <a:lnTo>
                  <a:pt x="88700" y="25360"/>
                </a:lnTo>
                <a:lnTo>
                  <a:pt x="88700" y="25380"/>
                </a:lnTo>
                <a:lnTo>
                  <a:pt x="88710" y="25470"/>
                </a:lnTo>
                <a:lnTo>
                  <a:pt x="88710" y="25490"/>
                </a:lnTo>
                <a:lnTo>
                  <a:pt x="88710" y="25500"/>
                </a:lnTo>
                <a:lnTo>
                  <a:pt x="88700" y="25510"/>
                </a:lnTo>
                <a:lnTo>
                  <a:pt x="88670" y="25540"/>
                </a:lnTo>
                <a:lnTo>
                  <a:pt x="88650" y="25560"/>
                </a:lnTo>
                <a:lnTo>
                  <a:pt x="88650" y="25580"/>
                </a:lnTo>
                <a:lnTo>
                  <a:pt x="88650" y="25590"/>
                </a:lnTo>
                <a:lnTo>
                  <a:pt x="88650" y="25600"/>
                </a:lnTo>
                <a:lnTo>
                  <a:pt x="88660" y="25610"/>
                </a:lnTo>
                <a:lnTo>
                  <a:pt x="88690" y="25640"/>
                </a:lnTo>
                <a:lnTo>
                  <a:pt x="88700" y="25650"/>
                </a:lnTo>
                <a:lnTo>
                  <a:pt x="88700" y="25660"/>
                </a:lnTo>
                <a:lnTo>
                  <a:pt x="88710" y="25680"/>
                </a:lnTo>
                <a:lnTo>
                  <a:pt x="88720" y="25690"/>
                </a:lnTo>
                <a:lnTo>
                  <a:pt x="88720" y="25700"/>
                </a:lnTo>
                <a:lnTo>
                  <a:pt x="88730" y="25700"/>
                </a:lnTo>
                <a:lnTo>
                  <a:pt x="88740" y="25700"/>
                </a:lnTo>
                <a:lnTo>
                  <a:pt x="88750" y="25700"/>
                </a:lnTo>
                <a:lnTo>
                  <a:pt x="88760" y="25690"/>
                </a:lnTo>
                <a:lnTo>
                  <a:pt x="88770" y="25690"/>
                </a:lnTo>
                <a:lnTo>
                  <a:pt x="88780" y="25690"/>
                </a:lnTo>
                <a:lnTo>
                  <a:pt x="88790" y="25690"/>
                </a:lnTo>
                <a:lnTo>
                  <a:pt x="88800" y="25690"/>
                </a:lnTo>
                <a:lnTo>
                  <a:pt x="88800" y="25700"/>
                </a:lnTo>
                <a:lnTo>
                  <a:pt x="88800" y="25710"/>
                </a:lnTo>
                <a:lnTo>
                  <a:pt x="88790" y="25720"/>
                </a:lnTo>
                <a:lnTo>
                  <a:pt x="88720" y="25850"/>
                </a:lnTo>
                <a:lnTo>
                  <a:pt x="89040" y="25780"/>
                </a:lnTo>
                <a:lnTo>
                  <a:pt x="89060" y="25780"/>
                </a:lnTo>
                <a:lnTo>
                  <a:pt x="89080" y="25780"/>
                </a:lnTo>
                <a:lnTo>
                  <a:pt x="89110" y="25790"/>
                </a:lnTo>
                <a:lnTo>
                  <a:pt x="89160" y="25820"/>
                </a:lnTo>
                <a:lnTo>
                  <a:pt x="89180" y="25840"/>
                </a:lnTo>
                <a:lnTo>
                  <a:pt x="89200" y="25860"/>
                </a:lnTo>
                <a:lnTo>
                  <a:pt x="89210" y="25880"/>
                </a:lnTo>
                <a:lnTo>
                  <a:pt x="89240" y="25950"/>
                </a:lnTo>
                <a:lnTo>
                  <a:pt x="89260" y="25990"/>
                </a:lnTo>
                <a:lnTo>
                  <a:pt x="89280" y="26010"/>
                </a:lnTo>
                <a:lnTo>
                  <a:pt x="89350" y="26040"/>
                </a:lnTo>
                <a:lnTo>
                  <a:pt x="89370" y="26060"/>
                </a:lnTo>
                <a:lnTo>
                  <a:pt x="89380" y="26070"/>
                </a:lnTo>
                <a:lnTo>
                  <a:pt x="89430" y="26170"/>
                </a:lnTo>
                <a:lnTo>
                  <a:pt x="89520" y="26310"/>
                </a:lnTo>
                <a:lnTo>
                  <a:pt x="89610" y="26480"/>
                </a:lnTo>
                <a:lnTo>
                  <a:pt x="89700" y="26500"/>
                </a:lnTo>
                <a:lnTo>
                  <a:pt x="89730" y="26500"/>
                </a:lnTo>
                <a:lnTo>
                  <a:pt x="89760" y="26500"/>
                </a:lnTo>
                <a:lnTo>
                  <a:pt x="89780" y="26490"/>
                </a:lnTo>
                <a:lnTo>
                  <a:pt x="89790" y="26470"/>
                </a:lnTo>
                <a:lnTo>
                  <a:pt x="89820" y="26440"/>
                </a:lnTo>
                <a:lnTo>
                  <a:pt x="89840" y="26430"/>
                </a:lnTo>
                <a:lnTo>
                  <a:pt x="89870" y="26410"/>
                </a:lnTo>
                <a:lnTo>
                  <a:pt x="89970" y="26390"/>
                </a:lnTo>
                <a:lnTo>
                  <a:pt x="90010" y="26370"/>
                </a:lnTo>
                <a:lnTo>
                  <a:pt x="90020" y="26350"/>
                </a:lnTo>
                <a:lnTo>
                  <a:pt x="90040" y="26340"/>
                </a:lnTo>
                <a:lnTo>
                  <a:pt x="90050" y="26310"/>
                </a:lnTo>
                <a:lnTo>
                  <a:pt x="90060" y="26260"/>
                </a:lnTo>
                <a:lnTo>
                  <a:pt x="90070" y="26250"/>
                </a:lnTo>
                <a:lnTo>
                  <a:pt x="90090" y="26240"/>
                </a:lnTo>
                <a:lnTo>
                  <a:pt x="90110" y="26250"/>
                </a:lnTo>
                <a:lnTo>
                  <a:pt x="90160" y="26280"/>
                </a:lnTo>
                <a:lnTo>
                  <a:pt x="90180" y="26290"/>
                </a:lnTo>
                <a:lnTo>
                  <a:pt x="90190" y="26290"/>
                </a:lnTo>
                <a:lnTo>
                  <a:pt x="90200" y="26280"/>
                </a:lnTo>
                <a:lnTo>
                  <a:pt x="90230" y="26250"/>
                </a:lnTo>
                <a:lnTo>
                  <a:pt x="90260" y="26230"/>
                </a:lnTo>
                <a:lnTo>
                  <a:pt x="90360" y="26190"/>
                </a:lnTo>
                <a:lnTo>
                  <a:pt x="90390" y="26170"/>
                </a:lnTo>
                <a:lnTo>
                  <a:pt x="90410" y="26160"/>
                </a:lnTo>
                <a:lnTo>
                  <a:pt x="90420" y="26160"/>
                </a:lnTo>
                <a:lnTo>
                  <a:pt x="90440" y="26160"/>
                </a:lnTo>
                <a:lnTo>
                  <a:pt x="90460" y="26180"/>
                </a:lnTo>
                <a:lnTo>
                  <a:pt x="90470" y="26200"/>
                </a:lnTo>
                <a:lnTo>
                  <a:pt x="90490" y="26260"/>
                </a:lnTo>
                <a:lnTo>
                  <a:pt x="90500" y="26280"/>
                </a:lnTo>
                <a:lnTo>
                  <a:pt x="90510" y="26300"/>
                </a:lnTo>
                <a:lnTo>
                  <a:pt x="90530" y="26300"/>
                </a:lnTo>
                <a:lnTo>
                  <a:pt x="90550" y="26310"/>
                </a:lnTo>
                <a:lnTo>
                  <a:pt x="90570" y="26300"/>
                </a:lnTo>
                <a:lnTo>
                  <a:pt x="90580" y="26290"/>
                </a:lnTo>
                <a:lnTo>
                  <a:pt x="90590" y="26280"/>
                </a:lnTo>
                <a:lnTo>
                  <a:pt x="90600" y="26240"/>
                </a:lnTo>
                <a:lnTo>
                  <a:pt x="90620" y="26220"/>
                </a:lnTo>
                <a:lnTo>
                  <a:pt x="90630" y="26200"/>
                </a:lnTo>
                <a:lnTo>
                  <a:pt x="90670" y="26190"/>
                </a:lnTo>
                <a:lnTo>
                  <a:pt x="90700" y="26190"/>
                </a:lnTo>
                <a:lnTo>
                  <a:pt x="90760" y="26190"/>
                </a:lnTo>
                <a:lnTo>
                  <a:pt x="90820" y="26200"/>
                </a:lnTo>
                <a:lnTo>
                  <a:pt x="90850" y="26210"/>
                </a:lnTo>
                <a:lnTo>
                  <a:pt x="90870" y="26220"/>
                </a:lnTo>
                <a:lnTo>
                  <a:pt x="90900" y="26240"/>
                </a:lnTo>
                <a:lnTo>
                  <a:pt x="90930" y="26280"/>
                </a:lnTo>
                <a:lnTo>
                  <a:pt x="90960" y="26300"/>
                </a:lnTo>
                <a:lnTo>
                  <a:pt x="90990" y="26320"/>
                </a:lnTo>
                <a:lnTo>
                  <a:pt x="91030" y="26350"/>
                </a:lnTo>
                <a:lnTo>
                  <a:pt x="91080" y="26250"/>
                </a:lnTo>
                <a:lnTo>
                  <a:pt x="91100" y="26220"/>
                </a:lnTo>
                <a:lnTo>
                  <a:pt x="91110" y="26210"/>
                </a:lnTo>
                <a:lnTo>
                  <a:pt x="91120" y="26200"/>
                </a:lnTo>
                <a:lnTo>
                  <a:pt x="91140" y="26190"/>
                </a:lnTo>
                <a:lnTo>
                  <a:pt x="91170" y="26180"/>
                </a:lnTo>
                <a:lnTo>
                  <a:pt x="91190" y="26170"/>
                </a:lnTo>
                <a:lnTo>
                  <a:pt x="91230" y="26130"/>
                </a:lnTo>
                <a:lnTo>
                  <a:pt x="91240" y="26120"/>
                </a:lnTo>
                <a:lnTo>
                  <a:pt x="91240" y="26100"/>
                </a:lnTo>
                <a:lnTo>
                  <a:pt x="91240" y="26080"/>
                </a:lnTo>
                <a:lnTo>
                  <a:pt x="91240" y="26030"/>
                </a:lnTo>
                <a:lnTo>
                  <a:pt x="91230" y="25990"/>
                </a:lnTo>
                <a:lnTo>
                  <a:pt x="91210" y="25930"/>
                </a:lnTo>
                <a:lnTo>
                  <a:pt x="91200" y="25910"/>
                </a:lnTo>
                <a:lnTo>
                  <a:pt x="91210" y="25890"/>
                </a:lnTo>
                <a:lnTo>
                  <a:pt x="91210" y="25880"/>
                </a:lnTo>
                <a:lnTo>
                  <a:pt x="91220" y="25860"/>
                </a:lnTo>
                <a:lnTo>
                  <a:pt x="91250" y="25830"/>
                </a:lnTo>
                <a:lnTo>
                  <a:pt x="91270" y="25820"/>
                </a:lnTo>
                <a:lnTo>
                  <a:pt x="91280" y="25810"/>
                </a:lnTo>
                <a:lnTo>
                  <a:pt x="91300" y="25800"/>
                </a:lnTo>
                <a:lnTo>
                  <a:pt x="91320" y="25790"/>
                </a:lnTo>
                <a:lnTo>
                  <a:pt x="91340" y="25790"/>
                </a:lnTo>
                <a:lnTo>
                  <a:pt x="91410" y="25790"/>
                </a:lnTo>
                <a:lnTo>
                  <a:pt x="91430" y="25790"/>
                </a:lnTo>
                <a:lnTo>
                  <a:pt x="91440" y="25780"/>
                </a:lnTo>
                <a:lnTo>
                  <a:pt x="91460" y="25770"/>
                </a:lnTo>
                <a:lnTo>
                  <a:pt x="91490" y="25750"/>
                </a:lnTo>
                <a:lnTo>
                  <a:pt x="91510" y="25730"/>
                </a:lnTo>
                <a:lnTo>
                  <a:pt x="91550" y="25710"/>
                </a:lnTo>
                <a:lnTo>
                  <a:pt x="91570" y="25700"/>
                </a:lnTo>
                <a:lnTo>
                  <a:pt x="91580" y="25690"/>
                </a:lnTo>
                <a:lnTo>
                  <a:pt x="91590" y="25630"/>
                </a:lnTo>
                <a:lnTo>
                  <a:pt x="91600" y="25620"/>
                </a:lnTo>
                <a:lnTo>
                  <a:pt x="91610" y="25620"/>
                </a:lnTo>
                <a:lnTo>
                  <a:pt x="91630" y="25610"/>
                </a:lnTo>
                <a:lnTo>
                  <a:pt x="91650" y="25600"/>
                </a:lnTo>
                <a:lnTo>
                  <a:pt x="91660" y="25600"/>
                </a:lnTo>
                <a:lnTo>
                  <a:pt x="91740" y="25620"/>
                </a:lnTo>
                <a:lnTo>
                  <a:pt x="91780" y="25640"/>
                </a:lnTo>
                <a:lnTo>
                  <a:pt x="91800" y="25640"/>
                </a:lnTo>
                <a:lnTo>
                  <a:pt x="91820" y="25640"/>
                </a:lnTo>
                <a:lnTo>
                  <a:pt x="91830" y="25630"/>
                </a:lnTo>
                <a:lnTo>
                  <a:pt x="91840" y="25620"/>
                </a:lnTo>
                <a:lnTo>
                  <a:pt x="91890" y="25550"/>
                </a:lnTo>
                <a:lnTo>
                  <a:pt x="91900" y="25530"/>
                </a:lnTo>
                <a:lnTo>
                  <a:pt x="91920" y="25530"/>
                </a:lnTo>
                <a:lnTo>
                  <a:pt x="91930" y="25530"/>
                </a:lnTo>
                <a:lnTo>
                  <a:pt x="91950" y="25530"/>
                </a:lnTo>
                <a:lnTo>
                  <a:pt x="91960" y="25540"/>
                </a:lnTo>
                <a:lnTo>
                  <a:pt x="92000" y="25590"/>
                </a:lnTo>
                <a:lnTo>
                  <a:pt x="92010" y="25600"/>
                </a:lnTo>
                <a:lnTo>
                  <a:pt x="92030" y="25610"/>
                </a:lnTo>
                <a:lnTo>
                  <a:pt x="92050" y="25620"/>
                </a:lnTo>
                <a:lnTo>
                  <a:pt x="92070" y="25620"/>
                </a:lnTo>
                <a:lnTo>
                  <a:pt x="92090" y="25620"/>
                </a:lnTo>
                <a:lnTo>
                  <a:pt x="92110" y="25620"/>
                </a:lnTo>
                <a:lnTo>
                  <a:pt x="92130" y="25610"/>
                </a:lnTo>
                <a:lnTo>
                  <a:pt x="92180" y="25580"/>
                </a:lnTo>
                <a:lnTo>
                  <a:pt x="92200" y="25570"/>
                </a:lnTo>
                <a:lnTo>
                  <a:pt x="92230" y="25560"/>
                </a:lnTo>
                <a:lnTo>
                  <a:pt x="92250" y="25560"/>
                </a:lnTo>
                <a:lnTo>
                  <a:pt x="92280" y="25560"/>
                </a:lnTo>
                <a:lnTo>
                  <a:pt x="92360" y="25570"/>
                </a:lnTo>
                <a:lnTo>
                  <a:pt x="92380" y="25560"/>
                </a:lnTo>
                <a:lnTo>
                  <a:pt x="92400" y="25560"/>
                </a:lnTo>
                <a:lnTo>
                  <a:pt x="92420" y="25550"/>
                </a:lnTo>
                <a:lnTo>
                  <a:pt x="92430" y="25540"/>
                </a:lnTo>
                <a:lnTo>
                  <a:pt x="92450" y="25520"/>
                </a:lnTo>
                <a:lnTo>
                  <a:pt x="92460" y="25510"/>
                </a:lnTo>
                <a:lnTo>
                  <a:pt x="92500" y="25450"/>
                </a:lnTo>
                <a:lnTo>
                  <a:pt x="92530" y="25420"/>
                </a:lnTo>
                <a:lnTo>
                  <a:pt x="92540" y="25410"/>
                </a:lnTo>
                <a:lnTo>
                  <a:pt x="92630" y="25370"/>
                </a:lnTo>
                <a:lnTo>
                  <a:pt x="92690" y="25360"/>
                </a:lnTo>
                <a:lnTo>
                  <a:pt x="92740" y="25340"/>
                </a:lnTo>
                <a:lnTo>
                  <a:pt x="92820" y="25330"/>
                </a:lnTo>
                <a:lnTo>
                  <a:pt x="92970" y="25280"/>
                </a:lnTo>
                <a:lnTo>
                  <a:pt x="93050" y="25270"/>
                </a:lnTo>
                <a:lnTo>
                  <a:pt x="93110" y="25250"/>
                </a:lnTo>
                <a:lnTo>
                  <a:pt x="93170" y="25240"/>
                </a:lnTo>
                <a:lnTo>
                  <a:pt x="93220" y="25220"/>
                </a:lnTo>
                <a:lnTo>
                  <a:pt x="93280" y="25210"/>
                </a:lnTo>
                <a:lnTo>
                  <a:pt x="93330" y="25190"/>
                </a:lnTo>
                <a:lnTo>
                  <a:pt x="93400" y="25180"/>
                </a:lnTo>
                <a:lnTo>
                  <a:pt x="93450" y="25160"/>
                </a:lnTo>
                <a:lnTo>
                  <a:pt x="93510" y="25150"/>
                </a:lnTo>
                <a:lnTo>
                  <a:pt x="93570" y="25140"/>
                </a:lnTo>
                <a:lnTo>
                  <a:pt x="93630" y="25120"/>
                </a:lnTo>
                <a:lnTo>
                  <a:pt x="93680" y="25110"/>
                </a:lnTo>
                <a:lnTo>
                  <a:pt x="93740" y="25100"/>
                </a:lnTo>
                <a:lnTo>
                  <a:pt x="93800" y="25080"/>
                </a:lnTo>
                <a:lnTo>
                  <a:pt x="93860" y="25070"/>
                </a:lnTo>
                <a:lnTo>
                  <a:pt x="93920" y="25050"/>
                </a:lnTo>
                <a:lnTo>
                  <a:pt x="93940" y="25050"/>
                </a:lnTo>
                <a:lnTo>
                  <a:pt x="93970" y="25080"/>
                </a:lnTo>
                <a:lnTo>
                  <a:pt x="94110" y="25300"/>
                </a:lnTo>
                <a:lnTo>
                  <a:pt x="94560" y="26160"/>
                </a:lnTo>
                <a:lnTo>
                  <a:pt x="94690" y="26630"/>
                </a:lnTo>
                <a:lnTo>
                  <a:pt x="94630" y="26850"/>
                </a:lnTo>
                <a:lnTo>
                  <a:pt x="94700" y="27130"/>
                </a:lnTo>
                <a:lnTo>
                  <a:pt x="94780" y="27330"/>
                </a:lnTo>
                <a:lnTo>
                  <a:pt x="94900" y="27450"/>
                </a:lnTo>
                <a:lnTo>
                  <a:pt x="94920" y="27760"/>
                </a:lnTo>
                <a:lnTo>
                  <a:pt x="95020" y="27990"/>
                </a:lnTo>
                <a:lnTo>
                  <a:pt x="95160" y="28120"/>
                </a:lnTo>
                <a:lnTo>
                  <a:pt x="95140" y="28120"/>
                </a:lnTo>
                <a:lnTo>
                  <a:pt x="95120" y="28120"/>
                </a:lnTo>
                <a:lnTo>
                  <a:pt x="95100" y="28120"/>
                </a:lnTo>
                <a:lnTo>
                  <a:pt x="95080" y="28130"/>
                </a:lnTo>
                <a:lnTo>
                  <a:pt x="95070" y="28140"/>
                </a:lnTo>
                <a:lnTo>
                  <a:pt x="95060" y="28150"/>
                </a:lnTo>
                <a:lnTo>
                  <a:pt x="95050" y="28170"/>
                </a:lnTo>
                <a:lnTo>
                  <a:pt x="95050" y="28180"/>
                </a:lnTo>
                <a:lnTo>
                  <a:pt x="95050" y="28200"/>
                </a:lnTo>
                <a:lnTo>
                  <a:pt x="95050" y="28220"/>
                </a:lnTo>
                <a:lnTo>
                  <a:pt x="95060" y="28230"/>
                </a:lnTo>
                <a:lnTo>
                  <a:pt x="95070" y="28240"/>
                </a:lnTo>
                <a:lnTo>
                  <a:pt x="95100" y="28260"/>
                </a:lnTo>
                <a:lnTo>
                  <a:pt x="95130" y="28290"/>
                </a:lnTo>
                <a:lnTo>
                  <a:pt x="95190" y="28350"/>
                </a:lnTo>
                <a:lnTo>
                  <a:pt x="95220" y="28390"/>
                </a:lnTo>
                <a:lnTo>
                  <a:pt x="95230" y="28410"/>
                </a:lnTo>
                <a:lnTo>
                  <a:pt x="95290" y="28510"/>
                </a:lnTo>
                <a:lnTo>
                  <a:pt x="95310" y="28540"/>
                </a:lnTo>
                <a:lnTo>
                  <a:pt x="95370" y="28610"/>
                </a:lnTo>
                <a:lnTo>
                  <a:pt x="95390" y="28630"/>
                </a:lnTo>
                <a:lnTo>
                  <a:pt x="95410" y="28640"/>
                </a:lnTo>
                <a:lnTo>
                  <a:pt x="95440" y="28650"/>
                </a:lnTo>
                <a:lnTo>
                  <a:pt x="95450" y="28660"/>
                </a:lnTo>
                <a:lnTo>
                  <a:pt x="95450" y="28670"/>
                </a:lnTo>
                <a:lnTo>
                  <a:pt x="95450" y="28690"/>
                </a:lnTo>
                <a:lnTo>
                  <a:pt x="95450" y="28710"/>
                </a:lnTo>
                <a:lnTo>
                  <a:pt x="95450" y="28720"/>
                </a:lnTo>
                <a:lnTo>
                  <a:pt x="94950" y="28710"/>
                </a:lnTo>
                <a:lnTo>
                  <a:pt x="94480" y="28810"/>
                </a:lnTo>
                <a:lnTo>
                  <a:pt x="94430" y="28830"/>
                </a:lnTo>
                <a:lnTo>
                  <a:pt x="94370" y="28830"/>
                </a:lnTo>
                <a:lnTo>
                  <a:pt x="94320" y="28830"/>
                </a:lnTo>
                <a:lnTo>
                  <a:pt x="94280" y="28830"/>
                </a:lnTo>
                <a:lnTo>
                  <a:pt x="94260" y="28840"/>
                </a:lnTo>
                <a:lnTo>
                  <a:pt x="94240" y="28850"/>
                </a:lnTo>
                <a:lnTo>
                  <a:pt x="94180" y="28890"/>
                </a:lnTo>
                <a:lnTo>
                  <a:pt x="94160" y="28900"/>
                </a:lnTo>
                <a:lnTo>
                  <a:pt x="94140" y="28910"/>
                </a:lnTo>
                <a:lnTo>
                  <a:pt x="94130" y="28910"/>
                </a:lnTo>
                <a:lnTo>
                  <a:pt x="94080" y="28920"/>
                </a:lnTo>
                <a:lnTo>
                  <a:pt x="94060" y="28930"/>
                </a:lnTo>
                <a:lnTo>
                  <a:pt x="94050" y="28930"/>
                </a:lnTo>
                <a:lnTo>
                  <a:pt x="94010" y="28950"/>
                </a:lnTo>
                <a:lnTo>
                  <a:pt x="93970" y="28970"/>
                </a:lnTo>
                <a:lnTo>
                  <a:pt x="93920" y="28990"/>
                </a:lnTo>
                <a:lnTo>
                  <a:pt x="93840" y="29010"/>
                </a:lnTo>
                <a:lnTo>
                  <a:pt x="93790" y="29040"/>
                </a:lnTo>
                <a:lnTo>
                  <a:pt x="93760" y="29040"/>
                </a:lnTo>
                <a:lnTo>
                  <a:pt x="93740" y="29040"/>
                </a:lnTo>
                <a:lnTo>
                  <a:pt x="93720" y="29040"/>
                </a:lnTo>
                <a:lnTo>
                  <a:pt x="93690" y="29030"/>
                </a:lnTo>
                <a:lnTo>
                  <a:pt x="93670" y="29030"/>
                </a:lnTo>
                <a:lnTo>
                  <a:pt x="93620" y="28990"/>
                </a:lnTo>
                <a:lnTo>
                  <a:pt x="93590" y="28990"/>
                </a:lnTo>
                <a:lnTo>
                  <a:pt x="93570" y="28980"/>
                </a:lnTo>
                <a:lnTo>
                  <a:pt x="93520" y="28980"/>
                </a:lnTo>
                <a:lnTo>
                  <a:pt x="93500" y="28980"/>
                </a:lnTo>
                <a:lnTo>
                  <a:pt x="93480" y="28980"/>
                </a:lnTo>
                <a:lnTo>
                  <a:pt x="93450" y="28980"/>
                </a:lnTo>
                <a:lnTo>
                  <a:pt x="93440" y="28990"/>
                </a:lnTo>
                <a:lnTo>
                  <a:pt x="93380" y="29020"/>
                </a:lnTo>
                <a:lnTo>
                  <a:pt x="93310" y="29070"/>
                </a:lnTo>
                <a:lnTo>
                  <a:pt x="93270" y="29070"/>
                </a:lnTo>
                <a:lnTo>
                  <a:pt x="93170" y="29130"/>
                </a:lnTo>
                <a:lnTo>
                  <a:pt x="93070" y="29210"/>
                </a:lnTo>
                <a:lnTo>
                  <a:pt x="92900" y="29400"/>
                </a:lnTo>
                <a:lnTo>
                  <a:pt x="92720" y="29680"/>
                </a:lnTo>
                <a:lnTo>
                  <a:pt x="92690" y="29800"/>
                </a:lnTo>
                <a:lnTo>
                  <a:pt x="92680" y="30060"/>
                </a:lnTo>
                <a:lnTo>
                  <a:pt x="92670" y="30160"/>
                </a:lnTo>
                <a:lnTo>
                  <a:pt x="92730" y="30430"/>
                </a:lnTo>
                <a:lnTo>
                  <a:pt x="92750" y="30480"/>
                </a:lnTo>
                <a:lnTo>
                  <a:pt x="92310" y="31040"/>
                </a:lnTo>
                <a:lnTo>
                  <a:pt x="92260" y="31230"/>
                </a:lnTo>
                <a:lnTo>
                  <a:pt x="92460" y="31690"/>
                </a:lnTo>
                <a:lnTo>
                  <a:pt x="92580" y="31800"/>
                </a:lnTo>
                <a:lnTo>
                  <a:pt x="92560" y="31810"/>
                </a:lnTo>
                <a:lnTo>
                  <a:pt x="92530" y="31840"/>
                </a:lnTo>
                <a:lnTo>
                  <a:pt x="92510" y="31860"/>
                </a:lnTo>
                <a:lnTo>
                  <a:pt x="92510" y="31870"/>
                </a:lnTo>
                <a:lnTo>
                  <a:pt x="92490" y="31920"/>
                </a:lnTo>
                <a:lnTo>
                  <a:pt x="92480" y="31970"/>
                </a:lnTo>
                <a:lnTo>
                  <a:pt x="92470" y="31990"/>
                </a:lnTo>
                <a:lnTo>
                  <a:pt x="92450" y="32000"/>
                </a:lnTo>
                <a:lnTo>
                  <a:pt x="92360" y="32080"/>
                </a:lnTo>
                <a:lnTo>
                  <a:pt x="92300" y="32110"/>
                </a:lnTo>
                <a:lnTo>
                  <a:pt x="92270" y="32140"/>
                </a:lnTo>
                <a:lnTo>
                  <a:pt x="92190" y="32230"/>
                </a:lnTo>
                <a:lnTo>
                  <a:pt x="92170" y="32240"/>
                </a:lnTo>
                <a:lnTo>
                  <a:pt x="92160" y="32260"/>
                </a:lnTo>
                <a:lnTo>
                  <a:pt x="92140" y="32270"/>
                </a:lnTo>
                <a:lnTo>
                  <a:pt x="92120" y="32270"/>
                </a:lnTo>
                <a:lnTo>
                  <a:pt x="92090" y="32270"/>
                </a:lnTo>
                <a:lnTo>
                  <a:pt x="92070" y="32270"/>
                </a:lnTo>
                <a:lnTo>
                  <a:pt x="92050" y="32260"/>
                </a:lnTo>
                <a:lnTo>
                  <a:pt x="92030" y="32250"/>
                </a:lnTo>
                <a:lnTo>
                  <a:pt x="91970" y="32210"/>
                </a:lnTo>
                <a:lnTo>
                  <a:pt x="91950" y="32190"/>
                </a:lnTo>
                <a:lnTo>
                  <a:pt x="91920" y="32190"/>
                </a:lnTo>
                <a:lnTo>
                  <a:pt x="91900" y="32180"/>
                </a:lnTo>
                <a:lnTo>
                  <a:pt x="91880" y="32180"/>
                </a:lnTo>
                <a:lnTo>
                  <a:pt x="91860" y="32180"/>
                </a:lnTo>
                <a:lnTo>
                  <a:pt x="91820" y="32210"/>
                </a:lnTo>
                <a:lnTo>
                  <a:pt x="91790" y="32230"/>
                </a:lnTo>
                <a:lnTo>
                  <a:pt x="91760" y="32260"/>
                </a:lnTo>
                <a:lnTo>
                  <a:pt x="91720" y="32310"/>
                </a:lnTo>
                <a:lnTo>
                  <a:pt x="91670" y="32400"/>
                </a:lnTo>
                <a:lnTo>
                  <a:pt x="91660" y="32420"/>
                </a:lnTo>
                <a:lnTo>
                  <a:pt x="91660" y="32440"/>
                </a:lnTo>
                <a:lnTo>
                  <a:pt x="91640" y="32500"/>
                </a:lnTo>
                <a:lnTo>
                  <a:pt x="91610" y="32550"/>
                </a:lnTo>
                <a:lnTo>
                  <a:pt x="91590" y="32610"/>
                </a:lnTo>
                <a:lnTo>
                  <a:pt x="91570" y="32620"/>
                </a:lnTo>
                <a:lnTo>
                  <a:pt x="91550" y="32640"/>
                </a:lnTo>
                <a:lnTo>
                  <a:pt x="91510" y="32670"/>
                </a:lnTo>
                <a:lnTo>
                  <a:pt x="91470" y="32700"/>
                </a:lnTo>
                <a:lnTo>
                  <a:pt x="91410" y="32740"/>
                </a:lnTo>
                <a:lnTo>
                  <a:pt x="91380" y="32760"/>
                </a:lnTo>
                <a:lnTo>
                  <a:pt x="91360" y="32770"/>
                </a:lnTo>
                <a:lnTo>
                  <a:pt x="91320" y="32770"/>
                </a:lnTo>
                <a:lnTo>
                  <a:pt x="91310" y="32770"/>
                </a:lnTo>
                <a:lnTo>
                  <a:pt x="91280" y="32790"/>
                </a:lnTo>
                <a:lnTo>
                  <a:pt x="91270" y="32800"/>
                </a:lnTo>
                <a:lnTo>
                  <a:pt x="91260" y="32820"/>
                </a:lnTo>
                <a:lnTo>
                  <a:pt x="91250" y="32850"/>
                </a:lnTo>
                <a:lnTo>
                  <a:pt x="91240" y="32900"/>
                </a:lnTo>
                <a:lnTo>
                  <a:pt x="91230" y="32920"/>
                </a:lnTo>
                <a:lnTo>
                  <a:pt x="91220" y="32940"/>
                </a:lnTo>
                <a:lnTo>
                  <a:pt x="91190" y="32990"/>
                </a:lnTo>
                <a:lnTo>
                  <a:pt x="91180" y="33010"/>
                </a:lnTo>
                <a:lnTo>
                  <a:pt x="91160" y="33020"/>
                </a:lnTo>
                <a:lnTo>
                  <a:pt x="91140" y="33040"/>
                </a:lnTo>
                <a:lnTo>
                  <a:pt x="91100" y="33060"/>
                </a:lnTo>
                <a:lnTo>
                  <a:pt x="91070" y="33070"/>
                </a:lnTo>
                <a:lnTo>
                  <a:pt x="91040" y="33070"/>
                </a:lnTo>
                <a:lnTo>
                  <a:pt x="90980" y="33070"/>
                </a:lnTo>
                <a:lnTo>
                  <a:pt x="90920" y="33090"/>
                </a:lnTo>
                <a:lnTo>
                  <a:pt x="90850" y="33090"/>
                </a:lnTo>
                <a:lnTo>
                  <a:pt x="90830" y="33090"/>
                </a:lnTo>
                <a:lnTo>
                  <a:pt x="90810" y="33100"/>
                </a:lnTo>
                <a:lnTo>
                  <a:pt x="90790" y="33110"/>
                </a:lnTo>
                <a:lnTo>
                  <a:pt x="90770" y="33130"/>
                </a:lnTo>
                <a:lnTo>
                  <a:pt x="90760" y="33140"/>
                </a:lnTo>
                <a:lnTo>
                  <a:pt x="90760" y="33160"/>
                </a:lnTo>
                <a:lnTo>
                  <a:pt x="90760" y="33180"/>
                </a:lnTo>
                <a:lnTo>
                  <a:pt x="90790" y="33240"/>
                </a:lnTo>
                <a:lnTo>
                  <a:pt x="90790" y="33270"/>
                </a:lnTo>
                <a:lnTo>
                  <a:pt x="90800" y="33300"/>
                </a:lnTo>
                <a:lnTo>
                  <a:pt x="90800" y="33350"/>
                </a:lnTo>
                <a:lnTo>
                  <a:pt x="90800" y="33380"/>
                </a:lnTo>
                <a:lnTo>
                  <a:pt x="90790" y="33410"/>
                </a:lnTo>
                <a:lnTo>
                  <a:pt x="90770" y="33460"/>
                </a:lnTo>
                <a:lnTo>
                  <a:pt x="90750" y="33520"/>
                </a:lnTo>
                <a:lnTo>
                  <a:pt x="90720" y="33570"/>
                </a:lnTo>
                <a:lnTo>
                  <a:pt x="90700" y="33610"/>
                </a:lnTo>
                <a:lnTo>
                  <a:pt x="90670" y="33660"/>
                </a:lnTo>
                <a:lnTo>
                  <a:pt x="90650" y="33700"/>
                </a:lnTo>
                <a:lnTo>
                  <a:pt x="90630" y="33750"/>
                </a:lnTo>
                <a:lnTo>
                  <a:pt x="90610" y="33810"/>
                </a:lnTo>
                <a:lnTo>
                  <a:pt x="90600" y="33830"/>
                </a:lnTo>
                <a:lnTo>
                  <a:pt x="90350" y="33980"/>
                </a:lnTo>
                <a:lnTo>
                  <a:pt x="90250" y="33980"/>
                </a:lnTo>
                <a:lnTo>
                  <a:pt x="90230" y="33980"/>
                </a:lnTo>
                <a:lnTo>
                  <a:pt x="90200" y="33990"/>
                </a:lnTo>
                <a:lnTo>
                  <a:pt x="90180" y="34000"/>
                </a:lnTo>
                <a:lnTo>
                  <a:pt x="90130" y="34030"/>
                </a:lnTo>
                <a:lnTo>
                  <a:pt x="90100" y="34050"/>
                </a:lnTo>
                <a:lnTo>
                  <a:pt x="90040" y="34100"/>
                </a:lnTo>
                <a:lnTo>
                  <a:pt x="89940" y="34210"/>
                </a:lnTo>
                <a:lnTo>
                  <a:pt x="89930" y="34230"/>
                </a:lnTo>
                <a:lnTo>
                  <a:pt x="89910" y="34270"/>
                </a:lnTo>
                <a:lnTo>
                  <a:pt x="89880" y="34320"/>
                </a:lnTo>
                <a:lnTo>
                  <a:pt x="89850" y="34370"/>
                </a:lnTo>
                <a:lnTo>
                  <a:pt x="89840" y="34390"/>
                </a:lnTo>
                <a:lnTo>
                  <a:pt x="89840" y="34410"/>
                </a:lnTo>
                <a:lnTo>
                  <a:pt x="89850" y="34430"/>
                </a:lnTo>
                <a:lnTo>
                  <a:pt x="89860" y="34450"/>
                </a:lnTo>
                <a:lnTo>
                  <a:pt x="89550" y="34760"/>
                </a:lnTo>
                <a:lnTo>
                  <a:pt x="89160" y="35070"/>
                </a:lnTo>
                <a:lnTo>
                  <a:pt x="88870" y="35100"/>
                </a:lnTo>
                <a:lnTo>
                  <a:pt x="88840" y="35050"/>
                </a:lnTo>
                <a:lnTo>
                  <a:pt x="88830" y="34980"/>
                </a:lnTo>
                <a:lnTo>
                  <a:pt x="88820" y="34970"/>
                </a:lnTo>
                <a:lnTo>
                  <a:pt x="88800" y="34930"/>
                </a:lnTo>
                <a:lnTo>
                  <a:pt x="88780" y="34910"/>
                </a:lnTo>
                <a:lnTo>
                  <a:pt x="88760" y="34890"/>
                </a:lnTo>
                <a:lnTo>
                  <a:pt x="88720" y="34870"/>
                </a:lnTo>
                <a:lnTo>
                  <a:pt x="88710" y="34860"/>
                </a:lnTo>
                <a:lnTo>
                  <a:pt x="88660" y="34810"/>
                </a:lnTo>
                <a:lnTo>
                  <a:pt x="88650" y="34800"/>
                </a:lnTo>
                <a:lnTo>
                  <a:pt x="88640" y="34800"/>
                </a:lnTo>
                <a:lnTo>
                  <a:pt x="88620" y="34790"/>
                </a:lnTo>
                <a:lnTo>
                  <a:pt x="88610" y="34790"/>
                </a:lnTo>
                <a:lnTo>
                  <a:pt x="88460" y="34150"/>
                </a:lnTo>
                <a:lnTo>
                  <a:pt x="88340" y="33940"/>
                </a:lnTo>
                <a:lnTo>
                  <a:pt x="88220" y="33770"/>
                </a:lnTo>
                <a:lnTo>
                  <a:pt x="88220" y="33750"/>
                </a:lnTo>
                <a:lnTo>
                  <a:pt x="88220" y="33630"/>
                </a:lnTo>
                <a:lnTo>
                  <a:pt x="88220" y="33600"/>
                </a:lnTo>
                <a:lnTo>
                  <a:pt x="88220" y="33580"/>
                </a:lnTo>
                <a:lnTo>
                  <a:pt x="88200" y="33510"/>
                </a:lnTo>
                <a:lnTo>
                  <a:pt x="88190" y="33440"/>
                </a:lnTo>
                <a:lnTo>
                  <a:pt x="88180" y="33420"/>
                </a:lnTo>
                <a:lnTo>
                  <a:pt x="88170" y="33400"/>
                </a:lnTo>
                <a:lnTo>
                  <a:pt x="88130" y="33300"/>
                </a:lnTo>
                <a:lnTo>
                  <a:pt x="88120" y="33280"/>
                </a:lnTo>
                <a:lnTo>
                  <a:pt x="88120" y="33250"/>
                </a:lnTo>
                <a:lnTo>
                  <a:pt x="88110" y="33180"/>
                </a:lnTo>
                <a:lnTo>
                  <a:pt x="88110" y="33160"/>
                </a:lnTo>
                <a:lnTo>
                  <a:pt x="88090" y="33100"/>
                </a:lnTo>
                <a:lnTo>
                  <a:pt x="88070" y="33050"/>
                </a:lnTo>
                <a:lnTo>
                  <a:pt x="88050" y="32990"/>
                </a:lnTo>
                <a:lnTo>
                  <a:pt x="88050" y="32970"/>
                </a:lnTo>
                <a:lnTo>
                  <a:pt x="88050" y="32890"/>
                </a:lnTo>
                <a:lnTo>
                  <a:pt x="88040" y="32870"/>
                </a:lnTo>
                <a:lnTo>
                  <a:pt x="88040" y="32850"/>
                </a:lnTo>
                <a:lnTo>
                  <a:pt x="88030" y="32830"/>
                </a:lnTo>
                <a:lnTo>
                  <a:pt x="88000" y="32790"/>
                </a:lnTo>
                <a:lnTo>
                  <a:pt x="87990" y="32770"/>
                </a:lnTo>
                <a:lnTo>
                  <a:pt x="87970" y="32750"/>
                </a:lnTo>
                <a:lnTo>
                  <a:pt x="87920" y="32700"/>
                </a:lnTo>
                <a:lnTo>
                  <a:pt x="87910" y="32690"/>
                </a:lnTo>
                <a:lnTo>
                  <a:pt x="87890" y="32680"/>
                </a:lnTo>
                <a:lnTo>
                  <a:pt x="87840" y="32670"/>
                </a:lnTo>
                <a:lnTo>
                  <a:pt x="87820" y="32660"/>
                </a:lnTo>
                <a:lnTo>
                  <a:pt x="87740" y="32600"/>
                </a:lnTo>
                <a:lnTo>
                  <a:pt x="87720" y="32580"/>
                </a:lnTo>
                <a:lnTo>
                  <a:pt x="87690" y="32540"/>
                </a:lnTo>
                <a:lnTo>
                  <a:pt x="87670" y="32530"/>
                </a:lnTo>
                <a:lnTo>
                  <a:pt x="87650" y="32520"/>
                </a:lnTo>
                <a:lnTo>
                  <a:pt x="87580" y="32500"/>
                </a:lnTo>
                <a:lnTo>
                  <a:pt x="87560" y="32490"/>
                </a:lnTo>
                <a:lnTo>
                  <a:pt x="87550" y="32480"/>
                </a:lnTo>
                <a:lnTo>
                  <a:pt x="87540" y="32460"/>
                </a:lnTo>
                <a:lnTo>
                  <a:pt x="87540" y="32440"/>
                </a:lnTo>
                <a:lnTo>
                  <a:pt x="87540" y="32390"/>
                </a:lnTo>
                <a:lnTo>
                  <a:pt x="87540" y="32370"/>
                </a:lnTo>
                <a:lnTo>
                  <a:pt x="87540" y="32350"/>
                </a:lnTo>
                <a:lnTo>
                  <a:pt x="87530" y="32320"/>
                </a:lnTo>
                <a:lnTo>
                  <a:pt x="87510" y="32300"/>
                </a:lnTo>
                <a:lnTo>
                  <a:pt x="87490" y="32290"/>
                </a:lnTo>
                <a:lnTo>
                  <a:pt x="87420" y="32230"/>
                </a:lnTo>
                <a:lnTo>
                  <a:pt x="87390" y="32200"/>
                </a:lnTo>
                <a:lnTo>
                  <a:pt x="87370" y="32190"/>
                </a:lnTo>
                <a:lnTo>
                  <a:pt x="87340" y="32150"/>
                </a:lnTo>
                <a:lnTo>
                  <a:pt x="87320" y="32130"/>
                </a:lnTo>
                <a:lnTo>
                  <a:pt x="87310" y="32090"/>
                </a:lnTo>
                <a:lnTo>
                  <a:pt x="87300" y="32070"/>
                </a:lnTo>
                <a:lnTo>
                  <a:pt x="87280" y="32060"/>
                </a:lnTo>
                <a:lnTo>
                  <a:pt x="87260" y="32050"/>
                </a:lnTo>
                <a:lnTo>
                  <a:pt x="87240" y="32040"/>
                </a:lnTo>
                <a:lnTo>
                  <a:pt x="87090" y="32020"/>
                </a:lnTo>
                <a:lnTo>
                  <a:pt x="87030" y="31960"/>
                </a:lnTo>
                <a:lnTo>
                  <a:pt x="86950" y="31930"/>
                </a:lnTo>
                <a:lnTo>
                  <a:pt x="86910" y="31920"/>
                </a:lnTo>
                <a:lnTo>
                  <a:pt x="86890" y="31920"/>
                </a:lnTo>
                <a:lnTo>
                  <a:pt x="86880" y="31920"/>
                </a:lnTo>
                <a:lnTo>
                  <a:pt x="86860" y="31920"/>
                </a:lnTo>
                <a:lnTo>
                  <a:pt x="86750" y="31940"/>
                </a:lnTo>
                <a:lnTo>
                  <a:pt x="86630" y="32010"/>
                </a:lnTo>
                <a:lnTo>
                  <a:pt x="86560" y="32150"/>
                </a:lnTo>
                <a:lnTo>
                  <a:pt x="86550" y="32170"/>
                </a:lnTo>
                <a:lnTo>
                  <a:pt x="86310" y="32300"/>
                </a:lnTo>
                <a:lnTo>
                  <a:pt x="86210" y="32870"/>
                </a:lnTo>
                <a:lnTo>
                  <a:pt x="86260" y="33280"/>
                </a:lnTo>
                <a:lnTo>
                  <a:pt x="86280" y="33470"/>
                </a:lnTo>
                <a:lnTo>
                  <a:pt x="86290" y="33540"/>
                </a:lnTo>
                <a:lnTo>
                  <a:pt x="86430" y="34020"/>
                </a:lnTo>
                <a:lnTo>
                  <a:pt x="86510" y="34190"/>
                </a:lnTo>
                <a:lnTo>
                  <a:pt x="86640" y="34450"/>
                </a:lnTo>
                <a:lnTo>
                  <a:pt x="86680" y="34520"/>
                </a:lnTo>
                <a:lnTo>
                  <a:pt x="86700" y="34590"/>
                </a:lnTo>
                <a:lnTo>
                  <a:pt x="86700" y="34610"/>
                </a:lnTo>
                <a:lnTo>
                  <a:pt x="86720" y="34640"/>
                </a:lnTo>
                <a:lnTo>
                  <a:pt x="86730" y="34660"/>
                </a:lnTo>
                <a:lnTo>
                  <a:pt x="86740" y="34670"/>
                </a:lnTo>
                <a:lnTo>
                  <a:pt x="86740" y="34720"/>
                </a:lnTo>
                <a:lnTo>
                  <a:pt x="86750" y="34740"/>
                </a:lnTo>
                <a:lnTo>
                  <a:pt x="86790" y="34830"/>
                </a:lnTo>
                <a:lnTo>
                  <a:pt x="86820" y="35040"/>
                </a:lnTo>
                <a:lnTo>
                  <a:pt x="86680" y="35440"/>
                </a:lnTo>
                <a:lnTo>
                  <a:pt x="86450" y="35730"/>
                </a:lnTo>
                <a:lnTo>
                  <a:pt x="86160" y="35910"/>
                </a:lnTo>
                <a:lnTo>
                  <a:pt x="85810" y="35960"/>
                </a:lnTo>
                <a:lnTo>
                  <a:pt x="85450" y="35880"/>
                </a:lnTo>
                <a:lnTo>
                  <a:pt x="84910" y="37610"/>
                </a:lnTo>
                <a:lnTo>
                  <a:pt x="84270" y="39640"/>
                </a:lnTo>
                <a:lnTo>
                  <a:pt x="84400" y="39680"/>
                </a:lnTo>
                <a:lnTo>
                  <a:pt x="84500" y="39820"/>
                </a:lnTo>
                <a:lnTo>
                  <a:pt x="84500" y="39850"/>
                </a:lnTo>
                <a:lnTo>
                  <a:pt x="84480" y="39880"/>
                </a:lnTo>
                <a:lnTo>
                  <a:pt x="84470" y="39900"/>
                </a:lnTo>
                <a:lnTo>
                  <a:pt x="84460" y="39900"/>
                </a:lnTo>
                <a:lnTo>
                  <a:pt x="84460" y="39890"/>
                </a:lnTo>
                <a:lnTo>
                  <a:pt x="84440" y="39890"/>
                </a:lnTo>
                <a:lnTo>
                  <a:pt x="84430" y="39890"/>
                </a:lnTo>
                <a:lnTo>
                  <a:pt x="84430" y="39880"/>
                </a:lnTo>
                <a:lnTo>
                  <a:pt x="84420" y="39880"/>
                </a:lnTo>
                <a:lnTo>
                  <a:pt x="84420" y="39870"/>
                </a:lnTo>
                <a:lnTo>
                  <a:pt x="84410" y="39870"/>
                </a:lnTo>
                <a:lnTo>
                  <a:pt x="84410" y="39860"/>
                </a:lnTo>
                <a:lnTo>
                  <a:pt x="84420" y="39860"/>
                </a:lnTo>
                <a:lnTo>
                  <a:pt x="84410" y="39850"/>
                </a:lnTo>
                <a:lnTo>
                  <a:pt x="84410" y="39840"/>
                </a:lnTo>
                <a:lnTo>
                  <a:pt x="84410" y="39830"/>
                </a:lnTo>
                <a:lnTo>
                  <a:pt x="84400" y="39830"/>
                </a:lnTo>
                <a:lnTo>
                  <a:pt x="84400" y="39840"/>
                </a:lnTo>
                <a:lnTo>
                  <a:pt x="84390" y="39840"/>
                </a:lnTo>
                <a:lnTo>
                  <a:pt x="84380" y="39840"/>
                </a:lnTo>
                <a:lnTo>
                  <a:pt x="84380" y="39850"/>
                </a:lnTo>
                <a:lnTo>
                  <a:pt x="84370" y="39850"/>
                </a:lnTo>
                <a:lnTo>
                  <a:pt x="84360" y="39850"/>
                </a:lnTo>
                <a:lnTo>
                  <a:pt x="84360" y="39860"/>
                </a:lnTo>
                <a:lnTo>
                  <a:pt x="84350" y="39860"/>
                </a:lnTo>
                <a:lnTo>
                  <a:pt x="84350" y="39850"/>
                </a:lnTo>
                <a:lnTo>
                  <a:pt x="84350" y="39860"/>
                </a:lnTo>
                <a:lnTo>
                  <a:pt x="84340" y="39860"/>
                </a:lnTo>
                <a:lnTo>
                  <a:pt x="84340" y="39850"/>
                </a:lnTo>
                <a:lnTo>
                  <a:pt x="84340" y="39860"/>
                </a:lnTo>
                <a:lnTo>
                  <a:pt x="84330" y="39860"/>
                </a:lnTo>
                <a:lnTo>
                  <a:pt x="84330" y="39850"/>
                </a:lnTo>
                <a:lnTo>
                  <a:pt x="84320" y="39850"/>
                </a:lnTo>
                <a:lnTo>
                  <a:pt x="84320" y="39860"/>
                </a:lnTo>
                <a:lnTo>
                  <a:pt x="84310" y="39860"/>
                </a:lnTo>
                <a:lnTo>
                  <a:pt x="84310" y="39840"/>
                </a:lnTo>
                <a:lnTo>
                  <a:pt x="84300" y="39840"/>
                </a:lnTo>
                <a:lnTo>
                  <a:pt x="84300" y="39830"/>
                </a:lnTo>
                <a:lnTo>
                  <a:pt x="84290" y="39830"/>
                </a:lnTo>
                <a:lnTo>
                  <a:pt x="84290" y="39820"/>
                </a:lnTo>
                <a:lnTo>
                  <a:pt x="84300" y="39820"/>
                </a:lnTo>
                <a:lnTo>
                  <a:pt x="84300" y="39810"/>
                </a:lnTo>
                <a:lnTo>
                  <a:pt x="84310" y="39810"/>
                </a:lnTo>
                <a:lnTo>
                  <a:pt x="84310" y="39800"/>
                </a:lnTo>
                <a:lnTo>
                  <a:pt x="84310" y="39780"/>
                </a:lnTo>
                <a:lnTo>
                  <a:pt x="84320" y="39780"/>
                </a:lnTo>
                <a:lnTo>
                  <a:pt x="84320" y="39770"/>
                </a:lnTo>
                <a:lnTo>
                  <a:pt x="84310" y="39770"/>
                </a:lnTo>
                <a:lnTo>
                  <a:pt x="84300" y="39770"/>
                </a:lnTo>
                <a:lnTo>
                  <a:pt x="84300" y="39760"/>
                </a:lnTo>
                <a:lnTo>
                  <a:pt x="84290" y="39760"/>
                </a:lnTo>
                <a:lnTo>
                  <a:pt x="84290" y="39770"/>
                </a:lnTo>
                <a:lnTo>
                  <a:pt x="84280" y="39770"/>
                </a:lnTo>
                <a:lnTo>
                  <a:pt x="84280" y="39780"/>
                </a:lnTo>
                <a:lnTo>
                  <a:pt x="84270" y="39780"/>
                </a:lnTo>
                <a:lnTo>
                  <a:pt x="84270" y="39760"/>
                </a:lnTo>
                <a:lnTo>
                  <a:pt x="84280" y="39760"/>
                </a:lnTo>
                <a:lnTo>
                  <a:pt x="84280" y="39740"/>
                </a:lnTo>
                <a:lnTo>
                  <a:pt x="84270" y="39740"/>
                </a:lnTo>
                <a:lnTo>
                  <a:pt x="84270" y="39730"/>
                </a:lnTo>
                <a:lnTo>
                  <a:pt x="84260" y="39730"/>
                </a:lnTo>
                <a:lnTo>
                  <a:pt x="84260" y="39720"/>
                </a:lnTo>
                <a:lnTo>
                  <a:pt x="84250" y="39720"/>
                </a:lnTo>
                <a:lnTo>
                  <a:pt x="84250" y="39710"/>
                </a:lnTo>
                <a:lnTo>
                  <a:pt x="84240" y="39710"/>
                </a:lnTo>
                <a:lnTo>
                  <a:pt x="84230" y="39710"/>
                </a:lnTo>
                <a:lnTo>
                  <a:pt x="84230" y="39690"/>
                </a:lnTo>
                <a:lnTo>
                  <a:pt x="84240" y="39690"/>
                </a:lnTo>
                <a:lnTo>
                  <a:pt x="84250" y="39690"/>
                </a:lnTo>
                <a:lnTo>
                  <a:pt x="84250" y="39680"/>
                </a:lnTo>
                <a:lnTo>
                  <a:pt x="84260" y="39680"/>
                </a:lnTo>
                <a:lnTo>
                  <a:pt x="84260" y="39670"/>
                </a:lnTo>
                <a:lnTo>
                  <a:pt x="84260" y="39650"/>
                </a:lnTo>
                <a:lnTo>
                  <a:pt x="84260" y="39640"/>
                </a:lnTo>
                <a:lnTo>
                  <a:pt x="84260" y="39630"/>
                </a:lnTo>
                <a:lnTo>
                  <a:pt x="84250" y="39630"/>
                </a:lnTo>
                <a:lnTo>
                  <a:pt x="84240" y="39630"/>
                </a:lnTo>
                <a:lnTo>
                  <a:pt x="84240" y="39620"/>
                </a:lnTo>
                <a:lnTo>
                  <a:pt x="84230" y="39620"/>
                </a:lnTo>
                <a:lnTo>
                  <a:pt x="84220" y="39620"/>
                </a:lnTo>
                <a:lnTo>
                  <a:pt x="84220" y="39630"/>
                </a:lnTo>
                <a:lnTo>
                  <a:pt x="84210" y="39630"/>
                </a:lnTo>
                <a:lnTo>
                  <a:pt x="84200" y="39630"/>
                </a:lnTo>
                <a:lnTo>
                  <a:pt x="84200" y="39620"/>
                </a:lnTo>
                <a:lnTo>
                  <a:pt x="84190" y="39620"/>
                </a:lnTo>
                <a:lnTo>
                  <a:pt x="84190" y="39610"/>
                </a:lnTo>
                <a:lnTo>
                  <a:pt x="84180" y="39610"/>
                </a:lnTo>
                <a:lnTo>
                  <a:pt x="84180" y="39620"/>
                </a:lnTo>
                <a:lnTo>
                  <a:pt x="84180" y="39610"/>
                </a:lnTo>
                <a:lnTo>
                  <a:pt x="84170" y="39610"/>
                </a:lnTo>
                <a:lnTo>
                  <a:pt x="84170" y="39620"/>
                </a:lnTo>
                <a:lnTo>
                  <a:pt x="84160" y="39620"/>
                </a:lnTo>
                <a:lnTo>
                  <a:pt x="84160" y="39610"/>
                </a:lnTo>
                <a:lnTo>
                  <a:pt x="84150" y="39610"/>
                </a:lnTo>
                <a:lnTo>
                  <a:pt x="84150" y="39600"/>
                </a:lnTo>
                <a:lnTo>
                  <a:pt x="84140" y="39600"/>
                </a:lnTo>
                <a:lnTo>
                  <a:pt x="84130" y="39600"/>
                </a:lnTo>
                <a:lnTo>
                  <a:pt x="84130" y="39590"/>
                </a:lnTo>
                <a:lnTo>
                  <a:pt x="84120" y="39590"/>
                </a:lnTo>
                <a:lnTo>
                  <a:pt x="84120" y="39580"/>
                </a:lnTo>
                <a:lnTo>
                  <a:pt x="84110" y="39580"/>
                </a:lnTo>
                <a:lnTo>
                  <a:pt x="84110" y="39600"/>
                </a:lnTo>
                <a:lnTo>
                  <a:pt x="84100" y="39600"/>
                </a:lnTo>
                <a:lnTo>
                  <a:pt x="84100" y="39610"/>
                </a:lnTo>
                <a:lnTo>
                  <a:pt x="84100" y="39620"/>
                </a:lnTo>
                <a:lnTo>
                  <a:pt x="84090" y="39620"/>
                </a:lnTo>
                <a:lnTo>
                  <a:pt x="84080" y="39620"/>
                </a:lnTo>
                <a:lnTo>
                  <a:pt x="84080" y="39630"/>
                </a:lnTo>
                <a:lnTo>
                  <a:pt x="84060" y="39630"/>
                </a:lnTo>
                <a:lnTo>
                  <a:pt x="84060" y="39620"/>
                </a:lnTo>
                <a:lnTo>
                  <a:pt x="84050" y="39620"/>
                </a:lnTo>
                <a:lnTo>
                  <a:pt x="84050" y="39610"/>
                </a:lnTo>
                <a:lnTo>
                  <a:pt x="84050" y="39600"/>
                </a:lnTo>
                <a:lnTo>
                  <a:pt x="84040" y="39600"/>
                </a:lnTo>
                <a:lnTo>
                  <a:pt x="84040" y="39590"/>
                </a:lnTo>
                <a:lnTo>
                  <a:pt x="84050" y="39590"/>
                </a:lnTo>
                <a:lnTo>
                  <a:pt x="84050" y="39580"/>
                </a:lnTo>
                <a:lnTo>
                  <a:pt x="84050" y="39570"/>
                </a:lnTo>
                <a:lnTo>
                  <a:pt x="84050" y="39550"/>
                </a:lnTo>
                <a:lnTo>
                  <a:pt x="84040" y="39550"/>
                </a:lnTo>
                <a:lnTo>
                  <a:pt x="84040" y="39540"/>
                </a:lnTo>
                <a:lnTo>
                  <a:pt x="84020" y="39540"/>
                </a:lnTo>
                <a:lnTo>
                  <a:pt x="84020" y="39550"/>
                </a:lnTo>
                <a:lnTo>
                  <a:pt x="84010" y="39550"/>
                </a:lnTo>
                <a:lnTo>
                  <a:pt x="84010" y="39560"/>
                </a:lnTo>
                <a:lnTo>
                  <a:pt x="84000" y="39560"/>
                </a:lnTo>
                <a:lnTo>
                  <a:pt x="84000" y="39570"/>
                </a:lnTo>
                <a:lnTo>
                  <a:pt x="83990" y="39570"/>
                </a:lnTo>
                <a:lnTo>
                  <a:pt x="83990" y="39560"/>
                </a:lnTo>
                <a:lnTo>
                  <a:pt x="83980" y="39560"/>
                </a:lnTo>
                <a:lnTo>
                  <a:pt x="83980" y="39570"/>
                </a:lnTo>
                <a:lnTo>
                  <a:pt x="83960" y="39570"/>
                </a:lnTo>
                <a:lnTo>
                  <a:pt x="83960" y="39560"/>
                </a:lnTo>
                <a:lnTo>
                  <a:pt x="83950" y="39560"/>
                </a:lnTo>
                <a:lnTo>
                  <a:pt x="83950" y="39550"/>
                </a:lnTo>
                <a:lnTo>
                  <a:pt x="83940" y="39550"/>
                </a:lnTo>
                <a:lnTo>
                  <a:pt x="83940" y="39540"/>
                </a:lnTo>
                <a:lnTo>
                  <a:pt x="83910" y="39540"/>
                </a:lnTo>
                <a:lnTo>
                  <a:pt x="83910" y="39530"/>
                </a:lnTo>
                <a:lnTo>
                  <a:pt x="83920" y="39530"/>
                </a:lnTo>
                <a:lnTo>
                  <a:pt x="83920" y="39510"/>
                </a:lnTo>
                <a:lnTo>
                  <a:pt x="83910" y="39510"/>
                </a:lnTo>
                <a:lnTo>
                  <a:pt x="83910" y="39500"/>
                </a:lnTo>
                <a:lnTo>
                  <a:pt x="83890" y="39500"/>
                </a:lnTo>
                <a:lnTo>
                  <a:pt x="83880" y="39500"/>
                </a:lnTo>
                <a:lnTo>
                  <a:pt x="83860" y="39500"/>
                </a:lnTo>
                <a:lnTo>
                  <a:pt x="83860" y="39490"/>
                </a:lnTo>
                <a:lnTo>
                  <a:pt x="83850" y="39490"/>
                </a:lnTo>
                <a:lnTo>
                  <a:pt x="83850" y="39480"/>
                </a:lnTo>
                <a:lnTo>
                  <a:pt x="83840" y="39480"/>
                </a:lnTo>
                <a:lnTo>
                  <a:pt x="83830" y="39480"/>
                </a:lnTo>
                <a:lnTo>
                  <a:pt x="83830" y="39470"/>
                </a:lnTo>
                <a:lnTo>
                  <a:pt x="83820" y="39470"/>
                </a:lnTo>
                <a:lnTo>
                  <a:pt x="83820" y="39460"/>
                </a:lnTo>
                <a:lnTo>
                  <a:pt x="83820" y="39440"/>
                </a:lnTo>
                <a:lnTo>
                  <a:pt x="83820" y="39430"/>
                </a:lnTo>
                <a:lnTo>
                  <a:pt x="83830" y="39430"/>
                </a:lnTo>
                <a:lnTo>
                  <a:pt x="83830" y="39410"/>
                </a:lnTo>
                <a:lnTo>
                  <a:pt x="83830" y="39400"/>
                </a:lnTo>
                <a:lnTo>
                  <a:pt x="83820" y="39400"/>
                </a:lnTo>
                <a:lnTo>
                  <a:pt x="83820" y="39390"/>
                </a:lnTo>
                <a:lnTo>
                  <a:pt x="83810" y="39390"/>
                </a:lnTo>
                <a:lnTo>
                  <a:pt x="83810" y="39380"/>
                </a:lnTo>
                <a:lnTo>
                  <a:pt x="83800" y="39380"/>
                </a:lnTo>
                <a:lnTo>
                  <a:pt x="83800" y="39370"/>
                </a:lnTo>
                <a:lnTo>
                  <a:pt x="83790" y="39370"/>
                </a:lnTo>
                <a:lnTo>
                  <a:pt x="83790" y="39360"/>
                </a:lnTo>
                <a:lnTo>
                  <a:pt x="83760" y="39360"/>
                </a:lnTo>
                <a:lnTo>
                  <a:pt x="83760" y="39350"/>
                </a:lnTo>
                <a:lnTo>
                  <a:pt x="83750" y="39350"/>
                </a:lnTo>
                <a:lnTo>
                  <a:pt x="83720" y="39350"/>
                </a:lnTo>
                <a:lnTo>
                  <a:pt x="83710" y="39350"/>
                </a:lnTo>
                <a:lnTo>
                  <a:pt x="83710" y="39340"/>
                </a:lnTo>
                <a:lnTo>
                  <a:pt x="83700" y="39340"/>
                </a:lnTo>
                <a:lnTo>
                  <a:pt x="83690" y="39340"/>
                </a:lnTo>
                <a:lnTo>
                  <a:pt x="83690" y="39330"/>
                </a:lnTo>
                <a:lnTo>
                  <a:pt x="83680" y="39330"/>
                </a:lnTo>
                <a:lnTo>
                  <a:pt x="83680" y="39320"/>
                </a:lnTo>
                <a:lnTo>
                  <a:pt x="83670" y="39320"/>
                </a:lnTo>
                <a:lnTo>
                  <a:pt x="83670" y="39310"/>
                </a:lnTo>
                <a:lnTo>
                  <a:pt x="83650" y="39310"/>
                </a:lnTo>
                <a:lnTo>
                  <a:pt x="83650" y="39300"/>
                </a:lnTo>
                <a:lnTo>
                  <a:pt x="83630" y="39300"/>
                </a:lnTo>
                <a:lnTo>
                  <a:pt x="83620" y="39300"/>
                </a:lnTo>
                <a:lnTo>
                  <a:pt x="83620" y="39280"/>
                </a:lnTo>
                <a:lnTo>
                  <a:pt x="83620" y="39270"/>
                </a:lnTo>
                <a:lnTo>
                  <a:pt x="83610" y="39270"/>
                </a:lnTo>
                <a:lnTo>
                  <a:pt x="83600" y="39270"/>
                </a:lnTo>
                <a:lnTo>
                  <a:pt x="83600" y="39280"/>
                </a:lnTo>
                <a:lnTo>
                  <a:pt x="83590" y="39280"/>
                </a:lnTo>
                <a:lnTo>
                  <a:pt x="83580" y="39280"/>
                </a:lnTo>
                <a:lnTo>
                  <a:pt x="83580" y="39290"/>
                </a:lnTo>
                <a:lnTo>
                  <a:pt x="83570" y="39290"/>
                </a:lnTo>
                <a:lnTo>
                  <a:pt x="83570" y="39280"/>
                </a:lnTo>
                <a:lnTo>
                  <a:pt x="83570" y="39270"/>
                </a:lnTo>
                <a:lnTo>
                  <a:pt x="83580" y="39270"/>
                </a:lnTo>
                <a:lnTo>
                  <a:pt x="83580" y="39250"/>
                </a:lnTo>
                <a:lnTo>
                  <a:pt x="83590" y="39250"/>
                </a:lnTo>
                <a:lnTo>
                  <a:pt x="83590" y="39240"/>
                </a:lnTo>
                <a:lnTo>
                  <a:pt x="83600" y="39240"/>
                </a:lnTo>
                <a:lnTo>
                  <a:pt x="83600" y="39230"/>
                </a:lnTo>
                <a:lnTo>
                  <a:pt x="83610" y="39230"/>
                </a:lnTo>
                <a:lnTo>
                  <a:pt x="83610" y="39220"/>
                </a:lnTo>
                <a:lnTo>
                  <a:pt x="83600" y="39220"/>
                </a:lnTo>
                <a:lnTo>
                  <a:pt x="83600" y="39210"/>
                </a:lnTo>
                <a:lnTo>
                  <a:pt x="83600" y="39200"/>
                </a:lnTo>
                <a:lnTo>
                  <a:pt x="83590" y="39200"/>
                </a:lnTo>
                <a:lnTo>
                  <a:pt x="83590" y="39210"/>
                </a:lnTo>
                <a:lnTo>
                  <a:pt x="83580" y="39210"/>
                </a:lnTo>
                <a:lnTo>
                  <a:pt x="83580" y="39220"/>
                </a:lnTo>
                <a:lnTo>
                  <a:pt x="83570" y="39220"/>
                </a:lnTo>
                <a:lnTo>
                  <a:pt x="83550" y="39220"/>
                </a:lnTo>
                <a:lnTo>
                  <a:pt x="83540" y="39220"/>
                </a:lnTo>
                <a:lnTo>
                  <a:pt x="83540" y="39210"/>
                </a:lnTo>
                <a:lnTo>
                  <a:pt x="83530" y="39210"/>
                </a:lnTo>
                <a:lnTo>
                  <a:pt x="83510" y="39210"/>
                </a:lnTo>
                <a:lnTo>
                  <a:pt x="83510" y="39200"/>
                </a:lnTo>
                <a:lnTo>
                  <a:pt x="83510" y="39190"/>
                </a:lnTo>
                <a:lnTo>
                  <a:pt x="83500" y="39190"/>
                </a:lnTo>
                <a:lnTo>
                  <a:pt x="83500" y="39180"/>
                </a:lnTo>
                <a:lnTo>
                  <a:pt x="83480" y="39180"/>
                </a:lnTo>
                <a:lnTo>
                  <a:pt x="83480" y="39190"/>
                </a:lnTo>
                <a:lnTo>
                  <a:pt x="83470" y="39190"/>
                </a:lnTo>
                <a:lnTo>
                  <a:pt x="83460" y="39190"/>
                </a:lnTo>
                <a:lnTo>
                  <a:pt x="83460" y="39200"/>
                </a:lnTo>
                <a:lnTo>
                  <a:pt x="83460" y="39190"/>
                </a:lnTo>
                <a:lnTo>
                  <a:pt x="83450" y="39190"/>
                </a:lnTo>
                <a:lnTo>
                  <a:pt x="83450" y="39160"/>
                </a:lnTo>
                <a:lnTo>
                  <a:pt x="83450" y="39150"/>
                </a:lnTo>
                <a:lnTo>
                  <a:pt x="83440" y="39150"/>
                </a:lnTo>
                <a:lnTo>
                  <a:pt x="83440" y="39140"/>
                </a:lnTo>
                <a:lnTo>
                  <a:pt x="83430" y="39140"/>
                </a:lnTo>
                <a:lnTo>
                  <a:pt x="83430" y="39130"/>
                </a:lnTo>
                <a:lnTo>
                  <a:pt x="83430" y="39100"/>
                </a:lnTo>
                <a:lnTo>
                  <a:pt x="83420" y="39100"/>
                </a:lnTo>
                <a:lnTo>
                  <a:pt x="83420" y="39090"/>
                </a:lnTo>
                <a:lnTo>
                  <a:pt x="83410" y="39090"/>
                </a:lnTo>
                <a:lnTo>
                  <a:pt x="83420" y="39090"/>
                </a:lnTo>
                <a:lnTo>
                  <a:pt x="83420" y="39080"/>
                </a:lnTo>
                <a:lnTo>
                  <a:pt x="83430" y="39080"/>
                </a:lnTo>
                <a:lnTo>
                  <a:pt x="83430" y="39060"/>
                </a:lnTo>
                <a:lnTo>
                  <a:pt x="83420" y="39060"/>
                </a:lnTo>
                <a:lnTo>
                  <a:pt x="83430" y="39060"/>
                </a:lnTo>
                <a:lnTo>
                  <a:pt x="83430" y="39050"/>
                </a:lnTo>
                <a:lnTo>
                  <a:pt x="83420" y="39050"/>
                </a:lnTo>
                <a:lnTo>
                  <a:pt x="83420" y="39040"/>
                </a:lnTo>
                <a:lnTo>
                  <a:pt x="83410" y="39040"/>
                </a:lnTo>
                <a:lnTo>
                  <a:pt x="83410" y="39030"/>
                </a:lnTo>
                <a:lnTo>
                  <a:pt x="83410" y="39040"/>
                </a:lnTo>
                <a:lnTo>
                  <a:pt x="83400" y="39040"/>
                </a:lnTo>
                <a:lnTo>
                  <a:pt x="83400" y="39030"/>
                </a:lnTo>
                <a:lnTo>
                  <a:pt x="83400" y="39020"/>
                </a:lnTo>
                <a:lnTo>
                  <a:pt x="83410" y="39020"/>
                </a:lnTo>
                <a:lnTo>
                  <a:pt x="83410" y="39010"/>
                </a:lnTo>
                <a:lnTo>
                  <a:pt x="83420" y="39010"/>
                </a:lnTo>
                <a:lnTo>
                  <a:pt x="83420" y="39000"/>
                </a:lnTo>
                <a:lnTo>
                  <a:pt x="83410" y="39000"/>
                </a:lnTo>
                <a:lnTo>
                  <a:pt x="83410" y="38990"/>
                </a:lnTo>
                <a:lnTo>
                  <a:pt x="83400" y="38990"/>
                </a:lnTo>
                <a:lnTo>
                  <a:pt x="83390" y="38990"/>
                </a:lnTo>
                <a:lnTo>
                  <a:pt x="83380" y="38990"/>
                </a:lnTo>
                <a:lnTo>
                  <a:pt x="83380" y="39000"/>
                </a:lnTo>
                <a:lnTo>
                  <a:pt x="83380" y="39010"/>
                </a:lnTo>
                <a:lnTo>
                  <a:pt x="83370" y="39010"/>
                </a:lnTo>
                <a:lnTo>
                  <a:pt x="83370" y="39000"/>
                </a:lnTo>
                <a:lnTo>
                  <a:pt x="83360" y="39000"/>
                </a:lnTo>
                <a:lnTo>
                  <a:pt x="83340" y="39000"/>
                </a:lnTo>
                <a:lnTo>
                  <a:pt x="83340" y="38980"/>
                </a:lnTo>
                <a:lnTo>
                  <a:pt x="83340" y="38960"/>
                </a:lnTo>
                <a:lnTo>
                  <a:pt x="83340" y="38950"/>
                </a:lnTo>
                <a:lnTo>
                  <a:pt x="83340" y="38940"/>
                </a:lnTo>
                <a:lnTo>
                  <a:pt x="83330" y="38940"/>
                </a:lnTo>
                <a:lnTo>
                  <a:pt x="83310" y="38940"/>
                </a:lnTo>
                <a:lnTo>
                  <a:pt x="83310" y="38950"/>
                </a:lnTo>
                <a:lnTo>
                  <a:pt x="83300" y="38950"/>
                </a:lnTo>
                <a:lnTo>
                  <a:pt x="83260" y="38950"/>
                </a:lnTo>
                <a:lnTo>
                  <a:pt x="83250" y="38950"/>
                </a:lnTo>
                <a:lnTo>
                  <a:pt x="83240" y="38950"/>
                </a:lnTo>
                <a:lnTo>
                  <a:pt x="83220" y="38950"/>
                </a:lnTo>
                <a:lnTo>
                  <a:pt x="83220" y="38940"/>
                </a:lnTo>
                <a:lnTo>
                  <a:pt x="83200" y="38940"/>
                </a:lnTo>
                <a:lnTo>
                  <a:pt x="83200" y="38930"/>
                </a:lnTo>
                <a:lnTo>
                  <a:pt x="83190" y="38930"/>
                </a:lnTo>
                <a:lnTo>
                  <a:pt x="83190" y="38920"/>
                </a:lnTo>
                <a:lnTo>
                  <a:pt x="83200" y="38920"/>
                </a:lnTo>
                <a:lnTo>
                  <a:pt x="83200" y="38890"/>
                </a:lnTo>
                <a:lnTo>
                  <a:pt x="83190" y="38890"/>
                </a:lnTo>
                <a:lnTo>
                  <a:pt x="83180" y="38890"/>
                </a:lnTo>
                <a:lnTo>
                  <a:pt x="83180" y="38880"/>
                </a:lnTo>
                <a:lnTo>
                  <a:pt x="83170" y="38880"/>
                </a:lnTo>
                <a:lnTo>
                  <a:pt x="83170" y="38870"/>
                </a:lnTo>
                <a:lnTo>
                  <a:pt x="83160" y="38870"/>
                </a:lnTo>
                <a:lnTo>
                  <a:pt x="83150" y="38870"/>
                </a:lnTo>
                <a:lnTo>
                  <a:pt x="83150" y="38860"/>
                </a:lnTo>
                <a:lnTo>
                  <a:pt x="83140" y="38860"/>
                </a:lnTo>
                <a:lnTo>
                  <a:pt x="83140" y="38850"/>
                </a:lnTo>
                <a:lnTo>
                  <a:pt x="83130" y="38850"/>
                </a:lnTo>
                <a:lnTo>
                  <a:pt x="83120" y="38850"/>
                </a:lnTo>
                <a:lnTo>
                  <a:pt x="83120" y="38840"/>
                </a:lnTo>
                <a:lnTo>
                  <a:pt x="83110" y="38840"/>
                </a:lnTo>
                <a:lnTo>
                  <a:pt x="83100" y="38840"/>
                </a:lnTo>
                <a:lnTo>
                  <a:pt x="83100" y="38830"/>
                </a:lnTo>
                <a:lnTo>
                  <a:pt x="83060" y="38830"/>
                </a:lnTo>
                <a:lnTo>
                  <a:pt x="83060" y="38820"/>
                </a:lnTo>
                <a:lnTo>
                  <a:pt x="83040" y="38820"/>
                </a:lnTo>
                <a:lnTo>
                  <a:pt x="83040" y="38810"/>
                </a:lnTo>
                <a:lnTo>
                  <a:pt x="83050" y="38810"/>
                </a:lnTo>
                <a:lnTo>
                  <a:pt x="83050" y="38800"/>
                </a:lnTo>
                <a:lnTo>
                  <a:pt x="83060" y="38800"/>
                </a:lnTo>
                <a:lnTo>
                  <a:pt x="83060" y="38790"/>
                </a:lnTo>
                <a:lnTo>
                  <a:pt x="83060" y="38780"/>
                </a:lnTo>
                <a:lnTo>
                  <a:pt x="83050" y="38780"/>
                </a:lnTo>
                <a:lnTo>
                  <a:pt x="83050" y="38770"/>
                </a:lnTo>
                <a:lnTo>
                  <a:pt x="83040" y="38770"/>
                </a:lnTo>
                <a:lnTo>
                  <a:pt x="83040" y="38760"/>
                </a:lnTo>
                <a:lnTo>
                  <a:pt x="83040" y="38750"/>
                </a:lnTo>
                <a:lnTo>
                  <a:pt x="83030" y="38750"/>
                </a:lnTo>
                <a:lnTo>
                  <a:pt x="83030" y="38740"/>
                </a:lnTo>
                <a:lnTo>
                  <a:pt x="83020" y="38740"/>
                </a:lnTo>
                <a:lnTo>
                  <a:pt x="83020" y="38730"/>
                </a:lnTo>
                <a:lnTo>
                  <a:pt x="83010" y="38730"/>
                </a:lnTo>
                <a:lnTo>
                  <a:pt x="82980" y="38730"/>
                </a:lnTo>
                <a:lnTo>
                  <a:pt x="82980" y="38740"/>
                </a:lnTo>
                <a:lnTo>
                  <a:pt x="82980" y="38750"/>
                </a:lnTo>
                <a:lnTo>
                  <a:pt x="82970" y="38750"/>
                </a:lnTo>
                <a:lnTo>
                  <a:pt x="82970" y="38740"/>
                </a:lnTo>
                <a:lnTo>
                  <a:pt x="82960" y="38740"/>
                </a:lnTo>
                <a:lnTo>
                  <a:pt x="82960" y="38730"/>
                </a:lnTo>
                <a:lnTo>
                  <a:pt x="82960" y="38720"/>
                </a:lnTo>
                <a:lnTo>
                  <a:pt x="82950" y="38720"/>
                </a:lnTo>
                <a:lnTo>
                  <a:pt x="82950" y="38710"/>
                </a:lnTo>
                <a:lnTo>
                  <a:pt x="82940" y="38710"/>
                </a:lnTo>
                <a:lnTo>
                  <a:pt x="82940" y="38700"/>
                </a:lnTo>
                <a:lnTo>
                  <a:pt x="82930" y="38700"/>
                </a:lnTo>
                <a:lnTo>
                  <a:pt x="82920" y="38700"/>
                </a:lnTo>
                <a:lnTo>
                  <a:pt x="82920" y="38690"/>
                </a:lnTo>
                <a:lnTo>
                  <a:pt x="82910" y="38690"/>
                </a:lnTo>
                <a:lnTo>
                  <a:pt x="82910" y="38680"/>
                </a:lnTo>
                <a:lnTo>
                  <a:pt x="82900" y="38680"/>
                </a:lnTo>
                <a:lnTo>
                  <a:pt x="82900" y="38670"/>
                </a:lnTo>
                <a:lnTo>
                  <a:pt x="82890" y="38670"/>
                </a:lnTo>
                <a:lnTo>
                  <a:pt x="82880" y="38670"/>
                </a:lnTo>
                <a:lnTo>
                  <a:pt x="82880" y="38680"/>
                </a:lnTo>
                <a:lnTo>
                  <a:pt x="82870" y="38680"/>
                </a:lnTo>
                <a:lnTo>
                  <a:pt x="82870" y="38690"/>
                </a:lnTo>
                <a:lnTo>
                  <a:pt x="82860" y="38690"/>
                </a:lnTo>
                <a:lnTo>
                  <a:pt x="82850" y="38690"/>
                </a:lnTo>
                <a:lnTo>
                  <a:pt x="82850" y="38680"/>
                </a:lnTo>
                <a:lnTo>
                  <a:pt x="82850" y="38670"/>
                </a:lnTo>
                <a:lnTo>
                  <a:pt x="82860" y="38670"/>
                </a:lnTo>
                <a:lnTo>
                  <a:pt x="82860" y="38660"/>
                </a:lnTo>
                <a:lnTo>
                  <a:pt x="82850" y="38660"/>
                </a:lnTo>
                <a:lnTo>
                  <a:pt x="82850" y="38650"/>
                </a:lnTo>
                <a:lnTo>
                  <a:pt x="82850" y="38640"/>
                </a:lnTo>
                <a:lnTo>
                  <a:pt x="82840" y="38640"/>
                </a:lnTo>
                <a:lnTo>
                  <a:pt x="82840" y="38630"/>
                </a:lnTo>
                <a:lnTo>
                  <a:pt x="82830" y="38630"/>
                </a:lnTo>
                <a:lnTo>
                  <a:pt x="82830" y="38620"/>
                </a:lnTo>
                <a:lnTo>
                  <a:pt x="82820" y="38620"/>
                </a:lnTo>
                <a:lnTo>
                  <a:pt x="82820" y="38600"/>
                </a:lnTo>
                <a:lnTo>
                  <a:pt x="82820" y="38590"/>
                </a:lnTo>
                <a:lnTo>
                  <a:pt x="82810" y="38590"/>
                </a:lnTo>
                <a:lnTo>
                  <a:pt x="82810" y="38580"/>
                </a:lnTo>
                <a:lnTo>
                  <a:pt x="82800" y="38580"/>
                </a:lnTo>
                <a:lnTo>
                  <a:pt x="82800" y="38570"/>
                </a:lnTo>
                <a:lnTo>
                  <a:pt x="82790" y="38570"/>
                </a:lnTo>
                <a:lnTo>
                  <a:pt x="82790" y="38560"/>
                </a:lnTo>
                <a:lnTo>
                  <a:pt x="82780" y="38560"/>
                </a:lnTo>
                <a:lnTo>
                  <a:pt x="82780" y="38550"/>
                </a:lnTo>
                <a:lnTo>
                  <a:pt x="82760" y="38550"/>
                </a:lnTo>
                <a:lnTo>
                  <a:pt x="82760" y="38540"/>
                </a:lnTo>
                <a:lnTo>
                  <a:pt x="82750" y="38540"/>
                </a:lnTo>
                <a:lnTo>
                  <a:pt x="82750" y="38550"/>
                </a:lnTo>
                <a:lnTo>
                  <a:pt x="82740" y="38550"/>
                </a:lnTo>
                <a:lnTo>
                  <a:pt x="82740" y="38530"/>
                </a:lnTo>
                <a:lnTo>
                  <a:pt x="82730" y="38530"/>
                </a:lnTo>
                <a:lnTo>
                  <a:pt x="82730" y="38540"/>
                </a:lnTo>
                <a:lnTo>
                  <a:pt x="82730" y="38530"/>
                </a:lnTo>
                <a:lnTo>
                  <a:pt x="82730" y="38540"/>
                </a:lnTo>
                <a:lnTo>
                  <a:pt x="82730" y="38560"/>
                </a:lnTo>
                <a:lnTo>
                  <a:pt x="82720" y="38560"/>
                </a:lnTo>
                <a:lnTo>
                  <a:pt x="82720" y="38570"/>
                </a:lnTo>
                <a:lnTo>
                  <a:pt x="82710" y="38570"/>
                </a:lnTo>
                <a:lnTo>
                  <a:pt x="82700" y="38570"/>
                </a:lnTo>
                <a:lnTo>
                  <a:pt x="82700" y="38580"/>
                </a:lnTo>
                <a:lnTo>
                  <a:pt x="82700" y="38570"/>
                </a:lnTo>
                <a:lnTo>
                  <a:pt x="82700" y="38560"/>
                </a:lnTo>
                <a:lnTo>
                  <a:pt x="82700" y="38550"/>
                </a:lnTo>
                <a:lnTo>
                  <a:pt x="82710" y="38550"/>
                </a:lnTo>
                <a:lnTo>
                  <a:pt x="82710" y="38540"/>
                </a:lnTo>
                <a:lnTo>
                  <a:pt x="82720" y="38540"/>
                </a:lnTo>
                <a:lnTo>
                  <a:pt x="82720" y="38530"/>
                </a:lnTo>
                <a:lnTo>
                  <a:pt x="82720" y="38540"/>
                </a:lnTo>
                <a:lnTo>
                  <a:pt x="82720" y="38530"/>
                </a:lnTo>
                <a:lnTo>
                  <a:pt x="82730" y="38530"/>
                </a:lnTo>
                <a:lnTo>
                  <a:pt x="82720" y="38530"/>
                </a:lnTo>
                <a:lnTo>
                  <a:pt x="82720" y="38520"/>
                </a:lnTo>
                <a:lnTo>
                  <a:pt x="82710" y="38520"/>
                </a:lnTo>
                <a:lnTo>
                  <a:pt x="82710" y="38530"/>
                </a:lnTo>
                <a:lnTo>
                  <a:pt x="82700" y="38530"/>
                </a:lnTo>
                <a:lnTo>
                  <a:pt x="82700" y="38540"/>
                </a:lnTo>
                <a:lnTo>
                  <a:pt x="82700" y="38530"/>
                </a:lnTo>
                <a:lnTo>
                  <a:pt x="82700" y="38540"/>
                </a:lnTo>
                <a:lnTo>
                  <a:pt x="82690" y="38540"/>
                </a:lnTo>
                <a:lnTo>
                  <a:pt x="82680" y="38540"/>
                </a:lnTo>
                <a:lnTo>
                  <a:pt x="82670" y="38540"/>
                </a:lnTo>
                <a:lnTo>
                  <a:pt x="82670" y="38530"/>
                </a:lnTo>
                <a:lnTo>
                  <a:pt x="82680" y="38530"/>
                </a:lnTo>
                <a:lnTo>
                  <a:pt x="82680" y="38500"/>
                </a:lnTo>
                <a:lnTo>
                  <a:pt x="82680" y="38490"/>
                </a:lnTo>
                <a:lnTo>
                  <a:pt x="82680" y="38480"/>
                </a:lnTo>
                <a:lnTo>
                  <a:pt x="82690" y="38480"/>
                </a:lnTo>
                <a:lnTo>
                  <a:pt x="82690" y="38470"/>
                </a:lnTo>
                <a:lnTo>
                  <a:pt x="82700" y="38470"/>
                </a:lnTo>
                <a:lnTo>
                  <a:pt x="82710" y="38470"/>
                </a:lnTo>
                <a:lnTo>
                  <a:pt x="82710" y="38450"/>
                </a:lnTo>
                <a:lnTo>
                  <a:pt x="82710" y="38440"/>
                </a:lnTo>
                <a:lnTo>
                  <a:pt x="82710" y="38430"/>
                </a:lnTo>
                <a:lnTo>
                  <a:pt x="82710" y="38440"/>
                </a:lnTo>
                <a:lnTo>
                  <a:pt x="82700" y="38440"/>
                </a:lnTo>
                <a:lnTo>
                  <a:pt x="82700" y="38430"/>
                </a:lnTo>
                <a:lnTo>
                  <a:pt x="82690" y="38430"/>
                </a:lnTo>
                <a:lnTo>
                  <a:pt x="82690" y="38420"/>
                </a:lnTo>
                <a:lnTo>
                  <a:pt x="82700" y="38420"/>
                </a:lnTo>
                <a:lnTo>
                  <a:pt x="82700" y="38400"/>
                </a:lnTo>
                <a:lnTo>
                  <a:pt x="82700" y="38390"/>
                </a:lnTo>
                <a:lnTo>
                  <a:pt x="82700" y="38380"/>
                </a:lnTo>
                <a:lnTo>
                  <a:pt x="82690" y="38380"/>
                </a:lnTo>
                <a:lnTo>
                  <a:pt x="82680" y="38380"/>
                </a:lnTo>
                <a:lnTo>
                  <a:pt x="82680" y="38370"/>
                </a:lnTo>
                <a:lnTo>
                  <a:pt x="82670" y="38370"/>
                </a:lnTo>
                <a:lnTo>
                  <a:pt x="82670" y="38340"/>
                </a:lnTo>
                <a:lnTo>
                  <a:pt x="82670" y="38310"/>
                </a:lnTo>
                <a:lnTo>
                  <a:pt x="82680" y="38310"/>
                </a:lnTo>
                <a:lnTo>
                  <a:pt x="82680" y="38290"/>
                </a:lnTo>
                <a:lnTo>
                  <a:pt x="82670" y="38290"/>
                </a:lnTo>
                <a:lnTo>
                  <a:pt x="82660" y="38290"/>
                </a:lnTo>
                <a:lnTo>
                  <a:pt x="82660" y="38280"/>
                </a:lnTo>
                <a:lnTo>
                  <a:pt x="82650" y="38280"/>
                </a:lnTo>
                <a:lnTo>
                  <a:pt x="82650" y="38270"/>
                </a:lnTo>
                <a:lnTo>
                  <a:pt x="82640" y="38270"/>
                </a:lnTo>
                <a:lnTo>
                  <a:pt x="82640" y="38260"/>
                </a:lnTo>
                <a:lnTo>
                  <a:pt x="82630" y="38260"/>
                </a:lnTo>
                <a:lnTo>
                  <a:pt x="82620" y="38260"/>
                </a:lnTo>
                <a:lnTo>
                  <a:pt x="82620" y="38250"/>
                </a:lnTo>
                <a:lnTo>
                  <a:pt x="82610" y="38250"/>
                </a:lnTo>
                <a:lnTo>
                  <a:pt x="82610" y="38240"/>
                </a:lnTo>
                <a:lnTo>
                  <a:pt x="82600" y="38240"/>
                </a:lnTo>
                <a:lnTo>
                  <a:pt x="82600" y="38230"/>
                </a:lnTo>
                <a:lnTo>
                  <a:pt x="82590" y="38230"/>
                </a:lnTo>
                <a:lnTo>
                  <a:pt x="82590" y="38220"/>
                </a:lnTo>
                <a:lnTo>
                  <a:pt x="82580" y="38220"/>
                </a:lnTo>
                <a:lnTo>
                  <a:pt x="82570" y="38220"/>
                </a:lnTo>
                <a:lnTo>
                  <a:pt x="82560" y="38220"/>
                </a:lnTo>
                <a:lnTo>
                  <a:pt x="82560" y="38230"/>
                </a:lnTo>
                <a:lnTo>
                  <a:pt x="82550" y="38230"/>
                </a:lnTo>
                <a:lnTo>
                  <a:pt x="82550" y="38220"/>
                </a:lnTo>
                <a:lnTo>
                  <a:pt x="82540" y="38220"/>
                </a:lnTo>
                <a:lnTo>
                  <a:pt x="82540" y="38180"/>
                </a:lnTo>
                <a:lnTo>
                  <a:pt x="82520" y="38180"/>
                </a:lnTo>
                <a:lnTo>
                  <a:pt x="82520" y="38170"/>
                </a:lnTo>
                <a:lnTo>
                  <a:pt x="82510" y="38170"/>
                </a:lnTo>
                <a:lnTo>
                  <a:pt x="82510" y="38160"/>
                </a:lnTo>
                <a:lnTo>
                  <a:pt x="82510" y="38150"/>
                </a:lnTo>
                <a:lnTo>
                  <a:pt x="82500" y="38150"/>
                </a:lnTo>
                <a:lnTo>
                  <a:pt x="82500" y="38140"/>
                </a:lnTo>
                <a:lnTo>
                  <a:pt x="82490" y="38140"/>
                </a:lnTo>
                <a:lnTo>
                  <a:pt x="82420" y="38140"/>
                </a:lnTo>
                <a:lnTo>
                  <a:pt x="82410" y="38140"/>
                </a:lnTo>
                <a:lnTo>
                  <a:pt x="82410" y="38130"/>
                </a:lnTo>
                <a:lnTo>
                  <a:pt x="82400" y="38130"/>
                </a:lnTo>
                <a:lnTo>
                  <a:pt x="82400" y="38120"/>
                </a:lnTo>
                <a:lnTo>
                  <a:pt x="82390" y="38120"/>
                </a:lnTo>
                <a:lnTo>
                  <a:pt x="82390" y="38110"/>
                </a:lnTo>
                <a:lnTo>
                  <a:pt x="82380" y="38110"/>
                </a:lnTo>
                <a:lnTo>
                  <a:pt x="82360" y="38110"/>
                </a:lnTo>
                <a:lnTo>
                  <a:pt x="82360" y="38100"/>
                </a:lnTo>
                <a:lnTo>
                  <a:pt x="82360" y="38080"/>
                </a:lnTo>
                <a:lnTo>
                  <a:pt x="82350" y="38080"/>
                </a:lnTo>
                <a:lnTo>
                  <a:pt x="82360" y="38080"/>
                </a:lnTo>
                <a:lnTo>
                  <a:pt x="82360" y="38060"/>
                </a:lnTo>
                <a:lnTo>
                  <a:pt x="82350" y="38060"/>
                </a:lnTo>
                <a:lnTo>
                  <a:pt x="82350" y="38050"/>
                </a:lnTo>
                <a:lnTo>
                  <a:pt x="82360" y="38050"/>
                </a:lnTo>
                <a:lnTo>
                  <a:pt x="82360" y="38040"/>
                </a:lnTo>
                <a:lnTo>
                  <a:pt x="82340" y="38040"/>
                </a:lnTo>
                <a:lnTo>
                  <a:pt x="82340" y="38030"/>
                </a:lnTo>
                <a:lnTo>
                  <a:pt x="82330" y="38030"/>
                </a:lnTo>
                <a:lnTo>
                  <a:pt x="82300" y="38030"/>
                </a:lnTo>
                <a:lnTo>
                  <a:pt x="82300" y="38010"/>
                </a:lnTo>
                <a:lnTo>
                  <a:pt x="82300" y="38000"/>
                </a:lnTo>
                <a:lnTo>
                  <a:pt x="82300" y="37990"/>
                </a:lnTo>
                <a:lnTo>
                  <a:pt x="82310" y="37990"/>
                </a:lnTo>
                <a:lnTo>
                  <a:pt x="82310" y="37980"/>
                </a:lnTo>
                <a:lnTo>
                  <a:pt x="82300" y="37980"/>
                </a:lnTo>
                <a:lnTo>
                  <a:pt x="82300" y="37970"/>
                </a:lnTo>
                <a:lnTo>
                  <a:pt x="82300" y="37960"/>
                </a:lnTo>
                <a:lnTo>
                  <a:pt x="82300" y="37950"/>
                </a:lnTo>
                <a:lnTo>
                  <a:pt x="82300" y="37940"/>
                </a:lnTo>
                <a:lnTo>
                  <a:pt x="82300" y="37920"/>
                </a:lnTo>
                <a:lnTo>
                  <a:pt x="82300" y="37910"/>
                </a:lnTo>
                <a:lnTo>
                  <a:pt x="82290" y="37910"/>
                </a:lnTo>
                <a:lnTo>
                  <a:pt x="82290" y="37880"/>
                </a:lnTo>
                <a:lnTo>
                  <a:pt x="82290" y="37870"/>
                </a:lnTo>
                <a:lnTo>
                  <a:pt x="82290" y="37840"/>
                </a:lnTo>
                <a:lnTo>
                  <a:pt x="82300" y="37840"/>
                </a:lnTo>
                <a:lnTo>
                  <a:pt x="82290" y="37840"/>
                </a:lnTo>
                <a:lnTo>
                  <a:pt x="82290" y="37830"/>
                </a:lnTo>
                <a:lnTo>
                  <a:pt x="82280" y="37830"/>
                </a:lnTo>
                <a:lnTo>
                  <a:pt x="82280" y="37820"/>
                </a:lnTo>
                <a:lnTo>
                  <a:pt x="82270" y="37820"/>
                </a:lnTo>
                <a:lnTo>
                  <a:pt x="82260" y="37820"/>
                </a:lnTo>
                <a:lnTo>
                  <a:pt x="82260" y="37830"/>
                </a:lnTo>
                <a:lnTo>
                  <a:pt x="82250" y="37830"/>
                </a:lnTo>
                <a:lnTo>
                  <a:pt x="82240" y="37830"/>
                </a:lnTo>
                <a:lnTo>
                  <a:pt x="82220" y="37830"/>
                </a:lnTo>
                <a:lnTo>
                  <a:pt x="82220" y="37820"/>
                </a:lnTo>
                <a:lnTo>
                  <a:pt x="82220" y="37810"/>
                </a:lnTo>
                <a:lnTo>
                  <a:pt x="82230" y="37810"/>
                </a:lnTo>
                <a:lnTo>
                  <a:pt x="82230" y="37800"/>
                </a:lnTo>
                <a:lnTo>
                  <a:pt x="82240" y="37800"/>
                </a:lnTo>
                <a:lnTo>
                  <a:pt x="82240" y="37760"/>
                </a:lnTo>
                <a:lnTo>
                  <a:pt x="82240" y="37750"/>
                </a:lnTo>
                <a:lnTo>
                  <a:pt x="82230" y="37750"/>
                </a:lnTo>
                <a:lnTo>
                  <a:pt x="82230" y="37720"/>
                </a:lnTo>
                <a:lnTo>
                  <a:pt x="82240" y="37720"/>
                </a:lnTo>
                <a:lnTo>
                  <a:pt x="82240" y="37700"/>
                </a:lnTo>
                <a:lnTo>
                  <a:pt x="82230" y="37700"/>
                </a:lnTo>
                <a:lnTo>
                  <a:pt x="82230" y="37680"/>
                </a:lnTo>
                <a:lnTo>
                  <a:pt x="82240" y="37680"/>
                </a:lnTo>
                <a:lnTo>
                  <a:pt x="82240" y="37670"/>
                </a:lnTo>
                <a:lnTo>
                  <a:pt x="82240" y="37660"/>
                </a:lnTo>
                <a:lnTo>
                  <a:pt x="82240" y="37650"/>
                </a:lnTo>
                <a:lnTo>
                  <a:pt x="82240" y="37630"/>
                </a:lnTo>
                <a:lnTo>
                  <a:pt x="82230" y="37630"/>
                </a:lnTo>
                <a:lnTo>
                  <a:pt x="82230" y="37620"/>
                </a:lnTo>
                <a:lnTo>
                  <a:pt x="82230" y="37610"/>
                </a:lnTo>
                <a:lnTo>
                  <a:pt x="82220" y="37610"/>
                </a:lnTo>
                <a:lnTo>
                  <a:pt x="82220" y="37600"/>
                </a:lnTo>
                <a:lnTo>
                  <a:pt x="82220" y="37590"/>
                </a:lnTo>
                <a:lnTo>
                  <a:pt x="82210" y="37590"/>
                </a:lnTo>
                <a:lnTo>
                  <a:pt x="82220" y="37590"/>
                </a:lnTo>
                <a:lnTo>
                  <a:pt x="82220" y="37580"/>
                </a:lnTo>
                <a:lnTo>
                  <a:pt x="82230" y="37580"/>
                </a:lnTo>
                <a:lnTo>
                  <a:pt x="82230" y="37570"/>
                </a:lnTo>
                <a:lnTo>
                  <a:pt x="82240" y="37570"/>
                </a:lnTo>
                <a:lnTo>
                  <a:pt x="82240" y="37560"/>
                </a:lnTo>
                <a:lnTo>
                  <a:pt x="82240" y="37540"/>
                </a:lnTo>
                <a:lnTo>
                  <a:pt x="82230" y="37540"/>
                </a:lnTo>
                <a:lnTo>
                  <a:pt x="82230" y="37530"/>
                </a:lnTo>
                <a:lnTo>
                  <a:pt x="82210" y="37530"/>
                </a:lnTo>
                <a:lnTo>
                  <a:pt x="82220" y="37530"/>
                </a:lnTo>
                <a:lnTo>
                  <a:pt x="82220" y="37520"/>
                </a:lnTo>
                <a:lnTo>
                  <a:pt x="82230" y="37520"/>
                </a:lnTo>
                <a:lnTo>
                  <a:pt x="82230" y="37510"/>
                </a:lnTo>
                <a:lnTo>
                  <a:pt x="82240" y="37510"/>
                </a:lnTo>
                <a:lnTo>
                  <a:pt x="82240" y="37500"/>
                </a:lnTo>
                <a:lnTo>
                  <a:pt x="82240" y="37490"/>
                </a:lnTo>
                <a:lnTo>
                  <a:pt x="82250" y="37490"/>
                </a:lnTo>
                <a:lnTo>
                  <a:pt x="82250" y="37480"/>
                </a:lnTo>
                <a:lnTo>
                  <a:pt x="82260" y="37480"/>
                </a:lnTo>
                <a:lnTo>
                  <a:pt x="82260" y="37470"/>
                </a:lnTo>
                <a:lnTo>
                  <a:pt x="82260" y="37460"/>
                </a:lnTo>
                <a:lnTo>
                  <a:pt x="82270" y="37460"/>
                </a:lnTo>
                <a:lnTo>
                  <a:pt x="82270" y="37450"/>
                </a:lnTo>
                <a:lnTo>
                  <a:pt x="82270" y="37440"/>
                </a:lnTo>
                <a:lnTo>
                  <a:pt x="82270" y="37430"/>
                </a:lnTo>
                <a:lnTo>
                  <a:pt x="82280" y="37430"/>
                </a:lnTo>
                <a:lnTo>
                  <a:pt x="82280" y="37410"/>
                </a:lnTo>
                <a:lnTo>
                  <a:pt x="82270" y="37410"/>
                </a:lnTo>
                <a:lnTo>
                  <a:pt x="82260" y="37410"/>
                </a:lnTo>
                <a:lnTo>
                  <a:pt x="82260" y="37400"/>
                </a:lnTo>
                <a:lnTo>
                  <a:pt x="82270" y="37400"/>
                </a:lnTo>
                <a:lnTo>
                  <a:pt x="82270" y="37390"/>
                </a:lnTo>
                <a:lnTo>
                  <a:pt x="82260" y="37390"/>
                </a:lnTo>
                <a:lnTo>
                  <a:pt x="82260" y="37400"/>
                </a:lnTo>
                <a:lnTo>
                  <a:pt x="82250" y="37400"/>
                </a:lnTo>
                <a:lnTo>
                  <a:pt x="82250" y="37390"/>
                </a:lnTo>
                <a:lnTo>
                  <a:pt x="82260" y="37390"/>
                </a:lnTo>
                <a:lnTo>
                  <a:pt x="82260" y="37380"/>
                </a:lnTo>
                <a:lnTo>
                  <a:pt x="82270" y="37380"/>
                </a:lnTo>
                <a:lnTo>
                  <a:pt x="82280" y="37380"/>
                </a:lnTo>
                <a:lnTo>
                  <a:pt x="82280" y="37390"/>
                </a:lnTo>
                <a:lnTo>
                  <a:pt x="82300" y="37390"/>
                </a:lnTo>
                <a:lnTo>
                  <a:pt x="82310" y="37390"/>
                </a:lnTo>
                <a:lnTo>
                  <a:pt x="82310" y="37380"/>
                </a:lnTo>
                <a:lnTo>
                  <a:pt x="82320" y="37380"/>
                </a:lnTo>
                <a:lnTo>
                  <a:pt x="82320" y="37360"/>
                </a:lnTo>
                <a:lnTo>
                  <a:pt x="82320" y="37340"/>
                </a:lnTo>
                <a:lnTo>
                  <a:pt x="82310" y="37340"/>
                </a:lnTo>
                <a:lnTo>
                  <a:pt x="82310" y="37330"/>
                </a:lnTo>
                <a:lnTo>
                  <a:pt x="82300" y="37330"/>
                </a:lnTo>
                <a:lnTo>
                  <a:pt x="82300" y="37320"/>
                </a:lnTo>
                <a:lnTo>
                  <a:pt x="82310" y="37320"/>
                </a:lnTo>
                <a:lnTo>
                  <a:pt x="82310" y="37310"/>
                </a:lnTo>
                <a:lnTo>
                  <a:pt x="82320" y="37310"/>
                </a:lnTo>
                <a:lnTo>
                  <a:pt x="82320" y="37290"/>
                </a:lnTo>
                <a:lnTo>
                  <a:pt x="82310" y="37290"/>
                </a:lnTo>
                <a:lnTo>
                  <a:pt x="82310" y="37280"/>
                </a:lnTo>
                <a:lnTo>
                  <a:pt x="82320" y="37280"/>
                </a:lnTo>
                <a:lnTo>
                  <a:pt x="82320" y="37270"/>
                </a:lnTo>
                <a:lnTo>
                  <a:pt x="82310" y="37270"/>
                </a:lnTo>
                <a:lnTo>
                  <a:pt x="82300" y="37270"/>
                </a:lnTo>
                <a:lnTo>
                  <a:pt x="82290" y="37270"/>
                </a:lnTo>
                <a:lnTo>
                  <a:pt x="82290" y="37280"/>
                </a:lnTo>
                <a:lnTo>
                  <a:pt x="82280" y="37280"/>
                </a:lnTo>
                <a:lnTo>
                  <a:pt x="82280" y="37290"/>
                </a:lnTo>
                <a:lnTo>
                  <a:pt x="82270" y="37290"/>
                </a:lnTo>
                <a:lnTo>
                  <a:pt x="82270" y="37280"/>
                </a:lnTo>
                <a:lnTo>
                  <a:pt x="82270" y="37270"/>
                </a:lnTo>
                <a:lnTo>
                  <a:pt x="82260" y="37270"/>
                </a:lnTo>
                <a:lnTo>
                  <a:pt x="82260" y="37260"/>
                </a:lnTo>
                <a:lnTo>
                  <a:pt x="82250" y="37260"/>
                </a:lnTo>
                <a:lnTo>
                  <a:pt x="82250" y="37240"/>
                </a:lnTo>
                <a:lnTo>
                  <a:pt x="82260" y="37240"/>
                </a:lnTo>
                <a:lnTo>
                  <a:pt x="82260" y="37230"/>
                </a:lnTo>
                <a:lnTo>
                  <a:pt x="82270" y="37230"/>
                </a:lnTo>
                <a:lnTo>
                  <a:pt x="82270" y="37210"/>
                </a:lnTo>
                <a:lnTo>
                  <a:pt x="82260" y="37210"/>
                </a:lnTo>
                <a:lnTo>
                  <a:pt x="82260" y="37200"/>
                </a:lnTo>
                <a:lnTo>
                  <a:pt x="82250" y="37200"/>
                </a:lnTo>
                <a:lnTo>
                  <a:pt x="82240" y="37200"/>
                </a:lnTo>
                <a:lnTo>
                  <a:pt x="82240" y="37190"/>
                </a:lnTo>
                <a:lnTo>
                  <a:pt x="82230" y="37190"/>
                </a:lnTo>
                <a:lnTo>
                  <a:pt x="82220" y="37190"/>
                </a:lnTo>
                <a:lnTo>
                  <a:pt x="82220" y="37180"/>
                </a:lnTo>
                <a:lnTo>
                  <a:pt x="82210" y="37180"/>
                </a:lnTo>
                <a:lnTo>
                  <a:pt x="82210" y="37190"/>
                </a:lnTo>
                <a:lnTo>
                  <a:pt x="82200" y="37190"/>
                </a:lnTo>
                <a:lnTo>
                  <a:pt x="82190" y="37190"/>
                </a:lnTo>
                <a:lnTo>
                  <a:pt x="82190" y="37200"/>
                </a:lnTo>
                <a:lnTo>
                  <a:pt x="82180" y="37200"/>
                </a:lnTo>
                <a:lnTo>
                  <a:pt x="82170" y="37200"/>
                </a:lnTo>
                <a:lnTo>
                  <a:pt x="82170" y="37210"/>
                </a:lnTo>
                <a:lnTo>
                  <a:pt x="82160" y="37210"/>
                </a:lnTo>
                <a:lnTo>
                  <a:pt x="82150" y="37210"/>
                </a:lnTo>
                <a:lnTo>
                  <a:pt x="82150" y="37220"/>
                </a:lnTo>
                <a:lnTo>
                  <a:pt x="82140" y="37220"/>
                </a:lnTo>
                <a:lnTo>
                  <a:pt x="82140" y="37210"/>
                </a:lnTo>
                <a:lnTo>
                  <a:pt x="82130" y="37210"/>
                </a:lnTo>
                <a:lnTo>
                  <a:pt x="82130" y="37200"/>
                </a:lnTo>
                <a:lnTo>
                  <a:pt x="82120" y="37200"/>
                </a:lnTo>
                <a:lnTo>
                  <a:pt x="82120" y="37190"/>
                </a:lnTo>
                <a:lnTo>
                  <a:pt x="82110" y="37190"/>
                </a:lnTo>
                <a:lnTo>
                  <a:pt x="82110" y="37200"/>
                </a:lnTo>
                <a:lnTo>
                  <a:pt x="82100" y="37200"/>
                </a:lnTo>
                <a:lnTo>
                  <a:pt x="82080" y="37200"/>
                </a:lnTo>
                <a:lnTo>
                  <a:pt x="82070" y="37200"/>
                </a:lnTo>
                <a:lnTo>
                  <a:pt x="82070" y="37210"/>
                </a:lnTo>
                <a:lnTo>
                  <a:pt x="82070" y="37230"/>
                </a:lnTo>
                <a:lnTo>
                  <a:pt x="82080" y="37230"/>
                </a:lnTo>
                <a:lnTo>
                  <a:pt x="82080" y="37240"/>
                </a:lnTo>
                <a:lnTo>
                  <a:pt x="82090" y="37240"/>
                </a:lnTo>
                <a:lnTo>
                  <a:pt x="82110" y="37240"/>
                </a:lnTo>
                <a:lnTo>
                  <a:pt x="82110" y="37260"/>
                </a:lnTo>
                <a:lnTo>
                  <a:pt x="82100" y="37260"/>
                </a:lnTo>
                <a:lnTo>
                  <a:pt x="82100" y="37270"/>
                </a:lnTo>
                <a:lnTo>
                  <a:pt x="82090" y="37270"/>
                </a:lnTo>
                <a:lnTo>
                  <a:pt x="82070" y="37270"/>
                </a:lnTo>
                <a:lnTo>
                  <a:pt x="82060" y="37270"/>
                </a:lnTo>
                <a:lnTo>
                  <a:pt x="82050" y="37270"/>
                </a:lnTo>
                <a:lnTo>
                  <a:pt x="82050" y="37280"/>
                </a:lnTo>
                <a:lnTo>
                  <a:pt x="82040" y="37280"/>
                </a:lnTo>
                <a:lnTo>
                  <a:pt x="82040" y="37270"/>
                </a:lnTo>
                <a:lnTo>
                  <a:pt x="82040" y="37280"/>
                </a:lnTo>
                <a:lnTo>
                  <a:pt x="82030" y="37280"/>
                </a:lnTo>
                <a:lnTo>
                  <a:pt x="82030" y="37290"/>
                </a:lnTo>
                <a:lnTo>
                  <a:pt x="82030" y="37280"/>
                </a:lnTo>
                <a:lnTo>
                  <a:pt x="82020" y="37280"/>
                </a:lnTo>
                <a:lnTo>
                  <a:pt x="82020" y="37270"/>
                </a:lnTo>
                <a:lnTo>
                  <a:pt x="82030" y="37270"/>
                </a:lnTo>
                <a:lnTo>
                  <a:pt x="82030" y="37260"/>
                </a:lnTo>
                <a:lnTo>
                  <a:pt x="82030" y="37250"/>
                </a:lnTo>
                <a:lnTo>
                  <a:pt x="82040" y="37250"/>
                </a:lnTo>
                <a:lnTo>
                  <a:pt x="82040" y="37240"/>
                </a:lnTo>
                <a:lnTo>
                  <a:pt x="82030" y="37240"/>
                </a:lnTo>
                <a:lnTo>
                  <a:pt x="82030" y="37230"/>
                </a:lnTo>
                <a:lnTo>
                  <a:pt x="82020" y="37230"/>
                </a:lnTo>
                <a:lnTo>
                  <a:pt x="82010" y="37230"/>
                </a:lnTo>
                <a:lnTo>
                  <a:pt x="82000" y="37230"/>
                </a:lnTo>
                <a:lnTo>
                  <a:pt x="81990" y="37230"/>
                </a:lnTo>
                <a:lnTo>
                  <a:pt x="81980" y="37230"/>
                </a:lnTo>
                <a:lnTo>
                  <a:pt x="81970" y="37230"/>
                </a:lnTo>
                <a:lnTo>
                  <a:pt x="81970" y="37160"/>
                </a:lnTo>
                <a:lnTo>
                  <a:pt x="81970" y="37150"/>
                </a:lnTo>
                <a:lnTo>
                  <a:pt x="81970" y="37140"/>
                </a:lnTo>
                <a:lnTo>
                  <a:pt x="81960" y="37140"/>
                </a:lnTo>
                <a:lnTo>
                  <a:pt x="81960" y="37130"/>
                </a:lnTo>
                <a:lnTo>
                  <a:pt x="81950" y="37130"/>
                </a:lnTo>
                <a:lnTo>
                  <a:pt x="81950" y="37120"/>
                </a:lnTo>
                <a:lnTo>
                  <a:pt x="81940" y="37120"/>
                </a:lnTo>
                <a:lnTo>
                  <a:pt x="81940" y="37110"/>
                </a:lnTo>
                <a:lnTo>
                  <a:pt x="81950" y="37110"/>
                </a:lnTo>
                <a:lnTo>
                  <a:pt x="81950" y="37100"/>
                </a:lnTo>
                <a:lnTo>
                  <a:pt x="81960" y="37100"/>
                </a:lnTo>
                <a:lnTo>
                  <a:pt x="81970" y="37100"/>
                </a:lnTo>
                <a:lnTo>
                  <a:pt x="81970" y="37090"/>
                </a:lnTo>
                <a:lnTo>
                  <a:pt x="81960" y="37090"/>
                </a:lnTo>
                <a:lnTo>
                  <a:pt x="81960" y="37080"/>
                </a:lnTo>
                <a:lnTo>
                  <a:pt x="81950" y="37080"/>
                </a:lnTo>
                <a:lnTo>
                  <a:pt x="81950" y="37090"/>
                </a:lnTo>
                <a:lnTo>
                  <a:pt x="81940" y="37090"/>
                </a:lnTo>
                <a:lnTo>
                  <a:pt x="81940" y="37080"/>
                </a:lnTo>
                <a:lnTo>
                  <a:pt x="81930" y="37080"/>
                </a:lnTo>
                <a:lnTo>
                  <a:pt x="81930" y="37070"/>
                </a:lnTo>
                <a:lnTo>
                  <a:pt x="81940" y="37070"/>
                </a:lnTo>
                <a:lnTo>
                  <a:pt x="81940" y="37060"/>
                </a:lnTo>
                <a:lnTo>
                  <a:pt x="81940" y="37040"/>
                </a:lnTo>
                <a:lnTo>
                  <a:pt x="81950" y="37040"/>
                </a:lnTo>
                <a:lnTo>
                  <a:pt x="81950" y="37030"/>
                </a:lnTo>
                <a:lnTo>
                  <a:pt x="81960" y="37030"/>
                </a:lnTo>
                <a:lnTo>
                  <a:pt x="81960" y="37020"/>
                </a:lnTo>
                <a:lnTo>
                  <a:pt x="81970" y="37020"/>
                </a:lnTo>
                <a:lnTo>
                  <a:pt x="81970" y="37030"/>
                </a:lnTo>
                <a:lnTo>
                  <a:pt x="81980" y="37030"/>
                </a:lnTo>
                <a:lnTo>
                  <a:pt x="81980" y="37020"/>
                </a:lnTo>
                <a:lnTo>
                  <a:pt x="81980" y="37010"/>
                </a:lnTo>
                <a:lnTo>
                  <a:pt x="81990" y="37010"/>
                </a:lnTo>
                <a:lnTo>
                  <a:pt x="81990" y="36990"/>
                </a:lnTo>
                <a:lnTo>
                  <a:pt x="81980" y="36990"/>
                </a:lnTo>
                <a:lnTo>
                  <a:pt x="81980" y="36980"/>
                </a:lnTo>
                <a:lnTo>
                  <a:pt x="81990" y="36980"/>
                </a:lnTo>
                <a:lnTo>
                  <a:pt x="81990" y="36960"/>
                </a:lnTo>
                <a:lnTo>
                  <a:pt x="82000" y="36960"/>
                </a:lnTo>
                <a:lnTo>
                  <a:pt x="82010" y="36960"/>
                </a:lnTo>
                <a:lnTo>
                  <a:pt x="82010" y="36970"/>
                </a:lnTo>
                <a:lnTo>
                  <a:pt x="82030" y="36970"/>
                </a:lnTo>
                <a:lnTo>
                  <a:pt x="82030" y="36960"/>
                </a:lnTo>
                <a:lnTo>
                  <a:pt x="82030" y="36930"/>
                </a:lnTo>
                <a:lnTo>
                  <a:pt x="82040" y="36930"/>
                </a:lnTo>
                <a:lnTo>
                  <a:pt x="82030" y="36930"/>
                </a:lnTo>
                <a:lnTo>
                  <a:pt x="82030" y="36890"/>
                </a:lnTo>
                <a:lnTo>
                  <a:pt x="82030" y="36880"/>
                </a:lnTo>
                <a:lnTo>
                  <a:pt x="82030" y="36860"/>
                </a:lnTo>
                <a:lnTo>
                  <a:pt x="82020" y="36860"/>
                </a:lnTo>
                <a:lnTo>
                  <a:pt x="82020" y="36850"/>
                </a:lnTo>
                <a:lnTo>
                  <a:pt x="82010" y="36850"/>
                </a:lnTo>
                <a:lnTo>
                  <a:pt x="82010" y="36840"/>
                </a:lnTo>
                <a:lnTo>
                  <a:pt x="82000" y="36840"/>
                </a:lnTo>
                <a:lnTo>
                  <a:pt x="81990" y="36840"/>
                </a:lnTo>
                <a:lnTo>
                  <a:pt x="81980" y="36840"/>
                </a:lnTo>
                <a:lnTo>
                  <a:pt x="81980" y="36850"/>
                </a:lnTo>
                <a:lnTo>
                  <a:pt x="81970" y="36850"/>
                </a:lnTo>
                <a:lnTo>
                  <a:pt x="81970" y="36860"/>
                </a:lnTo>
                <a:lnTo>
                  <a:pt x="81970" y="36850"/>
                </a:lnTo>
                <a:lnTo>
                  <a:pt x="81960" y="36850"/>
                </a:lnTo>
                <a:lnTo>
                  <a:pt x="81960" y="36840"/>
                </a:lnTo>
                <a:lnTo>
                  <a:pt x="81950" y="36840"/>
                </a:lnTo>
                <a:lnTo>
                  <a:pt x="81950" y="36830"/>
                </a:lnTo>
                <a:lnTo>
                  <a:pt x="81950" y="36820"/>
                </a:lnTo>
                <a:lnTo>
                  <a:pt x="81940" y="36820"/>
                </a:lnTo>
                <a:lnTo>
                  <a:pt x="81940" y="36810"/>
                </a:lnTo>
                <a:lnTo>
                  <a:pt x="81950" y="36810"/>
                </a:lnTo>
                <a:lnTo>
                  <a:pt x="81950" y="36800"/>
                </a:lnTo>
                <a:lnTo>
                  <a:pt x="81960" y="36800"/>
                </a:lnTo>
                <a:lnTo>
                  <a:pt x="81960" y="36790"/>
                </a:lnTo>
                <a:lnTo>
                  <a:pt x="81950" y="36790"/>
                </a:lnTo>
                <a:lnTo>
                  <a:pt x="81950" y="36780"/>
                </a:lnTo>
                <a:lnTo>
                  <a:pt x="81960" y="36780"/>
                </a:lnTo>
                <a:lnTo>
                  <a:pt x="81960" y="36770"/>
                </a:lnTo>
                <a:lnTo>
                  <a:pt x="81970" y="36770"/>
                </a:lnTo>
                <a:lnTo>
                  <a:pt x="81970" y="36750"/>
                </a:lnTo>
                <a:lnTo>
                  <a:pt x="81970" y="36740"/>
                </a:lnTo>
                <a:lnTo>
                  <a:pt x="81970" y="36720"/>
                </a:lnTo>
                <a:lnTo>
                  <a:pt x="81980" y="36720"/>
                </a:lnTo>
                <a:lnTo>
                  <a:pt x="81980" y="36710"/>
                </a:lnTo>
                <a:lnTo>
                  <a:pt x="81980" y="36690"/>
                </a:lnTo>
                <a:lnTo>
                  <a:pt x="81970" y="36690"/>
                </a:lnTo>
                <a:lnTo>
                  <a:pt x="81970" y="36680"/>
                </a:lnTo>
                <a:lnTo>
                  <a:pt x="81970" y="36670"/>
                </a:lnTo>
                <a:lnTo>
                  <a:pt x="81960" y="36670"/>
                </a:lnTo>
                <a:lnTo>
                  <a:pt x="81960" y="36660"/>
                </a:lnTo>
                <a:lnTo>
                  <a:pt x="81950" y="36660"/>
                </a:lnTo>
                <a:lnTo>
                  <a:pt x="81950" y="36650"/>
                </a:lnTo>
                <a:lnTo>
                  <a:pt x="81940" y="36650"/>
                </a:lnTo>
                <a:lnTo>
                  <a:pt x="81930" y="36650"/>
                </a:lnTo>
                <a:lnTo>
                  <a:pt x="81930" y="36640"/>
                </a:lnTo>
                <a:lnTo>
                  <a:pt x="81920" y="36640"/>
                </a:lnTo>
                <a:lnTo>
                  <a:pt x="81910" y="36640"/>
                </a:lnTo>
                <a:lnTo>
                  <a:pt x="81910" y="36630"/>
                </a:lnTo>
                <a:lnTo>
                  <a:pt x="81890" y="36630"/>
                </a:lnTo>
                <a:lnTo>
                  <a:pt x="81880" y="36630"/>
                </a:lnTo>
                <a:lnTo>
                  <a:pt x="81880" y="36620"/>
                </a:lnTo>
                <a:lnTo>
                  <a:pt x="81860" y="36620"/>
                </a:lnTo>
                <a:lnTo>
                  <a:pt x="81860" y="36630"/>
                </a:lnTo>
                <a:lnTo>
                  <a:pt x="81850" y="36630"/>
                </a:lnTo>
                <a:lnTo>
                  <a:pt x="81840" y="36630"/>
                </a:lnTo>
                <a:lnTo>
                  <a:pt x="81840" y="36640"/>
                </a:lnTo>
                <a:lnTo>
                  <a:pt x="81830" y="36640"/>
                </a:lnTo>
                <a:lnTo>
                  <a:pt x="81820" y="36640"/>
                </a:lnTo>
                <a:lnTo>
                  <a:pt x="81820" y="36650"/>
                </a:lnTo>
                <a:lnTo>
                  <a:pt x="81810" y="36650"/>
                </a:lnTo>
                <a:lnTo>
                  <a:pt x="81800" y="36650"/>
                </a:lnTo>
                <a:lnTo>
                  <a:pt x="81800" y="36660"/>
                </a:lnTo>
                <a:lnTo>
                  <a:pt x="81780" y="36660"/>
                </a:lnTo>
                <a:lnTo>
                  <a:pt x="81780" y="36650"/>
                </a:lnTo>
                <a:lnTo>
                  <a:pt x="81750" y="36650"/>
                </a:lnTo>
                <a:lnTo>
                  <a:pt x="81740" y="36650"/>
                </a:lnTo>
                <a:lnTo>
                  <a:pt x="81740" y="36660"/>
                </a:lnTo>
                <a:lnTo>
                  <a:pt x="81730" y="36660"/>
                </a:lnTo>
                <a:lnTo>
                  <a:pt x="81730" y="36670"/>
                </a:lnTo>
                <a:lnTo>
                  <a:pt x="81720" y="36670"/>
                </a:lnTo>
                <a:lnTo>
                  <a:pt x="81720" y="36680"/>
                </a:lnTo>
                <a:lnTo>
                  <a:pt x="81720" y="36700"/>
                </a:lnTo>
                <a:lnTo>
                  <a:pt x="81730" y="36700"/>
                </a:lnTo>
                <a:lnTo>
                  <a:pt x="81730" y="36730"/>
                </a:lnTo>
                <a:lnTo>
                  <a:pt x="81720" y="36730"/>
                </a:lnTo>
                <a:lnTo>
                  <a:pt x="81730" y="36730"/>
                </a:lnTo>
                <a:lnTo>
                  <a:pt x="81730" y="36740"/>
                </a:lnTo>
                <a:lnTo>
                  <a:pt x="81730" y="36750"/>
                </a:lnTo>
                <a:lnTo>
                  <a:pt x="81720" y="36750"/>
                </a:lnTo>
                <a:lnTo>
                  <a:pt x="81720" y="36760"/>
                </a:lnTo>
                <a:lnTo>
                  <a:pt x="81710" y="36760"/>
                </a:lnTo>
                <a:lnTo>
                  <a:pt x="81710" y="36770"/>
                </a:lnTo>
                <a:lnTo>
                  <a:pt x="81710" y="36780"/>
                </a:lnTo>
                <a:lnTo>
                  <a:pt x="81700" y="36780"/>
                </a:lnTo>
                <a:lnTo>
                  <a:pt x="81690" y="36780"/>
                </a:lnTo>
                <a:lnTo>
                  <a:pt x="81690" y="36790"/>
                </a:lnTo>
                <a:lnTo>
                  <a:pt x="81680" y="36790"/>
                </a:lnTo>
                <a:lnTo>
                  <a:pt x="81680" y="36800"/>
                </a:lnTo>
                <a:lnTo>
                  <a:pt x="81680" y="36810"/>
                </a:lnTo>
                <a:lnTo>
                  <a:pt x="81670" y="36810"/>
                </a:lnTo>
                <a:lnTo>
                  <a:pt x="81670" y="36820"/>
                </a:lnTo>
                <a:lnTo>
                  <a:pt x="81660" y="36820"/>
                </a:lnTo>
                <a:lnTo>
                  <a:pt x="81650" y="36820"/>
                </a:lnTo>
                <a:lnTo>
                  <a:pt x="81650" y="36830"/>
                </a:lnTo>
                <a:lnTo>
                  <a:pt x="81640" y="36830"/>
                </a:lnTo>
                <a:lnTo>
                  <a:pt x="81640" y="36840"/>
                </a:lnTo>
                <a:lnTo>
                  <a:pt x="81630" y="36840"/>
                </a:lnTo>
                <a:lnTo>
                  <a:pt x="81620" y="36840"/>
                </a:lnTo>
                <a:lnTo>
                  <a:pt x="81610" y="36840"/>
                </a:lnTo>
                <a:lnTo>
                  <a:pt x="81610" y="36850"/>
                </a:lnTo>
                <a:lnTo>
                  <a:pt x="81600" y="36850"/>
                </a:lnTo>
                <a:lnTo>
                  <a:pt x="81590" y="36850"/>
                </a:lnTo>
                <a:lnTo>
                  <a:pt x="81580" y="36850"/>
                </a:lnTo>
                <a:lnTo>
                  <a:pt x="81580" y="36840"/>
                </a:lnTo>
                <a:lnTo>
                  <a:pt x="81570" y="36840"/>
                </a:lnTo>
                <a:lnTo>
                  <a:pt x="81570" y="36830"/>
                </a:lnTo>
                <a:lnTo>
                  <a:pt x="81570" y="36820"/>
                </a:lnTo>
                <a:lnTo>
                  <a:pt x="81560" y="36820"/>
                </a:lnTo>
                <a:lnTo>
                  <a:pt x="81550" y="36820"/>
                </a:lnTo>
                <a:lnTo>
                  <a:pt x="81540" y="36820"/>
                </a:lnTo>
                <a:lnTo>
                  <a:pt x="81540" y="36810"/>
                </a:lnTo>
                <a:lnTo>
                  <a:pt x="81540" y="36800"/>
                </a:lnTo>
                <a:lnTo>
                  <a:pt x="81530" y="36800"/>
                </a:lnTo>
                <a:lnTo>
                  <a:pt x="81540" y="36800"/>
                </a:lnTo>
                <a:lnTo>
                  <a:pt x="81540" y="36770"/>
                </a:lnTo>
                <a:lnTo>
                  <a:pt x="81530" y="36770"/>
                </a:lnTo>
                <a:lnTo>
                  <a:pt x="81530" y="36760"/>
                </a:lnTo>
                <a:lnTo>
                  <a:pt x="81520" y="36760"/>
                </a:lnTo>
                <a:lnTo>
                  <a:pt x="81510" y="36760"/>
                </a:lnTo>
                <a:lnTo>
                  <a:pt x="81510" y="36750"/>
                </a:lnTo>
                <a:lnTo>
                  <a:pt x="81500" y="36750"/>
                </a:lnTo>
                <a:lnTo>
                  <a:pt x="81500" y="36740"/>
                </a:lnTo>
                <a:lnTo>
                  <a:pt x="81510" y="36740"/>
                </a:lnTo>
                <a:lnTo>
                  <a:pt x="81510" y="36730"/>
                </a:lnTo>
                <a:lnTo>
                  <a:pt x="81510" y="36710"/>
                </a:lnTo>
                <a:lnTo>
                  <a:pt x="81510" y="36680"/>
                </a:lnTo>
                <a:lnTo>
                  <a:pt x="81490" y="36680"/>
                </a:lnTo>
                <a:lnTo>
                  <a:pt x="81490" y="36670"/>
                </a:lnTo>
                <a:lnTo>
                  <a:pt x="81490" y="36650"/>
                </a:lnTo>
                <a:lnTo>
                  <a:pt x="81500" y="36650"/>
                </a:lnTo>
                <a:lnTo>
                  <a:pt x="81490" y="36650"/>
                </a:lnTo>
                <a:lnTo>
                  <a:pt x="81480" y="36650"/>
                </a:lnTo>
                <a:lnTo>
                  <a:pt x="81460" y="36650"/>
                </a:lnTo>
                <a:lnTo>
                  <a:pt x="81460" y="36630"/>
                </a:lnTo>
                <a:lnTo>
                  <a:pt x="81450" y="36630"/>
                </a:lnTo>
                <a:lnTo>
                  <a:pt x="81450" y="36620"/>
                </a:lnTo>
                <a:lnTo>
                  <a:pt x="81450" y="36600"/>
                </a:lnTo>
                <a:lnTo>
                  <a:pt x="81450" y="36590"/>
                </a:lnTo>
                <a:lnTo>
                  <a:pt x="81460" y="36590"/>
                </a:lnTo>
                <a:lnTo>
                  <a:pt x="81460" y="36580"/>
                </a:lnTo>
                <a:lnTo>
                  <a:pt x="81450" y="36580"/>
                </a:lnTo>
                <a:lnTo>
                  <a:pt x="81450" y="36570"/>
                </a:lnTo>
                <a:lnTo>
                  <a:pt x="81440" y="36570"/>
                </a:lnTo>
                <a:lnTo>
                  <a:pt x="81440" y="36560"/>
                </a:lnTo>
                <a:lnTo>
                  <a:pt x="81430" y="36560"/>
                </a:lnTo>
                <a:lnTo>
                  <a:pt x="81420" y="36560"/>
                </a:lnTo>
                <a:lnTo>
                  <a:pt x="81420" y="36550"/>
                </a:lnTo>
                <a:lnTo>
                  <a:pt x="81410" y="36550"/>
                </a:lnTo>
                <a:lnTo>
                  <a:pt x="81410" y="36540"/>
                </a:lnTo>
                <a:lnTo>
                  <a:pt x="81400" y="36540"/>
                </a:lnTo>
                <a:lnTo>
                  <a:pt x="81400" y="36520"/>
                </a:lnTo>
                <a:lnTo>
                  <a:pt x="81400" y="36510"/>
                </a:lnTo>
                <a:lnTo>
                  <a:pt x="81380" y="36510"/>
                </a:lnTo>
                <a:lnTo>
                  <a:pt x="81380" y="36500"/>
                </a:lnTo>
                <a:lnTo>
                  <a:pt x="81350" y="36500"/>
                </a:lnTo>
                <a:lnTo>
                  <a:pt x="81350" y="36490"/>
                </a:lnTo>
                <a:lnTo>
                  <a:pt x="81340" y="36490"/>
                </a:lnTo>
                <a:lnTo>
                  <a:pt x="81340" y="36480"/>
                </a:lnTo>
                <a:lnTo>
                  <a:pt x="81330" y="36480"/>
                </a:lnTo>
                <a:lnTo>
                  <a:pt x="81330" y="36470"/>
                </a:lnTo>
                <a:lnTo>
                  <a:pt x="81320" y="36470"/>
                </a:lnTo>
                <a:lnTo>
                  <a:pt x="81320" y="36450"/>
                </a:lnTo>
                <a:lnTo>
                  <a:pt x="81320" y="36440"/>
                </a:lnTo>
                <a:lnTo>
                  <a:pt x="81320" y="36430"/>
                </a:lnTo>
                <a:lnTo>
                  <a:pt x="81310" y="36430"/>
                </a:lnTo>
                <a:lnTo>
                  <a:pt x="81310" y="36420"/>
                </a:lnTo>
                <a:lnTo>
                  <a:pt x="81320" y="36420"/>
                </a:lnTo>
                <a:lnTo>
                  <a:pt x="81310" y="36420"/>
                </a:lnTo>
                <a:lnTo>
                  <a:pt x="81310" y="36410"/>
                </a:lnTo>
                <a:lnTo>
                  <a:pt x="81310" y="36420"/>
                </a:lnTo>
                <a:lnTo>
                  <a:pt x="81300" y="36420"/>
                </a:lnTo>
                <a:lnTo>
                  <a:pt x="81300" y="36410"/>
                </a:lnTo>
                <a:lnTo>
                  <a:pt x="81290" y="36410"/>
                </a:lnTo>
                <a:lnTo>
                  <a:pt x="81290" y="36420"/>
                </a:lnTo>
                <a:lnTo>
                  <a:pt x="81290" y="36410"/>
                </a:lnTo>
                <a:lnTo>
                  <a:pt x="81280" y="36410"/>
                </a:lnTo>
                <a:lnTo>
                  <a:pt x="81280" y="36400"/>
                </a:lnTo>
                <a:lnTo>
                  <a:pt x="81270" y="36400"/>
                </a:lnTo>
                <a:lnTo>
                  <a:pt x="81270" y="36390"/>
                </a:lnTo>
                <a:lnTo>
                  <a:pt x="81280" y="36390"/>
                </a:lnTo>
                <a:lnTo>
                  <a:pt x="81270" y="36390"/>
                </a:lnTo>
                <a:lnTo>
                  <a:pt x="81270" y="36380"/>
                </a:lnTo>
                <a:lnTo>
                  <a:pt x="81260" y="36380"/>
                </a:lnTo>
                <a:lnTo>
                  <a:pt x="81260" y="36370"/>
                </a:lnTo>
                <a:lnTo>
                  <a:pt x="81250" y="36370"/>
                </a:lnTo>
                <a:lnTo>
                  <a:pt x="81250" y="36360"/>
                </a:lnTo>
                <a:lnTo>
                  <a:pt x="81250" y="36350"/>
                </a:lnTo>
                <a:lnTo>
                  <a:pt x="81220" y="36350"/>
                </a:lnTo>
                <a:lnTo>
                  <a:pt x="81220" y="36360"/>
                </a:lnTo>
                <a:lnTo>
                  <a:pt x="81210" y="36360"/>
                </a:lnTo>
                <a:lnTo>
                  <a:pt x="81180" y="36360"/>
                </a:lnTo>
                <a:lnTo>
                  <a:pt x="81180" y="36370"/>
                </a:lnTo>
                <a:lnTo>
                  <a:pt x="81170" y="36370"/>
                </a:lnTo>
                <a:lnTo>
                  <a:pt x="81170" y="36380"/>
                </a:lnTo>
                <a:lnTo>
                  <a:pt x="81170" y="36390"/>
                </a:lnTo>
                <a:lnTo>
                  <a:pt x="81160" y="36390"/>
                </a:lnTo>
                <a:lnTo>
                  <a:pt x="81150" y="36390"/>
                </a:lnTo>
                <a:lnTo>
                  <a:pt x="81140" y="36390"/>
                </a:lnTo>
                <a:lnTo>
                  <a:pt x="81140" y="36380"/>
                </a:lnTo>
                <a:lnTo>
                  <a:pt x="81140" y="36370"/>
                </a:lnTo>
                <a:lnTo>
                  <a:pt x="81140" y="36360"/>
                </a:lnTo>
                <a:lnTo>
                  <a:pt x="81140" y="36350"/>
                </a:lnTo>
                <a:lnTo>
                  <a:pt x="81140" y="36340"/>
                </a:lnTo>
                <a:lnTo>
                  <a:pt x="81130" y="36340"/>
                </a:lnTo>
                <a:lnTo>
                  <a:pt x="81130" y="36330"/>
                </a:lnTo>
                <a:lnTo>
                  <a:pt x="81120" y="36330"/>
                </a:lnTo>
                <a:lnTo>
                  <a:pt x="81120" y="36320"/>
                </a:lnTo>
                <a:lnTo>
                  <a:pt x="81110" y="36320"/>
                </a:lnTo>
                <a:lnTo>
                  <a:pt x="81110" y="36310"/>
                </a:lnTo>
                <a:lnTo>
                  <a:pt x="81100" y="36310"/>
                </a:lnTo>
                <a:lnTo>
                  <a:pt x="81100" y="36300"/>
                </a:lnTo>
                <a:lnTo>
                  <a:pt x="81080" y="36300"/>
                </a:lnTo>
                <a:lnTo>
                  <a:pt x="81080" y="36290"/>
                </a:lnTo>
                <a:lnTo>
                  <a:pt x="81070" y="36290"/>
                </a:lnTo>
                <a:lnTo>
                  <a:pt x="81070" y="36300"/>
                </a:lnTo>
                <a:lnTo>
                  <a:pt x="81060" y="36300"/>
                </a:lnTo>
                <a:lnTo>
                  <a:pt x="81050" y="36300"/>
                </a:lnTo>
                <a:lnTo>
                  <a:pt x="81050" y="36310"/>
                </a:lnTo>
                <a:lnTo>
                  <a:pt x="81040" y="36310"/>
                </a:lnTo>
                <a:lnTo>
                  <a:pt x="81040" y="36320"/>
                </a:lnTo>
                <a:lnTo>
                  <a:pt x="81040" y="36330"/>
                </a:lnTo>
                <a:lnTo>
                  <a:pt x="81030" y="36330"/>
                </a:lnTo>
                <a:lnTo>
                  <a:pt x="81020" y="36330"/>
                </a:lnTo>
                <a:lnTo>
                  <a:pt x="81020" y="36320"/>
                </a:lnTo>
                <a:lnTo>
                  <a:pt x="81010" y="36320"/>
                </a:lnTo>
                <a:lnTo>
                  <a:pt x="81000" y="36320"/>
                </a:lnTo>
                <a:lnTo>
                  <a:pt x="81000" y="36310"/>
                </a:lnTo>
                <a:lnTo>
                  <a:pt x="80990" y="36310"/>
                </a:lnTo>
                <a:lnTo>
                  <a:pt x="80990" y="36300"/>
                </a:lnTo>
                <a:lnTo>
                  <a:pt x="80990" y="36290"/>
                </a:lnTo>
                <a:lnTo>
                  <a:pt x="80980" y="36290"/>
                </a:lnTo>
                <a:lnTo>
                  <a:pt x="80980" y="36280"/>
                </a:lnTo>
                <a:lnTo>
                  <a:pt x="80980" y="36270"/>
                </a:lnTo>
                <a:lnTo>
                  <a:pt x="80970" y="36270"/>
                </a:lnTo>
                <a:lnTo>
                  <a:pt x="80970" y="36260"/>
                </a:lnTo>
                <a:lnTo>
                  <a:pt x="80960" y="36260"/>
                </a:lnTo>
                <a:lnTo>
                  <a:pt x="80960" y="36250"/>
                </a:lnTo>
                <a:lnTo>
                  <a:pt x="80960" y="36240"/>
                </a:lnTo>
                <a:lnTo>
                  <a:pt x="80950" y="36240"/>
                </a:lnTo>
                <a:lnTo>
                  <a:pt x="80950" y="36230"/>
                </a:lnTo>
                <a:lnTo>
                  <a:pt x="80940" y="36230"/>
                </a:lnTo>
                <a:lnTo>
                  <a:pt x="80950" y="36230"/>
                </a:lnTo>
                <a:lnTo>
                  <a:pt x="80950" y="36210"/>
                </a:lnTo>
                <a:lnTo>
                  <a:pt x="80940" y="36210"/>
                </a:lnTo>
                <a:lnTo>
                  <a:pt x="80940" y="36200"/>
                </a:lnTo>
                <a:lnTo>
                  <a:pt x="80930" y="36200"/>
                </a:lnTo>
                <a:lnTo>
                  <a:pt x="80930" y="36190"/>
                </a:lnTo>
                <a:lnTo>
                  <a:pt x="80910" y="36190"/>
                </a:lnTo>
                <a:lnTo>
                  <a:pt x="80900" y="36190"/>
                </a:lnTo>
                <a:lnTo>
                  <a:pt x="80900" y="36180"/>
                </a:lnTo>
                <a:lnTo>
                  <a:pt x="80890" y="36180"/>
                </a:lnTo>
                <a:lnTo>
                  <a:pt x="80890" y="36170"/>
                </a:lnTo>
                <a:lnTo>
                  <a:pt x="80880" y="36170"/>
                </a:lnTo>
                <a:lnTo>
                  <a:pt x="80870" y="36170"/>
                </a:lnTo>
                <a:lnTo>
                  <a:pt x="80870" y="36160"/>
                </a:lnTo>
                <a:lnTo>
                  <a:pt x="80860" y="36160"/>
                </a:lnTo>
                <a:lnTo>
                  <a:pt x="80860" y="36150"/>
                </a:lnTo>
                <a:lnTo>
                  <a:pt x="80850" y="36150"/>
                </a:lnTo>
                <a:lnTo>
                  <a:pt x="80850" y="36140"/>
                </a:lnTo>
                <a:lnTo>
                  <a:pt x="80840" y="36140"/>
                </a:lnTo>
                <a:lnTo>
                  <a:pt x="80830" y="36140"/>
                </a:lnTo>
                <a:lnTo>
                  <a:pt x="80830" y="36130"/>
                </a:lnTo>
                <a:lnTo>
                  <a:pt x="80820" y="36130"/>
                </a:lnTo>
                <a:lnTo>
                  <a:pt x="80810" y="36130"/>
                </a:lnTo>
                <a:lnTo>
                  <a:pt x="80800" y="36130"/>
                </a:lnTo>
                <a:lnTo>
                  <a:pt x="80800" y="36120"/>
                </a:lnTo>
                <a:lnTo>
                  <a:pt x="80790" y="36120"/>
                </a:lnTo>
                <a:lnTo>
                  <a:pt x="80790" y="36110"/>
                </a:lnTo>
                <a:lnTo>
                  <a:pt x="80780" y="36110"/>
                </a:lnTo>
                <a:lnTo>
                  <a:pt x="80780" y="36100"/>
                </a:lnTo>
                <a:lnTo>
                  <a:pt x="80770" y="36100"/>
                </a:lnTo>
                <a:lnTo>
                  <a:pt x="80760" y="36100"/>
                </a:lnTo>
                <a:lnTo>
                  <a:pt x="80760" y="36090"/>
                </a:lnTo>
                <a:lnTo>
                  <a:pt x="80750" y="36090"/>
                </a:lnTo>
                <a:lnTo>
                  <a:pt x="80740" y="36090"/>
                </a:lnTo>
                <a:lnTo>
                  <a:pt x="80740" y="36070"/>
                </a:lnTo>
                <a:lnTo>
                  <a:pt x="80750" y="36070"/>
                </a:lnTo>
                <a:lnTo>
                  <a:pt x="80750" y="36060"/>
                </a:lnTo>
                <a:lnTo>
                  <a:pt x="80760" y="36060"/>
                </a:lnTo>
                <a:lnTo>
                  <a:pt x="80770" y="36060"/>
                </a:lnTo>
                <a:lnTo>
                  <a:pt x="80770" y="36050"/>
                </a:lnTo>
                <a:lnTo>
                  <a:pt x="80760" y="36050"/>
                </a:lnTo>
                <a:lnTo>
                  <a:pt x="80760" y="36040"/>
                </a:lnTo>
                <a:lnTo>
                  <a:pt x="80750" y="36040"/>
                </a:lnTo>
                <a:lnTo>
                  <a:pt x="80740" y="36040"/>
                </a:lnTo>
                <a:lnTo>
                  <a:pt x="80730" y="36040"/>
                </a:lnTo>
                <a:lnTo>
                  <a:pt x="80730" y="36030"/>
                </a:lnTo>
                <a:lnTo>
                  <a:pt x="80720" y="36030"/>
                </a:lnTo>
                <a:lnTo>
                  <a:pt x="80720" y="36020"/>
                </a:lnTo>
                <a:lnTo>
                  <a:pt x="80710" y="36020"/>
                </a:lnTo>
                <a:lnTo>
                  <a:pt x="80710" y="36000"/>
                </a:lnTo>
                <a:lnTo>
                  <a:pt x="80720" y="36000"/>
                </a:lnTo>
                <a:lnTo>
                  <a:pt x="80720" y="35990"/>
                </a:lnTo>
                <a:lnTo>
                  <a:pt x="80720" y="35970"/>
                </a:lnTo>
                <a:lnTo>
                  <a:pt x="80730" y="35970"/>
                </a:lnTo>
                <a:lnTo>
                  <a:pt x="80730" y="35940"/>
                </a:lnTo>
                <a:lnTo>
                  <a:pt x="80710" y="35940"/>
                </a:lnTo>
                <a:lnTo>
                  <a:pt x="80710" y="35930"/>
                </a:lnTo>
                <a:lnTo>
                  <a:pt x="80710" y="35920"/>
                </a:lnTo>
                <a:lnTo>
                  <a:pt x="80710" y="35900"/>
                </a:lnTo>
                <a:lnTo>
                  <a:pt x="80700" y="35900"/>
                </a:lnTo>
                <a:lnTo>
                  <a:pt x="80700" y="35890"/>
                </a:lnTo>
                <a:lnTo>
                  <a:pt x="80670" y="35890"/>
                </a:lnTo>
                <a:lnTo>
                  <a:pt x="80670" y="35900"/>
                </a:lnTo>
                <a:lnTo>
                  <a:pt x="80650" y="35900"/>
                </a:lnTo>
                <a:lnTo>
                  <a:pt x="80650" y="35890"/>
                </a:lnTo>
                <a:lnTo>
                  <a:pt x="80640" y="35890"/>
                </a:lnTo>
                <a:lnTo>
                  <a:pt x="80630" y="35890"/>
                </a:lnTo>
                <a:lnTo>
                  <a:pt x="80630" y="35880"/>
                </a:lnTo>
                <a:lnTo>
                  <a:pt x="80630" y="35850"/>
                </a:lnTo>
                <a:lnTo>
                  <a:pt x="80620" y="35850"/>
                </a:lnTo>
                <a:lnTo>
                  <a:pt x="80610" y="35850"/>
                </a:lnTo>
                <a:lnTo>
                  <a:pt x="80610" y="35840"/>
                </a:lnTo>
                <a:lnTo>
                  <a:pt x="80600" y="35840"/>
                </a:lnTo>
                <a:lnTo>
                  <a:pt x="80590" y="35840"/>
                </a:lnTo>
                <a:lnTo>
                  <a:pt x="80590" y="35810"/>
                </a:lnTo>
                <a:lnTo>
                  <a:pt x="80600" y="35810"/>
                </a:lnTo>
                <a:lnTo>
                  <a:pt x="80600" y="35800"/>
                </a:lnTo>
                <a:lnTo>
                  <a:pt x="80600" y="35790"/>
                </a:lnTo>
                <a:lnTo>
                  <a:pt x="80610" y="35790"/>
                </a:lnTo>
                <a:lnTo>
                  <a:pt x="80610" y="35780"/>
                </a:lnTo>
                <a:lnTo>
                  <a:pt x="80610" y="35770"/>
                </a:lnTo>
                <a:lnTo>
                  <a:pt x="80620" y="35770"/>
                </a:lnTo>
                <a:lnTo>
                  <a:pt x="80620" y="35760"/>
                </a:lnTo>
                <a:lnTo>
                  <a:pt x="80610" y="35760"/>
                </a:lnTo>
                <a:lnTo>
                  <a:pt x="80610" y="35750"/>
                </a:lnTo>
                <a:lnTo>
                  <a:pt x="80610" y="35740"/>
                </a:lnTo>
                <a:lnTo>
                  <a:pt x="80600" y="35740"/>
                </a:lnTo>
                <a:lnTo>
                  <a:pt x="80600" y="35730"/>
                </a:lnTo>
                <a:lnTo>
                  <a:pt x="80630" y="35730"/>
                </a:lnTo>
                <a:lnTo>
                  <a:pt x="80640" y="35730"/>
                </a:lnTo>
                <a:lnTo>
                  <a:pt x="80650" y="35730"/>
                </a:lnTo>
                <a:lnTo>
                  <a:pt x="80650" y="35720"/>
                </a:lnTo>
                <a:lnTo>
                  <a:pt x="80660" y="35720"/>
                </a:lnTo>
                <a:lnTo>
                  <a:pt x="80680" y="35720"/>
                </a:lnTo>
                <a:lnTo>
                  <a:pt x="80680" y="35710"/>
                </a:lnTo>
                <a:lnTo>
                  <a:pt x="80670" y="35710"/>
                </a:lnTo>
                <a:lnTo>
                  <a:pt x="80680" y="35710"/>
                </a:lnTo>
                <a:lnTo>
                  <a:pt x="80680" y="35700"/>
                </a:lnTo>
                <a:lnTo>
                  <a:pt x="80680" y="35670"/>
                </a:lnTo>
                <a:lnTo>
                  <a:pt x="80670" y="35670"/>
                </a:lnTo>
                <a:lnTo>
                  <a:pt x="80670" y="35660"/>
                </a:lnTo>
                <a:lnTo>
                  <a:pt x="80670" y="35640"/>
                </a:lnTo>
                <a:lnTo>
                  <a:pt x="80660" y="35640"/>
                </a:lnTo>
                <a:lnTo>
                  <a:pt x="80660" y="35630"/>
                </a:lnTo>
                <a:lnTo>
                  <a:pt x="80650" y="35630"/>
                </a:lnTo>
                <a:lnTo>
                  <a:pt x="80650" y="35620"/>
                </a:lnTo>
                <a:lnTo>
                  <a:pt x="80650" y="35610"/>
                </a:lnTo>
                <a:lnTo>
                  <a:pt x="80640" y="35610"/>
                </a:lnTo>
                <a:lnTo>
                  <a:pt x="80630" y="35610"/>
                </a:lnTo>
                <a:lnTo>
                  <a:pt x="80630" y="35600"/>
                </a:lnTo>
                <a:lnTo>
                  <a:pt x="80620" y="35600"/>
                </a:lnTo>
                <a:lnTo>
                  <a:pt x="80620" y="35590"/>
                </a:lnTo>
                <a:lnTo>
                  <a:pt x="80620" y="35580"/>
                </a:lnTo>
                <a:lnTo>
                  <a:pt x="80600" y="35580"/>
                </a:lnTo>
                <a:lnTo>
                  <a:pt x="80600" y="35560"/>
                </a:lnTo>
                <a:lnTo>
                  <a:pt x="80590" y="35560"/>
                </a:lnTo>
                <a:lnTo>
                  <a:pt x="80580" y="35560"/>
                </a:lnTo>
                <a:lnTo>
                  <a:pt x="80580" y="35550"/>
                </a:lnTo>
                <a:lnTo>
                  <a:pt x="80570" y="35550"/>
                </a:lnTo>
                <a:lnTo>
                  <a:pt x="80570" y="35540"/>
                </a:lnTo>
                <a:lnTo>
                  <a:pt x="80560" y="35540"/>
                </a:lnTo>
                <a:lnTo>
                  <a:pt x="80550" y="35540"/>
                </a:lnTo>
                <a:lnTo>
                  <a:pt x="80550" y="35530"/>
                </a:lnTo>
                <a:lnTo>
                  <a:pt x="80540" y="35530"/>
                </a:lnTo>
                <a:lnTo>
                  <a:pt x="80540" y="35520"/>
                </a:lnTo>
                <a:lnTo>
                  <a:pt x="80530" y="35520"/>
                </a:lnTo>
                <a:lnTo>
                  <a:pt x="80520" y="35520"/>
                </a:lnTo>
                <a:lnTo>
                  <a:pt x="80520" y="35510"/>
                </a:lnTo>
                <a:lnTo>
                  <a:pt x="80510" y="35510"/>
                </a:lnTo>
                <a:lnTo>
                  <a:pt x="80500" y="35510"/>
                </a:lnTo>
                <a:lnTo>
                  <a:pt x="80500" y="35500"/>
                </a:lnTo>
                <a:lnTo>
                  <a:pt x="80490" y="35500"/>
                </a:lnTo>
                <a:lnTo>
                  <a:pt x="80490" y="35490"/>
                </a:lnTo>
                <a:lnTo>
                  <a:pt x="80480" y="35490"/>
                </a:lnTo>
                <a:lnTo>
                  <a:pt x="80480" y="35480"/>
                </a:lnTo>
                <a:lnTo>
                  <a:pt x="80470" y="35480"/>
                </a:lnTo>
                <a:lnTo>
                  <a:pt x="80460" y="35480"/>
                </a:lnTo>
                <a:lnTo>
                  <a:pt x="80460" y="35470"/>
                </a:lnTo>
                <a:lnTo>
                  <a:pt x="80450" y="35470"/>
                </a:lnTo>
                <a:lnTo>
                  <a:pt x="80450" y="35460"/>
                </a:lnTo>
                <a:lnTo>
                  <a:pt x="80440" y="35460"/>
                </a:lnTo>
                <a:lnTo>
                  <a:pt x="80440" y="35450"/>
                </a:lnTo>
                <a:lnTo>
                  <a:pt x="80430" y="35450"/>
                </a:lnTo>
                <a:lnTo>
                  <a:pt x="80430" y="35440"/>
                </a:lnTo>
                <a:lnTo>
                  <a:pt x="80420" y="35440"/>
                </a:lnTo>
                <a:lnTo>
                  <a:pt x="80410" y="35440"/>
                </a:lnTo>
                <a:lnTo>
                  <a:pt x="80400" y="35440"/>
                </a:lnTo>
                <a:lnTo>
                  <a:pt x="80400" y="35430"/>
                </a:lnTo>
                <a:lnTo>
                  <a:pt x="80390" y="35430"/>
                </a:lnTo>
                <a:lnTo>
                  <a:pt x="80380" y="35430"/>
                </a:lnTo>
                <a:lnTo>
                  <a:pt x="80380" y="35420"/>
                </a:lnTo>
                <a:lnTo>
                  <a:pt x="80370" y="35420"/>
                </a:lnTo>
                <a:lnTo>
                  <a:pt x="80370" y="35410"/>
                </a:lnTo>
                <a:lnTo>
                  <a:pt x="80360" y="35410"/>
                </a:lnTo>
                <a:lnTo>
                  <a:pt x="80350" y="35410"/>
                </a:lnTo>
                <a:lnTo>
                  <a:pt x="80340" y="35410"/>
                </a:lnTo>
                <a:lnTo>
                  <a:pt x="80340" y="35400"/>
                </a:lnTo>
                <a:lnTo>
                  <a:pt x="80330" y="35400"/>
                </a:lnTo>
                <a:lnTo>
                  <a:pt x="80330" y="35390"/>
                </a:lnTo>
                <a:lnTo>
                  <a:pt x="80320" y="35390"/>
                </a:lnTo>
                <a:lnTo>
                  <a:pt x="80310" y="35390"/>
                </a:lnTo>
                <a:lnTo>
                  <a:pt x="80310" y="35380"/>
                </a:lnTo>
                <a:lnTo>
                  <a:pt x="80300" y="35380"/>
                </a:lnTo>
                <a:lnTo>
                  <a:pt x="80290" y="35380"/>
                </a:lnTo>
                <a:lnTo>
                  <a:pt x="80290" y="35370"/>
                </a:lnTo>
                <a:lnTo>
                  <a:pt x="80280" y="35370"/>
                </a:lnTo>
                <a:lnTo>
                  <a:pt x="80280" y="35360"/>
                </a:lnTo>
                <a:lnTo>
                  <a:pt x="80270" y="35360"/>
                </a:lnTo>
                <a:lnTo>
                  <a:pt x="80260" y="35360"/>
                </a:lnTo>
                <a:lnTo>
                  <a:pt x="80260" y="35350"/>
                </a:lnTo>
                <a:lnTo>
                  <a:pt x="80250" y="35350"/>
                </a:lnTo>
                <a:lnTo>
                  <a:pt x="80240" y="35350"/>
                </a:lnTo>
                <a:lnTo>
                  <a:pt x="80240" y="35340"/>
                </a:lnTo>
                <a:lnTo>
                  <a:pt x="80230" y="35340"/>
                </a:lnTo>
                <a:lnTo>
                  <a:pt x="80220" y="35340"/>
                </a:lnTo>
                <a:lnTo>
                  <a:pt x="80220" y="35330"/>
                </a:lnTo>
                <a:lnTo>
                  <a:pt x="80210" y="35330"/>
                </a:lnTo>
                <a:lnTo>
                  <a:pt x="80200" y="35330"/>
                </a:lnTo>
                <a:lnTo>
                  <a:pt x="80200" y="35320"/>
                </a:lnTo>
                <a:lnTo>
                  <a:pt x="80190" y="35320"/>
                </a:lnTo>
                <a:lnTo>
                  <a:pt x="80180" y="35320"/>
                </a:lnTo>
                <a:lnTo>
                  <a:pt x="80180" y="35310"/>
                </a:lnTo>
                <a:lnTo>
                  <a:pt x="80170" y="35310"/>
                </a:lnTo>
                <a:lnTo>
                  <a:pt x="80160" y="35310"/>
                </a:lnTo>
                <a:lnTo>
                  <a:pt x="80150" y="35310"/>
                </a:lnTo>
                <a:lnTo>
                  <a:pt x="80150" y="35300"/>
                </a:lnTo>
                <a:lnTo>
                  <a:pt x="80140" y="35300"/>
                </a:lnTo>
                <a:lnTo>
                  <a:pt x="80130" y="35300"/>
                </a:lnTo>
                <a:lnTo>
                  <a:pt x="80130" y="35290"/>
                </a:lnTo>
                <a:lnTo>
                  <a:pt x="80120" y="35290"/>
                </a:lnTo>
                <a:lnTo>
                  <a:pt x="80110" y="35290"/>
                </a:lnTo>
                <a:lnTo>
                  <a:pt x="80110" y="35280"/>
                </a:lnTo>
                <a:lnTo>
                  <a:pt x="80100" y="35280"/>
                </a:lnTo>
                <a:lnTo>
                  <a:pt x="80100" y="35270"/>
                </a:lnTo>
                <a:lnTo>
                  <a:pt x="80090" y="35270"/>
                </a:lnTo>
                <a:lnTo>
                  <a:pt x="80090" y="35260"/>
                </a:lnTo>
                <a:lnTo>
                  <a:pt x="80080" y="35260"/>
                </a:lnTo>
                <a:lnTo>
                  <a:pt x="80080" y="35250"/>
                </a:lnTo>
                <a:lnTo>
                  <a:pt x="80070" y="35250"/>
                </a:lnTo>
                <a:lnTo>
                  <a:pt x="80070" y="35240"/>
                </a:lnTo>
                <a:lnTo>
                  <a:pt x="80070" y="35230"/>
                </a:lnTo>
                <a:lnTo>
                  <a:pt x="80060" y="35230"/>
                </a:lnTo>
                <a:lnTo>
                  <a:pt x="80060" y="35220"/>
                </a:lnTo>
                <a:lnTo>
                  <a:pt x="80070" y="35220"/>
                </a:lnTo>
                <a:lnTo>
                  <a:pt x="80080" y="35220"/>
                </a:lnTo>
                <a:lnTo>
                  <a:pt x="80080" y="35210"/>
                </a:lnTo>
                <a:lnTo>
                  <a:pt x="80100" y="35210"/>
                </a:lnTo>
                <a:lnTo>
                  <a:pt x="80100" y="35200"/>
                </a:lnTo>
                <a:lnTo>
                  <a:pt x="80110" y="35200"/>
                </a:lnTo>
                <a:lnTo>
                  <a:pt x="80110" y="35190"/>
                </a:lnTo>
                <a:lnTo>
                  <a:pt x="80110" y="35180"/>
                </a:lnTo>
                <a:lnTo>
                  <a:pt x="80120" y="35180"/>
                </a:lnTo>
                <a:lnTo>
                  <a:pt x="80120" y="35170"/>
                </a:lnTo>
                <a:lnTo>
                  <a:pt x="80130" y="35170"/>
                </a:lnTo>
                <a:lnTo>
                  <a:pt x="80130" y="35160"/>
                </a:lnTo>
                <a:lnTo>
                  <a:pt x="80140" y="35160"/>
                </a:lnTo>
                <a:lnTo>
                  <a:pt x="80150" y="35160"/>
                </a:lnTo>
                <a:lnTo>
                  <a:pt x="80150" y="35150"/>
                </a:lnTo>
                <a:lnTo>
                  <a:pt x="80160" y="35150"/>
                </a:lnTo>
                <a:lnTo>
                  <a:pt x="80170" y="35150"/>
                </a:lnTo>
                <a:lnTo>
                  <a:pt x="80170" y="35140"/>
                </a:lnTo>
                <a:lnTo>
                  <a:pt x="80180" y="35140"/>
                </a:lnTo>
                <a:lnTo>
                  <a:pt x="80180" y="35130"/>
                </a:lnTo>
                <a:lnTo>
                  <a:pt x="80190" y="35130"/>
                </a:lnTo>
                <a:lnTo>
                  <a:pt x="80190" y="35120"/>
                </a:lnTo>
                <a:lnTo>
                  <a:pt x="80200" y="35120"/>
                </a:lnTo>
                <a:lnTo>
                  <a:pt x="80210" y="35120"/>
                </a:lnTo>
                <a:lnTo>
                  <a:pt x="80210" y="35110"/>
                </a:lnTo>
                <a:lnTo>
                  <a:pt x="80220" y="35110"/>
                </a:lnTo>
                <a:lnTo>
                  <a:pt x="80220" y="35100"/>
                </a:lnTo>
                <a:lnTo>
                  <a:pt x="80230" y="35100"/>
                </a:lnTo>
                <a:lnTo>
                  <a:pt x="80240" y="35100"/>
                </a:lnTo>
                <a:lnTo>
                  <a:pt x="80240" y="35090"/>
                </a:lnTo>
                <a:lnTo>
                  <a:pt x="80250" y="35090"/>
                </a:lnTo>
                <a:lnTo>
                  <a:pt x="80250" y="35070"/>
                </a:lnTo>
                <a:lnTo>
                  <a:pt x="80240" y="35070"/>
                </a:lnTo>
                <a:lnTo>
                  <a:pt x="80230" y="35070"/>
                </a:lnTo>
                <a:lnTo>
                  <a:pt x="80230" y="35080"/>
                </a:lnTo>
                <a:lnTo>
                  <a:pt x="80220" y="35080"/>
                </a:lnTo>
                <a:lnTo>
                  <a:pt x="80220" y="35090"/>
                </a:lnTo>
                <a:lnTo>
                  <a:pt x="80210" y="35090"/>
                </a:lnTo>
                <a:lnTo>
                  <a:pt x="80200" y="35090"/>
                </a:lnTo>
                <a:lnTo>
                  <a:pt x="80200" y="35100"/>
                </a:lnTo>
                <a:lnTo>
                  <a:pt x="80190" y="35100"/>
                </a:lnTo>
                <a:lnTo>
                  <a:pt x="80190" y="35110"/>
                </a:lnTo>
                <a:lnTo>
                  <a:pt x="80180" y="35110"/>
                </a:lnTo>
                <a:lnTo>
                  <a:pt x="80160" y="35110"/>
                </a:lnTo>
                <a:lnTo>
                  <a:pt x="80160" y="35120"/>
                </a:lnTo>
                <a:lnTo>
                  <a:pt x="80150" y="35120"/>
                </a:lnTo>
                <a:lnTo>
                  <a:pt x="80120" y="35120"/>
                </a:lnTo>
                <a:lnTo>
                  <a:pt x="80120" y="35130"/>
                </a:lnTo>
                <a:lnTo>
                  <a:pt x="80110" y="35130"/>
                </a:lnTo>
                <a:lnTo>
                  <a:pt x="80110" y="35140"/>
                </a:lnTo>
                <a:lnTo>
                  <a:pt x="80100" y="35140"/>
                </a:lnTo>
                <a:lnTo>
                  <a:pt x="80090" y="35140"/>
                </a:lnTo>
                <a:lnTo>
                  <a:pt x="80090" y="35150"/>
                </a:lnTo>
                <a:lnTo>
                  <a:pt x="80080" y="35150"/>
                </a:lnTo>
                <a:lnTo>
                  <a:pt x="80040" y="35150"/>
                </a:lnTo>
                <a:lnTo>
                  <a:pt x="80030" y="35150"/>
                </a:lnTo>
                <a:lnTo>
                  <a:pt x="80030" y="35140"/>
                </a:lnTo>
                <a:lnTo>
                  <a:pt x="80020" y="35140"/>
                </a:lnTo>
                <a:lnTo>
                  <a:pt x="80020" y="35110"/>
                </a:lnTo>
                <a:lnTo>
                  <a:pt x="80030" y="35110"/>
                </a:lnTo>
                <a:lnTo>
                  <a:pt x="80030" y="35090"/>
                </a:lnTo>
                <a:lnTo>
                  <a:pt x="80040" y="35090"/>
                </a:lnTo>
                <a:lnTo>
                  <a:pt x="80040" y="35080"/>
                </a:lnTo>
                <a:lnTo>
                  <a:pt x="80020" y="35080"/>
                </a:lnTo>
                <a:lnTo>
                  <a:pt x="80020" y="35090"/>
                </a:lnTo>
                <a:lnTo>
                  <a:pt x="80010" y="35090"/>
                </a:lnTo>
                <a:lnTo>
                  <a:pt x="80010" y="35100"/>
                </a:lnTo>
                <a:lnTo>
                  <a:pt x="80010" y="35120"/>
                </a:lnTo>
                <a:lnTo>
                  <a:pt x="80010" y="35130"/>
                </a:lnTo>
                <a:lnTo>
                  <a:pt x="80000" y="35130"/>
                </a:lnTo>
                <a:lnTo>
                  <a:pt x="80000" y="35160"/>
                </a:lnTo>
                <a:lnTo>
                  <a:pt x="80010" y="35160"/>
                </a:lnTo>
                <a:lnTo>
                  <a:pt x="80010" y="35170"/>
                </a:lnTo>
                <a:lnTo>
                  <a:pt x="80020" y="35170"/>
                </a:lnTo>
                <a:lnTo>
                  <a:pt x="80020" y="35180"/>
                </a:lnTo>
                <a:lnTo>
                  <a:pt x="80030" y="35180"/>
                </a:lnTo>
                <a:lnTo>
                  <a:pt x="80030" y="35190"/>
                </a:lnTo>
                <a:lnTo>
                  <a:pt x="80030" y="35210"/>
                </a:lnTo>
                <a:lnTo>
                  <a:pt x="80040" y="35210"/>
                </a:lnTo>
                <a:lnTo>
                  <a:pt x="80040" y="35220"/>
                </a:lnTo>
                <a:lnTo>
                  <a:pt x="80040" y="35230"/>
                </a:lnTo>
                <a:lnTo>
                  <a:pt x="80040" y="35240"/>
                </a:lnTo>
                <a:lnTo>
                  <a:pt x="80030" y="35240"/>
                </a:lnTo>
                <a:lnTo>
                  <a:pt x="80030" y="35250"/>
                </a:lnTo>
                <a:lnTo>
                  <a:pt x="80010" y="35250"/>
                </a:lnTo>
                <a:lnTo>
                  <a:pt x="80010" y="35260"/>
                </a:lnTo>
                <a:lnTo>
                  <a:pt x="80000" y="35260"/>
                </a:lnTo>
                <a:lnTo>
                  <a:pt x="80000" y="35250"/>
                </a:lnTo>
                <a:lnTo>
                  <a:pt x="79990" y="35250"/>
                </a:lnTo>
                <a:lnTo>
                  <a:pt x="79990" y="35240"/>
                </a:lnTo>
                <a:lnTo>
                  <a:pt x="79990" y="35230"/>
                </a:lnTo>
                <a:lnTo>
                  <a:pt x="79980" y="35230"/>
                </a:lnTo>
                <a:lnTo>
                  <a:pt x="79980" y="35220"/>
                </a:lnTo>
                <a:lnTo>
                  <a:pt x="79970" y="35220"/>
                </a:lnTo>
                <a:lnTo>
                  <a:pt x="79970" y="35210"/>
                </a:lnTo>
                <a:lnTo>
                  <a:pt x="79960" y="35210"/>
                </a:lnTo>
                <a:lnTo>
                  <a:pt x="79950" y="35210"/>
                </a:lnTo>
                <a:lnTo>
                  <a:pt x="79950" y="35200"/>
                </a:lnTo>
                <a:lnTo>
                  <a:pt x="79940" y="35200"/>
                </a:lnTo>
                <a:lnTo>
                  <a:pt x="79920" y="35200"/>
                </a:lnTo>
                <a:lnTo>
                  <a:pt x="79910" y="35200"/>
                </a:lnTo>
                <a:lnTo>
                  <a:pt x="79910" y="35210"/>
                </a:lnTo>
                <a:lnTo>
                  <a:pt x="79900" y="35210"/>
                </a:lnTo>
                <a:lnTo>
                  <a:pt x="79890" y="35210"/>
                </a:lnTo>
                <a:lnTo>
                  <a:pt x="79890" y="35220"/>
                </a:lnTo>
                <a:lnTo>
                  <a:pt x="79890" y="35240"/>
                </a:lnTo>
                <a:lnTo>
                  <a:pt x="79880" y="35240"/>
                </a:lnTo>
                <a:lnTo>
                  <a:pt x="79880" y="35250"/>
                </a:lnTo>
                <a:lnTo>
                  <a:pt x="79870" y="35250"/>
                </a:lnTo>
                <a:lnTo>
                  <a:pt x="79870" y="35260"/>
                </a:lnTo>
                <a:lnTo>
                  <a:pt x="79860" y="35260"/>
                </a:lnTo>
                <a:lnTo>
                  <a:pt x="79860" y="35270"/>
                </a:lnTo>
                <a:lnTo>
                  <a:pt x="79850" y="35270"/>
                </a:lnTo>
                <a:lnTo>
                  <a:pt x="79840" y="35270"/>
                </a:lnTo>
                <a:lnTo>
                  <a:pt x="79840" y="35260"/>
                </a:lnTo>
                <a:lnTo>
                  <a:pt x="79830" y="35260"/>
                </a:lnTo>
                <a:lnTo>
                  <a:pt x="79830" y="35250"/>
                </a:lnTo>
                <a:lnTo>
                  <a:pt x="79840" y="35250"/>
                </a:lnTo>
                <a:lnTo>
                  <a:pt x="79840" y="35240"/>
                </a:lnTo>
                <a:lnTo>
                  <a:pt x="79830" y="35240"/>
                </a:lnTo>
                <a:lnTo>
                  <a:pt x="79830" y="35230"/>
                </a:lnTo>
                <a:lnTo>
                  <a:pt x="79830" y="35220"/>
                </a:lnTo>
                <a:lnTo>
                  <a:pt x="79820" y="35220"/>
                </a:lnTo>
                <a:lnTo>
                  <a:pt x="79820" y="35210"/>
                </a:lnTo>
                <a:lnTo>
                  <a:pt x="79830" y="35210"/>
                </a:lnTo>
                <a:lnTo>
                  <a:pt x="79830" y="35200"/>
                </a:lnTo>
                <a:lnTo>
                  <a:pt x="79840" y="35200"/>
                </a:lnTo>
                <a:lnTo>
                  <a:pt x="79840" y="35190"/>
                </a:lnTo>
                <a:lnTo>
                  <a:pt x="79830" y="35190"/>
                </a:lnTo>
                <a:lnTo>
                  <a:pt x="79830" y="35180"/>
                </a:lnTo>
                <a:lnTo>
                  <a:pt x="79840" y="35180"/>
                </a:lnTo>
                <a:lnTo>
                  <a:pt x="79830" y="35180"/>
                </a:lnTo>
                <a:lnTo>
                  <a:pt x="79830" y="35170"/>
                </a:lnTo>
                <a:lnTo>
                  <a:pt x="79830" y="35160"/>
                </a:lnTo>
                <a:lnTo>
                  <a:pt x="79820" y="35160"/>
                </a:lnTo>
                <a:lnTo>
                  <a:pt x="79820" y="35150"/>
                </a:lnTo>
                <a:lnTo>
                  <a:pt x="79830" y="35150"/>
                </a:lnTo>
                <a:lnTo>
                  <a:pt x="79820" y="35150"/>
                </a:lnTo>
                <a:lnTo>
                  <a:pt x="79820" y="35140"/>
                </a:lnTo>
                <a:lnTo>
                  <a:pt x="79810" y="35140"/>
                </a:lnTo>
                <a:lnTo>
                  <a:pt x="79800" y="35140"/>
                </a:lnTo>
                <a:lnTo>
                  <a:pt x="79800" y="35120"/>
                </a:lnTo>
                <a:lnTo>
                  <a:pt x="79790" y="35120"/>
                </a:lnTo>
                <a:lnTo>
                  <a:pt x="79800" y="35120"/>
                </a:lnTo>
                <a:lnTo>
                  <a:pt x="79800" y="35100"/>
                </a:lnTo>
                <a:lnTo>
                  <a:pt x="79800" y="35090"/>
                </a:lnTo>
                <a:lnTo>
                  <a:pt x="79800" y="35070"/>
                </a:lnTo>
                <a:lnTo>
                  <a:pt x="79800" y="35060"/>
                </a:lnTo>
                <a:lnTo>
                  <a:pt x="79810" y="35060"/>
                </a:lnTo>
                <a:lnTo>
                  <a:pt x="79810" y="35040"/>
                </a:lnTo>
                <a:lnTo>
                  <a:pt x="79820" y="35040"/>
                </a:lnTo>
                <a:lnTo>
                  <a:pt x="79820" y="35030"/>
                </a:lnTo>
                <a:lnTo>
                  <a:pt x="79820" y="35000"/>
                </a:lnTo>
                <a:lnTo>
                  <a:pt x="79830" y="35000"/>
                </a:lnTo>
                <a:lnTo>
                  <a:pt x="79830" y="34990"/>
                </a:lnTo>
                <a:lnTo>
                  <a:pt x="79830" y="34960"/>
                </a:lnTo>
                <a:lnTo>
                  <a:pt x="79840" y="34960"/>
                </a:lnTo>
                <a:lnTo>
                  <a:pt x="79820" y="34960"/>
                </a:lnTo>
                <a:lnTo>
                  <a:pt x="79810" y="34960"/>
                </a:lnTo>
                <a:lnTo>
                  <a:pt x="79810" y="34950"/>
                </a:lnTo>
                <a:lnTo>
                  <a:pt x="79800" y="34950"/>
                </a:lnTo>
                <a:lnTo>
                  <a:pt x="79790" y="34950"/>
                </a:lnTo>
                <a:lnTo>
                  <a:pt x="79790" y="34940"/>
                </a:lnTo>
                <a:lnTo>
                  <a:pt x="79790" y="34930"/>
                </a:lnTo>
                <a:lnTo>
                  <a:pt x="79790" y="34920"/>
                </a:lnTo>
                <a:lnTo>
                  <a:pt x="79780" y="34920"/>
                </a:lnTo>
                <a:lnTo>
                  <a:pt x="79780" y="34910"/>
                </a:lnTo>
                <a:lnTo>
                  <a:pt x="79770" y="34910"/>
                </a:lnTo>
                <a:lnTo>
                  <a:pt x="79770" y="34900"/>
                </a:lnTo>
                <a:lnTo>
                  <a:pt x="79780" y="34900"/>
                </a:lnTo>
                <a:lnTo>
                  <a:pt x="79790" y="34900"/>
                </a:lnTo>
                <a:lnTo>
                  <a:pt x="79790" y="34890"/>
                </a:lnTo>
                <a:lnTo>
                  <a:pt x="79790" y="34880"/>
                </a:lnTo>
                <a:lnTo>
                  <a:pt x="79810" y="34880"/>
                </a:lnTo>
                <a:lnTo>
                  <a:pt x="79810" y="34890"/>
                </a:lnTo>
                <a:lnTo>
                  <a:pt x="79820" y="34890"/>
                </a:lnTo>
                <a:lnTo>
                  <a:pt x="79820" y="34870"/>
                </a:lnTo>
                <a:lnTo>
                  <a:pt x="79820" y="34860"/>
                </a:lnTo>
                <a:lnTo>
                  <a:pt x="79820" y="34850"/>
                </a:lnTo>
                <a:lnTo>
                  <a:pt x="79830" y="34850"/>
                </a:lnTo>
                <a:lnTo>
                  <a:pt x="79830" y="34860"/>
                </a:lnTo>
                <a:lnTo>
                  <a:pt x="79840" y="34860"/>
                </a:lnTo>
                <a:lnTo>
                  <a:pt x="79840" y="34840"/>
                </a:lnTo>
                <a:lnTo>
                  <a:pt x="79840" y="34830"/>
                </a:lnTo>
                <a:lnTo>
                  <a:pt x="79850" y="34830"/>
                </a:lnTo>
                <a:lnTo>
                  <a:pt x="79850" y="34820"/>
                </a:lnTo>
                <a:lnTo>
                  <a:pt x="79860" y="34820"/>
                </a:lnTo>
                <a:lnTo>
                  <a:pt x="79860" y="34830"/>
                </a:lnTo>
                <a:lnTo>
                  <a:pt x="79860" y="34840"/>
                </a:lnTo>
                <a:lnTo>
                  <a:pt x="79860" y="34850"/>
                </a:lnTo>
                <a:lnTo>
                  <a:pt x="79870" y="34850"/>
                </a:lnTo>
                <a:lnTo>
                  <a:pt x="79870" y="34860"/>
                </a:lnTo>
                <a:lnTo>
                  <a:pt x="79880" y="34860"/>
                </a:lnTo>
                <a:lnTo>
                  <a:pt x="79890" y="34860"/>
                </a:lnTo>
                <a:lnTo>
                  <a:pt x="79890" y="34870"/>
                </a:lnTo>
                <a:lnTo>
                  <a:pt x="79890" y="34880"/>
                </a:lnTo>
                <a:lnTo>
                  <a:pt x="79900" y="34880"/>
                </a:lnTo>
                <a:lnTo>
                  <a:pt x="79900" y="34890"/>
                </a:lnTo>
                <a:lnTo>
                  <a:pt x="79920" y="34890"/>
                </a:lnTo>
                <a:lnTo>
                  <a:pt x="79920" y="34880"/>
                </a:lnTo>
                <a:lnTo>
                  <a:pt x="79930" y="34880"/>
                </a:lnTo>
                <a:lnTo>
                  <a:pt x="79930" y="34850"/>
                </a:lnTo>
                <a:lnTo>
                  <a:pt x="79920" y="34850"/>
                </a:lnTo>
                <a:lnTo>
                  <a:pt x="79920" y="34840"/>
                </a:lnTo>
                <a:lnTo>
                  <a:pt x="79910" y="34840"/>
                </a:lnTo>
                <a:lnTo>
                  <a:pt x="79910" y="34830"/>
                </a:lnTo>
                <a:lnTo>
                  <a:pt x="79920" y="34830"/>
                </a:lnTo>
                <a:lnTo>
                  <a:pt x="79920" y="34820"/>
                </a:lnTo>
                <a:lnTo>
                  <a:pt x="79920" y="34810"/>
                </a:lnTo>
                <a:lnTo>
                  <a:pt x="79930" y="34810"/>
                </a:lnTo>
                <a:lnTo>
                  <a:pt x="79930" y="34800"/>
                </a:lnTo>
                <a:lnTo>
                  <a:pt x="79940" y="34800"/>
                </a:lnTo>
                <a:lnTo>
                  <a:pt x="79940" y="34790"/>
                </a:lnTo>
                <a:lnTo>
                  <a:pt x="79940" y="34740"/>
                </a:lnTo>
                <a:lnTo>
                  <a:pt x="79950" y="34740"/>
                </a:lnTo>
                <a:lnTo>
                  <a:pt x="79950" y="34730"/>
                </a:lnTo>
                <a:lnTo>
                  <a:pt x="79950" y="34720"/>
                </a:lnTo>
                <a:lnTo>
                  <a:pt x="79950" y="34710"/>
                </a:lnTo>
                <a:lnTo>
                  <a:pt x="79950" y="34700"/>
                </a:lnTo>
                <a:lnTo>
                  <a:pt x="79950" y="34680"/>
                </a:lnTo>
                <a:lnTo>
                  <a:pt x="79940" y="34680"/>
                </a:lnTo>
                <a:lnTo>
                  <a:pt x="79940" y="34660"/>
                </a:lnTo>
                <a:lnTo>
                  <a:pt x="79940" y="34650"/>
                </a:lnTo>
                <a:lnTo>
                  <a:pt x="79950" y="34650"/>
                </a:lnTo>
                <a:lnTo>
                  <a:pt x="79950" y="34640"/>
                </a:lnTo>
                <a:lnTo>
                  <a:pt x="79970" y="34640"/>
                </a:lnTo>
                <a:lnTo>
                  <a:pt x="79970" y="34630"/>
                </a:lnTo>
                <a:lnTo>
                  <a:pt x="79970" y="34620"/>
                </a:lnTo>
                <a:lnTo>
                  <a:pt x="79960" y="34620"/>
                </a:lnTo>
                <a:lnTo>
                  <a:pt x="79960" y="34610"/>
                </a:lnTo>
                <a:lnTo>
                  <a:pt x="79960" y="34600"/>
                </a:lnTo>
                <a:lnTo>
                  <a:pt x="79970" y="34600"/>
                </a:lnTo>
                <a:lnTo>
                  <a:pt x="79970" y="34590"/>
                </a:lnTo>
                <a:lnTo>
                  <a:pt x="79960" y="34590"/>
                </a:lnTo>
                <a:lnTo>
                  <a:pt x="79970" y="34590"/>
                </a:lnTo>
                <a:lnTo>
                  <a:pt x="79970" y="34580"/>
                </a:lnTo>
                <a:lnTo>
                  <a:pt x="79960" y="34580"/>
                </a:lnTo>
                <a:lnTo>
                  <a:pt x="79960" y="34570"/>
                </a:lnTo>
                <a:lnTo>
                  <a:pt x="79940" y="34570"/>
                </a:lnTo>
                <a:lnTo>
                  <a:pt x="79940" y="34560"/>
                </a:lnTo>
                <a:lnTo>
                  <a:pt x="79930" y="34560"/>
                </a:lnTo>
                <a:lnTo>
                  <a:pt x="79920" y="34560"/>
                </a:lnTo>
                <a:lnTo>
                  <a:pt x="79920" y="34550"/>
                </a:lnTo>
                <a:lnTo>
                  <a:pt x="79910" y="34550"/>
                </a:lnTo>
                <a:lnTo>
                  <a:pt x="79910" y="34540"/>
                </a:lnTo>
                <a:lnTo>
                  <a:pt x="79900" y="34540"/>
                </a:lnTo>
                <a:lnTo>
                  <a:pt x="79890" y="34540"/>
                </a:lnTo>
                <a:lnTo>
                  <a:pt x="79890" y="34530"/>
                </a:lnTo>
                <a:lnTo>
                  <a:pt x="79880" y="34530"/>
                </a:lnTo>
                <a:lnTo>
                  <a:pt x="79880" y="34520"/>
                </a:lnTo>
                <a:lnTo>
                  <a:pt x="79880" y="34490"/>
                </a:lnTo>
                <a:lnTo>
                  <a:pt x="79890" y="34490"/>
                </a:lnTo>
                <a:lnTo>
                  <a:pt x="79900" y="34490"/>
                </a:lnTo>
                <a:lnTo>
                  <a:pt x="79900" y="34480"/>
                </a:lnTo>
                <a:lnTo>
                  <a:pt x="79910" y="34480"/>
                </a:lnTo>
                <a:lnTo>
                  <a:pt x="79920" y="34480"/>
                </a:lnTo>
                <a:lnTo>
                  <a:pt x="79920" y="34470"/>
                </a:lnTo>
                <a:lnTo>
                  <a:pt x="79920" y="34460"/>
                </a:lnTo>
                <a:lnTo>
                  <a:pt x="79930" y="34460"/>
                </a:lnTo>
                <a:lnTo>
                  <a:pt x="79940" y="34460"/>
                </a:lnTo>
                <a:lnTo>
                  <a:pt x="79940" y="34450"/>
                </a:lnTo>
                <a:lnTo>
                  <a:pt x="79950" y="34450"/>
                </a:lnTo>
                <a:lnTo>
                  <a:pt x="79950" y="34440"/>
                </a:lnTo>
                <a:lnTo>
                  <a:pt x="79950" y="34430"/>
                </a:lnTo>
                <a:lnTo>
                  <a:pt x="79960" y="34430"/>
                </a:lnTo>
                <a:lnTo>
                  <a:pt x="79960" y="34420"/>
                </a:lnTo>
                <a:lnTo>
                  <a:pt x="79970" y="34420"/>
                </a:lnTo>
                <a:lnTo>
                  <a:pt x="79970" y="34390"/>
                </a:lnTo>
                <a:lnTo>
                  <a:pt x="79970" y="34380"/>
                </a:lnTo>
                <a:lnTo>
                  <a:pt x="79990" y="34380"/>
                </a:lnTo>
                <a:lnTo>
                  <a:pt x="80010" y="34380"/>
                </a:lnTo>
                <a:lnTo>
                  <a:pt x="80010" y="34370"/>
                </a:lnTo>
                <a:lnTo>
                  <a:pt x="80010" y="34350"/>
                </a:lnTo>
                <a:lnTo>
                  <a:pt x="80010" y="34340"/>
                </a:lnTo>
                <a:lnTo>
                  <a:pt x="80010" y="34330"/>
                </a:lnTo>
                <a:lnTo>
                  <a:pt x="80000" y="34330"/>
                </a:lnTo>
                <a:lnTo>
                  <a:pt x="80000" y="34320"/>
                </a:lnTo>
                <a:lnTo>
                  <a:pt x="80000" y="34300"/>
                </a:lnTo>
                <a:lnTo>
                  <a:pt x="79990" y="34300"/>
                </a:lnTo>
                <a:lnTo>
                  <a:pt x="79980" y="34300"/>
                </a:lnTo>
                <a:lnTo>
                  <a:pt x="79980" y="34290"/>
                </a:lnTo>
                <a:lnTo>
                  <a:pt x="79980" y="34280"/>
                </a:lnTo>
                <a:lnTo>
                  <a:pt x="79970" y="34280"/>
                </a:lnTo>
                <a:lnTo>
                  <a:pt x="79970" y="34270"/>
                </a:lnTo>
                <a:lnTo>
                  <a:pt x="79960" y="34270"/>
                </a:lnTo>
                <a:lnTo>
                  <a:pt x="79960" y="34260"/>
                </a:lnTo>
                <a:lnTo>
                  <a:pt x="79950" y="34260"/>
                </a:lnTo>
                <a:lnTo>
                  <a:pt x="79940" y="34260"/>
                </a:lnTo>
                <a:lnTo>
                  <a:pt x="79940" y="34250"/>
                </a:lnTo>
                <a:lnTo>
                  <a:pt x="79930" y="34250"/>
                </a:lnTo>
                <a:lnTo>
                  <a:pt x="79930" y="34240"/>
                </a:lnTo>
                <a:lnTo>
                  <a:pt x="79920" y="34240"/>
                </a:lnTo>
                <a:lnTo>
                  <a:pt x="79910" y="34240"/>
                </a:lnTo>
                <a:lnTo>
                  <a:pt x="79910" y="34230"/>
                </a:lnTo>
                <a:lnTo>
                  <a:pt x="79900" y="34230"/>
                </a:lnTo>
                <a:lnTo>
                  <a:pt x="79890" y="34230"/>
                </a:lnTo>
                <a:lnTo>
                  <a:pt x="79890" y="34220"/>
                </a:lnTo>
                <a:lnTo>
                  <a:pt x="79880" y="34220"/>
                </a:lnTo>
                <a:lnTo>
                  <a:pt x="79870" y="34220"/>
                </a:lnTo>
                <a:lnTo>
                  <a:pt x="79870" y="34210"/>
                </a:lnTo>
                <a:lnTo>
                  <a:pt x="79850" y="34210"/>
                </a:lnTo>
                <a:lnTo>
                  <a:pt x="79840" y="34210"/>
                </a:lnTo>
                <a:lnTo>
                  <a:pt x="79830" y="34210"/>
                </a:lnTo>
                <a:lnTo>
                  <a:pt x="79820" y="34210"/>
                </a:lnTo>
                <a:lnTo>
                  <a:pt x="79810" y="34210"/>
                </a:lnTo>
                <a:lnTo>
                  <a:pt x="79790" y="34210"/>
                </a:lnTo>
                <a:lnTo>
                  <a:pt x="79780" y="34210"/>
                </a:lnTo>
                <a:lnTo>
                  <a:pt x="79780" y="34200"/>
                </a:lnTo>
                <a:lnTo>
                  <a:pt x="79770" y="34200"/>
                </a:lnTo>
                <a:lnTo>
                  <a:pt x="79760" y="34200"/>
                </a:lnTo>
                <a:lnTo>
                  <a:pt x="79730" y="34200"/>
                </a:lnTo>
                <a:lnTo>
                  <a:pt x="79730" y="34210"/>
                </a:lnTo>
                <a:lnTo>
                  <a:pt x="79710" y="34210"/>
                </a:lnTo>
                <a:lnTo>
                  <a:pt x="79700" y="34210"/>
                </a:lnTo>
                <a:lnTo>
                  <a:pt x="79700" y="34220"/>
                </a:lnTo>
                <a:lnTo>
                  <a:pt x="79680" y="34220"/>
                </a:lnTo>
                <a:lnTo>
                  <a:pt x="79680" y="34230"/>
                </a:lnTo>
                <a:lnTo>
                  <a:pt x="79670" y="34230"/>
                </a:lnTo>
                <a:lnTo>
                  <a:pt x="79680" y="34230"/>
                </a:lnTo>
                <a:lnTo>
                  <a:pt x="79680" y="34240"/>
                </a:lnTo>
                <a:lnTo>
                  <a:pt x="79670" y="34240"/>
                </a:lnTo>
                <a:lnTo>
                  <a:pt x="79670" y="34250"/>
                </a:lnTo>
                <a:lnTo>
                  <a:pt x="79680" y="34250"/>
                </a:lnTo>
                <a:lnTo>
                  <a:pt x="79680" y="34270"/>
                </a:lnTo>
                <a:lnTo>
                  <a:pt x="79680" y="34280"/>
                </a:lnTo>
                <a:lnTo>
                  <a:pt x="79690" y="34280"/>
                </a:lnTo>
                <a:lnTo>
                  <a:pt x="79690" y="34290"/>
                </a:lnTo>
                <a:lnTo>
                  <a:pt x="79700" y="34290"/>
                </a:lnTo>
                <a:lnTo>
                  <a:pt x="79700" y="34300"/>
                </a:lnTo>
                <a:lnTo>
                  <a:pt x="79700" y="34310"/>
                </a:lnTo>
                <a:lnTo>
                  <a:pt x="79680" y="34310"/>
                </a:lnTo>
                <a:lnTo>
                  <a:pt x="79670" y="34310"/>
                </a:lnTo>
                <a:lnTo>
                  <a:pt x="79670" y="34300"/>
                </a:lnTo>
                <a:lnTo>
                  <a:pt x="79670" y="34280"/>
                </a:lnTo>
                <a:lnTo>
                  <a:pt x="79660" y="34280"/>
                </a:lnTo>
                <a:lnTo>
                  <a:pt x="79660" y="34270"/>
                </a:lnTo>
                <a:lnTo>
                  <a:pt x="79650" y="34270"/>
                </a:lnTo>
                <a:lnTo>
                  <a:pt x="79640" y="34270"/>
                </a:lnTo>
                <a:lnTo>
                  <a:pt x="79640" y="34260"/>
                </a:lnTo>
                <a:lnTo>
                  <a:pt x="79640" y="34240"/>
                </a:lnTo>
                <a:lnTo>
                  <a:pt x="79630" y="34240"/>
                </a:lnTo>
                <a:lnTo>
                  <a:pt x="79630" y="34230"/>
                </a:lnTo>
                <a:lnTo>
                  <a:pt x="79610" y="34230"/>
                </a:lnTo>
                <a:lnTo>
                  <a:pt x="79610" y="34240"/>
                </a:lnTo>
                <a:lnTo>
                  <a:pt x="79600" y="34240"/>
                </a:lnTo>
                <a:lnTo>
                  <a:pt x="79590" y="34240"/>
                </a:lnTo>
                <a:lnTo>
                  <a:pt x="79590" y="34230"/>
                </a:lnTo>
                <a:lnTo>
                  <a:pt x="79590" y="34210"/>
                </a:lnTo>
                <a:lnTo>
                  <a:pt x="79580" y="34210"/>
                </a:lnTo>
                <a:lnTo>
                  <a:pt x="79580" y="34200"/>
                </a:lnTo>
                <a:lnTo>
                  <a:pt x="79580" y="34210"/>
                </a:lnTo>
                <a:lnTo>
                  <a:pt x="79570" y="34210"/>
                </a:lnTo>
                <a:lnTo>
                  <a:pt x="79570" y="34230"/>
                </a:lnTo>
                <a:lnTo>
                  <a:pt x="79550" y="34230"/>
                </a:lnTo>
                <a:lnTo>
                  <a:pt x="79550" y="34240"/>
                </a:lnTo>
                <a:lnTo>
                  <a:pt x="79550" y="34250"/>
                </a:lnTo>
                <a:lnTo>
                  <a:pt x="79540" y="34250"/>
                </a:lnTo>
                <a:lnTo>
                  <a:pt x="79540" y="34270"/>
                </a:lnTo>
                <a:lnTo>
                  <a:pt x="79550" y="34270"/>
                </a:lnTo>
                <a:lnTo>
                  <a:pt x="79550" y="34290"/>
                </a:lnTo>
                <a:lnTo>
                  <a:pt x="79570" y="34290"/>
                </a:lnTo>
                <a:lnTo>
                  <a:pt x="79570" y="34300"/>
                </a:lnTo>
                <a:lnTo>
                  <a:pt x="79580" y="34300"/>
                </a:lnTo>
                <a:lnTo>
                  <a:pt x="79570" y="34300"/>
                </a:lnTo>
                <a:lnTo>
                  <a:pt x="79570" y="34310"/>
                </a:lnTo>
                <a:lnTo>
                  <a:pt x="79570" y="34330"/>
                </a:lnTo>
                <a:lnTo>
                  <a:pt x="79570" y="34350"/>
                </a:lnTo>
                <a:lnTo>
                  <a:pt x="79560" y="34350"/>
                </a:lnTo>
                <a:lnTo>
                  <a:pt x="79560" y="34360"/>
                </a:lnTo>
                <a:lnTo>
                  <a:pt x="79590" y="34360"/>
                </a:lnTo>
                <a:lnTo>
                  <a:pt x="79590" y="34430"/>
                </a:lnTo>
                <a:lnTo>
                  <a:pt x="79570" y="34430"/>
                </a:lnTo>
                <a:lnTo>
                  <a:pt x="79570" y="34440"/>
                </a:lnTo>
                <a:lnTo>
                  <a:pt x="79560" y="34440"/>
                </a:lnTo>
                <a:lnTo>
                  <a:pt x="79560" y="34450"/>
                </a:lnTo>
                <a:lnTo>
                  <a:pt x="79560" y="34460"/>
                </a:lnTo>
                <a:lnTo>
                  <a:pt x="79550" y="34460"/>
                </a:lnTo>
                <a:lnTo>
                  <a:pt x="79550" y="34470"/>
                </a:lnTo>
                <a:lnTo>
                  <a:pt x="79550" y="34480"/>
                </a:lnTo>
                <a:lnTo>
                  <a:pt x="79570" y="34480"/>
                </a:lnTo>
                <a:lnTo>
                  <a:pt x="79570" y="34490"/>
                </a:lnTo>
                <a:lnTo>
                  <a:pt x="79560" y="34490"/>
                </a:lnTo>
                <a:lnTo>
                  <a:pt x="79560" y="34500"/>
                </a:lnTo>
                <a:lnTo>
                  <a:pt x="79550" y="34500"/>
                </a:lnTo>
                <a:lnTo>
                  <a:pt x="79550" y="34510"/>
                </a:lnTo>
                <a:lnTo>
                  <a:pt x="79550" y="34530"/>
                </a:lnTo>
                <a:lnTo>
                  <a:pt x="79550" y="34550"/>
                </a:lnTo>
                <a:lnTo>
                  <a:pt x="79550" y="34560"/>
                </a:lnTo>
                <a:lnTo>
                  <a:pt x="79540" y="34560"/>
                </a:lnTo>
                <a:lnTo>
                  <a:pt x="79540" y="34570"/>
                </a:lnTo>
                <a:lnTo>
                  <a:pt x="79540" y="34580"/>
                </a:lnTo>
                <a:lnTo>
                  <a:pt x="79530" y="34580"/>
                </a:lnTo>
                <a:lnTo>
                  <a:pt x="79530" y="34590"/>
                </a:lnTo>
                <a:lnTo>
                  <a:pt x="79520" y="34590"/>
                </a:lnTo>
                <a:lnTo>
                  <a:pt x="79520" y="34630"/>
                </a:lnTo>
                <a:lnTo>
                  <a:pt x="79520" y="34640"/>
                </a:lnTo>
                <a:lnTo>
                  <a:pt x="79510" y="34640"/>
                </a:lnTo>
                <a:lnTo>
                  <a:pt x="79510" y="34650"/>
                </a:lnTo>
                <a:lnTo>
                  <a:pt x="79480" y="34650"/>
                </a:lnTo>
                <a:lnTo>
                  <a:pt x="79480" y="34640"/>
                </a:lnTo>
                <a:lnTo>
                  <a:pt x="79470" y="34640"/>
                </a:lnTo>
                <a:lnTo>
                  <a:pt x="79470" y="34630"/>
                </a:lnTo>
                <a:lnTo>
                  <a:pt x="79460" y="34630"/>
                </a:lnTo>
                <a:lnTo>
                  <a:pt x="79460" y="34600"/>
                </a:lnTo>
                <a:lnTo>
                  <a:pt x="79460" y="34580"/>
                </a:lnTo>
                <a:lnTo>
                  <a:pt x="79460" y="34570"/>
                </a:lnTo>
                <a:lnTo>
                  <a:pt x="79470" y="34570"/>
                </a:lnTo>
                <a:lnTo>
                  <a:pt x="79470" y="34560"/>
                </a:lnTo>
                <a:lnTo>
                  <a:pt x="79470" y="34570"/>
                </a:lnTo>
                <a:lnTo>
                  <a:pt x="79470" y="34530"/>
                </a:lnTo>
                <a:lnTo>
                  <a:pt x="79470" y="34490"/>
                </a:lnTo>
                <a:lnTo>
                  <a:pt x="79470" y="34480"/>
                </a:lnTo>
                <a:lnTo>
                  <a:pt x="79460" y="34480"/>
                </a:lnTo>
                <a:lnTo>
                  <a:pt x="79460" y="34470"/>
                </a:lnTo>
                <a:lnTo>
                  <a:pt x="79460" y="34460"/>
                </a:lnTo>
                <a:lnTo>
                  <a:pt x="79450" y="34460"/>
                </a:lnTo>
                <a:lnTo>
                  <a:pt x="79450" y="34450"/>
                </a:lnTo>
                <a:lnTo>
                  <a:pt x="79440" y="34450"/>
                </a:lnTo>
                <a:lnTo>
                  <a:pt x="79430" y="34450"/>
                </a:lnTo>
                <a:lnTo>
                  <a:pt x="79430" y="34440"/>
                </a:lnTo>
                <a:lnTo>
                  <a:pt x="79430" y="34430"/>
                </a:lnTo>
                <a:lnTo>
                  <a:pt x="79430" y="34400"/>
                </a:lnTo>
                <a:lnTo>
                  <a:pt x="79430" y="34380"/>
                </a:lnTo>
                <a:lnTo>
                  <a:pt x="79430" y="34370"/>
                </a:lnTo>
                <a:lnTo>
                  <a:pt x="79420" y="34370"/>
                </a:lnTo>
                <a:lnTo>
                  <a:pt x="79410" y="34370"/>
                </a:lnTo>
                <a:lnTo>
                  <a:pt x="79410" y="34360"/>
                </a:lnTo>
                <a:lnTo>
                  <a:pt x="79400" y="34360"/>
                </a:lnTo>
                <a:lnTo>
                  <a:pt x="79400" y="34350"/>
                </a:lnTo>
                <a:lnTo>
                  <a:pt x="79400" y="34330"/>
                </a:lnTo>
                <a:lnTo>
                  <a:pt x="79400" y="34310"/>
                </a:lnTo>
                <a:lnTo>
                  <a:pt x="79400" y="34300"/>
                </a:lnTo>
                <a:lnTo>
                  <a:pt x="79400" y="34290"/>
                </a:lnTo>
                <a:lnTo>
                  <a:pt x="79400" y="34270"/>
                </a:lnTo>
                <a:lnTo>
                  <a:pt x="79410" y="34270"/>
                </a:lnTo>
                <a:lnTo>
                  <a:pt x="79440" y="34270"/>
                </a:lnTo>
                <a:lnTo>
                  <a:pt x="79440" y="34260"/>
                </a:lnTo>
                <a:lnTo>
                  <a:pt x="79450" y="34260"/>
                </a:lnTo>
                <a:lnTo>
                  <a:pt x="79450" y="34250"/>
                </a:lnTo>
                <a:lnTo>
                  <a:pt x="79450" y="34240"/>
                </a:lnTo>
                <a:lnTo>
                  <a:pt x="79440" y="34240"/>
                </a:lnTo>
                <a:lnTo>
                  <a:pt x="79440" y="34220"/>
                </a:lnTo>
                <a:lnTo>
                  <a:pt x="79450" y="34220"/>
                </a:lnTo>
                <a:lnTo>
                  <a:pt x="79450" y="34210"/>
                </a:lnTo>
                <a:lnTo>
                  <a:pt x="79460" y="34210"/>
                </a:lnTo>
                <a:lnTo>
                  <a:pt x="79460" y="34200"/>
                </a:lnTo>
                <a:lnTo>
                  <a:pt x="79470" y="34200"/>
                </a:lnTo>
                <a:lnTo>
                  <a:pt x="79480" y="34200"/>
                </a:lnTo>
                <a:lnTo>
                  <a:pt x="79480" y="34180"/>
                </a:lnTo>
                <a:lnTo>
                  <a:pt x="79480" y="34170"/>
                </a:lnTo>
                <a:lnTo>
                  <a:pt x="79470" y="34170"/>
                </a:lnTo>
                <a:lnTo>
                  <a:pt x="79470" y="34160"/>
                </a:lnTo>
                <a:lnTo>
                  <a:pt x="79460" y="34160"/>
                </a:lnTo>
                <a:lnTo>
                  <a:pt x="79460" y="34150"/>
                </a:lnTo>
                <a:lnTo>
                  <a:pt x="79460" y="34140"/>
                </a:lnTo>
                <a:lnTo>
                  <a:pt x="79460" y="34110"/>
                </a:lnTo>
                <a:lnTo>
                  <a:pt x="79460" y="34080"/>
                </a:lnTo>
                <a:lnTo>
                  <a:pt x="79460" y="34090"/>
                </a:lnTo>
                <a:lnTo>
                  <a:pt x="79470" y="34090"/>
                </a:lnTo>
                <a:lnTo>
                  <a:pt x="79470" y="34080"/>
                </a:lnTo>
                <a:lnTo>
                  <a:pt x="79470" y="34090"/>
                </a:lnTo>
                <a:lnTo>
                  <a:pt x="79480" y="34090"/>
                </a:lnTo>
                <a:lnTo>
                  <a:pt x="79480" y="34080"/>
                </a:lnTo>
                <a:lnTo>
                  <a:pt x="79490" y="34080"/>
                </a:lnTo>
                <a:lnTo>
                  <a:pt x="79520" y="34080"/>
                </a:lnTo>
                <a:lnTo>
                  <a:pt x="79520" y="34090"/>
                </a:lnTo>
                <a:lnTo>
                  <a:pt x="79530" y="34090"/>
                </a:lnTo>
                <a:lnTo>
                  <a:pt x="79530" y="34080"/>
                </a:lnTo>
                <a:lnTo>
                  <a:pt x="79560" y="34080"/>
                </a:lnTo>
                <a:lnTo>
                  <a:pt x="79570" y="34080"/>
                </a:lnTo>
                <a:lnTo>
                  <a:pt x="79580" y="34080"/>
                </a:lnTo>
                <a:lnTo>
                  <a:pt x="79580" y="34070"/>
                </a:lnTo>
                <a:lnTo>
                  <a:pt x="79600" y="34070"/>
                </a:lnTo>
                <a:lnTo>
                  <a:pt x="79600" y="34060"/>
                </a:lnTo>
                <a:lnTo>
                  <a:pt x="79610" y="34060"/>
                </a:lnTo>
                <a:lnTo>
                  <a:pt x="79610" y="34050"/>
                </a:lnTo>
                <a:lnTo>
                  <a:pt x="79610" y="34040"/>
                </a:lnTo>
                <a:lnTo>
                  <a:pt x="79630" y="34040"/>
                </a:lnTo>
                <a:lnTo>
                  <a:pt x="79630" y="34020"/>
                </a:lnTo>
                <a:lnTo>
                  <a:pt x="79630" y="34010"/>
                </a:lnTo>
                <a:lnTo>
                  <a:pt x="79620" y="34010"/>
                </a:lnTo>
                <a:lnTo>
                  <a:pt x="79620" y="33990"/>
                </a:lnTo>
                <a:lnTo>
                  <a:pt x="79630" y="33990"/>
                </a:lnTo>
                <a:lnTo>
                  <a:pt x="79630" y="33980"/>
                </a:lnTo>
                <a:lnTo>
                  <a:pt x="79620" y="33980"/>
                </a:lnTo>
                <a:lnTo>
                  <a:pt x="79620" y="33970"/>
                </a:lnTo>
                <a:lnTo>
                  <a:pt x="79610" y="33970"/>
                </a:lnTo>
                <a:lnTo>
                  <a:pt x="79610" y="33960"/>
                </a:lnTo>
                <a:lnTo>
                  <a:pt x="79620" y="33960"/>
                </a:lnTo>
                <a:lnTo>
                  <a:pt x="79620" y="33950"/>
                </a:lnTo>
                <a:lnTo>
                  <a:pt x="79620" y="33940"/>
                </a:lnTo>
                <a:lnTo>
                  <a:pt x="79610" y="33940"/>
                </a:lnTo>
                <a:lnTo>
                  <a:pt x="79610" y="33930"/>
                </a:lnTo>
                <a:lnTo>
                  <a:pt x="79600" y="33930"/>
                </a:lnTo>
                <a:lnTo>
                  <a:pt x="79600" y="33920"/>
                </a:lnTo>
                <a:lnTo>
                  <a:pt x="79580" y="33920"/>
                </a:lnTo>
                <a:lnTo>
                  <a:pt x="79580" y="33910"/>
                </a:lnTo>
                <a:lnTo>
                  <a:pt x="79580" y="33900"/>
                </a:lnTo>
                <a:lnTo>
                  <a:pt x="79580" y="33890"/>
                </a:lnTo>
                <a:lnTo>
                  <a:pt x="79570" y="33890"/>
                </a:lnTo>
                <a:lnTo>
                  <a:pt x="79570" y="33880"/>
                </a:lnTo>
                <a:lnTo>
                  <a:pt x="79570" y="33870"/>
                </a:lnTo>
                <a:lnTo>
                  <a:pt x="79570" y="33860"/>
                </a:lnTo>
                <a:lnTo>
                  <a:pt x="79580" y="33860"/>
                </a:lnTo>
                <a:lnTo>
                  <a:pt x="79580" y="33850"/>
                </a:lnTo>
                <a:lnTo>
                  <a:pt x="79580" y="33830"/>
                </a:lnTo>
                <a:lnTo>
                  <a:pt x="79580" y="33820"/>
                </a:lnTo>
                <a:lnTo>
                  <a:pt x="79580" y="33810"/>
                </a:lnTo>
                <a:lnTo>
                  <a:pt x="79570" y="33810"/>
                </a:lnTo>
                <a:lnTo>
                  <a:pt x="79570" y="33790"/>
                </a:lnTo>
                <a:lnTo>
                  <a:pt x="79570" y="33780"/>
                </a:lnTo>
                <a:lnTo>
                  <a:pt x="79560" y="33780"/>
                </a:lnTo>
                <a:lnTo>
                  <a:pt x="79560" y="33770"/>
                </a:lnTo>
                <a:lnTo>
                  <a:pt x="79550" y="33770"/>
                </a:lnTo>
                <a:lnTo>
                  <a:pt x="79550" y="33760"/>
                </a:lnTo>
                <a:lnTo>
                  <a:pt x="79540" y="33760"/>
                </a:lnTo>
                <a:lnTo>
                  <a:pt x="79530" y="33760"/>
                </a:lnTo>
                <a:lnTo>
                  <a:pt x="79520" y="33760"/>
                </a:lnTo>
                <a:lnTo>
                  <a:pt x="79510" y="33760"/>
                </a:lnTo>
                <a:lnTo>
                  <a:pt x="79510" y="33750"/>
                </a:lnTo>
                <a:lnTo>
                  <a:pt x="79500" y="33750"/>
                </a:lnTo>
                <a:lnTo>
                  <a:pt x="79500" y="33730"/>
                </a:lnTo>
                <a:lnTo>
                  <a:pt x="79500" y="33720"/>
                </a:lnTo>
                <a:lnTo>
                  <a:pt x="79490" y="33720"/>
                </a:lnTo>
                <a:lnTo>
                  <a:pt x="79490" y="33690"/>
                </a:lnTo>
                <a:lnTo>
                  <a:pt x="79490" y="33670"/>
                </a:lnTo>
                <a:lnTo>
                  <a:pt x="79480" y="33670"/>
                </a:lnTo>
                <a:lnTo>
                  <a:pt x="79480" y="33660"/>
                </a:lnTo>
                <a:lnTo>
                  <a:pt x="79460" y="33660"/>
                </a:lnTo>
                <a:lnTo>
                  <a:pt x="79460" y="33650"/>
                </a:lnTo>
                <a:lnTo>
                  <a:pt x="79450" y="33650"/>
                </a:lnTo>
                <a:lnTo>
                  <a:pt x="79440" y="33650"/>
                </a:lnTo>
                <a:lnTo>
                  <a:pt x="79430" y="33650"/>
                </a:lnTo>
                <a:lnTo>
                  <a:pt x="79410" y="33650"/>
                </a:lnTo>
                <a:lnTo>
                  <a:pt x="79410" y="33660"/>
                </a:lnTo>
                <a:lnTo>
                  <a:pt x="79400" y="33660"/>
                </a:lnTo>
                <a:lnTo>
                  <a:pt x="79400" y="33670"/>
                </a:lnTo>
                <a:lnTo>
                  <a:pt x="79400" y="33660"/>
                </a:lnTo>
                <a:lnTo>
                  <a:pt x="79390" y="33660"/>
                </a:lnTo>
                <a:lnTo>
                  <a:pt x="79390" y="33650"/>
                </a:lnTo>
                <a:lnTo>
                  <a:pt x="79380" y="33650"/>
                </a:lnTo>
                <a:lnTo>
                  <a:pt x="79380" y="33640"/>
                </a:lnTo>
                <a:lnTo>
                  <a:pt x="79370" y="33640"/>
                </a:lnTo>
                <a:lnTo>
                  <a:pt x="79370" y="33620"/>
                </a:lnTo>
                <a:lnTo>
                  <a:pt x="79370" y="33610"/>
                </a:lnTo>
                <a:lnTo>
                  <a:pt x="79370" y="33600"/>
                </a:lnTo>
                <a:lnTo>
                  <a:pt x="79360" y="33600"/>
                </a:lnTo>
                <a:lnTo>
                  <a:pt x="79360" y="33590"/>
                </a:lnTo>
                <a:lnTo>
                  <a:pt x="79350" y="33590"/>
                </a:lnTo>
                <a:lnTo>
                  <a:pt x="79340" y="33590"/>
                </a:lnTo>
                <a:lnTo>
                  <a:pt x="79340" y="33580"/>
                </a:lnTo>
                <a:lnTo>
                  <a:pt x="79330" y="33580"/>
                </a:lnTo>
                <a:lnTo>
                  <a:pt x="79320" y="33580"/>
                </a:lnTo>
                <a:lnTo>
                  <a:pt x="79320" y="33560"/>
                </a:lnTo>
                <a:lnTo>
                  <a:pt x="79310" y="33560"/>
                </a:lnTo>
                <a:lnTo>
                  <a:pt x="79310" y="33550"/>
                </a:lnTo>
                <a:lnTo>
                  <a:pt x="79300" y="33550"/>
                </a:lnTo>
                <a:lnTo>
                  <a:pt x="79300" y="33540"/>
                </a:lnTo>
                <a:lnTo>
                  <a:pt x="79290" y="33540"/>
                </a:lnTo>
                <a:lnTo>
                  <a:pt x="79280" y="33540"/>
                </a:lnTo>
                <a:lnTo>
                  <a:pt x="79280" y="33530"/>
                </a:lnTo>
                <a:lnTo>
                  <a:pt x="79270" y="33530"/>
                </a:lnTo>
                <a:lnTo>
                  <a:pt x="79260" y="33530"/>
                </a:lnTo>
                <a:lnTo>
                  <a:pt x="79260" y="33540"/>
                </a:lnTo>
                <a:lnTo>
                  <a:pt x="79250" y="33540"/>
                </a:lnTo>
                <a:lnTo>
                  <a:pt x="79240" y="33540"/>
                </a:lnTo>
                <a:lnTo>
                  <a:pt x="79240" y="33530"/>
                </a:lnTo>
                <a:lnTo>
                  <a:pt x="79230" y="33530"/>
                </a:lnTo>
                <a:lnTo>
                  <a:pt x="79230" y="33520"/>
                </a:lnTo>
                <a:lnTo>
                  <a:pt x="79220" y="33520"/>
                </a:lnTo>
                <a:lnTo>
                  <a:pt x="79220" y="33510"/>
                </a:lnTo>
                <a:lnTo>
                  <a:pt x="79220" y="33490"/>
                </a:lnTo>
                <a:lnTo>
                  <a:pt x="79210" y="33490"/>
                </a:lnTo>
                <a:lnTo>
                  <a:pt x="79210" y="33480"/>
                </a:lnTo>
                <a:lnTo>
                  <a:pt x="79210" y="33470"/>
                </a:lnTo>
                <a:lnTo>
                  <a:pt x="79200" y="33470"/>
                </a:lnTo>
                <a:lnTo>
                  <a:pt x="79200" y="33460"/>
                </a:lnTo>
                <a:lnTo>
                  <a:pt x="79200" y="33450"/>
                </a:lnTo>
                <a:lnTo>
                  <a:pt x="79190" y="33450"/>
                </a:lnTo>
                <a:lnTo>
                  <a:pt x="79190" y="33440"/>
                </a:lnTo>
                <a:lnTo>
                  <a:pt x="79190" y="33430"/>
                </a:lnTo>
                <a:lnTo>
                  <a:pt x="79180" y="33430"/>
                </a:lnTo>
                <a:lnTo>
                  <a:pt x="79160" y="33430"/>
                </a:lnTo>
                <a:lnTo>
                  <a:pt x="79160" y="33420"/>
                </a:lnTo>
                <a:lnTo>
                  <a:pt x="79150" y="33420"/>
                </a:lnTo>
                <a:lnTo>
                  <a:pt x="79150" y="33410"/>
                </a:lnTo>
                <a:lnTo>
                  <a:pt x="79160" y="33410"/>
                </a:lnTo>
                <a:lnTo>
                  <a:pt x="79150" y="33410"/>
                </a:lnTo>
                <a:lnTo>
                  <a:pt x="79150" y="33400"/>
                </a:lnTo>
                <a:lnTo>
                  <a:pt x="79150" y="33390"/>
                </a:lnTo>
                <a:lnTo>
                  <a:pt x="79120" y="33390"/>
                </a:lnTo>
                <a:lnTo>
                  <a:pt x="78990" y="33390"/>
                </a:lnTo>
                <a:lnTo>
                  <a:pt x="78990" y="33310"/>
                </a:lnTo>
                <a:lnTo>
                  <a:pt x="78990" y="33290"/>
                </a:lnTo>
                <a:lnTo>
                  <a:pt x="78980" y="33290"/>
                </a:lnTo>
                <a:lnTo>
                  <a:pt x="78970" y="33290"/>
                </a:lnTo>
                <a:lnTo>
                  <a:pt x="78960" y="33290"/>
                </a:lnTo>
                <a:lnTo>
                  <a:pt x="78960" y="33280"/>
                </a:lnTo>
                <a:lnTo>
                  <a:pt x="78960" y="33290"/>
                </a:lnTo>
                <a:lnTo>
                  <a:pt x="78950" y="33290"/>
                </a:lnTo>
                <a:lnTo>
                  <a:pt x="78950" y="33280"/>
                </a:lnTo>
                <a:lnTo>
                  <a:pt x="78960" y="33280"/>
                </a:lnTo>
                <a:lnTo>
                  <a:pt x="78960" y="33270"/>
                </a:lnTo>
                <a:lnTo>
                  <a:pt x="78950" y="33270"/>
                </a:lnTo>
                <a:lnTo>
                  <a:pt x="78950" y="33260"/>
                </a:lnTo>
                <a:lnTo>
                  <a:pt x="78940" y="33260"/>
                </a:lnTo>
                <a:lnTo>
                  <a:pt x="78940" y="33240"/>
                </a:lnTo>
                <a:lnTo>
                  <a:pt x="78940" y="33210"/>
                </a:lnTo>
                <a:lnTo>
                  <a:pt x="78940" y="33200"/>
                </a:lnTo>
                <a:lnTo>
                  <a:pt x="78930" y="33200"/>
                </a:lnTo>
                <a:lnTo>
                  <a:pt x="78940" y="33200"/>
                </a:lnTo>
                <a:lnTo>
                  <a:pt x="78940" y="33190"/>
                </a:lnTo>
                <a:lnTo>
                  <a:pt x="78940" y="33180"/>
                </a:lnTo>
                <a:lnTo>
                  <a:pt x="78950" y="33180"/>
                </a:lnTo>
                <a:lnTo>
                  <a:pt x="78950" y="33160"/>
                </a:lnTo>
                <a:lnTo>
                  <a:pt x="78960" y="33160"/>
                </a:lnTo>
                <a:lnTo>
                  <a:pt x="78960" y="33150"/>
                </a:lnTo>
                <a:lnTo>
                  <a:pt x="78960" y="33130"/>
                </a:lnTo>
                <a:lnTo>
                  <a:pt x="78970" y="33130"/>
                </a:lnTo>
                <a:lnTo>
                  <a:pt x="78970" y="33120"/>
                </a:lnTo>
                <a:lnTo>
                  <a:pt x="78970" y="33110"/>
                </a:lnTo>
                <a:lnTo>
                  <a:pt x="78980" y="33110"/>
                </a:lnTo>
                <a:lnTo>
                  <a:pt x="78980" y="33090"/>
                </a:lnTo>
                <a:lnTo>
                  <a:pt x="78970" y="33090"/>
                </a:lnTo>
                <a:lnTo>
                  <a:pt x="78970" y="33070"/>
                </a:lnTo>
                <a:lnTo>
                  <a:pt x="78970" y="33050"/>
                </a:lnTo>
                <a:lnTo>
                  <a:pt x="78960" y="33050"/>
                </a:lnTo>
                <a:lnTo>
                  <a:pt x="78960" y="33040"/>
                </a:lnTo>
                <a:lnTo>
                  <a:pt x="78950" y="33040"/>
                </a:lnTo>
                <a:lnTo>
                  <a:pt x="78950" y="33030"/>
                </a:lnTo>
                <a:lnTo>
                  <a:pt x="78940" y="33030"/>
                </a:lnTo>
                <a:lnTo>
                  <a:pt x="78930" y="33030"/>
                </a:lnTo>
                <a:lnTo>
                  <a:pt x="78930" y="33020"/>
                </a:lnTo>
                <a:lnTo>
                  <a:pt x="78930" y="33010"/>
                </a:lnTo>
                <a:lnTo>
                  <a:pt x="78920" y="33010"/>
                </a:lnTo>
                <a:lnTo>
                  <a:pt x="78920" y="33000"/>
                </a:lnTo>
                <a:lnTo>
                  <a:pt x="78910" y="33000"/>
                </a:lnTo>
                <a:lnTo>
                  <a:pt x="78910" y="32990"/>
                </a:lnTo>
                <a:lnTo>
                  <a:pt x="78900" y="32990"/>
                </a:lnTo>
                <a:lnTo>
                  <a:pt x="78900" y="32980"/>
                </a:lnTo>
                <a:lnTo>
                  <a:pt x="78890" y="32980"/>
                </a:lnTo>
                <a:lnTo>
                  <a:pt x="78890" y="32970"/>
                </a:lnTo>
                <a:lnTo>
                  <a:pt x="78880" y="32970"/>
                </a:lnTo>
                <a:lnTo>
                  <a:pt x="78880" y="32960"/>
                </a:lnTo>
                <a:lnTo>
                  <a:pt x="78870" y="32960"/>
                </a:lnTo>
                <a:lnTo>
                  <a:pt x="78870" y="32950"/>
                </a:lnTo>
                <a:lnTo>
                  <a:pt x="78860" y="32950"/>
                </a:lnTo>
                <a:lnTo>
                  <a:pt x="78810" y="32950"/>
                </a:lnTo>
                <a:lnTo>
                  <a:pt x="78800" y="32950"/>
                </a:lnTo>
                <a:lnTo>
                  <a:pt x="78800" y="32960"/>
                </a:lnTo>
                <a:lnTo>
                  <a:pt x="78790" y="32960"/>
                </a:lnTo>
                <a:lnTo>
                  <a:pt x="78790" y="32970"/>
                </a:lnTo>
                <a:lnTo>
                  <a:pt x="78780" y="32970"/>
                </a:lnTo>
                <a:lnTo>
                  <a:pt x="78760" y="32970"/>
                </a:lnTo>
                <a:lnTo>
                  <a:pt x="78760" y="32960"/>
                </a:lnTo>
                <a:lnTo>
                  <a:pt x="78750" y="32960"/>
                </a:lnTo>
                <a:lnTo>
                  <a:pt x="78750" y="32950"/>
                </a:lnTo>
                <a:lnTo>
                  <a:pt x="78750" y="32940"/>
                </a:lnTo>
                <a:lnTo>
                  <a:pt x="78750" y="32920"/>
                </a:lnTo>
                <a:lnTo>
                  <a:pt x="78760" y="32920"/>
                </a:lnTo>
                <a:lnTo>
                  <a:pt x="78760" y="32880"/>
                </a:lnTo>
                <a:lnTo>
                  <a:pt x="78750" y="32880"/>
                </a:lnTo>
                <a:lnTo>
                  <a:pt x="78750" y="32870"/>
                </a:lnTo>
                <a:lnTo>
                  <a:pt x="78730" y="32870"/>
                </a:lnTo>
                <a:lnTo>
                  <a:pt x="78730" y="32880"/>
                </a:lnTo>
                <a:lnTo>
                  <a:pt x="78720" y="32880"/>
                </a:lnTo>
                <a:lnTo>
                  <a:pt x="78720" y="32870"/>
                </a:lnTo>
                <a:lnTo>
                  <a:pt x="78710" y="32870"/>
                </a:lnTo>
                <a:lnTo>
                  <a:pt x="78710" y="32860"/>
                </a:lnTo>
                <a:lnTo>
                  <a:pt x="78700" y="32860"/>
                </a:lnTo>
                <a:lnTo>
                  <a:pt x="78700" y="32850"/>
                </a:lnTo>
                <a:lnTo>
                  <a:pt x="78680" y="32850"/>
                </a:lnTo>
                <a:lnTo>
                  <a:pt x="78680" y="32840"/>
                </a:lnTo>
                <a:lnTo>
                  <a:pt x="78680" y="32830"/>
                </a:lnTo>
                <a:lnTo>
                  <a:pt x="78670" y="32830"/>
                </a:lnTo>
                <a:lnTo>
                  <a:pt x="78660" y="32830"/>
                </a:lnTo>
                <a:lnTo>
                  <a:pt x="78660" y="32820"/>
                </a:lnTo>
                <a:lnTo>
                  <a:pt x="78660" y="32810"/>
                </a:lnTo>
                <a:lnTo>
                  <a:pt x="78660" y="32800"/>
                </a:lnTo>
                <a:lnTo>
                  <a:pt x="78650" y="32800"/>
                </a:lnTo>
                <a:lnTo>
                  <a:pt x="78640" y="32800"/>
                </a:lnTo>
                <a:lnTo>
                  <a:pt x="78630" y="32800"/>
                </a:lnTo>
                <a:lnTo>
                  <a:pt x="78590" y="32800"/>
                </a:lnTo>
                <a:lnTo>
                  <a:pt x="78580" y="32800"/>
                </a:lnTo>
                <a:lnTo>
                  <a:pt x="78580" y="32810"/>
                </a:lnTo>
                <a:lnTo>
                  <a:pt x="78580" y="32850"/>
                </a:lnTo>
                <a:lnTo>
                  <a:pt x="78570" y="32850"/>
                </a:lnTo>
                <a:lnTo>
                  <a:pt x="78570" y="32860"/>
                </a:lnTo>
                <a:lnTo>
                  <a:pt x="78550" y="32860"/>
                </a:lnTo>
                <a:lnTo>
                  <a:pt x="78550" y="32870"/>
                </a:lnTo>
                <a:lnTo>
                  <a:pt x="78540" y="32870"/>
                </a:lnTo>
                <a:lnTo>
                  <a:pt x="78540" y="32880"/>
                </a:lnTo>
                <a:lnTo>
                  <a:pt x="78530" y="32880"/>
                </a:lnTo>
                <a:lnTo>
                  <a:pt x="78530" y="32900"/>
                </a:lnTo>
                <a:lnTo>
                  <a:pt x="78520" y="32900"/>
                </a:lnTo>
                <a:lnTo>
                  <a:pt x="78510" y="32900"/>
                </a:lnTo>
                <a:lnTo>
                  <a:pt x="78510" y="32910"/>
                </a:lnTo>
                <a:lnTo>
                  <a:pt x="78510" y="32920"/>
                </a:lnTo>
                <a:lnTo>
                  <a:pt x="78500" y="32920"/>
                </a:lnTo>
                <a:lnTo>
                  <a:pt x="78500" y="32930"/>
                </a:lnTo>
                <a:lnTo>
                  <a:pt x="78490" y="32930"/>
                </a:lnTo>
                <a:lnTo>
                  <a:pt x="78490" y="32940"/>
                </a:lnTo>
                <a:lnTo>
                  <a:pt x="78480" y="32940"/>
                </a:lnTo>
                <a:lnTo>
                  <a:pt x="78480" y="32930"/>
                </a:lnTo>
                <a:lnTo>
                  <a:pt x="78470" y="32930"/>
                </a:lnTo>
                <a:lnTo>
                  <a:pt x="78460" y="32930"/>
                </a:lnTo>
                <a:lnTo>
                  <a:pt x="78460" y="32920"/>
                </a:lnTo>
                <a:lnTo>
                  <a:pt x="78460" y="32900"/>
                </a:lnTo>
                <a:lnTo>
                  <a:pt x="78460" y="32890"/>
                </a:lnTo>
                <a:lnTo>
                  <a:pt x="78450" y="32890"/>
                </a:lnTo>
                <a:lnTo>
                  <a:pt x="78450" y="32880"/>
                </a:lnTo>
                <a:lnTo>
                  <a:pt x="78440" y="32880"/>
                </a:lnTo>
                <a:lnTo>
                  <a:pt x="78440" y="32870"/>
                </a:lnTo>
                <a:lnTo>
                  <a:pt x="78440" y="32860"/>
                </a:lnTo>
                <a:lnTo>
                  <a:pt x="78440" y="32850"/>
                </a:lnTo>
                <a:lnTo>
                  <a:pt x="78440" y="32840"/>
                </a:lnTo>
                <a:lnTo>
                  <a:pt x="78450" y="32840"/>
                </a:lnTo>
                <a:lnTo>
                  <a:pt x="78450" y="32830"/>
                </a:lnTo>
                <a:lnTo>
                  <a:pt x="78430" y="32830"/>
                </a:lnTo>
                <a:lnTo>
                  <a:pt x="78430" y="32840"/>
                </a:lnTo>
                <a:lnTo>
                  <a:pt x="78420" y="32840"/>
                </a:lnTo>
                <a:lnTo>
                  <a:pt x="78420" y="32820"/>
                </a:lnTo>
                <a:lnTo>
                  <a:pt x="78420" y="32810"/>
                </a:lnTo>
                <a:lnTo>
                  <a:pt x="78420" y="32800"/>
                </a:lnTo>
                <a:lnTo>
                  <a:pt x="78430" y="32800"/>
                </a:lnTo>
                <a:lnTo>
                  <a:pt x="78430" y="32790"/>
                </a:lnTo>
                <a:lnTo>
                  <a:pt x="78420" y="32790"/>
                </a:lnTo>
                <a:lnTo>
                  <a:pt x="78420" y="32780"/>
                </a:lnTo>
                <a:lnTo>
                  <a:pt x="78410" y="32780"/>
                </a:lnTo>
                <a:lnTo>
                  <a:pt x="78410" y="32770"/>
                </a:lnTo>
                <a:lnTo>
                  <a:pt x="78400" y="32770"/>
                </a:lnTo>
                <a:lnTo>
                  <a:pt x="78400" y="32760"/>
                </a:lnTo>
                <a:lnTo>
                  <a:pt x="78400" y="32750"/>
                </a:lnTo>
                <a:lnTo>
                  <a:pt x="78390" y="32750"/>
                </a:lnTo>
                <a:lnTo>
                  <a:pt x="78390" y="32740"/>
                </a:lnTo>
                <a:lnTo>
                  <a:pt x="78390" y="32730"/>
                </a:lnTo>
                <a:lnTo>
                  <a:pt x="78400" y="32730"/>
                </a:lnTo>
                <a:lnTo>
                  <a:pt x="78410" y="32730"/>
                </a:lnTo>
                <a:lnTo>
                  <a:pt x="78410" y="32720"/>
                </a:lnTo>
                <a:lnTo>
                  <a:pt x="78420" y="32720"/>
                </a:lnTo>
                <a:lnTo>
                  <a:pt x="78420" y="32730"/>
                </a:lnTo>
                <a:lnTo>
                  <a:pt x="78420" y="32720"/>
                </a:lnTo>
                <a:lnTo>
                  <a:pt x="78430" y="32720"/>
                </a:lnTo>
                <a:lnTo>
                  <a:pt x="78440" y="32720"/>
                </a:lnTo>
                <a:lnTo>
                  <a:pt x="78440" y="32710"/>
                </a:lnTo>
                <a:lnTo>
                  <a:pt x="78440" y="32700"/>
                </a:lnTo>
                <a:lnTo>
                  <a:pt x="78450" y="32700"/>
                </a:lnTo>
                <a:lnTo>
                  <a:pt x="78450" y="32690"/>
                </a:lnTo>
                <a:lnTo>
                  <a:pt x="78460" y="32690"/>
                </a:lnTo>
                <a:lnTo>
                  <a:pt x="78460" y="32680"/>
                </a:lnTo>
                <a:lnTo>
                  <a:pt x="78470" y="32680"/>
                </a:lnTo>
                <a:lnTo>
                  <a:pt x="78470" y="32670"/>
                </a:lnTo>
                <a:lnTo>
                  <a:pt x="78460" y="32670"/>
                </a:lnTo>
                <a:lnTo>
                  <a:pt x="78460" y="32650"/>
                </a:lnTo>
                <a:lnTo>
                  <a:pt x="78460" y="32640"/>
                </a:lnTo>
                <a:lnTo>
                  <a:pt x="78450" y="32640"/>
                </a:lnTo>
                <a:lnTo>
                  <a:pt x="78450" y="32650"/>
                </a:lnTo>
                <a:lnTo>
                  <a:pt x="78450" y="32670"/>
                </a:lnTo>
                <a:lnTo>
                  <a:pt x="78450" y="32700"/>
                </a:lnTo>
                <a:lnTo>
                  <a:pt x="78440" y="32700"/>
                </a:lnTo>
                <a:lnTo>
                  <a:pt x="78430" y="32700"/>
                </a:lnTo>
                <a:lnTo>
                  <a:pt x="78420" y="32700"/>
                </a:lnTo>
                <a:lnTo>
                  <a:pt x="78420" y="32680"/>
                </a:lnTo>
                <a:lnTo>
                  <a:pt x="78410" y="32680"/>
                </a:lnTo>
                <a:lnTo>
                  <a:pt x="78410" y="32670"/>
                </a:lnTo>
                <a:lnTo>
                  <a:pt x="78400" y="32670"/>
                </a:lnTo>
                <a:lnTo>
                  <a:pt x="78400" y="32680"/>
                </a:lnTo>
                <a:lnTo>
                  <a:pt x="78390" y="32680"/>
                </a:lnTo>
                <a:lnTo>
                  <a:pt x="78360" y="32680"/>
                </a:lnTo>
                <a:lnTo>
                  <a:pt x="78340" y="32680"/>
                </a:lnTo>
                <a:lnTo>
                  <a:pt x="78340" y="32670"/>
                </a:lnTo>
                <a:lnTo>
                  <a:pt x="78330" y="32670"/>
                </a:lnTo>
                <a:lnTo>
                  <a:pt x="78330" y="32660"/>
                </a:lnTo>
                <a:lnTo>
                  <a:pt x="78320" y="32660"/>
                </a:lnTo>
                <a:lnTo>
                  <a:pt x="78320" y="32640"/>
                </a:lnTo>
                <a:lnTo>
                  <a:pt x="78310" y="32640"/>
                </a:lnTo>
                <a:lnTo>
                  <a:pt x="78300" y="32640"/>
                </a:lnTo>
                <a:lnTo>
                  <a:pt x="78290" y="32640"/>
                </a:lnTo>
                <a:lnTo>
                  <a:pt x="78290" y="32630"/>
                </a:lnTo>
                <a:lnTo>
                  <a:pt x="78280" y="32630"/>
                </a:lnTo>
                <a:lnTo>
                  <a:pt x="78280" y="32620"/>
                </a:lnTo>
                <a:lnTo>
                  <a:pt x="78270" y="32620"/>
                </a:lnTo>
                <a:lnTo>
                  <a:pt x="78270" y="32610"/>
                </a:lnTo>
                <a:lnTo>
                  <a:pt x="78260" y="32610"/>
                </a:lnTo>
                <a:lnTo>
                  <a:pt x="78250" y="32610"/>
                </a:lnTo>
                <a:lnTo>
                  <a:pt x="78250" y="32600"/>
                </a:lnTo>
                <a:lnTo>
                  <a:pt x="78230" y="32600"/>
                </a:lnTo>
                <a:lnTo>
                  <a:pt x="78230" y="32590"/>
                </a:lnTo>
                <a:lnTo>
                  <a:pt x="78220" y="32590"/>
                </a:lnTo>
                <a:lnTo>
                  <a:pt x="78210" y="32590"/>
                </a:lnTo>
                <a:lnTo>
                  <a:pt x="78210" y="32600"/>
                </a:lnTo>
                <a:lnTo>
                  <a:pt x="78200" y="32600"/>
                </a:lnTo>
                <a:lnTo>
                  <a:pt x="78200" y="32610"/>
                </a:lnTo>
                <a:lnTo>
                  <a:pt x="78200" y="32620"/>
                </a:lnTo>
                <a:lnTo>
                  <a:pt x="78190" y="32620"/>
                </a:lnTo>
                <a:lnTo>
                  <a:pt x="78190" y="32630"/>
                </a:lnTo>
                <a:lnTo>
                  <a:pt x="78180" y="32630"/>
                </a:lnTo>
                <a:lnTo>
                  <a:pt x="78180" y="32640"/>
                </a:lnTo>
                <a:lnTo>
                  <a:pt x="78170" y="32640"/>
                </a:lnTo>
                <a:lnTo>
                  <a:pt x="78170" y="32650"/>
                </a:lnTo>
                <a:lnTo>
                  <a:pt x="78160" y="32650"/>
                </a:lnTo>
                <a:lnTo>
                  <a:pt x="78150" y="32650"/>
                </a:lnTo>
                <a:lnTo>
                  <a:pt x="78150" y="32640"/>
                </a:lnTo>
                <a:lnTo>
                  <a:pt x="78140" y="32640"/>
                </a:lnTo>
                <a:lnTo>
                  <a:pt x="78130" y="32640"/>
                </a:lnTo>
                <a:lnTo>
                  <a:pt x="78120" y="32640"/>
                </a:lnTo>
                <a:lnTo>
                  <a:pt x="78120" y="32650"/>
                </a:lnTo>
                <a:lnTo>
                  <a:pt x="78110" y="32650"/>
                </a:lnTo>
                <a:lnTo>
                  <a:pt x="78110" y="32660"/>
                </a:lnTo>
                <a:lnTo>
                  <a:pt x="78110" y="32650"/>
                </a:lnTo>
                <a:lnTo>
                  <a:pt x="78100" y="32650"/>
                </a:lnTo>
                <a:lnTo>
                  <a:pt x="78100" y="32660"/>
                </a:lnTo>
                <a:lnTo>
                  <a:pt x="78100" y="32670"/>
                </a:lnTo>
                <a:lnTo>
                  <a:pt x="78080" y="32670"/>
                </a:lnTo>
                <a:lnTo>
                  <a:pt x="78080" y="32660"/>
                </a:lnTo>
                <a:lnTo>
                  <a:pt x="78060" y="32660"/>
                </a:lnTo>
                <a:lnTo>
                  <a:pt x="78060" y="32650"/>
                </a:lnTo>
                <a:lnTo>
                  <a:pt x="78050" y="32650"/>
                </a:lnTo>
                <a:lnTo>
                  <a:pt x="78050" y="32630"/>
                </a:lnTo>
                <a:lnTo>
                  <a:pt x="78050" y="32620"/>
                </a:lnTo>
                <a:lnTo>
                  <a:pt x="78060" y="32620"/>
                </a:lnTo>
                <a:lnTo>
                  <a:pt x="78060" y="32600"/>
                </a:lnTo>
                <a:lnTo>
                  <a:pt x="78050" y="32600"/>
                </a:lnTo>
                <a:lnTo>
                  <a:pt x="78050" y="32610"/>
                </a:lnTo>
                <a:lnTo>
                  <a:pt x="78040" y="32610"/>
                </a:lnTo>
                <a:lnTo>
                  <a:pt x="78040" y="32600"/>
                </a:lnTo>
                <a:lnTo>
                  <a:pt x="78030" y="32600"/>
                </a:lnTo>
                <a:lnTo>
                  <a:pt x="78030" y="32580"/>
                </a:lnTo>
                <a:lnTo>
                  <a:pt x="78030" y="32570"/>
                </a:lnTo>
                <a:lnTo>
                  <a:pt x="78020" y="32570"/>
                </a:lnTo>
                <a:lnTo>
                  <a:pt x="78010" y="32570"/>
                </a:lnTo>
                <a:lnTo>
                  <a:pt x="78000" y="32570"/>
                </a:lnTo>
                <a:lnTo>
                  <a:pt x="77990" y="32570"/>
                </a:lnTo>
                <a:lnTo>
                  <a:pt x="77990" y="32540"/>
                </a:lnTo>
                <a:lnTo>
                  <a:pt x="78000" y="32540"/>
                </a:lnTo>
                <a:lnTo>
                  <a:pt x="78010" y="32540"/>
                </a:lnTo>
                <a:lnTo>
                  <a:pt x="78050" y="32540"/>
                </a:lnTo>
                <a:lnTo>
                  <a:pt x="78060" y="32540"/>
                </a:lnTo>
                <a:lnTo>
                  <a:pt x="78060" y="32550"/>
                </a:lnTo>
                <a:lnTo>
                  <a:pt x="78060" y="32570"/>
                </a:lnTo>
                <a:lnTo>
                  <a:pt x="78070" y="32570"/>
                </a:lnTo>
                <a:lnTo>
                  <a:pt x="78070" y="32560"/>
                </a:lnTo>
                <a:lnTo>
                  <a:pt x="78080" y="32560"/>
                </a:lnTo>
                <a:lnTo>
                  <a:pt x="78080" y="32550"/>
                </a:lnTo>
                <a:lnTo>
                  <a:pt x="78080" y="32540"/>
                </a:lnTo>
                <a:lnTo>
                  <a:pt x="78080" y="32530"/>
                </a:lnTo>
                <a:lnTo>
                  <a:pt x="78090" y="32530"/>
                </a:lnTo>
                <a:lnTo>
                  <a:pt x="78100" y="32530"/>
                </a:lnTo>
                <a:lnTo>
                  <a:pt x="78100" y="32520"/>
                </a:lnTo>
                <a:lnTo>
                  <a:pt x="78110" y="32520"/>
                </a:lnTo>
                <a:lnTo>
                  <a:pt x="78090" y="32520"/>
                </a:lnTo>
                <a:lnTo>
                  <a:pt x="78070" y="32520"/>
                </a:lnTo>
                <a:lnTo>
                  <a:pt x="78070" y="32530"/>
                </a:lnTo>
                <a:lnTo>
                  <a:pt x="78060" y="32530"/>
                </a:lnTo>
                <a:lnTo>
                  <a:pt x="78060" y="32520"/>
                </a:lnTo>
                <a:lnTo>
                  <a:pt x="78050" y="32520"/>
                </a:lnTo>
                <a:lnTo>
                  <a:pt x="78050" y="32510"/>
                </a:lnTo>
                <a:lnTo>
                  <a:pt x="78060" y="32510"/>
                </a:lnTo>
                <a:lnTo>
                  <a:pt x="78060" y="32490"/>
                </a:lnTo>
                <a:lnTo>
                  <a:pt x="78060" y="32470"/>
                </a:lnTo>
                <a:lnTo>
                  <a:pt x="78060" y="32480"/>
                </a:lnTo>
                <a:lnTo>
                  <a:pt x="78060" y="32470"/>
                </a:lnTo>
                <a:lnTo>
                  <a:pt x="78050" y="32470"/>
                </a:lnTo>
                <a:lnTo>
                  <a:pt x="78050" y="32460"/>
                </a:lnTo>
                <a:lnTo>
                  <a:pt x="78040" y="32460"/>
                </a:lnTo>
                <a:lnTo>
                  <a:pt x="78030" y="32460"/>
                </a:lnTo>
                <a:lnTo>
                  <a:pt x="78030" y="32440"/>
                </a:lnTo>
                <a:lnTo>
                  <a:pt x="78060" y="32440"/>
                </a:lnTo>
                <a:lnTo>
                  <a:pt x="78080" y="32440"/>
                </a:lnTo>
                <a:lnTo>
                  <a:pt x="78080" y="32420"/>
                </a:lnTo>
                <a:lnTo>
                  <a:pt x="78060" y="32420"/>
                </a:lnTo>
                <a:lnTo>
                  <a:pt x="78060" y="32410"/>
                </a:lnTo>
                <a:lnTo>
                  <a:pt x="78050" y="32410"/>
                </a:lnTo>
                <a:lnTo>
                  <a:pt x="78050" y="32400"/>
                </a:lnTo>
                <a:lnTo>
                  <a:pt x="78050" y="32390"/>
                </a:lnTo>
                <a:lnTo>
                  <a:pt x="78060" y="32390"/>
                </a:lnTo>
                <a:lnTo>
                  <a:pt x="78060" y="32380"/>
                </a:lnTo>
                <a:lnTo>
                  <a:pt x="78050" y="32380"/>
                </a:lnTo>
                <a:lnTo>
                  <a:pt x="78050" y="32350"/>
                </a:lnTo>
                <a:lnTo>
                  <a:pt x="78060" y="32350"/>
                </a:lnTo>
                <a:lnTo>
                  <a:pt x="78060" y="32340"/>
                </a:lnTo>
                <a:lnTo>
                  <a:pt x="78060" y="32330"/>
                </a:lnTo>
                <a:lnTo>
                  <a:pt x="78070" y="32330"/>
                </a:lnTo>
                <a:lnTo>
                  <a:pt x="78080" y="32330"/>
                </a:lnTo>
                <a:lnTo>
                  <a:pt x="78080" y="32320"/>
                </a:lnTo>
                <a:lnTo>
                  <a:pt x="78080" y="32310"/>
                </a:lnTo>
                <a:lnTo>
                  <a:pt x="78090" y="32310"/>
                </a:lnTo>
                <a:lnTo>
                  <a:pt x="78090" y="32290"/>
                </a:lnTo>
                <a:lnTo>
                  <a:pt x="78100" y="32290"/>
                </a:lnTo>
                <a:lnTo>
                  <a:pt x="78110" y="32290"/>
                </a:lnTo>
                <a:lnTo>
                  <a:pt x="78110" y="32280"/>
                </a:lnTo>
                <a:lnTo>
                  <a:pt x="78120" y="32280"/>
                </a:lnTo>
                <a:lnTo>
                  <a:pt x="78120" y="32270"/>
                </a:lnTo>
                <a:lnTo>
                  <a:pt x="78130" y="32270"/>
                </a:lnTo>
                <a:lnTo>
                  <a:pt x="78130" y="32240"/>
                </a:lnTo>
                <a:lnTo>
                  <a:pt x="78140" y="32240"/>
                </a:lnTo>
                <a:lnTo>
                  <a:pt x="78140" y="32230"/>
                </a:lnTo>
                <a:lnTo>
                  <a:pt x="78140" y="32220"/>
                </a:lnTo>
                <a:lnTo>
                  <a:pt x="78150" y="32220"/>
                </a:lnTo>
                <a:lnTo>
                  <a:pt x="78150" y="32210"/>
                </a:lnTo>
                <a:lnTo>
                  <a:pt x="78160" y="32210"/>
                </a:lnTo>
                <a:lnTo>
                  <a:pt x="78170" y="32210"/>
                </a:lnTo>
                <a:lnTo>
                  <a:pt x="78180" y="32210"/>
                </a:lnTo>
                <a:lnTo>
                  <a:pt x="78180" y="32200"/>
                </a:lnTo>
                <a:lnTo>
                  <a:pt x="78190" y="32200"/>
                </a:lnTo>
                <a:lnTo>
                  <a:pt x="78190" y="32190"/>
                </a:lnTo>
                <a:lnTo>
                  <a:pt x="78190" y="32180"/>
                </a:lnTo>
                <a:lnTo>
                  <a:pt x="78200" y="32180"/>
                </a:lnTo>
                <a:lnTo>
                  <a:pt x="78210" y="32180"/>
                </a:lnTo>
                <a:lnTo>
                  <a:pt x="78210" y="32170"/>
                </a:lnTo>
                <a:lnTo>
                  <a:pt x="78220" y="32170"/>
                </a:lnTo>
                <a:lnTo>
                  <a:pt x="78230" y="32170"/>
                </a:lnTo>
                <a:lnTo>
                  <a:pt x="78230" y="32160"/>
                </a:lnTo>
                <a:lnTo>
                  <a:pt x="78250" y="32160"/>
                </a:lnTo>
                <a:lnTo>
                  <a:pt x="78260" y="32160"/>
                </a:lnTo>
                <a:lnTo>
                  <a:pt x="78260" y="32150"/>
                </a:lnTo>
                <a:lnTo>
                  <a:pt x="78270" y="32150"/>
                </a:lnTo>
                <a:lnTo>
                  <a:pt x="78280" y="32150"/>
                </a:lnTo>
                <a:lnTo>
                  <a:pt x="78290" y="32150"/>
                </a:lnTo>
                <a:lnTo>
                  <a:pt x="78290" y="32140"/>
                </a:lnTo>
                <a:lnTo>
                  <a:pt x="78300" y="32140"/>
                </a:lnTo>
                <a:lnTo>
                  <a:pt x="78300" y="32130"/>
                </a:lnTo>
                <a:lnTo>
                  <a:pt x="78310" y="32130"/>
                </a:lnTo>
                <a:lnTo>
                  <a:pt x="78310" y="32120"/>
                </a:lnTo>
                <a:lnTo>
                  <a:pt x="78320" y="32120"/>
                </a:lnTo>
                <a:lnTo>
                  <a:pt x="78320" y="32100"/>
                </a:lnTo>
                <a:lnTo>
                  <a:pt x="78310" y="32100"/>
                </a:lnTo>
                <a:lnTo>
                  <a:pt x="78310" y="32090"/>
                </a:lnTo>
                <a:lnTo>
                  <a:pt x="78300" y="32090"/>
                </a:lnTo>
                <a:lnTo>
                  <a:pt x="78300" y="32080"/>
                </a:lnTo>
                <a:lnTo>
                  <a:pt x="78300" y="32070"/>
                </a:lnTo>
                <a:lnTo>
                  <a:pt x="78300" y="32060"/>
                </a:lnTo>
                <a:lnTo>
                  <a:pt x="78310" y="32060"/>
                </a:lnTo>
                <a:lnTo>
                  <a:pt x="78310" y="32050"/>
                </a:lnTo>
                <a:lnTo>
                  <a:pt x="78320" y="32050"/>
                </a:lnTo>
                <a:lnTo>
                  <a:pt x="78320" y="32040"/>
                </a:lnTo>
                <a:lnTo>
                  <a:pt x="78330" y="32040"/>
                </a:lnTo>
                <a:lnTo>
                  <a:pt x="78330" y="32030"/>
                </a:lnTo>
                <a:lnTo>
                  <a:pt x="78340" y="32030"/>
                </a:lnTo>
                <a:lnTo>
                  <a:pt x="78340" y="32020"/>
                </a:lnTo>
                <a:lnTo>
                  <a:pt x="78340" y="31990"/>
                </a:lnTo>
                <a:lnTo>
                  <a:pt x="78330" y="31990"/>
                </a:lnTo>
                <a:lnTo>
                  <a:pt x="78330" y="31980"/>
                </a:lnTo>
                <a:lnTo>
                  <a:pt x="78330" y="31970"/>
                </a:lnTo>
                <a:lnTo>
                  <a:pt x="78320" y="31970"/>
                </a:lnTo>
                <a:lnTo>
                  <a:pt x="78320" y="31960"/>
                </a:lnTo>
                <a:lnTo>
                  <a:pt x="78310" y="31960"/>
                </a:lnTo>
                <a:lnTo>
                  <a:pt x="78310" y="31940"/>
                </a:lnTo>
                <a:lnTo>
                  <a:pt x="78320" y="31940"/>
                </a:lnTo>
                <a:lnTo>
                  <a:pt x="78320" y="31920"/>
                </a:lnTo>
                <a:lnTo>
                  <a:pt x="78320" y="31890"/>
                </a:lnTo>
                <a:lnTo>
                  <a:pt x="78330" y="31890"/>
                </a:lnTo>
                <a:lnTo>
                  <a:pt x="78330" y="31880"/>
                </a:lnTo>
                <a:lnTo>
                  <a:pt x="78320" y="31880"/>
                </a:lnTo>
                <a:lnTo>
                  <a:pt x="78330" y="31880"/>
                </a:lnTo>
                <a:lnTo>
                  <a:pt x="78330" y="31870"/>
                </a:lnTo>
                <a:lnTo>
                  <a:pt x="78320" y="31870"/>
                </a:lnTo>
                <a:lnTo>
                  <a:pt x="78320" y="31860"/>
                </a:lnTo>
                <a:lnTo>
                  <a:pt x="78310" y="31860"/>
                </a:lnTo>
                <a:lnTo>
                  <a:pt x="78310" y="31850"/>
                </a:lnTo>
                <a:lnTo>
                  <a:pt x="78300" y="31850"/>
                </a:lnTo>
                <a:lnTo>
                  <a:pt x="78300" y="31840"/>
                </a:lnTo>
                <a:lnTo>
                  <a:pt x="78310" y="31840"/>
                </a:lnTo>
                <a:lnTo>
                  <a:pt x="78310" y="31830"/>
                </a:lnTo>
                <a:lnTo>
                  <a:pt x="78300" y="31830"/>
                </a:lnTo>
                <a:lnTo>
                  <a:pt x="78300" y="31820"/>
                </a:lnTo>
                <a:lnTo>
                  <a:pt x="78310" y="31820"/>
                </a:lnTo>
                <a:lnTo>
                  <a:pt x="78310" y="31800"/>
                </a:lnTo>
                <a:lnTo>
                  <a:pt x="78300" y="31800"/>
                </a:lnTo>
                <a:lnTo>
                  <a:pt x="78300" y="31790"/>
                </a:lnTo>
                <a:lnTo>
                  <a:pt x="78310" y="31790"/>
                </a:lnTo>
                <a:lnTo>
                  <a:pt x="78310" y="31780"/>
                </a:lnTo>
                <a:lnTo>
                  <a:pt x="78320" y="31780"/>
                </a:lnTo>
                <a:lnTo>
                  <a:pt x="78320" y="31760"/>
                </a:lnTo>
                <a:lnTo>
                  <a:pt x="78310" y="31760"/>
                </a:lnTo>
                <a:lnTo>
                  <a:pt x="78310" y="31750"/>
                </a:lnTo>
                <a:lnTo>
                  <a:pt x="78310" y="31740"/>
                </a:lnTo>
                <a:lnTo>
                  <a:pt x="78300" y="31740"/>
                </a:lnTo>
                <a:lnTo>
                  <a:pt x="78300" y="31720"/>
                </a:lnTo>
                <a:lnTo>
                  <a:pt x="78290" y="31720"/>
                </a:lnTo>
                <a:lnTo>
                  <a:pt x="78280" y="31720"/>
                </a:lnTo>
                <a:lnTo>
                  <a:pt x="78280" y="31710"/>
                </a:lnTo>
                <a:lnTo>
                  <a:pt x="78280" y="31700"/>
                </a:lnTo>
                <a:lnTo>
                  <a:pt x="78270" y="31700"/>
                </a:lnTo>
                <a:lnTo>
                  <a:pt x="78270" y="31690"/>
                </a:lnTo>
                <a:lnTo>
                  <a:pt x="78260" y="31690"/>
                </a:lnTo>
                <a:lnTo>
                  <a:pt x="78260" y="31680"/>
                </a:lnTo>
                <a:lnTo>
                  <a:pt x="78260" y="31670"/>
                </a:lnTo>
                <a:lnTo>
                  <a:pt x="78250" y="31670"/>
                </a:lnTo>
                <a:lnTo>
                  <a:pt x="78250" y="31660"/>
                </a:lnTo>
                <a:lnTo>
                  <a:pt x="78240" y="31660"/>
                </a:lnTo>
                <a:lnTo>
                  <a:pt x="78240" y="31650"/>
                </a:lnTo>
                <a:lnTo>
                  <a:pt x="78230" y="31650"/>
                </a:lnTo>
                <a:lnTo>
                  <a:pt x="78230" y="31640"/>
                </a:lnTo>
                <a:lnTo>
                  <a:pt x="78220" y="31640"/>
                </a:lnTo>
                <a:lnTo>
                  <a:pt x="78220" y="31630"/>
                </a:lnTo>
                <a:lnTo>
                  <a:pt x="78220" y="31620"/>
                </a:lnTo>
                <a:lnTo>
                  <a:pt x="78210" y="31620"/>
                </a:lnTo>
                <a:lnTo>
                  <a:pt x="78210" y="31610"/>
                </a:lnTo>
                <a:lnTo>
                  <a:pt x="78210" y="31590"/>
                </a:lnTo>
                <a:lnTo>
                  <a:pt x="78210" y="31580"/>
                </a:lnTo>
                <a:lnTo>
                  <a:pt x="78220" y="31580"/>
                </a:lnTo>
                <a:lnTo>
                  <a:pt x="78220" y="31570"/>
                </a:lnTo>
                <a:lnTo>
                  <a:pt x="78230" y="31570"/>
                </a:lnTo>
                <a:lnTo>
                  <a:pt x="78230" y="31560"/>
                </a:lnTo>
                <a:lnTo>
                  <a:pt x="78220" y="31560"/>
                </a:lnTo>
                <a:lnTo>
                  <a:pt x="78220" y="31550"/>
                </a:lnTo>
                <a:lnTo>
                  <a:pt x="78220" y="31540"/>
                </a:lnTo>
                <a:lnTo>
                  <a:pt x="78200" y="31540"/>
                </a:lnTo>
                <a:lnTo>
                  <a:pt x="78200" y="31530"/>
                </a:lnTo>
                <a:lnTo>
                  <a:pt x="78190" y="31530"/>
                </a:lnTo>
                <a:lnTo>
                  <a:pt x="78190" y="31520"/>
                </a:lnTo>
                <a:lnTo>
                  <a:pt x="78180" y="31520"/>
                </a:lnTo>
                <a:lnTo>
                  <a:pt x="78180" y="31510"/>
                </a:lnTo>
                <a:lnTo>
                  <a:pt x="78180" y="31500"/>
                </a:lnTo>
                <a:lnTo>
                  <a:pt x="78180" y="31490"/>
                </a:lnTo>
                <a:lnTo>
                  <a:pt x="78180" y="31470"/>
                </a:lnTo>
                <a:lnTo>
                  <a:pt x="78170" y="31470"/>
                </a:lnTo>
                <a:lnTo>
                  <a:pt x="78170" y="31460"/>
                </a:lnTo>
                <a:lnTo>
                  <a:pt x="78170" y="31450"/>
                </a:lnTo>
                <a:lnTo>
                  <a:pt x="78160" y="31450"/>
                </a:lnTo>
                <a:lnTo>
                  <a:pt x="78170" y="31450"/>
                </a:lnTo>
                <a:lnTo>
                  <a:pt x="78170" y="31430"/>
                </a:lnTo>
                <a:lnTo>
                  <a:pt x="78170" y="31420"/>
                </a:lnTo>
                <a:lnTo>
                  <a:pt x="78170" y="31380"/>
                </a:lnTo>
                <a:lnTo>
                  <a:pt x="78170" y="31370"/>
                </a:lnTo>
                <a:lnTo>
                  <a:pt x="78160" y="31370"/>
                </a:lnTo>
                <a:lnTo>
                  <a:pt x="78160" y="31360"/>
                </a:lnTo>
                <a:lnTo>
                  <a:pt x="78150" y="31360"/>
                </a:lnTo>
                <a:lnTo>
                  <a:pt x="78150" y="31350"/>
                </a:lnTo>
                <a:lnTo>
                  <a:pt x="78150" y="31340"/>
                </a:lnTo>
                <a:lnTo>
                  <a:pt x="78140" y="31340"/>
                </a:lnTo>
                <a:lnTo>
                  <a:pt x="78140" y="31330"/>
                </a:lnTo>
                <a:lnTo>
                  <a:pt x="78130" y="31330"/>
                </a:lnTo>
                <a:lnTo>
                  <a:pt x="78130" y="31340"/>
                </a:lnTo>
                <a:lnTo>
                  <a:pt x="78120" y="31340"/>
                </a:lnTo>
                <a:lnTo>
                  <a:pt x="78110" y="31340"/>
                </a:lnTo>
                <a:lnTo>
                  <a:pt x="78110" y="31320"/>
                </a:lnTo>
                <a:lnTo>
                  <a:pt x="78110" y="31310"/>
                </a:lnTo>
                <a:lnTo>
                  <a:pt x="78100" y="31310"/>
                </a:lnTo>
                <a:lnTo>
                  <a:pt x="78100" y="31300"/>
                </a:lnTo>
                <a:lnTo>
                  <a:pt x="78090" y="31300"/>
                </a:lnTo>
                <a:lnTo>
                  <a:pt x="78090" y="31290"/>
                </a:lnTo>
                <a:lnTo>
                  <a:pt x="78090" y="31280"/>
                </a:lnTo>
                <a:lnTo>
                  <a:pt x="78080" y="31280"/>
                </a:lnTo>
                <a:lnTo>
                  <a:pt x="78080" y="31270"/>
                </a:lnTo>
                <a:lnTo>
                  <a:pt x="78080" y="31260"/>
                </a:lnTo>
                <a:lnTo>
                  <a:pt x="78070" y="31260"/>
                </a:lnTo>
                <a:lnTo>
                  <a:pt x="78060" y="31260"/>
                </a:lnTo>
                <a:lnTo>
                  <a:pt x="78060" y="31240"/>
                </a:lnTo>
                <a:lnTo>
                  <a:pt x="78050" y="31240"/>
                </a:lnTo>
                <a:lnTo>
                  <a:pt x="78050" y="31230"/>
                </a:lnTo>
                <a:lnTo>
                  <a:pt x="78050" y="31220"/>
                </a:lnTo>
                <a:lnTo>
                  <a:pt x="78050" y="31210"/>
                </a:lnTo>
                <a:lnTo>
                  <a:pt x="78040" y="31210"/>
                </a:lnTo>
                <a:lnTo>
                  <a:pt x="78040" y="31200"/>
                </a:lnTo>
                <a:lnTo>
                  <a:pt x="78030" y="31200"/>
                </a:lnTo>
                <a:lnTo>
                  <a:pt x="78030" y="31190"/>
                </a:lnTo>
                <a:lnTo>
                  <a:pt x="78020" y="31190"/>
                </a:lnTo>
                <a:lnTo>
                  <a:pt x="78020" y="31180"/>
                </a:lnTo>
                <a:lnTo>
                  <a:pt x="78020" y="31170"/>
                </a:lnTo>
                <a:lnTo>
                  <a:pt x="78020" y="31160"/>
                </a:lnTo>
                <a:lnTo>
                  <a:pt x="78010" y="31160"/>
                </a:lnTo>
                <a:lnTo>
                  <a:pt x="78010" y="31150"/>
                </a:lnTo>
                <a:lnTo>
                  <a:pt x="78000" y="31150"/>
                </a:lnTo>
                <a:lnTo>
                  <a:pt x="78000" y="31140"/>
                </a:lnTo>
                <a:lnTo>
                  <a:pt x="78000" y="31130"/>
                </a:lnTo>
                <a:lnTo>
                  <a:pt x="77990" y="31130"/>
                </a:lnTo>
                <a:lnTo>
                  <a:pt x="77990" y="31110"/>
                </a:lnTo>
                <a:lnTo>
                  <a:pt x="77990" y="31100"/>
                </a:lnTo>
                <a:lnTo>
                  <a:pt x="77990" y="31090"/>
                </a:lnTo>
                <a:lnTo>
                  <a:pt x="77990" y="31080"/>
                </a:lnTo>
                <a:lnTo>
                  <a:pt x="77980" y="31080"/>
                </a:lnTo>
                <a:lnTo>
                  <a:pt x="77980" y="31070"/>
                </a:lnTo>
                <a:lnTo>
                  <a:pt x="77960" y="31070"/>
                </a:lnTo>
                <a:lnTo>
                  <a:pt x="77960" y="31060"/>
                </a:lnTo>
                <a:lnTo>
                  <a:pt x="77950" y="31060"/>
                </a:lnTo>
                <a:lnTo>
                  <a:pt x="77940" y="31060"/>
                </a:lnTo>
                <a:lnTo>
                  <a:pt x="77940" y="31050"/>
                </a:lnTo>
                <a:lnTo>
                  <a:pt x="77940" y="31040"/>
                </a:lnTo>
                <a:lnTo>
                  <a:pt x="77940" y="31030"/>
                </a:lnTo>
                <a:lnTo>
                  <a:pt x="77930" y="31030"/>
                </a:lnTo>
                <a:lnTo>
                  <a:pt x="77930" y="31020"/>
                </a:lnTo>
                <a:lnTo>
                  <a:pt x="77930" y="31010"/>
                </a:lnTo>
                <a:lnTo>
                  <a:pt x="77920" y="31010"/>
                </a:lnTo>
                <a:lnTo>
                  <a:pt x="77920" y="31000"/>
                </a:lnTo>
                <a:lnTo>
                  <a:pt x="77920" y="30990"/>
                </a:lnTo>
                <a:lnTo>
                  <a:pt x="77910" y="30990"/>
                </a:lnTo>
                <a:lnTo>
                  <a:pt x="77910" y="30970"/>
                </a:lnTo>
                <a:lnTo>
                  <a:pt x="77900" y="30970"/>
                </a:lnTo>
                <a:lnTo>
                  <a:pt x="77900" y="30960"/>
                </a:lnTo>
                <a:lnTo>
                  <a:pt x="77890" y="30960"/>
                </a:lnTo>
                <a:lnTo>
                  <a:pt x="77890" y="30940"/>
                </a:lnTo>
                <a:lnTo>
                  <a:pt x="77900" y="30940"/>
                </a:lnTo>
                <a:lnTo>
                  <a:pt x="77900" y="30930"/>
                </a:lnTo>
                <a:lnTo>
                  <a:pt x="77900" y="30920"/>
                </a:lnTo>
                <a:lnTo>
                  <a:pt x="77900" y="30910"/>
                </a:lnTo>
                <a:lnTo>
                  <a:pt x="77890" y="30910"/>
                </a:lnTo>
                <a:lnTo>
                  <a:pt x="77890" y="30900"/>
                </a:lnTo>
                <a:lnTo>
                  <a:pt x="77890" y="30890"/>
                </a:lnTo>
                <a:lnTo>
                  <a:pt x="77880" y="30890"/>
                </a:lnTo>
                <a:lnTo>
                  <a:pt x="77880" y="30880"/>
                </a:lnTo>
                <a:lnTo>
                  <a:pt x="77870" y="30880"/>
                </a:lnTo>
                <a:lnTo>
                  <a:pt x="77870" y="30870"/>
                </a:lnTo>
                <a:lnTo>
                  <a:pt x="77860" y="30870"/>
                </a:lnTo>
                <a:lnTo>
                  <a:pt x="77860" y="30860"/>
                </a:lnTo>
                <a:lnTo>
                  <a:pt x="77860" y="30850"/>
                </a:lnTo>
                <a:lnTo>
                  <a:pt x="77850" y="30850"/>
                </a:lnTo>
                <a:lnTo>
                  <a:pt x="77850" y="30840"/>
                </a:lnTo>
                <a:lnTo>
                  <a:pt x="77840" y="30840"/>
                </a:lnTo>
                <a:lnTo>
                  <a:pt x="77840" y="30830"/>
                </a:lnTo>
                <a:lnTo>
                  <a:pt x="77840" y="30810"/>
                </a:lnTo>
                <a:lnTo>
                  <a:pt x="77830" y="30810"/>
                </a:lnTo>
                <a:lnTo>
                  <a:pt x="77830" y="30800"/>
                </a:lnTo>
                <a:lnTo>
                  <a:pt x="77820" y="30800"/>
                </a:lnTo>
                <a:lnTo>
                  <a:pt x="77810" y="30800"/>
                </a:lnTo>
                <a:lnTo>
                  <a:pt x="77810" y="30790"/>
                </a:lnTo>
                <a:lnTo>
                  <a:pt x="77810" y="30770"/>
                </a:lnTo>
                <a:lnTo>
                  <a:pt x="77800" y="30770"/>
                </a:lnTo>
                <a:lnTo>
                  <a:pt x="77800" y="30760"/>
                </a:lnTo>
                <a:lnTo>
                  <a:pt x="77800" y="30750"/>
                </a:lnTo>
                <a:lnTo>
                  <a:pt x="77790" y="30750"/>
                </a:lnTo>
                <a:lnTo>
                  <a:pt x="77790" y="30740"/>
                </a:lnTo>
                <a:lnTo>
                  <a:pt x="77780" y="30740"/>
                </a:lnTo>
                <a:lnTo>
                  <a:pt x="77780" y="30730"/>
                </a:lnTo>
                <a:lnTo>
                  <a:pt x="77770" y="30730"/>
                </a:lnTo>
                <a:lnTo>
                  <a:pt x="77770" y="30720"/>
                </a:lnTo>
                <a:lnTo>
                  <a:pt x="77780" y="30720"/>
                </a:lnTo>
                <a:lnTo>
                  <a:pt x="77780" y="30700"/>
                </a:lnTo>
                <a:lnTo>
                  <a:pt x="77770" y="30700"/>
                </a:lnTo>
                <a:lnTo>
                  <a:pt x="77770" y="30690"/>
                </a:lnTo>
                <a:lnTo>
                  <a:pt x="77760" y="30690"/>
                </a:lnTo>
                <a:lnTo>
                  <a:pt x="77760" y="30680"/>
                </a:lnTo>
                <a:lnTo>
                  <a:pt x="77750" y="30680"/>
                </a:lnTo>
                <a:lnTo>
                  <a:pt x="77740" y="30680"/>
                </a:lnTo>
                <a:lnTo>
                  <a:pt x="77740" y="30670"/>
                </a:lnTo>
                <a:lnTo>
                  <a:pt x="77730" y="30670"/>
                </a:lnTo>
                <a:lnTo>
                  <a:pt x="77730" y="30660"/>
                </a:lnTo>
                <a:lnTo>
                  <a:pt x="77730" y="30650"/>
                </a:lnTo>
                <a:lnTo>
                  <a:pt x="77720" y="30650"/>
                </a:lnTo>
                <a:lnTo>
                  <a:pt x="77720" y="30640"/>
                </a:lnTo>
                <a:lnTo>
                  <a:pt x="77710" y="30640"/>
                </a:lnTo>
                <a:lnTo>
                  <a:pt x="77710" y="30630"/>
                </a:lnTo>
                <a:lnTo>
                  <a:pt x="77710" y="30620"/>
                </a:lnTo>
                <a:lnTo>
                  <a:pt x="77700" y="30620"/>
                </a:lnTo>
                <a:lnTo>
                  <a:pt x="77700" y="30610"/>
                </a:lnTo>
                <a:lnTo>
                  <a:pt x="77690" y="30610"/>
                </a:lnTo>
                <a:lnTo>
                  <a:pt x="77680" y="30610"/>
                </a:lnTo>
                <a:lnTo>
                  <a:pt x="77680" y="30600"/>
                </a:lnTo>
                <a:lnTo>
                  <a:pt x="77680" y="30580"/>
                </a:lnTo>
                <a:lnTo>
                  <a:pt x="77670" y="30580"/>
                </a:lnTo>
                <a:lnTo>
                  <a:pt x="77670" y="30570"/>
                </a:lnTo>
                <a:lnTo>
                  <a:pt x="77670" y="30560"/>
                </a:lnTo>
                <a:lnTo>
                  <a:pt x="77660" y="30560"/>
                </a:lnTo>
                <a:lnTo>
                  <a:pt x="77660" y="30550"/>
                </a:lnTo>
                <a:lnTo>
                  <a:pt x="77660" y="30540"/>
                </a:lnTo>
                <a:lnTo>
                  <a:pt x="77650" y="30540"/>
                </a:lnTo>
                <a:lnTo>
                  <a:pt x="77650" y="30530"/>
                </a:lnTo>
                <a:lnTo>
                  <a:pt x="77650" y="30510"/>
                </a:lnTo>
                <a:lnTo>
                  <a:pt x="77620" y="30510"/>
                </a:lnTo>
                <a:lnTo>
                  <a:pt x="77620" y="30500"/>
                </a:lnTo>
                <a:lnTo>
                  <a:pt x="77610" y="30500"/>
                </a:lnTo>
                <a:lnTo>
                  <a:pt x="77610" y="30490"/>
                </a:lnTo>
                <a:lnTo>
                  <a:pt x="77600" y="30490"/>
                </a:lnTo>
                <a:lnTo>
                  <a:pt x="77600" y="30480"/>
                </a:lnTo>
                <a:lnTo>
                  <a:pt x="77590" y="30480"/>
                </a:lnTo>
                <a:lnTo>
                  <a:pt x="77590" y="30470"/>
                </a:lnTo>
                <a:lnTo>
                  <a:pt x="77590" y="30460"/>
                </a:lnTo>
                <a:lnTo>
                  <a:pt x="77580" y="30460"/>
                </a:lnTo>
                <a:lnTo>
                  <a:pt x="77580" y="30450"/>
                </a:lnTo>
                <a:lnTo>
                  <a:pt x="77570" y="30450"/>
                </a:lnTo>
                <a:lnTo>
                  <a:pt x="77570" y="30440"/>
                </a:lnTo>
                <a:lnTo>
                  <a:pt x="77560" y="30440"/>
                </a:lnTo>
                <a:lnTo>
                  <a:pt x="77560" y="30430"/>
                </a:lnTo>
                <a:lnTo>
                  <a:pt x="77550" y="30430"/>
                </a:lnTo>
                <a:lnTo>
                  <a:pt x="77550" y="30420"/>
                </a:lnTo>
                <a:lnTo>
                  <a:pt x="77540" y="30420"/>
                </a:lnTo>
                <a:lnTo>
                  <a:pt x="77540" y="30410"/>
                </a:lnTo>
                <a:lnTo>
                  <a:pt x="77550" y="30410"/>
                </a:lnTo>
                <a:lnTo>
                  <a:pt x="77550" y="30390"/>
                </a:lnTo>
                <a:lnTo>
                  <a:pt x="77550" y="30370"/>
                </a:lnTo>
                <a:lnTo>
                  <a:pt x="77550" y="30360"/>
                </a:lnTo>
                <a:lnTo>
                  <a:pt x="77540" y="30360"/>
                </a:lnTo>
                <a:lnTo>
                  <a:pt x="77540" y="30350"/>
                </a:lnTo>
                <a:lnTo>
                  <a:pt x="77540" y="30340"/>
                </a:lnTo>
                <a:lnTo>
                  <a:pt x="77530" y="30340"/>
                </a:lnTo>
                <a:lnTo>
                  <a:pt x="77530" y="30330"/>
                </a:lnTo>
                <a:lnTo>
                  <a:pt x="77530" y="30320"/>
                </a:lnTo>
                <a:lnTo>
                  <a:pt x="77520" y="30320"/>
                </a:lnTo>
                <a:lnTo>
                  <a:pt x="77520" y="30310"/>
                </a:lnTo>
                <a:lnTo>
                  <a:pt x="77520" y="30300"/>
                </a:lnTo>
                <a:lnTo>
                  <a:pt x="77510" y="30300"/>
                </a:lnTo>
                <a:lnTo>
                  <a:pt x="77510" y="30290"/>
                </a:lnTo>
                <a:lnTo>
                  <a:pt x="77500" y="30290"/>
                </a:lnTo>
                <a:lnTo>
                  <a:pt x="77500" y="30280"/>
                </a:lnTo>
                <a:lnTo>
                  <a:pt x="77500" y="30270"/>
                </a:lnTo>
                <a:lnTo>
                  <a:pt x="77500" y="30260"/>
                </a:lnTo>
                <a:lnTo>
                  <a:pt x="77500" y="30250"/>
                </a:lnTo>
                <a:lnTo>
                  <a:pt x="77490" y="30250"/>
                </a:lnTo>
                <a:lnTo>
                  <a:pt x="77490" y="30240"/>
                </a:lnTo>
                <a:lnTo>
                  <a:pt x="77480" y="30240"/>
                </a:lnTo>
                <a:lnTo>
                  <a:pt x="77480" y="30220"/>
                </a:lnTo>
                <a:lnTo>
                  <a:pt x="77470" y="30220"/>
                </a:lnTo>
                <a:lnTo>
                  <a:pt x="77470" y="30210"/>
                </a:lnTo>
                <a:lnTo>
                  <a:pt x="77470" y="30200"/>
                </a:lnTo>
                <a:lnTo>
                  <a:pt x="77470" y="30190"/>
                </a:lnTo>
                <a:lnTo>
                  <a:pt x="77470" y="30180"/>
                </a:lnTo>
                <a:lnTo>
                  <a:pt x="77460" y="30180"/>
                </a:lnTo>
                <a:lnTo>
                  <a:pt x="77460" y="30170"/>
                </a:lnTo>
                <a:lnTo>
                  <a:pt x="77450" y="30170"/>
                </a:lnTo>
                <a:lnTo>
                  <a:pt x="77450" y="30150"/>
                </a:lnTo>
                <a:lnTo>
                  <a:pt x="77440" y="30150"/>
                </a:lnTo>
                <a:lnTo>
                  <a:pt x="77440" y="30130"/>
                </a:lnTo>
                <a:lnTo>
                  <a:pt x="77440" y="30120"/>
                </a:lnTo>
                <a:lnTo>
                  <a:pt x="77430" y="30120"/>
                </a:lnTo>
                <a:lnTo>
                  <a:pt x="77430" y="30100"/>
                </a:lnTo>
                <a:lnTo>
                  <a:pt x="77430" y="30090"/>
                </a:lnTo>
                <a:lnTo>
                  <a:pt x="77420" y="30090"/>
                </a:lnTo>
                <a:lnTo>
                  <a:pt x="77420" y="30080"/>
                </a:lnTo>
                <a:lnTo>
                  <a:pt x="77410" y="30080"/>
                </a:lnTo>
                <a:lnTo>
                  <a:pt x="77410" y="30090"/>
                </a:lnTo>
                <a:lnTo>
                  <a:pt x="77390" y="30090"/>
                </a:lnTo>
                <a:lnTo>
                  <a:pt x="77380" y="30090"/>
                </a:lnTo>
                <a:lnTo>
                  <a:pt x="77380" y="30070"/>
                </a:lnTo>
                <a:lnTo>
                  <a:pt x="77370" y="30070"/>
                </a:lnTo>
                <a:lnTo>
                  <a:pt x="77370" y="30060"/>
                </a:lnTo>
                <a:lnTo>
                  <a:pt x="77380" y="30060"/>
                </a:lnTo>
                <a:lnTo>
                  <a:pt x="77380" y="30050"/>
                </a:lnTo>
                <a:lnTo>
                  <a:pt x="77390" y="30050"/>
                </a:lnTo>
                <a:lnTo>
                  <a:pt x="77390" y="30040"/>
                </a:lnTo>
                <a:lnTo>
                  <a:pt x="77400" y="30040"/>
                </a:lnTo>
                <a:lnTo>
                  <a:pt x="77410" y="30040"/>
                </a:lnTo>
                <a:lnTo>
                  <a:pt x="77410" y="30020"/>
                </a:lnTo>
                <a:lnTo>
                  <a:pt x="77410" y="30000"/>
                </a:lnTo>
                <a:lnTo>
                  <a:pt x="77410" y="29990"/>
                </a:lnTo>
                <a:lnTo>
                  <a:pt x="77400" y="29990"/>
                </a:lnTo>
                <a:lnTo>
                  <a:pt x="77400" y="29980"/>
                </a:lnTo>
                <a:lnTo>
                  <a:pt x="77400" y="29960"/>
                </a:lnTo>
                <a:lnTo>
                  <a:pt x="77390" y="29960"/>
                </a:lnTo>
                <a:lnTo>
                  <a:pt x="77390" y="29950"/>
                </a:lnTo>
                <a:lnTo>
                  <a:pt x="77380" y="29950"/>
                </a:lnTo>
                <a:lnTo>
                  <a:pt x="77380" y="29930"/>
                </a:lnTo>
                <a:lnTo>
                  <a:pt x="77390" y="29930"/>
                </a:lnTo>
                <a:lnTo>
                  <a:pt x="77390" y="29920"/>
                </a:lnTo>
                <a:lnTo>
                  <a:pt x="77390" y="29880"/>
                </a:lnTo>
                <a:lnTo>
                  <a:pt x="77390" y="29860"/>
                </a:lnTo>
                <a:lnTo>
                  <a:pt x="77380" y="29860"/>
                </a:lnTo>
                <a:lnTo>
                  <a:pt x="77380" y="29850"/>
                </a:lnTo>
                <a:lnTo>
                  <a:pt x="77370" y="29850"/>
                </a:lnTo>
                <a:lnTo>
                  <a:pt x="77370" y="29840"/>
                </a:lnTo>
                <a:lnTo>
                  <a:pt x="77360" y="29840"/>
                </a:lnTo>
                <a:lnTo>
                  <a:pt x="77360" y="29830"/>
                </a:lnTo>
                <a:lnTo>
                  <a:pt x="77350" y="29830"/>
                </a:lnTo>
                <a:lnTo>
                  <a:pt x="77350" y="29820"/>
                </a:lnTo>
                <a:lnTo>
                  <a:pt x="77350" y="29810"/>
                </a:lnTo>
                <a:lnTo>
                  <a:pt x="77340" y="29810"/>
                </a:lnTo>
                <a:lnTo>
                  <a:pt x="77340" y="29800"/>
                </a:lnTo>
                <a:lnTo>
                  <a:pt x="77330" y="29800"/>
                </a:lnTo>
                <a:lnTo>
                  <a:pt x="77330" y="29750"/>
                </a:lnTo>
                <a:lnTo>
                  <a:pt x="77340" y="29750"/>
                </a:lnTo>
                <a:lnTo>
                  <a:pt x="77340" y="29720"/>
                </a:lnTo>
                <a:lnTo>
                  <a:pt x="77330" y="29720"/>
                </a:lnTo>
                <a:lnTo>
                  <a:pt x="77330" y="29710"/>
                </a:lnTo>
                <a:lnTo>
                  <a:pt x="77330" y="29700"/>
                </a:lnTo>
                <a:lnTo>
                  <a:pt x="77320" y="29700"/>
                </a:lnTo>
                <a:lnTo>
                  <a:pt x="77320" y="29690"/>
                </a:lnTo>
                <a:lnTo>
                  <a:pt x="77310" y="29690"/>
                </a:lnTo>
                <a:lnTo>
                  <a:pt x="77310" y="29680"/>
                </a:lnTo>
                <a:lnTo>
                  <a:pt x="77300" y="29680"/>
                </a:lnTo>
                <a:lnTo>
                  <a:pt x="77290" y="29680"/>
                </a:lnTo>
                <a:lnTo>
                  <a:pt x="77290" y="29670"/>
                </a:lnTo>
                <a:lnTo>
                  <a:pt x="77290" y="29660"/>
                </a:lnTo>
                <a:lnTo>
                  <a:pt x="77270" y="29660"/>
                </a:lnTo>
                <a:lnTo>
                  <a:pt x="77250" y="29660"/>
                </a:lnTo>
                <a:lnTo>
                  <a:pt x="77240" y="29660"/>
                </a:lnTo>
                <a:lnTo>
                  <a:pt x="77240" y="29650"/>
                </a:lnTo>
                <a:lnTo>
                  <a:pt x="77240" y="29640"/>
                </a:lnTo>
                <a:lnTo>
                  <a:pt x="77230" y="29640"/>
                </a:lnTo>
                <a:lnTo>
                  <a:pt x="77230" y="29630"/>
                </a:lnTo>
                <a:lnTo>
                  <a:pt x="77190" y="29630"/>
                </a:lnTo>
                <a:lnTo>
                  <a:pt x="77190" y="29640"/>
                </a:lnTo>
                <a:lnTo>
                  <a:pt x="77170" y="29640"/>
                </a:lnTo>
                <a:lnTo>
                  <a:pt x="77170" y="29630"/>
                </a:lnTo>
                <a:lnTo>
                  <a:pt x="77170" y="29600"/>
                </a:lnTo>
                <a:lnTo>
                  <a:pt x="77160" y="29600"/>
                </a:lnTo>
                <a:lnTo>
                  <a:pt x="77160" y="29590"/>
                </a:lnTo>
                <a:lnTo>
                  <a:pt x="77140" y="29590"/>
                </a:lnTo>
                <a:lnTo>
                  <a:pt x="77140" y="29580"/>
                </a:lnTo>
                <a:lnTo>
                  <a:pt x="77140" y="29560"/>
                </a:lnTo>
                <a:lnTo>
                  <a:pt x="77130" y="29560"/>
                </a:lnTo>
                <a:lnTo>
                  <a:pt x="77140" y="29560"/>
                </a:lnTo>
                <a:lnTo>
                  <a:pt x="77140" y="29550"/>
                </a:lnTo>
                <a:lnTo>
                  <a:pt x="77130" y="29550"/>
                </a:lnTo>
                <a:lnTo>
                  <a:pt x="77130" y="29540"/>
                </a:lnTo>
                <a:lnTo>
                  <a:pt x="77140" y="29540"/>
                </a:lnTo>
                <a:lnTo>
                  <a:pt x="77130" y="29540"/>
                </a:lnTo>
                <a:lnTo>
                  <a:pt x="77130" y="29530"/>
                </a:lnTo>
                <a:lnTo>
                  <a:pt x="77130" y="29520"/>
                </a:lnTo>
                <a:lnTo>
                  <a:pt x="77120" y="29520"/>
                </a:lnTo>
                <a:lnTo>
                  <a:pt x="77120" y="29510"/>
                </a:lnTo>
                <a:lnTo>
                  <a:pt x="77120" y="29500"/>
                </a:lnTo>
                <a:lnTo>
                  <a:pt x="77110" y="29500"/>
                </a:lnTo>
                <a:lnTo>
                  <a:pt x="77100" y="29500"/>
                </a:lnTo>
                <a:lnTo>
                  <a:pt x="77100" y="29490"/>
                </a:lnTo>
                <a:lnTo>
                  <a:pt x="77090" y="29490"/>
                </a:lnTo>
                <a:lnTo>
                  <a:pt x="77090" y="29480"/>
                </a:lnTo>
                <a:lnTo>
                  <a:pt x="77080" y="29480"/>
                </a:lnTo>
                <a:lnTo>
                  <a:pt x="77080" y="29470"/>
                </a:lnTo>
                <a:lnTo>
                  <a:pt x="77070" y="29470"/>
                </a:lnTo>
                <a:lnTo>
                  <a:pt x="77070" y="29460"/>
                </a:lnTo>
                <a:lnTo>
                  <a:pt x="77060" y="29460"/>
                </a:lnTo>
                <a:lnTo>
                  <a:pt x="77050" y="29460"/>
                </a:lnTo>
                <a:lnTo>
                  <a:pt x="77040" y="29460"/>
                </a:lnTo>
                <a:lnTo>
                  <a:pt x="77040" y="29450"/>
                </a:lnTo>
                <a:lnTo>
                  <a:pt x="77030" y="29450"/>
                </a:lnTo>
                <a:lnTo>
                  <a:pt x="77010" y="29450"/>
                </a:lnTo>
                <a:lnTo>
                  <a:pt x="77010" y="29440"/>
                </a:lnTo>
                <a:lnTo>
                  <a:pt x="77000" y="29440"/>
                </a:lnTo>
                <a:lnTo>
                  <a:pt x="77000" y="29430"/>
                </a:lnTo>
                <a:lnTo>
                  <a:pt x="76990" y="29430"/>
                </a:lnTo>
                <a:lnTo>
                  <a:pt x="76980" y="29430"/>
                </a:lnTo>
                <a:lnTo>
                  <a:pt x="76980" y="29420"/>
                </a:lnTo>
                <a:lnTo>
                  <a:pt x="76980" y="29410"/>
                </a:lnTo>
                <a:lnTo>
                  <a:pt x="76970" y="29410"/>
                </a:lnTo>
                <a:lnTo>
                  <a:pt x="76970" y="29400"/>
                </a:lnTo>
                <a:lnTo>
                  <a:pt x="76950" y="29400"/>
                </a:lnTo>
                <a:lnTo>
                  <a:pt x="76940" y="29400"/>
                </a:lnTo>
                <a:lnTo>
                  <a:pt x="76940" y="29390"/>
                </a:lnTo>
                <a:lnTo>
                  <a:pt x="76930" y="29390"/>
                </a:lnTo>
                <a:lnTo>
                  <a:pt x="76930" y="29380"/>
                </a:lnTo>
                <a:lnTo>
                  <a:pt x="76920" y="29380"/>
                </a:lnTo>
                <a:lnTo>
                  <a:pt x="76920" y="29370"/>
                </a:lnTo>
                <a:lnTo>
                  <a:pt x="76910" y="29370"/>
                </a:lnTo>
                <a:lnTo>
                  <a:pt x="76910" y="29360"/>
                </a:lnTo>
                <a:lnTo>
                  <a:pt x="76900" y="29360"/>
                </a:lnTo>
                <a:lnTo>
                  <a:pt x="76890" y="29360"/>
                </a:lnTo>
                <a:lnTo>
                  <a:pt x="76880" y="29360"/>
                </a:lnTo>
                <a:lnTo>
                  <a:pt x="76880" y="29350"/>
                </a:lnTo>
                <a:lnTo>
                  <a:pt x="76860" y="29350"/>
                </a:lnTo>
                <a:lnTo>
                  <a:pt x="76860" y="29340"/>
                </a:lnTo>
                <a:lnTo>
                  <a:pt x="76860" y="29330"/>
                </a:lnTo>
                <a:lnTo>
                  <a:pt x="76850" y="29330"/>
                </a:lnTo>
                <a:lnTo>
                  <a:pt x="76840" y="29330"/>
                </a:lnTo>
                <a:lnTo>
                  <a:pt x="76840" y="29320"/>
                </a:lnTo>
                <a:lnTo>
                  <a:pt x="76830" y="29320"/>
                </a:lnTo>
                <a:lnTo>
                  <a:pt x="76830" y="29310"/>
                </a:lnTo>
                <a:lnTo>
                  <a:pt x="76820" y="29310"/>
                </a:lnTo>
                <a:lnTo>
                  <a:pt x="76820" y="29300"/>
                </a:lnTo>
                <a:lnTo>
                  <a:pt x="76810" y="29300"/>
                </a:lnTo>
                <a:lnTo>
                  <a:pt x="76800" y="29300"/>
                </a:lnTo>
                <a:lnTo>
                  <a:pt x="76790" y="29300"/>
                </a:lnTo>
                <a:lnTo>
                  <a:pt x="76790" y="29290"/>
                </a:lnTo>
                <a:lnTo>
                  <a:pt x="76780" y="29290"/>
                </a:lnTo>
                <a:lnTo>
                  <a:pt x="76780" y="29280"/>
                </a:lnTo>
                <a:lnTo>
                  <a:pt x="76780" y="29270"/>
                </a:lnTo>
                <a:lnTo>
                  <a:pt x="76770" y="29270"/>
                </a:lnTo>
                <a:lnTo>
                  <a:pt x="76760" y="29270"/>
                </a:lnTo>
                <a:lnTo>
                  <a:pt x="76760" y="29260"/>
                </a:lnTo>
                <a:lnTo>
                  <a:pt x="76760" y="29250"/>
                </a:lnTo>
                <a:lnTo>
                  <a:pt x="76750" y="29250"/>
                </a:lnTo>
                <a:lnTo>
                  <a:pt x="76740" y="29250"/>
                </a:lnTo>
                <a:lnTo>
                  <a:pt x="76740" y="29240"/>
                </a:lnTo>
                <a:lnTo>
                  <a:pt x="76730" y="29240"/>
                </a:lnTo>
                <a:lnTo>
                  <a:pt x="76730" y="29230"/>
                </a:lnTo>
                <a:lnTo>
                  <a:pt x="76730" y="29220"/>
                </a:lnTo>
                <a:lnTo>
                  <a:pt x="76730" y="29200"/>
                </a:lnTo>
                <a:lnTo>
                  <a:pt x="76720" y="29200"/>
                </a:lnTo>
                <a:lnTo>
                  <a:pt x="76710" y="29200"/>
                </a:lnTo>
                <a:lnTo>
                  <a:pt x="76710" y="29190"/>
                </a:lnTo>
                <a:lnTo>
                  <a:pt x="76690" y="29190"/>
                </a:lnTo>
                <a:lnTo>
                  <a:pt x="76690" y="29200"/>
                </a:lnTo>
                <a:lnTo>
                  <a:pt x="76680" y="29200"/>
                </a:lnTo>
                <a:lnTo>
                  <a:pt x="76660" y="29200"/>
                </a:lnTo>
                <a:lnTo>
                  <a:pt x="76660" y="29210"/>
                </a:lnTo>
                <a:lnTo>
                  <a:pt x="76650" y="29210"/>
                </a:lnTo>
                <a:lnTo>
                  <a:pt x="76650" y="29200"/>
                </a:lnTo>
                <a:lnTo>
                  <a:pt x="76640" y="29200"/>
                </a:lnTo>
                <a:lnTo>
                  <a:pt x="76640" y="29190"/>
                </a:lnTo>
                <a:lnTo>
                  <a:pt x="76630" y="29190"/>
                </a:lnTo>
                <a:lnTo>
                  <a:pt x="76630" y="29180"/>
                </a:lnTo>
                <a:lnTo>
                  <a:pt x="76610" y="29180"/>
                </a:lnTo>
                <a:lnTo>
                  <a:pt x="76610" y="29170"/>
                </a:lnTo>
                <a:lnTo>
                  <a:pt x="76600" y="29170"/>
                </a:lnTo>
                <a:lnTo>
                  <a:pt x="76580" y="29170"/>
                </a:lnTo>
                <a:lnTo>
                  <a:pt x="76580" y="29160"/>
                </a:lnTo>
                <a:lnTo>
                  <a:pt x="76580" y="29120"/>
                </a:lnTo>
                <a:lnTo>
                  <a:pt x="76580" y="29100"/>
                </a:lnTo>
                <a:lnTo>
                  <a:pt x="76580" y="29090"/>
                </a:lnTo>
                <a:lnTo>
                  <a:pt x="76570" y="29090"/>
                </a:lnTo>
                <a:lnTo>
                  <a:pt x="76570" y="29080"/>
                </a:lnTo>
                <a:lnTo>
                  <a:pt x="76570" y="29060"/>
                </a:lnTo>
                <a:lnTo>
                  <a:pt x="76560" y="29060"/>
                </a:lnTo>
                <a:lnTo>
                  <a:pt x="76560" y="29050"/>
                </a:lnTo>
                <a:lnTo>
                  <a:pt x="76550" y="29050"/>
                </a:lnTo>
                <a:lnTo>
                  <a:pt x="76550" y="29040"/>
                </a:lnTo>
                <a:lnTo>
                  <a:pt x="76540" y="29040"/>
                </a:lnTo>
                <a:lnTo>
                  <a:pt x="76530" y="29040"/>
                </a:lnTo>
                <a:lnTo>
                  <a:pt x="76530" y="29030"/>
                </a:lnTo>
                <a:lnTo>
                  <a:pt x="76510" y="29030"/>
                </a:lnTo>
                <a:lnTo>
                  <a:pt x="76510" y="29020"/>
                </a:lnTo>
                <a:lnTo>
                  <a:pt x="76490" y="29020"/>
                </a:lnTo>
                <a:lnTo>
                  <a:pt x="76470" y="29020"/>
                </a:lnTo>
                <a:lnTo>
                  <a:pt x="76470" y="29000"/>
                </a:lnTo>
                <a:lnTo>
                  <a:pt x="76460" y="29000"/>
                </a:lnTo>
                <a:lnTo>
                  <a:pt x="76460" y="28990"/>
                </a:lnTo>
                <a:lnTo>
                  <a:pt x="76470" y="28990"/>
                </a:lnTo>
                <a:lnTo>
                  <a:pt x="76470" y="28970"/>
                </a:lnTo>
                <a:lnTo>
                  <a:pt x="76480" y="28970"/>
                </a:lnTo>
                <a:lnTo>
                  <a:pt x="76480" y="28960"/>
                </a:lnTo>
                <a:lnTo>
                  <a:pt x="76480" y="28950"/>
                </a:lnTo>
                <a:lnTo>
                  <a:pt x="76490" y="28950"/>
                </a:lnTo>
                <a:lnTo>
                  <a:pt x="76490" y="28910"/>
                </a:lnTo>
                <a:lnTo>
                  <a:pt x="76490" y="28900"/>
                </a:lnTo>
                <a:lnTo>
                  <a:pt x="76480" y="28900"/>
                </a:lnTo>
                <a:lnTo>
                  <a:pt x="76480" y="28890"/>
                </a:lnTo>
                <a:lnTo>
                  <a:pt x="76480" y="28870"/>
                </a:lnTo>
                <a:lnTo>
                  <a:pt x="76470" y="28870"/>
                </a:lnTo>
                <a:lnTo>
                  <a:pt x="76460" y="28870"/>
                </a:lnTo>
                <a:lnTo>
                  <a:pt x="76460" y="28860"/>
                </a:lnTo>
                <a:lnTo>
                  <a:pt x="76460" y="28850"/>
                </a:lnTo>
                <a:lnTo>
                  <a:pt x="76450" y="28850"/>
                </a:lnTo>
                <a:lnTo>
                  <a:pt x="76450" y="28840"/>
                </a:lnTo>
                <a:lnTo>
                  <a:pt x="76440" y="28840"/>
                </a:lnTo>
                <a:lnTo>
                  <a:pt x="76440" y="28830"/>
                </a:lnTo>
                <a:lnTo>
                  <a:pt x="76440" y="28790"/>
                </a:lnTo>
                <a:lnTo>
                  <a:pt x="76430" y="28790"/>
                </a:lnTo>
                <a:lnTo>
                  <a:pt x="76430" y="28770"/>
                </a:lnTo>
                <a:lnTo>
                  <a:pt x="76440" y="28770"/>
                </a:lnTo>
                <a:lnTo>
                  <a:pt x="76430" y="28770"/>
                </a:lnTo>
                <a:lnTo>
                  <a:pt x="76430" y="28760"/>
                </a:lnTo>
                <a:lnTo>
                  <a:pt x="76440" y="28760"/>
                </a:lnTo>
                <a:lnTo>
                  <a:pt x="76440" y="28750"/>
                </a:lnTo>
                <a:lnTo>
                  <a:pt x="76430" y="28750"/>
                </a:lnTo>
                <a:lnTo>
                  <a:pt x="76430" y="28740"/>
                </a:lnTo>
                <a:lnTo>
                  <a:pt x="76430" y="28720"/>
                </a:lnTo>
                <a:lnTo>
                  <a:pt x="76430" y="28710"/>
                </a:lnTo>
                <a:lnTo>
                  <a:pt x="76420" y="28710"/>
                </a:lnTo>
                <a:lnTo>
                  <a:pt x="76420" y="28700"/>
                </a:lnTo>
                <a:lnTo>
                  <a:pt x="76410" y="28700"/>
                </a:lnTo>
                <a:lnTo>
                  <a:pt x="76410" y="28690"/>
                </a:lnTo>
                <a:lnTo>
                  <a:pt x="76400" y="28690"/>
                </a:lnTo>
                <a:lnTo>
                  <a:pt x="76400" y="28680"/>
                </a:lnTo>
                <a:lnTo>
                  <a:pt x="76390" y="28680"/>
                </a:lnTo>
                <a:lnTo>
                  <a:pt x="76390" y="28670"/>
                </a:lnTo>
                <a:lnTo>
                  <a:pt x="76390" y="28680"/>
                </a:lnTo>
                <a:lnTo>
                  <a:pt x="76390" y="28670"/>
                </a:lnTo>
                <a:lnTo>
                  <a:pt x="76380" y="28670"/>
                </a:lnTo>
                <a:lnTo>
                  <a:pt x="76380" y="28660"/>
                </a:lnTo>
                <a:lnTo>
                  <a:pt x="76380" y="28640"/>
                </a:lnTo>
                <a:lnTo>
                  <a:pt x="76370" y="28640"/>
                </a:lnTo>
                <a:lnTo>
                  <a:pt x="76370" y="28630"/>
                </a:lnTo>
                <a:lnTo>
                  <a:pt x="76370" y="28620"/>
                </a:lnTo>
                <a:lnTo>
                  <a:pt x="76370" y="28610"/>
                </a:lnTo>
                <a:lnTo>
                  <a:pt x="76360" y="28610"/>
                </a:lnTo>
                <a:lnTo>
                  <a:pt x="76360" y="28590"/>
                </a:lnTo>
                <a:lnTo>
                  <a:pt x="76360" y="28550"/>
                </a:lnTo>
                <a:lnTo>
                  <a:pt x="76350" y="28550"/>
                </a:lnTo>
                <a:lnTo>
                  <a:pt x="76350" y="28540"/>
                </a:lnTo>
                <a:lnTo>
                  <a:pt x="76350" y="28530"/>
                </a:lnTo>
                <a:lnTo>
                  <a:pt x="76340" y="28530"/>
                </a:lnTo>
                <a:lnTo>
                  <a:pt x="76340" y="28520"/>
                </a:lnTo>
                <a:lnTo>
                  <a:pt x="76340" y="28510"/>
                </a:lnTo>
                <a:lnTo>
                  <a:pt x="76330" y="28510"/>
                </a:lnTo>
                <a:lnTo>
                  <a:pt x="76320" y="28510"/>
                </a:lnTo>
                <a:lnTo>
                  <a:pt x="76320" y="28500"/>
                </a:lnTo>
                <a:lnTo>
                  <a:pt x="76310" y="28500"/>
                </a:lnTo>
                <a:lnTo>
                  <a:pt x="76310" y="28490"/>
                </a:lnTo>
                <a:lnTo>
                  <a:pt x="76300" y="28490"/>
                </a:lnTo>
                <a:lnTo>
                  <a:pt x="76300" y="28480"/>
                </a:lnTo>
                <a:lnTo>
                  <a:pt x="76290" y="28480"/>
                </a:lnTo>
                <a:lnTo>
                  <a:pt x="76290" y="28450"/>
                </a:lnTo>
                <a:lnTo>
                  <a:pt x="76290" y="28440"/>
                </a:lnTo>
                <a:lnTo>
                  <a:pt x="76290" y="28420"/>
                </a:lnTo>
                <a:lnTo>
                  <a:pt x="76280" y="28420"/>
                </a:lnTo>
                <a:lnTo>
                  <a:pt x="76280" y="28380"/>
                </a:lnTo>
                <a:lnTo>
                  <a:pt x="76290" y="28380"/>
                </a:lnTo>
                <a:lnTo>
                  <a:pt x="76290" y="28360"/>
                </a:lnTo>
                <a:lnTo>
                  <a:pt x="76290" y="28350"/>
                </a:lnTo>
                <a:lnTo>
                  <a:pt x="76280" y="28350"/>
                </a:lnTo>
                <a:lnTo>
                  <a:pt x="76280" y="28330"/>
                </a:lnTo>
                <a:lnTo>
                  <a:pt x="76280" y="28310"/>
                </a:lnTo>
                <a:lnTo>
                  <a:pt x="76290" y="28310"/>
                </a:lnTo>
                <a:lnTo>
                  <a:pt x="76280" y="28310"/>
                </a:lnTo>
                <a:lnTo>
                  <a:pt x="76280" y="28290"/>
                </a:lnTo>
                <a:lnTo>
                  <a:pt x="76270" y="28290"/>
                </a:lnTo>
                <a:lnTo>
                  <a:pt x="76270" y="28280"/>
                </a:lnTo>
                <a:lnTo>
                  <a:pt x="76250" y="28280"/>
                </a:lnTo>
                <a:lnTo>
                  <a:pt x="76240" y="28280"/>
                </a:lnTo>
                <a:lnTo>
                  <a:pt x="76240" y="28270"/>
                </a:lnTo>
                <a:lnTo>
                  <a:pt x="76240" y="28260"/>
                </a:lnTo>
                <a:lnTo>
                  <a:pt x="76230" y="28260"/>
                </a:lnTo>
                <a:lnTo>
                  <a:pt x="76220" y="28260"/>
                </a:lnTo>
                <a:lnTo>
                  <a:pt x="76220" y="28250"/>
                </a:lnTo>
                <a:lnTo>
                  <a:pt x="76210" y="28250"/>
                </a:lnTo>
                <a:lnTo>
                  <a:pt x="76210" y="28240"/>
                </a:lnTo>
                <a:lnTo>
                  <a:pt x="76210" y="28230"/>
                </a:lnTo>
                <a:lnTo>
                  <a:pt x="76210" y="28220"/>
                </a:lnTo>
                <a:lnTo>
                  <a:pt x="76200" y="28220"/>
                </a:lnTo>
                <a:lnTo>
                  <a:pt x="76200" y="28210"/>
                </a:lnTo>
                <a:lnTo>
                  <a:pt x="76200" y="28200"/>
                </a:lnTo>
                <a:lnTo>
                  <a:pt x="76190" y="28200"/>
                </a:lnTo>
                <a:lnTo>
                  <a:pt x="76190" y="28190"/>
                </a:lnTo>
                <a:lnTo>
                  <a:pt x="76190" y="28180"/>
                </a:lnTo>
                <a:lnTo>
                  <a:pt x="76180" y="28180"/>
                </a:lnTo>
                <a:lnTo>
                  <a:pt x="76180" y="28170"/>
                </a:lnTo>
                <a:lnTo>
                  <a:pt x="76180" y="28150"/>
                </a:lnTo>
                <a:lnTo>
                  <a:pt x="76170" y="28150"/>
                </a:lnTo>
                <a:lnTo>
                  <a:pt x="76170" y="28140"/>
                </a:lnTo>
                <a:lnTo>
                  <a:pt x="76170" y="28130"/>
                </a:lnTo>
                <a:lnTo>
                  <a:pt x="76160" y="28130"/>
                </a:lnTo>
                <a:lnTo>
                  <a:pt x="76160" y="28120"/>
                </a:lnTo>
                <a:lnTo>
                  <a:pt x="76170" y="28120"/>
                </a:lnTo>
                <a:lnTo>
                  <a:pt x="76170" y="28110"/>
                </a:lnTo>
                <a:lnTo>
                  <a:pt x="76180" y="28110"/>
                </a:lnTo>
                <a:lnTo>
                  <a:pt x="76180" y="28100"/>
                </a:lnTo>
                <a:lnTo>
                  <a:pt x="76170" y="28100"/>
                </a:lnTo>
                <a:lnTo>
                  <a:pt x="76170" y="28090"/>
                </a:lnTo>
                <a:lnTo>
                  <a:pt x="76160" y="28090"/>
                </a:lnTo>
                <a:lnTo>
                  <a:pt x="76160" y="28080"/>
                </a:lnTo>
                <a:lnTo>
                  <a:pt x="76150" y="28080"/>
                </a:lnTo>
                <a:lnTo>
                  <a:pt x="76140" y="28080"/>
                </a:lnTo>
                <a:lnTo>
                  <a:pt x="76140" y="28070"/>
                </a:lnTo>
                <a:lnTo>
                  <a:pt x="76140" y="28060"/>
                </a:lnTo>
                <a:lnTo>
                  <a:pt x="76130" y="28060"/>
                </a:lnTo>
                <a:lnTo>
                  <a:pt x="76120" y="28060"/>
                </a:lnTo>
                <a:lnTo>
                  <a:pt x="76120" y="28050"/>
                </a:lnTo>
                <a:lnTo>
                  <a:pt x="76110" y="28050"/>
                </a:lnTo>
                <a:lnTo>
                  <a:pt x="76110" y="28030"/>
                </a:lnTo>
                <a:lnTo>
                  <a:pt x="76100" y="28030"/>
                </a:lnTo>
                <a:lnTo>
                  <a:pt x="76100" y="28000"/>
                </a:lnTo>
                <a:lnTo>
                  <a:pt x="76110" y="28000"/>
                </a:lnTo>
                <a:lnTo>
                  <a:pt x="76110" y="27990"/>
                </a:lnTo>
                <a:lnTo>
                  <a:pt x="76110" y="27980"/>
                </a:lnTo>
                <a:lnTo>
                  <a:pt x="76120" y="27980"/>
                </a:lnTo>
                <a:lnTo>
                  <a:pt x="76120" y="27970"/>
                </a:lnTo>
                <a:lnTo>
                  <a:pt x="76130" y="27970"/>
                </a:lnTo>
                <a:lnTo>
                  <a:pt x="76130" y="27960"/>
                </a:lnTo>
                <a:lnTo>
                  <a:pt x="76130" y="27950"/>
                </a:lnTo>
                <a:lnTo>
                  <a:pt x="76130" y="27940"/>
                </a:lnTo>
                <a:lnTo>
                  <a:pt x="76120" y="27940"/>
                </a:lnTo>
                <a:lnTo>
                  <a:pt x="76120" y="27920"/>
                </a:lnTo>
                <a:lnTo>
                  <a:pt x="76120" y="27910"/>
                </a:lnTo>
                <a:lnTo>
                  <a:pt x="76110" y="27910"/>
                </a:lnTo>
                <a:lnTo>
                  <a:pt x="76110" y="27900"/>
                </a:lnTo>
                <a:lnTo>
                  <a:pt x="76110" y="27890"/>
                </a:lnTo>
                <a:lnTo>
                  <a:pt x="76100" y="27890"/>
                </a:lnTo>
                <a:lnTo>
                  <a:pt x="76100" y="27880"/>
                </a:lnTo>
                <a:lnTo>
                  <a:pt x="76100" y="27850"/>
                </a:lnTo>
                <a:lnTo>
                  <a:pt x="76100" y="27840"/>
                </a:lnTo>
                <a:lnTo>
                  <a:pt x="76110" y="27840"/>
                </a:lnTo>
                <a:lnTo>
                  <a:pt x="76110" y="27830"/>
                </a:lnTo>
                <a:lnTo>
                  <a:pt x="76100" y="27830"/>
                </a:lnTo>
                <a:lnTo>
                  <a:pt x="76100" y="27800"/>
                </a:lnTo>
                <a:lnTo>
                  <a:pt x="76100" y="27740"/>
                </a:lnTo>
                <a:lnTo>
                  <a:pt x="76090" y="27740"/>
                </a:lnTo>
                <a:lnTo>
                  <a:pt x="76090" y="27730"/>
                </a:lnTo>
                <a:lnTo>
                  <a:pt x="76080" y="27730"/>
                </a:lnTo>
                <a:lnTo>
                  <a:pt x="76080" y="27720"/>
                </a:lnTo>
                <a:lnTo>
                  <a:pt x="76080" y="27710"/>
                </a:lnTo>
                <a:lnTo>
                  <a:pt x="76080" y="27700"/>
                </a:lnTo>
                <a:lnTo>
                  <a:pt x="76080" y="27690"/>
                </a:lnTo>
                <a:lnTo>
                  <a:pt x="76090" y="27690"/>
                </a:lnTo>
                <a:lnTo>
                  <a:pt x="76090" y="27680"/>
                </a:lnTo>
                <a:lnTo>
                  <a:pt x="76110" y="27680"/>
                </a:lnTo>
                <a:lnTo>
                  <a:pt x="76110" y="27670"/>
                </a:lnTo>
                <a:lnTo>
                  <a:pt x="76110" y="27660"/>
                </a:lnTo>
                <a:lnTo>
                  <a:pt x="76110" y="27650"/>
                </a:lnTo>
                <a:lnTo>
                  <a:pt x="76100" y="27650"/>
                </a:lnTo>
                <a:lnTo>
                  <a:pt x="76100" y="27640"/>
                </a:lnTo>
                <a:lnTo>
                  <a:pt x="76100" y="27630"/>
                </a:lnTo>
                <a:lnTo>
                  <a:pt x="76090" y="27630"/>
                </a:lnTo>
                <a:lnTo>
                  <a:pt x="76090" y="27620"/>
                </a:lnTo>
                <a:lnTo>
                  <a:pt x="76090" y="27610"/>
                </a:lnTo>
                <a:lnTo>
                  <a:pt x="76100" y="27610"/>
                </a:lnTo>
                <a:lnTo>
                  <a:pt x="76100" y="27600"/>
                </a:lnTo>
                <a:lnTo>
                  <a:pt x="76110" y="27600"/>
                </a:lnTo>
                <a:lnTo>
                  <a:pt x="76120" y="27600"/>
                </a:lnTo>
                <a:lnTo>
                  <a:pt x="76120" y="27590"/>
                </a:lnTo>
                <a:lnTo>
                  <a:pt x="76130" y="27590"/>
                </a:lnTo>
                <a:lnTo>
                  <a:pt x="76130" y="27580"/>
                </a:lnTo>
                <a:lnTo>
                  <a:pt x="76140" y="27580"/>
                </a:lnTo>
                <a:lnTo>
                  <a:pt x="76140" y="27570"/>
                </a:lnTo>
                <a:lnTo>
                  <a:pt x="76150" y="27570"/>
                </a:lnTo>
                <a:lnTo>
                  <a:pt x="76140" y="27570"/>
                </a:lnTo>
                <a:lnTo>
                  <a:pt x="76140" y="27560"/>
                </a:lnTo>
                <a:lnTo>
                  <a:pt x="76150" y="27560"/>
                </a:lnTo>
                <a:lnTo>
                  <a:pt x="76150" y="27550"/>
                </a:lnTo>
                <a:lnTo>
                  <a:pt x="76140" y="27550"/>
                </a:lnTo>
                <a:lnTo>
                  <a:pt x="76140" y="27530"/>
                </a:lnTo>
                <a:lnTo>
                  <a:pt x="76120" y="27530"/>
                </a:lnTo>
                <a:lnTo>
                  <a:pt x="76120" y="27520"/>
                </a:lnTo>
                <a:lnTo>
                  <a:pt x="76110" y="27520"/>
                </a:lnTo>
                <a:lnTo>
                  <a:pt x="76110" y="27510"/>
                </a:lnTo>
                <a:lnTo>
                  <a:pt x="76100" y="27510"/>
                </a:lnTo>
                <a:lnTo>
                  <a:pt x="76100" y="27500"/>
                </a:lnTo>
                <a:lnTo>
                  <a:pt x="76100" y="27470"/>
                </a:lnTo>
                <a:lnTo>
                  <a:pt x="76090" y="27470"/>
                </a:lnTo>
                <a:lnTo>
                  <a:pt x="76090" y="27460"/>
                </a:lnTo>
                <a:lnTo>
                  <a:pt x="76090" y="27450"/>
                </a:lnTo>
                <a:lnTo>
                  <a:pt x="76090" y="27440"/>
                </a:lnTo>
                <a:lnTo>
                  <a:pt x="76090" y="27430"/>
                </a:lnTo>
                <a:lnTo>
                  <a:pt x="76070" y="27430"/>
                </a:lnTo>
                <a:lnTo>
                  <a:pt x="76060" y="27430"/>
                </a:lnTo>
                <a:lnTo>
                  <a:pt x="76060" y="27420"/>
                </a:lnTo>
                <a:lnTo>
                  <a:pt x="76050" y="27420"/>
                </a:lnTo>
                <a:lnTo>
                  <a:pt x="76050" y="27410"/>
                </a:lnTo>
                <a:lnTo>
                  <a:pt x="76040" y="27410"/>
                </a:lnTo>
                <a:lnTo>
                  <a:pt x="76040" y="27400"/>
                </a:lnTo>
                <a:lnTo>
                  <a:pt x="76040" y="27390"/>
                </a:lnTo>
                <a:lnTo>
                  <a:pt x="76030" y="27390"/>
                </a:lnTo>
                <a:lnTo>
                  <a:pt x="76030" y="27380"/>
                </a:lnTo>
                <a:lnTo>
                  <a:pt x="76030" y="27370"/>
                </a:lnTo>
                <a:lnTo>
                  <a:pt x="76020" y="27370"/>
                </a:lnTo>
                <a:lnTo>
                  <a:pt x="76020" y="27360"/>
                </a:lnTo>
                <a:lnTo>
                  <a:pt x="76010" y="27360"/>
                </a:lnTo>
                <a:lnTo>
                  <a:pt x="76010" y="27350"/>
                </a:lnTo>
                <a:lnTo>
                  <a:pt x="75990" y="27350"/>
                </a:lnTo>
                <a:lnTo>
                  <a:pt x="75990" y="27360"/>
                </a:lnTo>
                <a:lnTo>
                  <a:pt x="75980" y="27360"/>
                </a:lnTo>
                <a:lnTo>
                  <a:pt x="75980" y="27370"/>
                </a:lnTo>
                <a:lnTo>
                  <a:pt x="75970" y="27370"/>
                </a:lnTo>
                <a:lnTo>
                  <a:pt x="75970" y="27340"/>
                </a:lnTo>
                <a:lnTo>
                  <a:pt x="75960" y="27340"/>
                </a:lnTo>
                <a:lnTo>
                  <a:pt x="75960" y="27290"/>
                </a:lnTo>
                <a:lnTo>
                  <a:pt x="75960" y="27280"/>
                </a:lnTo>
                <a:lnTo>
                  <a:pt x="75950" y="27280"/>
                </a:lnTo>
                <a:lnTo>
                  <a:pt x="75950" y="27270"/>
                </a:lnTo>
                <a:lnTo>
                  <a:pt x="75950" y="27260"/>
                </a:lnTo>
                <a:lnTo>
                  <a:pt x="75940" y="27260"/>
                </a:lnTo>
                <a:lnTo>
                  <a:pt x="75940" y="27230"/>
                </a:lnTo>
                <a:lnTo>
                  <a:pt x="75950" y="27230"/>
                </a:lnTo>
                <a:lnTo>
                  <a:pt x="75950" y="27220"/>
                </a:lnTo>
                <a:lnTo>
                  <a:pt x="75940" y="27220"/>
                </a:lnTo>
                <a:lnTo>
                  <a:pt x="75940" y="27210"/>
                </a:lnTo>
                <a:lnTo>
                  <a:pt x="75920" y="27210"/>
                </a:lnTo>
                <a:lnTo>
                  <a:pt x="75920" y="27200"/>
                </a:lnTo>
                <a:lnTo>
                  <a:pt x="75910" y="27200"/>
                </a:lnTo>
                <a:lnTo>
                  <a:pt x="75910" y="27190"/>
                </a:lnTo>
                <a:lnTo>
                  <a:pt x="75910" y="27160"/>
                </a:lnTo>
                <a:lnTo>
                  <a:pt x="75900" y="27170"/>
                </a:lnTo>
                <a:lnTo>
                  <a:pt x="75900" y="27160"/>
                </a:lnTo>
                <a:lnTo>
                  <a:pt x="75900" y="27150"/>
                </a:lnTo>
                <a:lnTo>
                  <a:pt x="75890" y="27150"/>
                </a:lnTo>
                <a:lnTo>
                  <a:pt x="75890" y="27140"/>
                </a:lnTo>
                <a:lnTo>
                  <a:pt x="75890" y="27130"/>
                </a:lnTo>
                <a:lnTo>
                  <a:pt x="75880" y="27130"/>
                </a:lnTo>
                <a:lnTo>
                  <a:pt x="75870" y="27130"/>
                </a:lnTo>
                <a:lnTo>
                  <a:pt x="75870" y="27120"/>
                </a:lnTo>
                <a:lnTo>
                  <a:pt x="75860" y="27120"/>
                </a:lnTo>
                <a:lnTo>
                  <a:pt x="75860" y="27110"/>
                </a:lnTo>
                <a:lnTo>
                  <a:pt x="75850" y="27110"/>
                </a:lnTo>
                <a:lnTo>
                  <a:pt x="75850" y="27120"/>
                </a:lnTo>
                <a:lnTo>
                  <a:pt x="75840" y="27120"/>
                </a:lnTo>
                <a:lnTo>
                  <a:pt x="75840" y="27160"/>
                </a:lnTo>
                <a:lnTo>
                  <a:pt x="75830" y="27160"/>
                </a:lnTo>
                <a:lnTo>
                  <a:pt x="75830" y="27150"/>
                </a:lnTo>
                <a:lnTo>
                  <a:pt x="75820" y="27150"/>
                </a:lnTo>
                <a:lnTo>
                  <a:pt x="75820" y="27140"/>
                </a:lnTo>
                <a:lnTo>
                  <a:pt x="75810" y="27140"/>
                </a:lnTo>
                <a:lnTo>
                  <a:pt x="75810" y="27130"/>
                </a:lnTo>
                <a:lnTo>
                  <a:pt x="75810" y="27120"/>
                </a:lnTo>
                <a:lnTo>
                  <a:pt x="75810" y="27100"/>
                </a:lnTo>
                <a:lnTo>
                  <a:pt x="75820" y="27100"/>
                </a:lnTo>
                <a:lnTo>
                  <a:pt x="75830" y="27100"/>
                </a:lnTo>
                <a:lnTo>
                  <a:pt x="75830" y="27090"/>
                </a:lnTo>
                <a:lnTo>
                  <a:pt x="75830" y="27080"/>
                </a:lnTo>
                <a:lnTo>
                  <a:pt x="75830" y="27070"/>
                </a:lnTo>
                <a:lnTo>
                  <a:pt x="75820" y="27070"/>
                </a:lnTo>
                <a:lnTo>
                  <a:pt x="75820" y="27050"/>
                </a:lnTo>
                <a:lnTo>
                  <a:pt x="75820" y="27040"/>
                </a:lnTo>
                <a:lnTo>
                  <a:pt x="75810" y="27040"/>
                </a:lnTo>
                <a:lnTo>
                  <a:pt x="75810" y="27030"/>
                </a:lnTo>
                <a:lnTo>
                  <a:pt x="75800" y="27030"/>
                </a:lnTo>
                <a:lnTo>
                  <a:pt x="75800" y="27020"/>
                </a:lnTo>
                <a:lnTo>
                  <a:pt x="75790" y="27020"/>
                </a:lnTo>
                <a:lnTo>
                  <a:pt x="75790" y="27010"/>
                </a:lnTo>
                <a:lnTo>
                  <a:pt x="75780" y="27010"/>
                </a:lnTo>
                <a:lnTo>
                  <a:pt x="75770" y="27010"/>
                </a:lnTo>
                <a:lnTo>
                  <a:pt x="75770" y="27020"/>
                </a:lnTo>
                <a:lnTo>
                  <a:pt x="75770" y="27030"/>
                </a:lnTo>
                <a:lnTo>
                  <a:pt x="75760" y="27030"/>
                </a:lnTo>
                <a:lnTo>
                  <a:pt x="75760" y="27020"/>
                </a:lnTo>
                <a:lnTo>
                  <a:pt x="75750" y="27020"/>
                </a:lnTo>
                <a:lnTo>
                  <a:pt x="75750" y="27000"/>
                </a:lnTo>
                <a:lnTo>
                  <a:pt x="75760" y="27000"/>
                </a:lnTo>
                <a:lnTo>
                  <a:pt x="75760" y="26990"/>
                </a:lnTo>
                <a:lnTo>
                  <a:pt x="75760" y="26980"/>
                </a:lnTo>
                <a:lnTo>
                  <a:pt x="75770" y="26980"/>
                </a:lnTo>
                <a:lnTo>
                  <a:pt x="75770" y="26970"/>
                </a:lnTo>
                <a:lnTo>
                  <a:pt x="75760" y="26970"/>
                </a:lnTo>
                <a:lnTo>
                  <a:pt x="75760" y="26960"/>
                </a:lnTo>
                <a:lnTo>
                  <a:pt x="75760" y="26930"/>
                </a:lnTo>
                <a:lnTo>
                  <a:pt x="75760" y="26910"/>
                </a:lnTo>
                <a:lnTo>
                  <a:pt x="75770" y="26910"/>
                </a:lnTo>
                <a:lnTo>
                  <a:pt x="75770" y="26900"/>
                </a:lnTo>
                <a:lnTo>
                  <a:pt x="75770" y="26860"/>
                </a:lnTo>
                <a:lnTo>
                  <a:pt x="75780" y="26860"/>
                </a:lnTo>
                <a:lnTo>
                  <a:pt x="75780" y="26840"/>
                </a:lnTo>
                <a:lnTo>
                  <a:pt x="75770" y="26840"/>
                </a:lnTo>
                <a:lnTo>
                  <a:pt x="75770" y="26830"/>
                </a:lnTo>
                <a:lnTo>
                  <a:pt x="75760" y="26830"/>
                </a:lnTo>
                <a:lnTo>
                  <a:pt x="75730" y="26830"/>
                </a:lnTo>
                <a:lnTo>
                  <a:pt x="75730" y="26820"/>
                </a:lnTo>
                <a:lnTo>
                  <a:pt x="75720" y="26820"/>
                </a:lnTo>
                <a:lnTo>
                  <a:pt x="75720" y="26810"/>
                </a:lnTo>
                <a:lnTo>
                  <a:pt x="75720" y="26800"/>
                </a:lnTo>
                <a:lnTo>
                  <a:pt x="75730" y="26800"/>
                </a:lnTo>
                <a:lnTo>
                  <a:pt x="75730" y="26780"/>
                </a:lnTo>
                <a:lnTo>
                  <a:pt x="75720" y="26780"/>
                </a:lnTo>
                <a:lnTo>
                  <a:pt x="75720" y="26770"/>
                </a:lnTo>
                <a:lnTo>
                  <a:pt x="75710" y="26770"/>
                </a:lnTo>
                <a:lnTo>
                  <a:pt x="75710" y="26750"/>
                </a:lnTo>
                <a:lnTo>
                  <a:pt x="75720" y="26750"/>
                </a:lnTo>
                <a:lnTo>
                  <a:pt x="75720" y="26740"/>
                </a:lnTo>
                <a:lnTo>
                  <a:pt x="75720" y="26750"/>
                </a:lnTo>
                <a:lnTo>
                  <a:pt x="75730" y="26750"/>
                </a:lnTo>
                <a:lnTo>
                  <a:pt x="75730" y="26760"/>
                </a:lnTo>
                <a:lnTo>
                  <a:pt x="75740" y="26760"/>
                </a:lnTo>
                <a:lnTo>
                  <a:pt x="75750" y="26760"/>
                </a:lnTo>
                <a:lnTo>
                  <a:pt x="75760" y="26760"/>
                </a:lnTo>
                <a:lnTo>
                  <a:pt x="75760" y="26740"/>
                </a:lnTo>
                <a:lnTo>
                  <a:pt x="75770" y="26740"/>
                </a:lnTo>
                <a:lnTo>
                  <a:pt x="75770" y="26720"/>
                </a:lnTo>
                <a:lnTo>
                  <a:pt x="75770" y="26700"/>
                </a:lnTo>
                <a:lnTo>
                  <a:pt x="75780" y="26700"/>
                </a:lnTo>
                <a:lnTo>
                  <a:pt x="75780" y="26690"/>
                </a:lnTo>
                <a:lnTo>
                  <a:pt x="75770" y="26690"/>
                </a:lnTo>
                <a:lnTo>
                  <a:pt x="75770" y="26680"/>
                </a:lnTo>
                <a:lnTo>
                  <a:pt x="75760" y="26680"/>
                </a:lnTo>
                <a:lnTo>
                  <a:pt x="75760" y="26670"/>
                </a:lnTo>
                <a:lnTo>
                  <a:pt x="75760" y="26660"/>
                </a:lnTo>
                <a:lnTo>
                  <a:pt x="75760" y="26650"/>
                </a:lnTo>
                <a:lnTo>
                  <a:pt x="75760" y="26610"/>
                </a:lnTo>
                <a:lnTo>
                  <a:pt x="75750" y="26610"/>
                </a:lnTo>
                <a:lnTo>
                  <a:pt x="75750" y="26620"/>
                </a:lnTo>
                <a:lnTo>
                  <a:pt x="75750" y="26610"/>
                </a:lnTo>
                <a:lnTo>
                  <a:pt x="75740" y="26610"/>
                </a:lnTo>
                <a:lnTo>
                  <a:pt x="75740" y="26600"/>
                </a:lnTo>
                <a:lnTo>
                  <a:pt x="75750" y="26600"/>
                </a:lnTo>
                <a:lnTo>
                  <a:pt x="75750" y="26590"/>
                </a:lnTo>
                <a:lnTo>
                  <a:pt x="75750" y="26580"/>
                </a:lnTo>
                <a:lnTo>
                  <a:pt x="75750" y="26570"/>
                </a:lnTo>
                <a:lnTo>
                  <a:pt x="75760" y="26570"/>
                </a:lnTo>
                <a:lnTo>
                  <a:pt x="75760" y="26560"/>
                </a:lnTo>
                <a:lnTo>
                  <a:pt x="75770" y="26560"/>
                </a:lnTo>
                <a:lnTo>
                  <a:pt x="75770" y="26540"/>
                </a:lnTo>
                <a:lnTo>
                  <a:pt x="75760" y="26540"/>
                </a:lnTo>
                <a:lnTo>
                  <a:pt x="75770" y="26540"/>
                </a:lnTo>
                <a:lnTo>
                  <a:pt x="75770" y="26510"/>
                </a:lnTo>
                <a:lnTo>
                  <a:pt x="75780" y="26510"/>
                </a:lnTo>
                <a:lnTo>
                  <a:pt x="75780" y="26500"/>
                </a:lnTo>
                <a:lnTo>
                  <a:pt x="75790" y="26500"/>
                </a:lnTo>
                <a:lnTo>
                  <a:pt x="75790" y="26490"/>
                </a:lnTo>
                <a:lnTo>
                  <a:pt x="75790" y="26470"/>
                </a:lnTo>
                <a:lnTo>
                  <a:pt x="75800" y="26470"/>
                </a:lnTo>
                <a:lnTo>
                  <a:pt x="75800" y="26460"/>
                </a:lnTo>
                <a:lnTo>
                  <a:pt x="75800" y="26450"/>
                </a:lnTo>
                <a:lnTo>
                  <a:pt x="75810" y="26450"/>
                </a:lnTo>
                <a:lnTo>
                  <a:pt x="75810" y="26440"/>
                </a:lnTo>
                <a:lnTo>
                  <a:pt x="75810" y="26410"/>
                </a:lnTo>
                <a:lnTo>
                  <a:pt x="75820" y="26410"/>
                </a:lnTo>
                <a:lnTo>
                  <a:pt x="75830" y="26410"/>
                </a:lnTo>
                <a:lnTo>
                  <a:pt x="75830" y="26390"/>
                </a:lnTo>
                <a:lnTo>
                  <a:pt x="75830" y="26380"/>
                </a:lnTo>
                <a:lnTo>
                  <a:pt x="75840" y="26380"/>
                </a:lnTo>
                <a:lnTo>
                  <a:pt x="75840" y="26370"/>
                </a:lnTo>
                <a:lnTo>
                  <a:pt x="75850" y="26370"/>
                </a:lnTo>
                <a:lnTo>
                  <a:pt x="75850" y="26360"/>
                </a:lnTo>
                <a:lnTo>
                  <a:pt x="75850" y="26370"/>
                </a:lnTo>
                <a:lnTo>
                  <a:pt x="75860" y="26370"/>
                </a:lnTo>
                <a:lnTo>
                  <a:pt x="75860" y="26380"/>
                </a:lnTo>
                <a:lnTo>
                  <a:pt x="75870" y="26380"/>
                </a:lnTo>
                <a:lnTo>
                  <a:pt x="75880" y="26380"/>
                </a:lnTo>
                <a:lnTo>
                  <a:pt x="75880" y="26370"/>
                </a:lnTo>
                <a:lnTo>
                  <a:pt x="75880" y="26360"/>
                </a:lnTo>
                <a:lnTo>
                  <a:pt x="75890" y="26360"/>
                </a:lnTo>
                <a:lnTo>
                  <a:pt x="75900" y="26360"/>
                </a:lnTo>
                <a:lnTo>
                  <a:pt x="75900" y="26350"/>
                </a:lnTo>
                <a:lnTo>
                  <a:pt x="75900" y="26340"/>
                </a:lnTo>
                <a:lnTo>
                  <a:pt x="75910" y="26340"/>
                </a:lnTo>
                <a:lnTo>
                  <a:pt x="75910" y="26320"/>
                </a:lnTo>
                <a:lnTo>
                  <a:pt x="75910" y="26310"/>
                </a:lnTo>
                <a:lnTo>
                  <a:pt x="75920" y="26310"/>
                </a:lnTo>
                <a:lnTo>
                  <a:pt x="75930" y="26310"/>
                </a:lnTo>
                <a:lnTo>
                  <a:pt x="75930" y="26300"/>
                </a:lnTo>
                <a:lnTo>
                  <a:pt x="75930" y="26290"/>
                </a:lnTo>
                <a:lnTo>
                  <a:pt x="75940" y="26290"/>
                </a:lnTo>
                <a:lnTo>
                  <a:pt x="75940" y="26280"/>
                </a:lnTo>
                <a:lnTo>
                  <a:pt x="75950" y="26280"/>
                </a:lnTo>
                <a:lnTo>
                  <a:pt x="75950" y="26270"/>
                </a:lnTo>
                <a:lnTo>
                  <a:pt x="75950" y="26260"/>
                </a:lnTo>
                <a:lnTo>
                  <a:pt x="75950" y="26250"/>
                </a:lnTo>
                <a:lnTo>
                  <a:pt x="75960" y="26250"/>
                </a:lnTo>
                <a:lnTo>
                  <a:pt x="75960" y="26260"/>
                </a:lnTo>
                <a:lnTo>
                  <a:pt x="75960" y="26250"/>
                </a:lnTo>
                <a:lnTo>
                  <a:pt x="75970" y="26250"/>
                </a:lnTo>
                <a:lnTo>
                  <a:pt x="75970" y="26240"/>
                </a:lnTo>
                <a:lnTo>
                  <a:pt x="75980" y="26240"/>
                </a:lnTo>
                <a:lnTo>
                  <a:pt x="75980" y="26230"/>
                </a:lnTo>
                <a:lnTo>
                  <a:pt x="75990" y="26230"/>
                </a:lnTo>
                <a:lnTo>
                  <a:pt x="75990" y="26220"/>
                </a:lnTo>
                <a:lnTo>
                  <a:pt x="76000" y="26220"/>
                </a:lnTo>
                <a:lnTo>
                  <a:pt x="76000" y="26210"/>
                </a:lnTo>
                <a:lnTo>
                  <a:pt x="76010" y="26210"/>
                </a:lnTo>
                <a:lnTo>
                  <a:pt x="76010" y="26200"/>
                </a:lnTo>
                <a:lnTo>
                  <a:pt x="76010" y="26190"/>
                </a:lnTo>
                <a:lnTo>
                  <a:pt x="76020" y="26190"/>
                </a:lnTo>
                <a:lnTo>
                  <a:pt x="76020" y="26180"/>
                </a:lnTo>
                <a:lnTo>
                  <a:pt x="76030" y="26180"/>
                </a:lnTo>
                <a:lnTo>
                  <a:pt x="76030" y="26160"/>
                </a:lnTo>
                <a:lnTo>
                  <a:pt x="76040" y="26160"/>
                </a:lnTo>
                <a:lnTo>
                  <a:pt x="76040" y="26150"/>
                </a:lnTo>
                <a:lnTo>
                  <a:pt x="76050" y="26150"/>
                </a:lnTo>
                <a:lnTo>
                  <a:pt x="76050" y="26140"/>
                </a:lnTo>
                <a:lnTo>
                  <a:pt x="76060" y="26140"/>
                </a:lnTo>
                <a:lnTo>
                  <a:pt x="76070" y="26140"/>
                </a:lnTo>
                <a:lnTo>
                  <a:pt x="76070" y="26130"/>
                </a:lnTo>
                <a:lnTo>
                  <a:pt x="76070" y="26110"/>
                </a:lnTo>
                <a:lnTo>
                  <a:pt x="76080" y="26110"/>
                </a:lnTo>
                <a:lnTo>
                  <a:pt x="76080" y="26100"/>
                </a:lnTo>
                <a:lnTo>
                  <a:pt x="76090" y="26100"/>
                </a:lnTo>
                <a:lnTo>
                  <a:pt x="76090" y="26090"/>
                </a:lnTo>
                <a:lnTo>
                  <a:pt x="76100" y="26090"/>
                </a:lnTo>
                <a:lnTo>
                  <a:pt x="76100" y="26080"/>
                </a:lnTo>
                <a:lnTo>
                  <a:pt x="76110" y="26080"/>
                </a:lnTo>
                <a:lnTo>
                  <a:pt x="76110" y="26070"/>
                </a:lnTo>
                <a:lnTo>
                  <a:pt x="76120" y="26070"/>
                </a:lnTo>
                <a:lnTo>
                  <a:pt x="76120" y="26060"/>
                </a:lnTo>
                <a:lnTo>
                  <a:pt x="76130" y="26060"/>
                </a:lnTo>
                <a:lnTo>
                  <a:pt x="76130" y="26050"/>
                </a:lnTo>
                <a:lnTo>
                  <a:pt x="76210" y="26050"/>
                </a:lnTo>
                <a:lnTo>
                  <a:pt x="76220" y="26050"/>
                </a:lnTo>
                <a:lnTo>
                  <a:pt x="76220" y="26040"/>
                </a:lnTo>
                <a:lnTo>
                  <a:pt x="76230" y="26040"/>
                </a:lnTo>
                <a:lnTo>
                  <a:pt x="76240" y="26040"/>
                </a:lnTo>
                <a:lnTo>
                  <a:pt x="76240" y="26030"/>
                </a:lnTo>
                <a:lnTo>
                  <a:pt x="76260" y="26030"/>
                </a:lnTo>
                <a:lnTo>
                  <a:pt x="76260" y="26040"/>
                </a:lnTo>
                <a:lnTo>
                  <a:pt x="76270" y="26040"/>
                </a:lnTo>
                <a:lnTo>
                  <a:pt x="76270" y="26030"/>
                </a:lnTo>
                <a:lnTo>
                  <a:pt x="76280" y="26030"/>
                </a:lnTo>
                <a:lnTo>
                  <a:pt x="76320" y="26030"/>
                </a:lnTo>
                <a:lnTo>
                  <a:pt x="76320" y="26020"/>
                </a:lnTo>
                <a:lnTo>
                  <a:pt x="76330" y="26020"/>
                </a:lnTo>
                <a:lnTo>
                  <a:pt x="76330" y="26010"/>
                </a:lnTo>
                <a:lnTo>
                  <a:pt x="76340" y="26010"/>
                </a:lnTo>
                <a:lnTo>
                  <a:pt x="76360" y="26010"/>
                </a:lnTo>
                <a:lnTo>
                  <a:pt x="76370" y="26010"/>
                </a:lnTo>
                <a:lnTo>
                  <a:pt x="76380" y="26010"/>
                </a:lnTo>
                <a:lnTo>
                  <a:pt x="76380" y="26020"/>
                </a:lnTo>
                <a:lnTo>
                  <a:pt x="76370" y="26020"/>
                </a:lnTo>
                <a:lnTo>
                  <a:pt x="76370" y="26030"/>
                </a:lnTo>
                <a:lnTo>
                  <a:pt x="76370" y="26040"/>
                </a:lnTo>
                <a:lnTo>
                  <a:pt x="76370" y="26050"/>
                </a:lnTo>
                <a:lnTo>
                  <a:pt x="76360" y="26050"/>
                </a:lnTo>
                <a:lnTo>
                  <a:pt x="76350" y="26050"/>
                </a:lnTo>
                <a:lnTo>
                  <a:pt x="76350" y="26080"/>
                </a:lnTo>
                <a:lnTo>
                  <a:pt x="76350" y="26090"/>
                </a:lnTo>
                <a:lnTo>
                  <a:pt x="76340" y="26090"/>
                </a:lnTo>
                <a:lnTo>
                  <a:pt x="76340" y="26110"/>
                </a:lnTo>
                <a:lnTo>
                  <a:pt x="76340" y="26120"/>
                </a:lnTo>
                <a:lnTo>
                  <a:pt x="76340" y="26130"/>
                </a:lnTo>
                <a:lnTo>
                  <a:pt x="76330" y="26130"/>
                </a:lnTo>
                <a:lnTo>
                  <a:pt x="76330" y="26140"/>
                </a:lnTo>
                <a:lnTo>
                  <a:pt x="76320" y="26140"/>
                </a:lnTo>
                <a:lnTo>
                  <a:pt x="76320" y="26150"/>
                </a:lnTo>
                <a:lnTo>
                  <a:pt x="76310" y="26150"/>
                </a:lnTo>
                <a:lnTo>
                  <a:pt x="76310" y="26160"/>
                </a:lnTo>
                <a:lnTo>
                  <a:pt x="76310" y="26180"/>
                </a:lnTo>
                <a:lnTo>
                  <a:pt x="76310" y="26190"/>
                </a:lnTo>
                <a:lnTo>
                  <a:pt x="76310" y="26210"/>
                </a:lnTo>
                <a:lnTo>
                  <a:pt x="76310" y="26220"/>
                </a:lnTo>
                <a:lnTo>
                  <a:pt x="76310" y="26230"/>
                </a:lnTo>
                <a:lnTo>
                  <a:pt x="76300" y="26230"/>
                </a:lnTo>
                <a:lnTo>
                  <a:pt x="76300" y="26250"/>
                </a:lnTo>
                <a:lnTo>
                  <a:pt x="76290" y="26250"/>
                </a:lnTo>
                <a:lnTo>
                  <a:pt x="76290" y="26260"/>
                </a:lnTo>
                <a:lnTo>
                  <a:pt x="76290" y="26270"/>
                </a:lnTo>
                <a:lnTo>
                  <a:pt x="76280" y="26270"/>
                </a:lnTo>
                <a:lnTo>
                  <a:pt x="76280" y="26280"/>
                </a:lnTo>
                <a:lnTo>
                  <a:pt x="76280" y="26290"/>
                </a:lnTo>
                <a:lnTo>
                  <a:pt x="76290" y="26290"/>
                </a:lnTo>
                <a:lnTo>
                  <a:pt x="76310" y="26290"/>
                </a:lnTo>
                <a:lnTo>
                  <a:pt x="76320" y="26290"/>
                </a:lnTo>
                <a:lnTo>
                  <a:pt x="76320" y="26280"/>
                </a:lnTo>
                <a:lnTo>
                  <a:pt x="76330" y="26280"/>
                </a:lnTo>
                <a:lnTo>
                  <a:pt x="76330" y="26290"/>
                </a:lnTo>
                <a:lnTo>
                  <a:pt x="76340" y="26290"/>
                </a:lnTo>
                <a:lnTo>
                  <a:pt x="76340" y="26300"/>
                </a:lnTo>
                <a:lnTo>
                  <a:pt x="76340" y="26310"/>
                </a:lnTo>
                <a:lnTo>
                  <a:pt x="76340" y="26320"/>
                </a:lnTo>
                <a:lnTo>
                  <a:pt x="76350" y="26320"/>
                </a:lnTo>
                <a:lnTo>
                  <a:pt x="76350" y="26330"/>
                </a:lnTo>
                <a:lnTo>
                  <a:pt x="76360" y="26330"/>
                </a:lnTo>
                <a:lnTo>
                  <a:pt x="76360" y="26340"/>
                </a:lnTo>
                <a:lnTo>
                  <a:pt x="76370" y="26340"/>
                </a:lnTo>
                <a:lnTo>
                  <a:pt x="76370" y="26350"/>
                </a:lnTo>
                <a:lnTo>
                  <a:pt x="76370" y="26370"/>
                </a:lnTo>
                <a:lnTo>
                  <a:pt x="76370" y="26380"/>
                </a:lnTo>
                <a:lnTo>
                  <a:pt x="76370" y="26400"/>
                </a:lnTo>
                <a:lnTo>
                  <a:pt x="76370" y="26430"/>
                </a:lnTo>
                <a:lnTo>
                  <a:pt x="76370" y="26440"/>
                </a:lnTo>
                <a:lnTo>
                  <a:pt x="76370" y="26450"/>
                </a:lnTo>
                <a:lnTo>
                  <a:pt x="76370" y="26460"/>
                </a:lnTo>
                <a:lnTo>
                  <a:pt x="76380" y="26460"/>
                </a:lnTo>
                <a:lnTo>
                  <a:pt x="76380" y="26480"/>
                </a:lnTo>
                <a:lnTo>
                  <a:pt x="76370" y="26480"/>
                </a:lnTo>
                <a:lnTo>
                  <a:pt x="76370" y="26490"/>
                </a:lnTo>
                <a:lnTo>
                  <a:pt x="76370" y="26500"/>
                </a:lnTo>
                <a:lnTo>
                  <a:pt x="76360" y="26500"/>
                </a:lnTo>
                <a:lnTo>
                  <a:pt x="76360" y="26510"/>
                </a:lnTo>
                <a:lnTo>
                  <a:pt x="76350" y="26510"/>
                </a:lnTo>
                <a:lnTo>
                  <a:pt x="76340" y="26510"/>
                </a:lnTo>
                <a:lnTo>
                  <a:pt x="76340" y="26520"/>
                </a:lnTo>
                <a:lnTo>
                  <a:pt x="76330" y="26520"/>
                </a:lnTo>
                <a:lnTo>
                  <a:pt x="76330" y="26530"/>
                </a:lnTo>
                <a:lnTo>
                  <a:pt x="76310" y="26530"/>
                </a:lnTo>
                <a:lnTo>
                  <a:pt x="76290" y="26530"/>
                </a:lnTo>
                <a:lnTo>
                  <a:pt x="76290" y="26520"/>
                </a:lnTo>
                <a:lnTo>
                  <a:pt x="76280" y="26520"/>
                </a:lnTo>
                <a:lnTo>
                  <a:pt x="76280" y="26510"/>
                </a:lnTo>
                <a:lnTo>
                  <a:pt x="76270" y="26510"/>
                </a:lnTo>
                <a:lnTo>
                  <a:pt x="76270" y="26520"/>
                </a:lnTo>
                <a:lnTo>
                  <a:pt x="76270" y="26530"/>
                </a:lnTo>
                <a:lnTo>
                  <a:pt x="76280" y="26530"/>
                </a:lnTo>
                <a:lnTo>
                  <a:pt x="76280" y="26540"/>
                </a:lnTo>
                <a:lnTo>
                  <a:pt x="76280" y="26550"/>
                </a:lnTo>
                <a:lnTo>
                  <a:pt x="76280" y="26560"/>
                </a:lnTo>
                <a:lnTo>
                  <a:pt x="76280" y="26570"/>
                </a:lnTo>
                <a:lnTo>
                  <a:pt x="76290" y="26570"/>
                </a:lnTo>
                <a:lnTo>
                  <a:pt x="76290" y="26580"/>
                </a:lnTo>
                <a:lnTo>
                  <a:pt x="76300" y="26580"/>
                </a:lnTo>
                <a:lnTo>
                  <a:pt x="76300" y="26590"/>
                </a:lnTo>
                <a:lnTo>
                  <a:pt x="76320" y="26590"/>
                </a:lnTo>
                <a:lnTo>
                  <a:pt x="76320" y="26600"/>
                </a:lnTo>
                <a:lnTo>
                  <a:pt x="76330" y="26600"/>
                </a:lnTo>
                <a:lnTo>
                  <a:pt x="76330" y="26610"/>
                </a:lnTo>
                <a:lnTo>
                  <a:pt x="76340" y="26610"/>
                </a:lnTo>
                <a:lnTo>
                  <a:pt x="76350" y="26610"/>
                </a:lnTo>
                <a:lnTo>
                  <a:pt x="76360" y="26610"/>
                </a:lnTo>
                <a:lnTo>
                  <a:pt x="76360" y="26600"/>
                </a:lnTo>
                <a:lnTo>
                  <a:pt x="76380" y="26600"/>
                </a:lnTo>
                <a:lnTo>
                  <a:pt x="76380" y="26610"/>
                </a:lnTo>
                <a:lnTo>
                  <a:pt x="76400" y="26610"/>
                </a:lnTo>
                <a:lnTo>
                  <a:pt x="76400" y="26620"/>
                </a:lnTo>
                <a:lnTo>
                  <a:pt x="76410" y="26620"/>
                </a:lnTo>
                <a:lnTo>
                  <a:pt x="76410" y="26630"/>
                </a:lnTo>
                <a:lnTo>
                  <a:pt x="76430" y="26630"/>
                </a:lnTo>
                <a:lnTo>
                  <a:pt x="76430" y="26640"/>
                </a:lnTo>
                <a:lnTo>
                  <a:pt x="76440" y="26640"/>
                </a:lnTo>
                <a:lnTo>
                  <a:pt x="76450" y="26640"/>
                </a:lnTo>
                <a:lnTo>
                  <a:pt x="76460" y="26640"/>
                </a:lnTo>
                <a:lnTo>
                  <a:pt x="76460" y="26630"/>
                </a:lnTo>
                <a:lnTo>
                  <a:pt x="76470" y="26630"/>
                </a:lnTo>
                <a:lnTo>
                  <a:pt x="76480" y="26630"/>
                </a:lnTo>
                <a:lnTo>
                  <a:pt x="76480" y="26620"/>
                </a:lnTo>
                <a:lnTo>
                  <a:pt x="76490" y="26620"/>
                </a:lnTo>
                <a:lnTo>
                  <a:pt x="76500" y="26620"/>
                </a:lnTo>
                <a:lnTo>
                  <a:pt x="76510" y="26620"/>
                </a:lnTo>
                <a:lnTo>
                  <a:pt x="76510" y="26630"/>
                </a:lnTo>
                <a:lnTo>
                  <a:pt x="76520" y="26630"/>
                </a:lnTo>
                <a:lnTo>
                  <a:pt x="76520" y="26640"/>
                </a:lnTo>
                <a:lnTo>
                  <a:pt x="76530" y="26640"/>
                </a:lnTo>
                <a:lnTo>
                  <a:pt x="76530" y="26630"/>
                </a:lnTo>
                <a:lnTo>
                  <a:pt x="76540" y="26630"/>
                </a:lnTo>
                <a:lnTo>
                  <a:pt x="76540" y="26620"/>
                </a:lnTo>
                <a:lnTo>
                  <a:pt x="76550" y="26620"/>
                </a:lnTo>
                <a:lnTo>
                  <a:pt x="76560" y="26620"/>
                </a:lnTo>
                <a:lnTo>
                  <a:pt x="76570" y="26620"/>
                </a:lnTo>
                <a:lnTo>
                  <a:pt x="76570" y="26630"/>
                </a:lnTo>
                <a:lnTo>
                  <a:pt x="76570" y="26640"/>
                </a:lnTo>
                <a:lnTo>
                  <a:pt x="76580" y="26640"/>
                </a:lnTo>
                <a:lnTo>
                  <a:pt x="76580" y="26650"/>
                </a:lnTo>
                <a:lnTo>
                  <a:pt x="76600" y="26650"/>
                </a:lnTo>
                <a:lnTo>
                  <a:pt x="76610" y="26650"/>
                </a:lnTo>
                <a:lnTo>
                  <a:pt x="76610" y="26660"/>
                </a:lnTo>
                <a:lnTo>
                  <a:pt x="76630" y="26660"/>
                </a:lnTo>
                <a:lnTo>
                  <a:pt x="76640" y="26660"/>
                </a:lnTo>
                <a:lnTo>
                  <a:pt x="76650" y="26660"/>
                </a:lnTo>
                <a:lnTo>
                  <a:pt x="76650" y="26670"/>
                </a:lnTo>
                <a:lnTo>
                  <a:pt x="76660" y="26670"/>
                </a:lnTo>
                <a:lnTo>
                  <a:pt x="76670" y="26670"/>
                </a:lnTo>
                <a:lnTo>
                  <a:pt x="76690" y="26670"/>
                </a:lnTo>
                <a:lnTo>
                  <a:pt x="76690" y="26680"/>
                </a:lnTo>
                <a:lnTo>
                  <a:pt x="76710" y="26680"/>
                </a:lnTo>
                <a:lnTo>
                  <a:pt x="76710" y="26670"/>
                </a:lnTo>
                <a:lnTo>
                  <a:pt x="76720" y="26670"/>
                </a:lnTo>
                <a:lnTo>
                  <a:pt x="76730" y="26670"/>
                </a:lnTo>
                <a:lnTo>
                  <a:pt x="76740" y="26670"/>
                </a:lnTo>
                <a:lnTo>
                  <a:pt x="76740" y="26660"/>
                </a:lnTo>
                <a:lnTo>
                  <a:pt x="76750" y="26660"/>
                </a:lnTo>
                <a:lnTo>
                  <a:pt x="76760" y="26660"/>
                </a:lnTo>
                <a:lnTo>
                  <a:pt x="76770" y="26660"/>
                </a:lnTo>
                <a:lnTo>
                  <a:pt x="76770" y="26670"/>
                </a:lnTo>
                <a:lnTo>
                  <a:pt x="76780" y="26670"/>
                </a:lnTo>
                <a:lnTo>
                  <a:pt x="76790" y="26670"/>
                </a:lnTo>
                <a:lnTo>
                  <a:pt x="76800" y="26670"/>
                </a:lnTo>
                <a:lnTo>
                  <a:pt x="76800" y="26680"/>
                </a:lnTo>
                <a:lnTo>
                  <a:pt x="76810" y="26680"/>
                </a:lnTo>
                <a:lnTo>
                  <a:pt x="76810" y="26670"/>
                </a:lnTo>
                <a:lnTo>
                  <a:pt x="76820" y="26670"/>
                </a:lnTo>
                <a:lnTo>
                  <a:pt x="76830" y="26670"/>
                </a:lnTo>
                <a:lnTo>
                  <a:pt x="76830" y="26660"/>
                </a:lnTo>
                <a:lnTo>
                  <a:pt x="76830" y="26650"/>
                </a:lnTo>
                <a:lnTo>
                  <a:pt x="76840" y="26650"/>
                </a:lnTo>
                <a:lnTo>
                  <a:pt x="76850" y="26650"/>
                </a:lnTo>
                <a:lnTo>
                  <a:pt x="76850" y="26640"/>
                </a:lnTo>
                <a:lnTo>
                  <a:pt x="76860" y="26640"/>
                </a:lnTo>
                <a:lnTo>
                  <a:pt x="76870" y="26640"/>
                </a:lnTo>
                <a:lnTo>
                  <a:pt x="76880" y="26640"/>
                </a:lnTo>
                <a:lnTo>
                  <a:pt x="76880" y="26630"/>
                </a:lnTo>
                <a:lnTo>
                  <a:pt x="76880" y="26620"/>
                </a:lnTo>
                <a:lnTo>
                  <a:pt x="76890" y="26620"/>
                </a:lnTo>
                <a:lnTo>
                  <a:pt x="76890" y="26610"/>
                </a:lnTo>
                <a:lnTo>
                  <a:pt x="76890" y="26590"/>
                </a:lnTo>
                <a:lnTo>
                  <a:pt x="76900" y="26590"/>
                </a:lnTo>
                <a:lnTo>
                  <a:pt x="76900" y="26580"/>
                </a:lnTo>
                <a:lnTo>
                  <a:pt x="76910" y="26580"/>
                </a:lnTo>
                <a:lnTo>
                  <a:pt x="76920" y="26580"/>
                </a:lnTo>
                <a:lnTo>
                  <a:pt x="76930" y="26580"/>
                </a:lnTo>
                <a:lnTo>
                  <a:pt x="76940" y="26580"/>
                </a:lnTo>
                <a:lnTo>
                  <a:pt x="76940" y="26590"/>
                </a:lnTo>
                <a:lnTo>
                  <a:pt x="76950" y="26590"/>
                </a:lnTo>
                <a:lnTo>
                  <a:pt x="76950" y="26580"/>
                </a:lnTo>
                <a:lnTo>
                  <a:pt x="76980" y="26580"/>
                </a:lnTo>
                <a:lnTo>
                  <a:pt x="76980" y="26590"/>
                </a:lnTo>
                <a:lnTo>
                  <a:pt x="76990" y="26590"/>
                </a:lnTo>
                <a:lnTo>
                  <a:pt x="76990" y="26600"/>
                </a:lnTo>
                <a:lnTo>
                  <a:pt x="76990" y="26610"/>
                </a:lnTo>
                <a:lnTo>
                  <a:pt x="77000" y="26610"/>
                </a:lnTo>
                <a:lnTo>
                  <a:pt x="77000" y="26620"/>
                </a:lnTo>
                <a:lnTo>
                  <a:pt x="77030" y="26620"/>
                </a:lnTo>
                <a:lnTo>
                  <a:pt x="77070" y="26620"/>
                </a:lnTo>
                <a:lnTo>
                  <a:pt x="77080" y="26620"/>
                </a:lnTo>
                <a:lnTo>
                  <a:pt x="77090" y="26620"/>
                </a:lnTo>
                <a:lnTo>
                  <a:pt x="77090" y="26630"/>
                </a:lnTo>
                <a:lnTo>
                  <a:pt x="77100" y="26630"/>
                </a:lnTo>
                <a:lnTo>
                  <a:pt x="77100" y="26640"/>
                </a:lnTo>
                <a:lnTo>
                  <a:pt x="77110" y="26640"/>
                </a:lnTo>
                <a:lnTo>
                  <a:pt x="77110" y="26650"/>
                </a:lnTo>
                <a:lnTo>
                  <a:pt x="77130" y="26650"/>
                </a:lnTo>
                <a:lnTo>
                  <a:pt x="77130" y="26660"/>
                </a:lnTo>
                <a:lnTo>
                  <a:pt x="77130" y="26670"/>
                </a:lnTo>
                <a:lnTo>
                  <a:pt x="77130" y="26680"/>
                </a:lnTo>
                <a:lnTo>
                  <a:pt x="77130" y="26690"/>
                </a:lnTo>
                <a:lnTo>
                  <a:pt x="77140" y="26690"/>
                </a:lnTo>
                <a:lnTo>
                  <a:pt x="77140" y="26700"/>
                </a:lnTo>
                <a:lnTo>
                  <a:pt x="77160" y="26700"/>
                </a:lnTo>
                <a:lnTo>
                  <a:pt x="77170" y="26700"/>
                </a:lnTo>
                <a:lnTo>
                  <a:pt x="77180" y="26700"/>
                </a:lnTo>
                <a:lnTo>
                  <a:pt x="77180" y="26710"/>
                </a:lnTo>
                <a:lnTo>
                  <a:pt x="77190" y="26710"/>
                </a:lnTo>
                <a:lnTo>
                  <a:pt x="77210" y="26710"/>
                </a:lnTo>
                <a:lnTo>
                  <a:pt x="77220" y="26710"/>
                </a:lnTo>
                <a:lnTo>
                  <a:pt x="77230" y="26710"/>
                </a:lnTo>
                <a:lnTo>
                  <a:pt x="77230" y="26720"/>
                </a:lnTo>
                <a:lnTo>
                  <a:pt x="77250" y="26720"/>
                </a:lnTo>
                <a:lnTo>
                  <a:pt x="77260" y="26720"/>
                </a:lnTo>
                <a:lnTo>
                  <a:pt x="77260" y="26730"/>
                </a:lnTo>
                <a:lnTo>
                  <a:pt x="77270" y="26730"/>
                </a:lnTo>
                <a:lnTo>
                  <a:pt x="77280" y="26730"/>
                </a:lnTo>
                <a:lnTo>
                  <a:pt x="77280" y="26740"/>
                </a:lnTo>
                <a:lnTo>
                  <a:pt x="77300" y="26740"/>
                </a:lnTo>
                <a:lnTo>
                  <a:pt x="77310" y="26740"/>
                </a:lnTo>
                <a:lnTo>
                  <a:pt x="77330" y="26740"/>
                </a:lnTo>
                <a:lnTo>
                  <a:pt x="77330" y="26750"/>
                </a:lnTo>
                <a:lnTo>
                  <a:pt x="77350" y="26750"/>
                </a:lnTo>
                <a:lnTo>
                  <a:pt x="77360" y="26750"/>
                </a:lnTo>
                <a:lnTo>
                  <a:pt x="77360" y="26760"/>
                </a:lnTo>
                <a:lnTo>
                  <a:pt x="77370" y="26760"/>
                </a:lnTo>
                <a:lnTo>
                  <a:pt x="77370" y="26750"/>
                </a:lnTo>
                <a:lnTo>
                  <a:pt x="77430" y="26750"/>
                </a:lnTo>
                <a:lnTo>
                  <a:pt x="77430" y="26760"/>
                </a:lnTo>
                <a:lnTo>
                  <a:pt x="77440" y="26760"/>
                </a:lnTo>
                <a:lnTo>
                  <a:pt x="77440" y="26750"/>
                </a:lnTo>
                <a:lnTo>
                  <a:pt x="77450" y="26750"/>
                </a:lnTo>
                <a:lnTo>
                  <a:pt x="77460" y="26750"/>
                </a:lnTo>
                <a:lnTo>
                  <a:pt x="77460" y="26740"/>
                </a:lnTo>
                <a:lnTo>
                  <a:pt x="77470" y="26740"/>
                </a:lnTo>
                <a:lnTo>
                  <a:pt x="77480" y="26740"/>
                </a:lnTo>
                <a:lnTo>
                  <a:pt x="77480" y="26730"/>
                </a:lnTo>
                <a:lnTo>
                  <a:pt x="77490" y="26730"/>
                </a:lnTo>
                <a:lnTo>
                  <a:pt x="77500" y="26730"/>
                </a:lnTo>
                <a:lnTo>
                  <a:pt x="77500" y="26720"/>
                </a:lnTo>
                <a:lnTo>
                  <a:pt x="77510" y="26720"/>
                </a:lnTo>
                <a:lnTo>
                  <a:pt x="77520" y="26720"/>
                </a:lnTo>
                <a:lnTo>
                  <a:pt x="77520" y="26710"/>
                </a:lnTo>
                <a:lnTo>
                  <a:pt x="77530" y="26710"/>
                </a:lnTo>
                <a:lnTo>
                  <a:pt x="77530" y="26700"/>
                </a:lnTo>
                <a:lnTo>
                  <a:pt x="77560" y="26700"/>
                </a:lnTo>
                <a:lnTo>
                  <a:pt x="77570" y="26700"/>
                </a:lnTo>
                <a:lnTo>
                  <a:pt x="77580" y="26700"/>
                </a:lnTo>
                <a:lnTo>
                  <a:pt x="77580" y="26690"/>
                </a:lnTo>
                <a:lnTo>
                  <a:pt x="77580" y="26680"/>
                </a:lnTo>
                <a:lnTo>
                  <a:pt x="77590" y="26680"/>
                </a:lnTo>
                <a:lnTo>
                  <a:pt x="77590" y="26670"/>
                </a:lnTo>
                <a:lnTo>
                  <a:pt x="77610" y="26670"/>
                </a:lnTo>
                <a:lnTo>
                  <a:pt x="77640" y="26670"/>
                </a:lnTo>
                <a:lnTo>
                  <a:pt x="77640" y="26660"/>
                </a:lnTo>
                <a:lnTo>
                  <a:pt x="77650" y="26660"/>
                </a:lnTo>
                <a:lnTo>
                  <a:pt x="77650" y="26650"/>
                </a:lnTo>
                <a:lnTo>
                  <a:pt x="77660" y="26650"/>
                </a:lnTo>
                <a:lnTo>
                  <a:pt x="77670" y="26650"/>
                </a:lnTo>
                <a:lnTo>
                  <a:pt x="77670" y="26640"/>
                </a:lnTo>
                <a:lnTo>
                  <a:pt x="77680" y="26640"/>
                </a:lnTo>
                <a:lnTo>
                  <a:pt x="77680" y="26630"/>
                </a:lnTo>
                <a:lnTo>
                  <a:pt x="77690" y="26630"/>
                </a:lnTo>
                <a:lnTo>
                  <a:pt x="77690" y="26620"/>
                </a:lnTo>
                <a:lnTo>
                  <a:pt x="77710" y="26620"/>
                </a:lnTo>
                <a:lnTo>
                  <a:pt x="77720" y="26620"/>
                </a:lnTo>
                <a:lnTo>
                  <a:pt x="77720" y="26610"/>
                </a:lnTo>
                <a:lnTo>
                  <a:pt x="77730" y="26610"/>
                </a:lnTo>
                <a:lnTo>
                  <a:pt x="77740" y="26610"/>
                </a:lnTo>
                <a:lnTo>
                  <a:pt x="77740" y="26600"/>
                </a:lnTo>
                <a:lnTo>
                  <a:pt x="77750" y="26600"/>
                </a:lnTo>
                <a:lnTo>
                  <a:pt x="77760" y="26600"/>
                </a:lnTo>
                <a:lnTo>
                  <a:pt x="77760" y="26590"/>
                </a:lnTo>
                <a:lnTo>
                  <a:pt x="77770" y="26590"/>
                </a:lnTo>
                <a:lnTo>
                  <a:pt x="77780" y="26590"/>
                </a:lnTo>
                <a:lnTo>
                  <a:pt x="77780" y="26580"/>
                </a:lnTo>
                <a:lnTo>
                  <a:pt x="77780" y="26570"/>
                </a:lnTo>
                <a:lnTo>
                  <a:pt x="77790" y="26570"/>
                </a:lnTo>
                <a:lnTo>
                  <a:pt x="77800" y="26570"/>
                </a:lnTo>
                <a:lnTo>
                  <a:pt x="77800" y="26560"/>
                </a:lnTo>
                <a:lnTo>
                  <a:pt x="77810" y="26560"/>
                </a:lnTo>
                <a:lnTo>
                  <a:pt x="77810" y="26550"/>
                </a:lnTo>
                <a:lnTo>
                  <a:pt x="77820" y="26550"/>
                </a:lnTo>
                <a:lnTo>
                  <a:pt x="77820" y="26540"/>
                </a:lnTo>
                <a:lnTo>
                  <a:pt x="77840" y="26540"/>
                </a:lnTo>
                <a:lnTo>
                  <a:pt x="77840" y="26530"/>
                </a:lnTo>
                <a:lnTo>
                  <a:pt x="77850" y="26530"/>
                </a:lnTo>
                <a:lnTo>
                  <a:pt x="77850" y="26520"/>
                </a:lnTo>
                <a:lnTo>
                  <a:pt x="77870" y="26520"/>
                </a:lnTo>
                <a:lnTo>
                  <a:pt x="77870" y="26530"/>
                </a:lnTo>
                <a:lnTo>
                  <a:pt x="77870" y="26540"/>
                </a:lnTo>
                <a:lnTo>
                  <a:pt x="77880" y="26540"/>
                </a:lnTo>
                <a:lnTo>
                  <a:pt x="77880" y="26550"/>
                </a:lnTo>
                <a:lnTo>
                  <a:pt x="77880" y="26560"/>
                </a:lnTo>
                <a:lnTo>
                  <a:pt x="77890" y="26560"/>
                </a:lnTo>
                <a:lnTo>
                  <a:pt x="77890" y="26570"/>
                </a:lnTo>
                <a:lnTo>
                  <a:pt x="77900" y="26570"/>
                </a:lnTo>
                <a:lnTo>
                  <a:pt x="77900" y="26560"/>
                </a:lnTo>
                <a:lnTo>
                  <a:pt x="77900" y="26550"/>
                </a:lnTo>
                <a:lnTo>
                  <a:pt x="77910" y="26550"/>
                </a:lnTo>
                <a:lnTo>
                  <a:pt x="77910" y="26540"/>
                </a:lnTo>
                <a:lnTo>
                  <a:pt x="77920" y="26540"/>
                </a:lnTo>
                <a:lnTo>
                  <a:pt x="77920" y="26520"/>
                </a:lnTo>
                <a:lnTo>
                  <a:pt x="77930" y="26520"/>
                </a:lnTo>
                <a:lnTo>
                  <a:pt x="77930" y="26510"/>
                </a:lnTo>
                <a:lnTo>
                  <a:pt x="77930" y="26490"/>
                </a:lnTo>
                <a:lnTo>
                  <a:pt x="77940" y="26490"/>
                </a:lnTo>
                <a:lnTo>
                  <a:pt x="77950" y="26490"/>
                </a:lnTo>
                <a:lnTo>
                  <a:pt x="77950" y="26480"/>
                </a:lnTo>
                <a:lnTo>
                  <a:pt x="77960" y="26480"/>
                </a:lnTo>
                <a:lnTo>
                  <a:pt x="77960" y="26470"/>
                </a:lnTo>
                <a:lnTo>
                  <a:pt x="77960" y="26460"/>
                </a:lnTo>
                <a:lnTo>
                  <a:pt x="77970" y="26460"/>
                </a:lnTo>
                <a:lnTo>
                  <a:pt x="77970" y="26450"/>
                </a:lnTo>
                <a:lnTo>
                  <a:pt x="77980" y="26450"/>
                </a:lnTo>
                <a:lnTo>
                  <a:pt x="77990" y="26450"/>
                </a:lnTo>
                <a:lnTo>
                  <a:pt x="77990" y="26440"/>
                </a:lnTo>
                <a:lnTo>
                  <a:pt x="78000" y="26440"/>
                </a:lnTo>
                <a:lnTo>
                  <a:pt x="78020" y="26440"/>
                </a:lnTo>
                <a:lnTo>
                  <a:pt x="78020" y="26430"/>
                </a:lnTo>
                <a:lnTo>
                  <a:pt x="78020" y="26420"/>
                </a:lnTo>
                <a:lnTo>
                  <a:pt x="78030" y="26420"/>
                </a:lnTo>
                <a:lnTo>
                  <a:pt x="78030" y="26410"/>
                </a:lnTo>
                <a:lnTo>
                  <a:pt x="78040" y="26410"/>
                </a:lnTo>
                <a:lnTo>
                  <a:pt x="78040" y="26400"/>
                </a:lnTo>
                <a:lnTo>
                  <a:pt x="78050" y="26400"/>
                </a:lnTo>
                <a:lnTo>
                  <a:pt x="78050" y="26390"/>
                </a:lnTo>
                <a:lnTo>
                  <a:pt x="78050" y="26380"/>
                </a:lnTo>
                <a:lnTo>
                  <a:pt x="78060" y="26380"/>
                </a:lnTo>
                <a:lnTo>
                  <a:pt x="78060" y="26360"/>
                </a:lnTo>
                <a:lnTo>
                  <a:pt x="78070" y="26360"/>
                </a:lnTo>
                <a:lnTo>
                  <a:pt x="78070" y="26350"/>
                </a:lnTo>
                <a:lnTo>
                  <a:pt x="78080" y="26350"/>
                </a:lnTo>
                <a:lnTo>
                  <a:pt x="78080" y="26340"/>
                </a:lnTo>
                <a:lnTo>
                  <a:pt x="78080" y="26330"/>
                </a:lnTo>
                <a:lnTo>
                  <a:pt x="78090" y="26330"/>
                </a:lnTo>
                <a:lnTo>
                  <a:pt x="78100" y="26330"/>
                </a:lnTo>
                <a:lnTo>
                  <a:pt x="78100" y="26320"/>
                </a:lnTo>
                <a:lnTo>
                  <a:pt x="78110" y="26320"/>
                </a:lnTo>
                <a:lnTo>
                  <a:pt x="78120" y="26320"/>
                </a:lnTo>
                <a:lnTo>
                  <a:pt x="78120" y="26310"/>
                </a:lnTo>
                <a:lnTo>
                  <a:pt x="78130" y="26310"/>
                </a:lnTo>
                <a:lnTo>
                  <a:pt x="78130" y="26300"/>
                </a:lnTo>
                <a:lnTo>
                  <a:pt x="78140" y="26300"/>
                </a:lnTo>
                <a:lnTo>
                  <a:pt x="78140" y="26290"/>
                </a:lnTo>
                <a:lnTo>
                  <a:pt x="78150" y="26290"/>
                </a:lnTo>
                <a:lnTo>
                  <a:pt x="78150" y="26280"/>
                </a:lnTo>
                <a:lnTo>
                  <a:pt x="78160" y="26280"/>
                </a:lnTo>
                <a:lnTo>
                  <a:pt x="78170" y="26280"/>
                </a:lnTo>
                <a:lnTo>
                  <a:pt x="78170" y="26270"/>
                </a:lnTo>
                <a:lnTo>
                  <a:pt x="78180" y="26270"/>
                </a:lnTo>
                <a:lnTo>
                  <a:pt x="78190" y="26270"/>
                </a:lnTo>
                <a:lnTo>
                  <a:pt x="78190" y="26260"/>
                </a:lnTo>
                <a:lnTo>
                  <a:pt x="78200" y="26260"/>
                </a:lnTo>
                <a:lnTo>
                  <a:pt x="78200" y="26250"/>
                </a:lnTo>
                <a:lnTo>
                  <a:pt x="78210" y="26250"/>
                </a:lnTo>
                <a:lnTo>
                  <a:pt x="78210" y="26240"/>
                </a:lnTo>
                <a:lnTo>
                  <a:pt x="78220" y="26240"/>
                </a:lnTo>
                <a:lnTo>
                  <a:pt x="78220" y="26230"/>
                </a:lnTo>
                <a:lnTo>
                  <a:pt x="78230" y="26230"/>
                </a:lnTo>
                <a:lnTo>
                  <a:pt x="78240" y="26230"/>
                </a:lnTo>
                <a:lnTo>
                  <a:pt x="78240" y="26220"/>
                </a:lnTo>
                <a:lnTo>
                  <a:pt x="78240" y="26210"/>
                </a:lnTo>
                <a:lnTo>
                  <a:pt x="78250" y="26210"/>
                </a:lnTo>
                <a:lnTo>
                  <a:pt x="78250" y="26200"/>
                </a:lnTo>
                <a:lnTo>
                  <a:pt x="78260" y="26200"/>
                </a:lnTo>
                <a:lnTo>
                  <a:pt x="78260" y="26190"/>
                </a:lnTo>
                <a:lnTo>
                  <a:pt x="78260" y="26180"/>
                </a:lnTo>
                <a:lnTo>
                  <a:pt x="78270" y="26180"/>
                </a:lnTo>
                <a:lnTo>
                  <a:pt x="78280" y="26180"/>
                </a:lnTo>
                <a:lnTo>
                  <a:pt x="78280" y="26170"/>
                </a:lnTo>
                <a:lnTo>
                  <a:pt x="78280" y="26160"/>
                </a:lnTo>
                <a:lnTo>
                  <a:pt x="78290" y="26160"/>
                </a:lnTo>
                <a:lnTo>
                  <a:pt x="78290" y="26150"/>
                </a:lnTo>
                <a:lnTo>
                  <a:pt x="78300" y="26150"/>
                </a:lnTo>
                <a:lnTo>
                  <a:pt x="78300" y="26140"/>
                </a:lnTo>
                <a:lnTo>
                  <a:pt x="78310" y="26140"/>
                </a:lnTo>
                <a:lnTo>
                  <a:pt x="78320" y="26140"/>
                </a:lnTo>
                <a:lnTo>
                  <a:pt x="78320" y="26130"/>
                </a:lnTo>
                <a:lnTo>
                  <a:pt x="78330" y="26130"/>
                </a:lnTo>
                <a:lnTo>
                  <a:pt x="78330" y="26120"/>
                </a:lnTo>
                <a:lnTo>
                  <a:pt x="78340" y="26120"/>
                </a:lnTo>
                <a:lnTo>
                  <a:pt x="78340" y="26110"/>
                </a:lnTo>
                <a:lnTo>
                  <a:pt x="78350" y="26110"/>
                </a:lnTo>
                <a:lnTo>
                  <a:pt x="78360" y="26110"/>
                </a:lnTo>
                <a:lnTo>
                  <a:pt x="78360" y="26100"/>
                </a:lnTo>
                <a:lnTo>
                  <a:pt x="78360" y="26090"/>
                </a:lnTo>
                <a:lnTo>
                  <a:pt x="78370" y="26090"/>
                </a:lnTo>
                <a:lnTo>
                  <a:pt x="78370" y="26080"/>
                </a:lnTo>
                <a:lnTo>
                  <a:pt x="78380" y="26080"/>
                </a:lnTo>
                <a:lnTo>
                  <a:pt x="78390" y="26080"/>
                </a:lnTo>
                <a:lnTo>
                  <a:pt x="78390" y="26070"/>
                </a:lnTo>
                <a:lnTo>
                  <a:pt x="78390" y="26060"/>
                </a:lnTo>
                <a:lnTo>
                  <a:pt x="78400" y="26060"/>
                </a:lnTo>
                <a:lnTo>
                  <a:pt x="78410" y="26060"/>
                </a:lnTo>
                <a:lnTo>
                  <a:pt x="78410" y="26050"/>
                </a:lnTo>
                <a:lnTo>
                  <a:pt x="78420" y="26050"/>
                </a:lnTo>
                <a:lnTo>
                  <a:pt x="78420" y="26040"/>
                </a:lnTo>
                <a:lnTo>
                  <a:pt x="78430" y="26040"/>
                </a:lnTo>
                <a:lnTo>
                  <a:pt x="78430" y="26030"/>
                </a:lnTo>
                <a:lnTo>
                  <a:pt x="78440" y="26030"/>
                </a:lnTo>
                <a:lnTo>
                  <a:pt x="78440" y="26020"/>
                </a:lnTo>
                <a:lnTo>
                  <a:pt x="78440" y="26010"/>
                </a:lnTo>
                <a:lnTo>
                  <a:pt x="78450" y="26010"/>
                </a:lnTo>
                <a:lnTo>
                  <a:pt x="78450" y="26000"/>
                </a:lnTo>
                <a:lnTo>
                  <a:pt x="78460" y="26000"/>
                </a:lnTo>
                <a:lnTo>
                  <a:pt x="78460" y="25990"/>
                </a:lnTo>
                <a:lnTo>
                  <a:pt x="78470" y="25990"/>
                </a:lnTo>
                <a:lnTo>
                  <a:pt x="78480" y="25990"/>
                </a:lnTo>
                <a:lnTo>
                  <a:pt x="78480" y="25980"/>
                </a:lnTo>
                <a:lnTo>
                  <a:pt x="78500" y="25980"/>
                </a:lnTo>
                <a:lnTo>
                  <a:pt x="78520" y="25980"/>
                </a:lnTo>
                <a:lnTo>
                  <a:pt x="78520" y="25970"/>
                </a:lnTo>
                <a:lnTo>
                  <a:pt x="78540" y="25970"/>
                </a:lnTo>
                <a:lnTo>
                  <a:pt x="78550" y="25970"/>
                </a:lnTo>
                <a:lnTo>
                  <a:pt x="78550" y="25960"/>
                </a:lnTo>
                <a:lnTo>
                  <a:pt x="78560" y="25960"/>
                </a:lnTo>
                <a:lnTo>
                  <a:pt x="78560" y="25950"/>
                </a:lnTo>
                <a:lnTo>
                  <a:pt x="78570" y="25950"/>
                </a:lnTo>
                <a:lnTo>
                  <a:pt x="78570" y="25940"/>
                </a:lnTo>
                <a:lnTo>
                  <a:pt x="78600" y="25940"/>
                </a:lnTo>
                <a:lnTo>
                  <a:pt x="78610" y="25940"/>
                </a:lnTo>
                <a:lnTo>
                  <a:pt x="78620" y="25940"/>
                </a:lnTo>
                <a:lnTo>
                  <a:pt x="78620" y="25930"/>
                </a:lnTo>
                <a:lnTo>
                  <a:pt x="78630" y="25930"/>
                </a:lnTo>
                <a:lnTo>
                  <a:pt x="78630" y="25920"/>
                </a:lnTo>
                <a:lnTo>
                  <a:pt x="78640" y="25920"/>
                </a:lnTo>
                <a:lnTo>
                  <a:pt x="78640" y="25910"/>
                </a:lnTo>
                <a:lnTo>
                  <a:pt x="78650" y="25910"/>
                </a:lnTo>
                <a:lnTo>
                  <a:pt x="78660" y="25910"/>
                </a:lnTo>
                <a:lnTo>
                  <a:pt x="78660" y="25900"/>
                </a:lnTo>
                <a:lnTo>
                  <a:pt x="78670" y="25900"/>
                </a:lnTo>
                <a:lnTo>
                  <a:pt x="78670" y="25890"/>
                </a:lnTo>
                <a:lnTo>
                  <a:pt x="78680" y="25890"/>
                </a:lnTo>
                <a:lnTo>
                  <a:pt x="78680" y="25880"/>
                </a:lnTo>
                <a:lnTo>
                  <a:pt x="78690" y="25880"/>
                </a:lnTo>
                <a:lnTo>
                  <a:pt x="78690" y="25870"/>
                </a:lnTo>
                <a:lnTo>
                  <a:pt x="78690" y="25850"/>
                </a:lnTo>
                <a:lnTo>
                  <a:pt x="78680" y="25850"/>
                </a:lnTo>
                <a:lnTo>
                  <a:pt x="78670" y="25850"/>
                </a:lnTo>
                <a:lnTo>
                  <a:pt x="78670" y="25840"/>
                </a:lnTo>
                <a:lnTo>
                  <a:pt x="78640" y="25840"/>
                </a:lnTo>
                <a:lnTo>
                  <a:pt x="78630" y="25840"/>
                </a:lnTo>
                <a:lnTo>
                  <a:pt x="78630" y="25830"/>
                </a:lnTo>
                <a:lnTo>
                  <a:pt x="78630" y="25810"/>
                </a:lnTo>
                <a:lnTo>
                  <a:pt x="78630" y="25790"/>
                </a:lnTo>
                <a:lnTo>
                  <a:pt x="78630" y="25780"/>
                </a:lnTo>
                <a:lnTo>
                  <a:pt x="78630" y="25770"/>
                </a:lnTo>
                <a:lnTo>
                  <a:pt x="78620" y="25770"/>
                </a:lnTo>
                <a:lnTo>
                  <a:pt x="78620" y="25750"/>
                </a:lnTo>
                <a:lnTo>
                  <a:pt x="78620" y="25740"/>
                </a:lnTo>
                <a:lnTo>
                  <a:pt x="78630" y="25740"/>
                </a:lnTo>
                <a:lnTo>
                  <a:pt x="78630" y="25730"/>
                </a:lnTo>
                <a:lnTo>
                  <a:pt x="78650" y="25730"/>
                </a:lnTo>
                <a:lnTo>
                  <a:pt x="78660" y="25730"/>
                </a:lnTo>
                <a:lnTo>
                  <a:pt x="78660" y="25720"/>
                </a:lnTo>
                <a:lnTo>
                  <a:pt x="78660" y="25700"/>
                </a:lnTo>
                <a:lnTo>
                  <a:pt x="78660" y="25690"/>
                </a:lnTo>
                <a:lnTo>
                  <a:pt x="78670" y="25690"/>
                </a:lnTo>
                <a:lnTo>
                  <a:pt x="78680" y="25690"/>
                </a:lnTo>
                <a:lnTo>
                  <a:pt x="78700" y="25690"/>
                </a:lnTo>
                <a:lnTo>
                  <a:pt x="78700" y="25680"/>
                </a:lnTo>
                <a:lnTo>
                  <a:pt x="78710" y="25680"/>
                </a:lnTo>
                <a:lnTo>
                  <a:pt x="78710" y="25670"/>
                </a:lnTo>
                <a:lnTo>
                  <a:pt x="78720" y="25670"/>
                </a:lnTo>
                <a:lnTo>
                  <a:pt x="78720" y="25660"/>
                </a:lnTo>
                <a:lnTo>
                  <a:pt x="78720" y="25650"/>
                </a:lnTo>
                <a:lnTo>
                  <a:pt x="78730" y="25650"/>
                </a:lnTo>
                <a:lnTo>
                  <a:pt x="78730" y="25640"/>
                </a:lnTo>
                <a:lnTo>
                  <a:pt x="78730" y="25630"/>
                </a:lnTo>
                <a:lnTo>
                  <a:pt x="78740" y="25630"/>
                </a:lnTo>
                <a:lnTo>
                  <a:pt x="78740" y="25620"/>
                </a:lnTo>
                <a:lnTo>
                  <a:pt x="78750" y="25620"/>
                </a:lnTo>
                <a:lnTo>
                  <a:pt x="78750" y="25610"/>
                </a:lnTo>
                <a:lnTo>
                  <a:pt x="78750" y="25600"/>
                </a:lnTo>
                <a:lnTo>
                  <a:pt x="78750" y="25590"/>
                </a:lnTo>
                <a:lnTo>
                  <a:pt x="78760" y="25590"/>
                </a:lnTo>
                <a:lnTo>
                  <a:pt x="78760" y="25570"/>
                </a:lnTo>
                <a:lnTo>
                  <a:pt x="78750" y="25570"/>
                </a:lnTo>
                <a:lnTo>
                  <a:pt x="78750" y="25560"/>
                </a:lnTo>
                <a:lnTo>
                  <a:pt x="78750" y="25550"/>
                </a:lnTo>
                <a:lnTo>
                  <a:pt x="78750" y="25540"/>
                </a:lnTo>
                <a:lnTo>
                  <a:pt x="78760" y="25540"/>
                </a:lnTo>
                <a:lnTo>
                  <a:pt x="78760" y="25530"/>
                </a:lnTo>
                <a:lnTo>
                  <a:pt x="78760" y="25520"/>
                </a:lnTo>
                <a:lnTo>
                  <a:pt x="78780" y="25520"/>
                </a:lnTo>
                <a:lnTo>
                  <a:pt x="78780" y="25510"/>
                </a:lnTo>
                <a:lnTo>
                  <a:pt x="78780" y="25500"/>
                </a:lnTo>
                <a:lnTo>
                  <a:pt x="78770" y="25500"/>
                </a:lnTo>
                <a:lnTo>
                  <a:pt x="78770" y="25490"/>
                </a:lnTo>
                <a:lnTo>
                  <a:pt x="78750" y="25490"/>
                </a:lnTo>
                <a:lnTo>
                  <a:pt x="78740" y="25490"/>
                </a:lnTo>
                <a:lnTo>
                  <a:pt x="78740" y="25480"/>
                </a:lnTo>
                <a:lnTo>
                  <a:pt x="78780" y="25480"/>
                </a:lnTo>
                <a:lnTo>
                  <a:pt x="78780" y="25470"/>
                </a:lnTo>
                <a:lnTo>
                  <a:pt x="78790" y="25470"/>
                </a:lnTo>
                <a:lnTo>
                  <a:pt x="78790" y="25460"/>
                </a:lnTo>
                <a:lnTo>
                  <a:pt x="78800" y="25460"/>
                </a:lnTo>
                <a:lnTo>
                  <a:pt x="78800" y="25440"/>
                </a:lnTo>
                <a:lnTo>
                  <a:pt x="78810" y="25440"/>
                </a:lnTo>
                <a:lnTo>
                  <a:pt x="78810" y="25430"/>
                </a:lnTo>
                <a:lnTo>
                  <a:pt x="78810" y="25420"/>
                </a:lnTo>
                <a:lnTo>
                  <a:pt x="78820" y="25420"/>
                </a:lnTo>
                <a:lnTo>
                  <a:pt x="78820" y="25410"/>
                </a:lnTo>
                <a:lnTo>
                  <a:pt x="78820" y="25400"/>
                </a:lnTo>
                <a:lnTo>
                  <a:pt x="78830" y="25400"/>
                </a:lnTo>
                <a:lnTo>
                  <a:pt x="78830" y="25350"/>
                </a:lnTo>
                <a:lnTo>
                  <a:pt x="78830" y="25300"/>
                </a:lnTo>
                <a:lnTo>
                  <a:pt x="78820" y="25300"/>
                </a:lnTo>
                <a:lnTo>
                  <a:pt x="78820" y="25290"/>
                </a:lnTo>
                <a:lnTo>
                  <a:pt x="78810" y="25290"/>
                </a:lnTo>
                <a:lnTo>
                  <a:pt x="78810" y="25280"/>
                </a:lnTo>
                <a:lnTo>
                  <a:pt x="78820" y="25280"/>
                </a:lnTo>
                <a:lnTo>
                  <a:pt x="78820" y="25270"/>
                </a:lnTo>
                <a:lnTo>
                  <a:pt x="78820" y="25260"/>
                </a:lnTo>
                <a:lnTo>
                  <a:pt x="78820" y="25250"/>
                </a:lnTo>
                <a:lnTo>
                  <a:pt x="78810" y="25250"/>
                </a:lnTo>
                <a:lnTo>
                  <a:pt x="78810" y="25230"/>
                </a:lnTo>
                <a:lnTo>
                  <a:pt x="78800" y="25230"/>
                </a:lnTo>
                <a:lnTo>
                  <a:pt x="78800" y="25220"/>
                </a:lnTo>
                <a:lnTo>
                  <a:pt x="78800" y="25200"/>
                </a:lnTo>
                <a:lnTo>
                  <a:pt x="78800" y="25190"/>
                </a:lnTo>
                <a:lnTo>
                  <a:pt x="78810" y="25190"/>
                </a:lnTo>
                <a:lnTo>
                  <a:pt x="78810" y="25180"/>
                </a:lnTo>
                <a:lnTo>
                  <a:pt x="78820" y="25180"/>
                </a:lnTo>
                <a:lnTo>
                  <a:pt x="78820" y="25160"/>
                </a:lnTo>
                <a:lnTo>
                  <a:pt x="78820" y="25150"/>
                </a:lnTo>
                <a:lnTo>
                  <a:pt x="78810" y="25150"/>
                </a:lnTo>
                <a:lnTo>
                  <a:pt x="78810" y="25140"/>
                </a:lnTo>
                <a:lnTo>
                  <a:pt x="78820" y="25140"/>
                </a:lnTo>
                <a:lnTo>
                  <a:pt x="78820" y="25120"/>
                </a:lnTo>
                <a:lnTo>
                  <a:pt x="78820" y="25100"/>
                </a:lnTo>
                <a:lnTo>
                  <a:pt x="78820" y="25070"/>
                </a:lnTo>
                <a:lnTo>
                  <a:pt x="78830" y="25070"/>
                </a:lnTo>
                <a:lnTo>
                  <a:pt x="78830" y="25050"/>
                </a:lnTo>
                <a:lnTo>
                  <a:pt x="78830" y="25030"/>
                </a:lnTo>
                <a:lnTo>
                  <a:pt x="78830" y="25020"/>
                </a:lnTo>
                <a:lnTo>
                  <a:pt x="78840" y="25020"/>
                </a:lnTo>
                <a:lnTo>
                  <a:pt x="78840" y="25010"/>
                </a:lnTo>
                <a:lnTo>
                  <a:pt x="78840" y="25000"/>
                </a:lnTo>
                <a:lnTo>
                  <a:pt x="78840" y="24970"/>
                </a:lnTo>
                <a:lnTo>
                  <a:pt x="78840" y="24960"/>
                </a:lnTo>
                <a:lnTo>
                  <a:pt x="78840" y="24950"/>
                </a:lnTo>
                <a:lnTo>
                  <a:pt x="78850" y="24950"/>
                </a:lnTo>
                <a:lnTo>
                  <a:pt x="78850" y="24940"/>
                </a:lnTo>
                <a:lnTo>
                  <a:pt x="78850" y="24930"/>
                </a:lnTo>
                <a:lnTo>
                  <a:pt x="78850" y="24920"/>
                </a:lnTo>
                <a:lnTo>
                  <a:pt x="78860" y="24920"/>
                </a:lnTo>
                <a:lnTo>
                  <a:pt x="78860" y="24880"/>
                </a:lnTo>
                <a:lnTo>
                  <a:pt x="78860" y="24850"/>
                </a:lnTo>
                <a:lnTo>
                  <a:pt x="78860" y="24830"/>
                </a:lnTo>
                <a:lnTo>
                  <a:pt x="78850" y="24830"/>
                </a:lnTo>
                <a:lnTo>
                  <a:pt x="78850" y="24820"/>
                </a:lnTo>
                <a:lnTo>
                  <a:pt x="78860" y="24820"/>
                </a:lnTo>
                <a:lnTo>
                  <a:pt x="78860" y="24810"/>
                </a:lnTo>
                <a:lnTo>
                  <a:pt x="78860" y="24800"/>
                </a:lnTo>
                <a:lnTo>
                  <a:pt x="78870" y="24800"/>
                </a:lnTo>
                <a:lnTo>
                  <a:pt x="78870" y="24790"/>
                </a:lnTo>
                <a:lnTo>
                  <a:pt x="78850" y="24790"/>
                </a:lnTo>
                <a:lnTo>
                  <a:pt x="78820" y="24790"/>
                </a:lnTo>
                <a:lnTo>
                  <a:pt x="78800" y="24790"/>
                </a:lnTo>
                <a:lnTo>
                  <a:pt x="78800" y="24780"/>
                </a:lnTo>
                <a:lnTo>
                  <a:pt x="78770" y="24780"/>
                </a:lnTo>
                <a:lnTo>
                  <a:pt x="78760" y="24780"/>
                </a:lnTo>
                <a:lnTo>
                  <a:pt x="78760" y="24770"/>
                </a:lnTo>
                <a:lnTo>
                  <a:pt x="78750" y="24770"/>
                </a:lnTo>
                <a:lnTo>
                  <a:pt x="78750" y="24760"/>
                </a:lnTo>
                <a:lnTo>
                  <a:pt x="78740" y="24760"/>
                </a:lnTo>
                <a:lnTo>
                  <a:pt x="78720" y="24760"/>
                </a:lnTo>
                <a:lnTo>
                  <a:pt x="78720" y="24750"/>
                </a:lnTo>
                <a:lnTo>
                  <a:pt x="78720" y="24740"/>
                </a:lnTo>
                <a:lnTo>
                  <a:pt x="78720" y="24730"/>
                </a:lnTo>
                <a:lnTo>
                  <a:pt x="78710" y="24730"/>
                </a:lnTo>
                <a:lnTo>
                  <a:pt x="78700" y="24730"/>
                </a:lnTo>
                <a:lnTo>
                  <a:pt x="78700" y="24720"/>
                </a:lnTo>
                <a:lnTo>
                  <a:pt x="78690" y="24720"/>
                </a:lnTo>
                <a:lnTo>
                  <a:pt x="78690" y="24710"/>
                </a:lnTo>
                <a:lnTo>
                  <a:pt x="78680" y="24710"/>
                </a:lnTo>
                <a:lnTo>
                  <a:pt x="78670" y="24710"/>
                </a:lnTo>
                <a:lnTo>
                  <a:pt x="78670" y="24700"/>
                </a:lnTo>
                <a:lnTo>
                  <a:pt x="78670" y="24690"/>
                </a:lnTo>
                <a:lnTo>
                  <a:pt x="78660" y="24690"/>
                </a:lnTo>
                <a:lnTo>
                  <a:pt x="78650" y="24690"/>
                </a:lnTo>
                <a:lnTo>
                  <a:pt x="78620" y="24690"/>
                </a:lnTo>
                <a:lnTo>
                  <a:pt x="78620" y="24680"/>
                </a:lnTo>
                <a:lnTo>
                  <a:pt x="78610" y="24680"/>
                </a:lnTo>
                <a:lnTo>
                  <a:pt x="78610" y="24670"/>
                </a:lnTo>
                <a:lnTo>
                  <a:pt x="78600" y="24670"/>
                </a:lnTo>
                <a:lnTo>
                  <a:pt x="78600" y="24650"/>
                </a:lnTo>
                <a:lnTo>
                  <a:pt x="78600" y="24640"/>
                </a:lnTo>
                <a:lnTo>
                  <a:pt x="78600" y="24630"/>
                </a:lnTo>
                <a:lnTo>
                  <a:pt x="78590" y="24630"/>
                </a:lnTo>
                <a:lnTo>
                  <a:pt x="78590" y="24620"/>
                </a:lnTo>
                <a:lnTo>
                  <a:pt x="78570" y="24620"/>
                </a:lnTo>
                <a:lnTo>
                  <a:pt x="78570" y="24630"/>
                </a:lnTo>
                <a:lnTo>
                  <a:pt x="78560" y="24630"/>
                </a:lnTo>
                <a:lnTo>
                  <a:pt x="78550" y="24630"/>
                </a:lnTo>
                <a:lnTo>
                  <a:pt x="78540" y="24630"/>
                </a:lnTo>
                <a:lnTo>
                  <a:pt x="78520" y="24630"/>
                </a:lnTo>
                <a:lnTo>
                  <a:pt x="78510" y="24630"/>
                </a:lnTo>
                <a:lnTo>
                  <a:pt x="78500" y="24630"/>
                </a:lnTo>
                <a:lnTo>
                  <a:pt x="78500" y="24620"/>
                </a:lnTo>
                <a:lnTo>
                  <a:pt x="78490" y="24620"/>
                </a:lnTo>
                <a:lnTo>
                  <a:pt x="78490" y="24610"/>
                </a:lnTo>
                <a:lnTo>
                  <a:pt x="78490" y="24600"/>
                </a:lnTo>
                <a:lnTo>
                  <a:pt x="78480" y="24600"/>
                </a:lnTo>
                <a:lnTo>
                  <a:pt x="78480" y="24590"/>
                </a:lnTo>
                <a:lnTo>
                  <a:pt x="78480" y="24580"/>
                </a:lnTo>
                <a:lnTo>
                  <a:pt x="78470" y="24580"/>
                </a:lnTo>
                <a:lnTo>
                  <a:pt x="78470" y="24570"/>
                </a:lnTo>
                <a:lnTo>
                  <a:pt x="78470" y="24560"/>
                </a:lnTo>
                <a:lnTo>
                  <a:pt x="78460" y="24560"/>
                </a:lnTo>
                <a:lnTo>
                  <a:pt x="78460" y="24550"/>
                </a:lnTo>
                <a:lnTo>
                  <a:pt x="78450" y="24550"/>
                </a:lnTo>
                <a:lnTo>
                  <a:pt x="78450" y="24540"/>
                </a:lnTo>
                <a:lnTo>
                  <a:pt x="78440" y="24540"/>
                </a:lnTo>
                <a:lnTo>
                  <a:pt x="78440" y="24530"/>
                </a:lnTo>
                <a:lnTo>
                  <a:pt x="78440" y="24520"/>
                </a:lnTo>
                <a:lnTo>
                  <a:pt x="78440" y="24510"/>
                </a:lnTo>
                <a:lnTo>
                  <a:pt x="78440" y="24500"/>
                </a:lnTo>
                <a:lnTo>
                  <a:pt x="78430" y="24500"/>
                </a:lnTo>
                <a:lnTo>
                  <a:pt x="78430" y="24490"/>
                </a:lnTo>
                <a:lnTo>
                  <a:pt x="78440" y="24490"/>
                </a:lnTo>
                <a:lnTo>
                  <a:pt x="78440" y="24480"/>
                </a:lnTo>
                <a:lnTo>
                  <a:pt x="78450" y="24480"/>
                </a:lnTo>
                <a:lnTo>
                  <a:pt x="78440" y="24480"/>
                </a:lnTo>
                <a:lnTo>
                  <a:pt x="78440" y="24470"/>
                </a:lnTo>
                <a:lnTo>
                  <a:pt x="78430" y="24470"/>
                </a:lnTo>
                <a:lnTo>
                  <a:pt x="78430" y="24460"/>
                </a:lnTo>
                <a:lnTo>
                  <a:pt x="78420" y="24460"/>
                </a:lnTo>
                <a:lnTo>
                  <a:pt x="78390" y="24460"/>
                </a:lnTo>
                <a:lnTo>
                  <a:pt x="78380" y="24460"/>
                </a:lnTo>
                <a:lnTo>
                  <a:pt x="78380" y="24440"/>
                </a:lnTo>
                <a:lnTo>
                  <a:pt x="78380" y="24350"/>
                </a:lnTo>
                <a:lnTo>
                  <a:pt x="78370" y="24350"/>
                </a:lnTo>
                <a:lnTo>
                  <a:pt x="78370" y="24330"/>
                </a:lnTo>
                <a:lnTo>
                  <a:pt x="78360" y="24330"/>
                </a:lnTo>
                <a:lnTo>
                  <a:pt x="78360" y="24320"/>
                </a:lnTo>
                <a:lnTo>
                  <a:pt x="78350" y="24320"/>
                </a:lnTo>
                <a:lnTo>
                  <a:pt x="78320" y="24320"/>
                </a:lnTo>
                <a:lnTo>
                  <a:pt x="78320" y="24310"/>
                </a:lnTo>
                <a:lnTo>
                  <a:pt x="78310" y="24310"/>
                </a:lnTo>
                <a:lnTo>
                  <a:pt x="78300" y="24310"/>
                </a:lnTo>
                <a:lnTo>
                  <a:pt x="78300" y="24300"/>
                </a:lnTo>
                <a:lnTo>
                  <a:pt x="78290" y="24300"/>
                </a:lnTo>
                <a:lnTo>
                  <a:pt x="78280" y="24300"/>
                </a:lnTo>
                <a:lnTo>
                  <a:pt x="78260" y="24300"/>
                </a:lnTo>
                <a:lnTo>
                  <a:pt x="78260" y="24290"/>
                </a:lnTo>
                <a:lnTo>
                  <a:pt x="78240" y="24290"/>
                </a:lnTo>
                <a:lnTo>
                  <a:pt x="78240" y="24280"/>
                </a:lnTo>
                <a:lnTo>
                  <a:pt x="78240" y="24260"/>
                </a:lnTo>
                <a:lnTo>
                  <a:pt x="78230" y="24260"/>
                </a:lnTo>
                <a:lnTo>
                  <a:pt x="78220" y="24260"/>
                </a:lnTo>
                <a:lnTo>
                  <a:pt x="78210" y="24260"/>
                </a:lnTo>
                <a:lnTo>
                  <a:pt x="78210" y="24270"/>
                </a:lnTo>
                <a:lnTo>
                  <a:pt x="78200" y="24270"/>
                </a:lnTo>
                <a:lnTo>
                  <a:pt x="78200" y="24240"/>
                </a:lnTo>
                <a:lnTo>
                  <a:pt x="78200" y="24230"/>
                </a:lnTo>
                <a:lnTo>
                  <a:pt x="78200" y="24220"/>
                </a:lnTo>
                <a:lnTo>
                  <a:pt x="78200" y="24210"/>
                </a:lnTo>
                <a:lnTo>
                  <a:pt x="78190" y="24210"/>
                </a:lnTo>
                <a:lnTo>
                  <a:pt x="78190" y="24200"/>
                </a:lnTo>
                <a:lnTo>
                  <a:pt x="78180" y="24200"/>
                </a:lnTo>
                <a:lnTo>
                  <a:pt x="78180" y="24190"/>
                </a:lnTo>
                <a:lnTo>
                  <a:pt x="78180" y="24180"/>
                </a:lnTo>
                <a:lnTo>
                  <a:pt x="78170" y="24180"/>
                </a:lnTo>
                <a:lnTo>
                  <a:pt x="78170" y="24170"/>
                </a:lnTo>
                <a:lnTo>
                  <a:pt x="78170" y="24160"/>
                </a:lnTo>
                <a:lnTo>
                  <a:pt x="78160" y="24160"/>
                </a:lnTo>
                <a:lnTo>
                  <a:pt x="78160" y="24150"/>
                </a:lnTo>
                <a:lnTo>
                  <a:pt x="78160" y="24140"/>
                </a:lnTo>
                <a:lnTo>
                  <a:pt x="78150" y="24140"/>
                </a:lnTo>
                <a:lnTo>
                  <a:pt x="78150" y="24130"/>
                </a:lnTo>
                <a:lnTo>
                  <a:pt x="78140" y="24130"/>
                </a:lnTo>
                <a:lnTo>
                  <a:pt x="78130" y="24130"/>
                </a:lnTo>
                <a:lnTo>
                  <a:pt x="78130" y="24140"/>
                </a:lnTo>
                <a:lnTo>
                  <a:pt x="78120" y="24140"/>
                </a:lnTo>
                <a:lnTo>
                  <a:pt x="78110" y="24140"/>
                </a:lnTo>
                <a:lnTo>
                  <a:pt x="78100" y="24140"/>
                </a:lnTo>
                <a:lnTo>
                  <a:pt x="78100" y="24130"/>
                </a:lnTo>
                <a:lnTo>
                  <a:pt x="78100" y="24120"/>
                </a:lnTo>
                <a:lnTo>
                  <a:pt x="78090" y="24120"/>
                </a:lnTo>
                <a:lnTo>
                  <a:pt x="78090" y="24110"/>
                </a:lnTo>
                <a:lnTo>
                  <a:pt x="78100" y="24110"/>
                </a:lnTo>
                <a:lnTo>
                  <a:pt x="78100" y="24100"/>
                </a:lnTo>
                <a:lnTo>
                  <a:pt x="78110" y="24100"/>
                </a:lnTo>
                <a:lnTo>
                  <a:pt x="78110" y="24090"/>
                </a:lnTo>
                <a:lnTo>
                  <a:pt x="78110" y="24080"/>
                </a:lnTo>
                <a:lnTo>
                  <a:pt x="78110" y="24070"/>
                </a:lnTo>
                <a:lnTo>
                  <a:pt x="78110" y="24060"/>
                </a:lnTo>
                <a:lnTo>
                  <a:pt x="78100" y="24060"/>
                </a:lnTo>
                <a:lnTo>
                  <a:pt x="78100" y="24050"/>
                </a:lnTo>
                <a:lnTo>
                  <a:pt x="78100" y="24040"/>
                </a:lnTo>
                <a:lnTo>
                  <a:pt x="78090" y="24040"/>
                </a:lnTo>
                <a:lnTo>
                  <a:pt x="78090" y="24030"/>
                </a:lnTo>
                <a:lnTo>
                  <a:pt x="78080" y="24030"/>
                </a:lnTo>
                <a:lnTo>
                  <a:pt x="78080" y="24010"/>
                </a:lnTo>
                <a:lnTo>
                  <a:pt x="78070" y="24010"/>
                </a:lnTo>
                <a:lnTo>
                  <a:pt x="78070" y="24000"/>
                </a:lnTo>
                <a:lnTo>
                  <a:pt x="78070" y="23990"/>
                </a:lnTo>
                <a:lnTo>
                  <a:pt x="78030" y="23990"/>
                </a:lnTo>
                <a:lnTo>
                  <a:pt x="78030" y="23980"/>
                </a:lnTo>
                <a:lnTo>
                  <a:pt x="78020" y="23980"/>
                </a:lnTo>
                <a:lnTo>
                  <a:pt x="78020" y="23970"/>
                </a:lnTo>
                <a:lnTo>
                  <a:pt x="78010" y="23970"/>
                </a:lnTo>
                <a:lnTo>
                  <a:pt x="78010" y="23960"/>
                </a:lnTo>
                <a:lnTo>
                  <a:pt x="78000" y="23960"/>
                </a:lnTo>
                <a:lnTo>
                  <a:pt x="78000" y="23950"/>
                </a:lnTo>
                <a:lnTo>
                  <a:pt x="77990" y="23950"/>
                </a:lnTo>
                <a:lnTo>
                  <a:pt x="77990" y="23940"/>
                </a:lnTo>
                <a:lnTo>
                  <a:pt x="77980" y="23940"/>
                </a:lnTo>
                <a:lnTo>
                  <a:pt x="77980" y="23930"/>
                </a:lnTo>
                <a:lnTo>
                  <a:pt x="77970" y="23930"/>
                </a:lnTo>
                <a:lnTo>
                  <a:pt x="77960" y="23930"/>
                </a:lnTo>
                <a:lnTo>
                  <a:pt x="77960" y="23920"/>
                </a:lnTo>
                <a:lnTo>
                  <a:pt x="77960" y="23910"/>
                </a:lnTo>
                <a:lnTo>
                  <a:pt x="77950" y="23910"/>
                </a:lnTo>
                <a:lnTo>
                  <a:pt x="77950" y="23900"/>
                </a:lnTo>
                <a:lnTo>
                  <a:pt x="77940" y="23900"/>
                </a:lnTo>
                <a:lnTo>
                  <a:pt x="77940" y="23890"/>
                </a:lnTo>
                <a:lnTo>
                  <a:pt x="77940" y="23880"/>
                </a:lnTo>
                <a:lnTo>
                  <a:pt x="77930" y="23880"/>
                </a:lnTo>
                <a:lnTo>
                  <a:pt x="77930" y="23870"/>
                </a:lnTo>
                <a:lnTo>
                  <a:pt x="77930" y="23860"/>
                </a:lnTo>
                <a:lnTo>
                  <a:pt x="77920" y="23860"/>
                </a:lnTo>
                <a:lnTo>
                  <a:pt x="77920" y="23850"/>
                </a:lnTo>
                <a:lnTo>
                  <a:pt x="77930" y="23850"/>
                </a:lnTo>
                <a:lnTo>
                  <a:pt x="77930" y="23840"/>
                </a:lnTo>
                <a:lnTo>
                  <a:pt x="77920" y="23840"/>
                </a:lnTo>
                <a:lnTo>
                  <a:pt x="77920" y="23830"/>
                </a:lnTo>
                <a:lnTo>
                  <a:pt x="77910" y="23830"/>
                </a:lnTo>
                <a:lnTo>
                  <a:pt x="77910" y="23820"/>
                </a:lnTo>
                <a:lnTo>
                  <a:pt x="77900" y="23820"/>
                </a:lnTo>
                <a:lnTo>
                  <a:pt x="77900" y="23800"/>
                </a:lnTo>
                <a:lnTo>
                  <a:pt x="77910" y="23800"/>
                </a:lnTo>
                <a:lnTo>
                  <a:pt x="77920" y="23800"/>
                </a:lnTo>
                <a:lnTo>
                  <a:pt x="77920" y="23760"/>
                </a:lnTo>
                <a:lnTo>
                  <a:pt x="77930" y="23760"/>
                </a:lnTo>
                <a:lnTo>
                  <a:pt x="77920" y="23760"/>
                </a:lnTo>
                <a:lnTo>
                  <a:pt x="77920" y="23750"/>
                </a:lnTo>
                <a:lnTo>
                  <a:pt x="77900" y="23750"/>
                </a:lnTo>
                <a:lnTo>
                  <a:pt x="77890" y="23750"/>
                </a:lnTo>
                <a:lnTo>
                  <a:pt x="77880" y="23750"/>
                </a:lnTo>
                <a:lnTo>
                  <a:pt x="77880" y="23740"/>
                </a:lnTo>
                <a:lnTo>
                  <a:pt x="77880" y="23720"/>
                </a:lnTo>
                <a:lnTo>
                  <a:pt x="77890" y="23720"/>
                </a:lnTo>
                <a:lnTo>
                  <a:pt x="77890" y="23710"/>
                </a:lnTo>
                <a:lnTo>
                  <a:pt x="77900" y="23710"/>
                </a:lnTo>
                <a:lnTo>
                  <a:pt x="77900" y="23700"/>
                </a:lnTo>
                <a:lnTo>
                  <a:pt x="77890" y="23700"/>
                </a:lnTo>
                <a:lnTo>
                  <a:pt x="77890" y="23680"/>
                </a:lnTo>
                <a:lnTo>
                  <a:pt x="77900" y="23680"/>
                </a:lnTo>
                <a:lnTo>
                  <a:pt x="77900" y="23670"/>
                </a:lnTo>
                <a:lnTo>
                  <a:pt x="77910" y="23670"/>
                </a:lnTo>
                <a:lnTo>
                  <a:pt x="77940" y="23670"/>
                </a:lnTo>
                <a:lnTo>
                  <a:pt x="77960" y="23670"/>
                </a:lnTo>
                <a:lnTo>
                  <a:pt x="77960" y="23680"/>
                </a:lnTo>
                <a:lnTo>
                  <a:pt x="77970" y="23680"/>
                </a:lnTo>
                <a:lnTo>
                  <a:pt x="77980" y="23680"/>
                </a:lnTo>
                <a:lnTo>
                  <a:pt x="77980" y="23690"/>
                </a:lnTo>
                <a:lnTo>
                  <a:pt x="77990" y="23690"/>
                </a:lnTo>
                <a:lnTo>
                  <a:pt x="77990" y="23700"/>
                </a:lnTo>
                <a:lnTo>
                  <a:pt x="78000" y="23700"/>
                </a:lnTo>
                <a:lnTo>
                  <a:pt x="78000" y="23710"/>
                </a:lnTo>
                <a:lnTo>
                  <a:pt x="78010" y="23710"/>
                </a:lnTo>
                <a:lnTo>
                  <a:pt x="78020" y="23710"/>
                </a:lnTo>
                <a:lnTo>
                  <a:pt x="78020" y="23720"/>
                </a:lnTo>
                <a:lnTo>
                  <a:pt x="78050" y="23720"/>
                </a:lnTo>
                <a:lnTo>
                  <a:pt x="78050" y="23700"/>
                </a:lnTo>
                <a:lnTo>
                  <a:pt x="78050" y="23690"/>
                </a:lnTo>
                <a:lnTo>
                  <a:pt x="78060" y="23690"/>
                </a:lnTo>
                <a:lnTo>
                  <a:pt x="78060" y="23680"/>
                </a:lnTo>
                <a:lnTo>
                  <a:pt x="78070" y="23680"/>
                </a:lnTo>
                <a:lnTo>
                  <a:pt x="78070" y="23670"/>
                </a:lnTo>
                <a:lnTo>
                  <a:pt x="78080" y="23670"/>
                </a:lnTo>
                <a:lnTo>
                  <a:pt x="78080" y="23660"/>
                </a:lnTo>
                <a:lnTo>
                  <a:pt x="78090" y="23660"/>
                </a:lnTo>
                <a:lnTo>
                  <a:pt x="78100" y="23660"/>
                </a:lnTo>
                <a:lnTo>
                  <a:pt x="78100" y="23680"/>
                </a:lnTo>
                <a:lnTo>
                  <a:pt x="78100" y="23690"/>
                </a:lnTo>
                <a:lnTo>
                  <a:pt x="78110" y="23690"/>
                </a:lnTo>
                <a:lnTo>
                  <a:pt x="78110" y="23710"/>
                </a:lnTo>
                <a:lnTo>
                  <a:pt x="78100" y="23710"/>
                </a:lnTo>
                <a:lnTo>
                  <a:pt x="78110" y="23710"/>
                </a:lnTo>
                <a:lnTo>
                  <a:pt x="78110" y="23720"/>
                </a:lnTo>
                <a:lnTo>
                  <a:pt x="78120" y="23720"/>
                </a:lnTo>
                <a:lnTo>
                  <a:pt x="78120" y="23730"/>
                </a:lnTo>
                <a:lnTo>
                  <a:pt x="78160" y="23730"/>
                </a:lnTo>
                <a:lnTo>
                  <a:pt x="78170" y="23730"/>
                </a:lnTo>
                <a:lnTo>
                  <a:pt x="78170" y="23720"/>
                </a:lnTo>
                <a:lnTo>
                  <a:pt x="78180" y="23720"/>
                </a:lnTo>
                <a:lnTo>
                  <a:pt x="78200" y="23720"/>
                </a:lnTo>
                <a:lnTo>
                  <a:pt x="78200" y="23730"/>
                </a:lnTo>
                <a:lnTo>
                  <a:pt x="78200" y="23750"/>
                </a:lnTo>
                <a:lnTo>
                  <a:pt x="78210" y="23750"/>
                </a:lnTo>
                <a:lnTo>
                  <a:pt x="78210" y="23770"/>
                </a:lnTo>
                <a:lnTo>
                  <a:pt x="78220" y="23770"/>
                </a:lnTo>
                <a:lnTo>
                  <a:pt x="78220" y="23780"/>
                </a:lnTo>
                <a:lnTo>
                  <a:pt x="78230" y="23780"/>
                </a:lnTo>
                <a:lnTo>
                  <a:pt x="78230" y="23790"/>
                </a:lnTo>
                <a:lnTo>
                  <a:pt x="78240" y="23790"/>
                </a:lnTo>
                <a:lnTo>
                  <a:pt x="78240" y="23800"/>
                </a:lnTo>
                <a:lnTo>
                  <a:pt x="78240" y="23810"/>
                </a:lnTo>
                <a:lnTo>
                  <a:pt x="78250" y="23810"/>
                </a:lnTo>
                <a:lnTo>
                  <a:pt x="78250" y="23830"/>
                </a:lnTo>
                <a:lnTo>
                  <a:pt x="78250" y="23840"/>
                </a:lnTo>
                <a:lnTo>
                  <a:pt x="78260" y="23840"/>
                </a:lnTo>
                <a:lnTo>
                  <a:pt x="78270" y="23840"/>
                </a:lnTo>
                <a:lnTo>
                  <a:pt x="78280" y="23840"/>
                </a:lnTo>
                <a:lnTo>
                  <a:pt x="78270" y="23840"/>
                </a:lnTo>
                <a:lnTo>
                  <a:pt x="78270" y="23810"/>
                </a:lnTo>
                <a:lnTo>
                  <a:pt x="78280" y="23810"/>
                </a:lnTo>
                <a:lnTo>
                  <a:pt x="78280" y="23800"/>
                </a:lnTo>
                <a:lnTo>
                  <a:pt x="78290" y="23800"/>
                </a:lnTo>
                <a:lnTo>
                  <a:pt x="78300" y="23800"/>
                </a:lnTo>
                <a:lnTo>
                  <a:pt x="78300" y="23790"/>
                </a:lnTo>
                <a:lnTo>
                  <a:pt x="78310" y="23790"/>
                </a:lnTo>
                <a:lnTo>
                  <a:pt x="78310" y="23780"/>
                </a:lnTo>
                <a:lnTo>
                  <a:pt x="78320" y="23780"/>
                </a:lnTo>
                <a:lnTo>
                  <a:pt x="78320" y="23770"/>
                </a:lnTo>
                <a:lnTo>
                  <a:pt x="78330" y="23770"/>
                </a:lnTo>
                <a:lnTo>
                  <a:pt x="78340" y="23770"/>
                </a:lnTo>
                <a:lnTo>
                  <a:pt x="78340" y="23760"/>
                </a:lnTo>
                <a:lnTo>
                  <a:pt x="78350" y="23760"/>
                </a:lnTo>
                <a:lnTo>
                  <a:pt x="78350" y="23750"/>
                </a:lnTo>
                <a:lnTo>
                  <a:pt x="78360" y="23750"/>
                </a:lnTo>
                <a:lnTo>
                  <a:pt x="78360" y="23740"/>
                </a:lnTo>
                <a:lnTo>
                  <a:pt x="78370" y="23740"/>
                </a:lnTo>
                <a:lnTo>
                  <a:pt x="78370" y="23730"/>
                </a:lnTo>
                <a:lnTo>
                  <a:pt x="78380" y="23730"/>
                </a:lnTo>
                <a:lnTo>
                  <a:pt x="78390" y="23730"/>
                </a:lnTo>
                <a:lnTo>
                  <a:pt x="78390" y="23720"/>
                </a:lnTo>
                <a:lnTo>
                  <a:pt x="78390" y="23710"/>
                </a:lnTo>
                <a:lnTo>
                  <a:pt x="78400" y="23710"/>
                </a:lnTo>
                <a:lnTo>
                  <a:pt x="78400" y="23700"/>
                </a:lnTo>
                <a:lnTo>
                  <a:pt x="78410" y="23700"/>
                </a:lnTo>
                <a:lnTo>
                  <a:pt x="78410" y="23690"/>
                </a:lnTo>
                <a:lnTo>
                  <a:pt x="78420" y="23690"/>
                </a:lnTo>
                <a:lnTo>
                  <a:pt x="78420" y="23680"/>
                </a:lnTo>
                <a:lnTo>
                  <a:pt x="78430" y="23680"/>
                </a:lnTo>
                <a:lnTo>
                  <a:pt x="78430" y="23670"/>
                </a:lnTo>
                <a:lnTo>
                  <a:pt x="78440" y="23670"/>
                </a:lnTo>
                <a:lnTo>
                  <a:pt x="78440" y="23660"/>
                </a:lnTo>
                <a:lnTo>
                  <a:pt x="78450" y="23660"/>
                </a:lnTo>
                <a:lnTo>
                  <a:pt x="78450" y="23650"/>
                </a:lnTo>
                <a:lnTo>
                  <a:pt x="78460" y="23650"/>
                </a:lnTo>
                <a:lnTo>
                  <a:pt x="78460" y="23640"/>
                </a:lnTo>
                <a:lnTo>
                  <a:pt x="78470" y="23640"/>
                </a:lnTo>
                <a:lnTo>
                  <a:pt x="78470" y="23630"/>
                </a:lnTo>
                <a:lnTo>
                  <a:pt x="78480" y="23630"/>
                </a:lnTo>
                <a:lnTo>
                  <a:pt x="78480" y="23620"/>
                </a:lnTo>
                <a:lnTo>
                  <a:pt x="78480" y="23610"/>
                </a:lnTo>
                <a:lnTo>
                  <a:pt x="78490" y="23610"/>
                </a:lnTo>
                <a:lnTo>
                  <a:pt x="78490" y="23600"/>
                </a:lnTo>
                <a:lnTo>
                  <a:pt x="78500" y="23600"/>
                </a:lnTo>
                <a:lnTo>
                  <a:pt x="78500" y="23590"/>
                </a:lnTo>
                <a:lnTo>
                  <a:pt x="78510" y="23590"/>
                </a:lnTo>
                <a:lnTo>
                  <a:pt x="78510" y="23580"/>
                </a:lnTo>
                <a:lnTo>
                  <a:pt x="78520" y="23580"/>
                </a:lnTo>
                <a:lnTo>
                  <a:pt x="78520" y="23570"/>
                </a:lnTo>
                <a:lnTo>
                  <a:pt x="78520" y="23560"/>
                </a:lnTo>
                <a:lnTo>
                  <a:pt x="78530" y="23560"/>
                </a:lnTo>
                <a:lnTo>
                  <a:pt x="78530" y="23550"/>
                </a:lnTo>
                <a:lnTo>
                  <a:pt x="78530" y="23540"/>
                </a:lnTo>
                <a:lnTo>
                  <a:pt x="78540" y="23540"/>
                </a:lnTo>
                <a:lnTo>
                  <a:pt x="78540" y="23530"/>
                </a:lnTo>
                <a:lnTo>
                  <a:pt x="78540" y="23520"/>
                </a:lnTo>
                <a:lnTo>
                  <a:pt x="78540" y="23420"/>
                </a:lnTo>
                <a:lnTo>
                  <a:pt x="78540" y="23410"/>
                </a:lnTo>
                <a:lnTo>
                  <a:pt x="78520" y="23410"/>
                </a:lnTo>
                <a:lnTo>
                  <a:pt x="78510" y="23410"/>
                </a:lnTo>
                <a:lnTo>
                  <a:pt x="78500" y="23410"/>
                </a:lnTo>
                <a:lnTo>
                  <a:pt x="78490" y="23410"/>
                </a:lnTo>
                <a:lnTo>
                  <a:pt x="78480" y="23410"/>
                </a:lnTo>
                <a:lnTo>
                  <a:pt x="78480" y="23390"/>
                </a:lnTo>
                <a:lnTo>
                  <a:pt x="78480" y="23380"/>
                </a:lnTo>
                <a:lnTo>
                  <a:pt x="78480" y="23370"/>
                </a:lnTo>
                <a:lnTo>
                  <a:pt x="78470" y="23370"/>
                </a:lnTo>
                <a:lnTo>
                  <a:pt x="78470" y="23350"/>
                </a:lnTo>
                <a:lnTo>
                  <a:pt x="78470" y="23340"/>
                </a:lnTo>
                <a:lnTo>
                  <a:pt x="78460" y="23340"/>
                </a:lnTo>
                <a:lnTo>
                  <a:pt x="78460" y="23330"/>
                </a:lnTo>
                <a:lnTo>
                  <a:pt x="78440" y="23330"/>
                </a:lnTo>
                <a:lnTo>
                  <a:pt x="78440" y="23320"/>
                </a:lnTo>
                <a:lnTo>
                  <a:pt x="78430" y="23320"/>
                </a:lnTo>
                <a:lnTo>
                  <a:pt x="78420" y="23320"/>
                </a:lnTo>
                <a:lnTo>
                  <a:pt x="78420" y="23310"/>
                </a:lnTo>
                <a:lnTo>
                  <a:pt x="78410" y="23310"/>
                </a:lnTo>
                <a:lnTo>
                  <a:pt x="78400" y="23310"/>
                </a:lnTo>
                <a:lnTo>
                  <a:pt x="78400" y="23300"/>
                </a:lnTo>
                <a:lnTo>
                  <a:pt x="78390" y="23300"/>
                </a:lnTo>
                <a:lnTo>
                  <a:pt x="78390" y="23290"/>
                </a:lnTo>
                <a:lnTo>
                  <a:pt x="78370" y="23290"/>
                </a:lnTo>
                <a:lnTo>
                  <a:pt x="78370" y="23280"/>
                </a:lnTo>
                <a:lnTo>
                  <a:pt x="78360" y="23280"/>
                </a:lnTo>
                <a:lnTo>
                  <a:pt x="78350" y="23280"/>
                </a:lnTo>
                <a:lnTo>
                  <a:pt x="78350" y="23270"/>
                </a:lnTo>
                <a:lnTo>
                  <a:pt x="78340" y="23270"/>
                </a:lnTo>
                <a:lnTo>
                  <a:pt x="78340" y="23260"/>
                </a:lnTo>
                <a:lnTo>
                  <a:pt x="78350" y="23260"/>
                </a:lnTo>
                <a:lnTo>
                  <a:pt x="78350" y="23230"/>
                </a:lnTo>
                <a:lnTo>
                  <a:pt x="78360" y="23230"/>
                </a:lnTo>
                <a:lnTo>
                  <a:pt x="78360" y="23220"/>
                </a:lnTo>
                <a:lnTo>
                  <a:pt x="78380" y="23220"/>
                </a:lnTo>
                <a:lnTo>
                  <a:pt x="78380" y="23210"/>
                </a:lnTo>
                <a:lnTo>
                  <a:pt x="78390" y="23210"/>
                </a:lnTo>
                <a:lnTo>
                  <a:pt x="78390" y="23220"/>
                </a:lnTo>
                <a:lnTo>
                  <a:pt x="78390" y="23230"/>
                </a:lnTo>
                <a:lnTo>
                  <a:pt x="78400" y="23230"/>
                </a:lnTo>
                <a:lnTo>
                  <a:pt x="78400" y="23240"/>
                </a:lnTo>
                <a:lnTo>
                  <a:pt x="78410" y="23240"/>
                </a:lnTo>
                <a:lnTo>
                  <a:pt x="78420" y="23240"/>
                </a:lnTo>
                <a:lnTo>
                  <a:pt x="78420" y="23250"/>
                </a:lnTo>
                <a:lnTo>
                  <a:pt x="78440" y="23250"/>
                </a:lnTo>
                <a:lnTo>
                  <a:pt x="78480" y="23250"/>
                </a:lnTo>
                <a:lnTo>
                  <a:pt x="78490" y="23250"/>
                </a:lnTo>
                <a:lnTo>
                  <a:pt x="78500" y="23250"/>
                </a:lnTo>
                <a:lnTo>
                  <a:pt x="78500" y="23260"/>
                </a:lnTo>
                <a:lnTo>
                  <a:pt x="78510" y="23260"/>
                </a:lnTo>
                <a:lnTo>
                  <a:pt x="78510" y="23270"/>
                </a:lnTo>
                <a:lnTo>
                  <a:pt x="78520" y="23270"/>
                </a:lnTo>
                <a:lnTo>
                  <a:pt x="78530" y="23270"/>
                </a:lnTo>
                <a:lnTo>
                  <a:pt x="78540" y="23270"/>
                </a:lnTo>
                <a:lnTo>
                  <a:pt x="78540" y="23260"/>
                </a:lnTo>
                <a:lnTo>
                  <a:pt x="78550" y="23260"/>
                </a:lnTo>
                <a:lnTo>
                  <a:pt x="78550" y="23250"/>
                </a:lnTo>
                <a:lnTo>
                  <a:pt x="78550" y="23240"/>
                </a:lnTo>
                <a:lnTo>
                  <a:pt x="78560" y="23240"/>
                </a:lnTo>
                <a:lnTo>
                  <a:pt x="78560" y="23230"/>
                </a:lnTo>
                <a:lnTo>
                  <a:pt x="78570" y="23230"/>
                </a:lnTo>
                <a:lnTo>
                  <a:pt x="78570" y="23220"/>
                </a:lnTo>
                <a:lnTo>
                  <a:pt x="78570" y="23210"/>
                </a:lnTo>
                <a:lnTo>
                  <a:pt x="78580" y="23210"/>
                </a:lnTo>
                <a:lnTo>
                  <a:pt x="78580" y="23200"/>
                </a:lnTo>
                <a:lnTo>
                  <a:pt x="78590" y="23200"/>
                </a:lnTo>
                <a:lnTo>
                  <a:pt x="78590" y="23180"/>
                </a:lnTo>
                <a:lnTo>
                  <a:pt x="78590" y="23170"/>
                </a:lnTo>
                <a:lnTo>
                  <a:pt x="78600" y="23170"/>
                </a:lnTo>
                <a:lnTo>
                  <a:pt x="78600" y="23160"/>
                </a:lnTo>
                <a:lnTo>
                  <a:pt x="78610" y="23160"/>
                </a:lnTo>
                <a:lnTo>
                  <a:pt x="78610" y="23150"/>
                </a:lnTo>
                <a:lnTo>
                  <a:pt x="78620" y="23150"/>
                </a:lnTo>
                <a:lnTo>
                  <a:pt x="78620" y="23140"/>
                </a:lnTo>
                <a:lnTo>
                  <a:pt x="78620" y="23130"/>
                </a:lnTo>
                <a:lnTo>
                  <a:pt x="78630" y="23130"/>
                </a:lnTo>
                <a:lnTo>
                  <a:pt x="78630" y="23120"/>
                </a:lnTo>
                <a:lnTo>
                  <a:pt x="78630" y="23110"/>
                </a:lnTo>
                <a:lnTo>
                  <a:pt x="78640" y="23110"/>
                </a:lnTo>
                <a:lnTo>
                  <a:pt x="78640" y="23090"/>
                </a:lnTo>
                <a:lnTo>
                  <a:pt x="78630" y="23090"/>
                </a:lnTo>
                <a:lnTo>
                  <a:pt x="78630" y="23080"/>
                </a:lnTo>
                <a:lnTo>
                  <a:pt x="78650" y="23080"/>
                </a:lnTo>
                <a:lnTo>
                  <a:pt x="78660" y="23080"/>
                </a:lnTo>
                <a:lnTo>
                  <a:pt x="78660" y="23070"/>
                </a:lnTo>
                <a:lnTo>
                  <a:pt x="78680" y="23070"/>
                </a:lnTo>
                <a:lnTo>
                  <a:pt x="78690" y="23070"/>
                </a:lnTo>
                <a:lnTo>
                  <a:pt x="78700" y="23070"/>
                </a:lnTo>
                <a:lnTo>
                  <a:pt x="78700" y="23060"/>
                </a:lnTo>
                <a:lnTo>
                  <a:pt x="78710" y="23060"/>
                </a:lnTo>
                <a:lnTo>
                  <a:pt x="78710" y="23070"/>
                </a:lnTo>
                <a:lnTo>
                  <a:pt x="78720" y="23070"/>
                </a:lnTo>
                <a:lnTo>
                  <a:pt x="78720" y="23080"/>
                </a:lnTo>
                <a:lnTo>
                  <a:pt x="78740" y="23080"/>
                </a:lnTo>
                <a:lnTo>
                  <a:pt x="78750" y="23080"/>
                </a:lnTo>
                <a:lnTo>
                  <a:pt x="78750" y="23090"/>
                </a:lnTo>
                <a:lnTo>
                  <a:pt x="78760" y="23090"/>
                </a:lnTo>
                <a:lnTo>
                  <a:pt x="78760" y="23100"/>
                </a:lnTo>
                <a:lnTo>
                  <a:pt x="78760" y="23140"/>
                </a:lnTo>
                <a:lnTo>
                  <a:pt x="78770" y="23140"/>
                </a:lnTo>
                <a:lnTo>
                  <a:pt x="78770" y="23150"/>
                </a:lnTo>
                <a:lnTo>
                  <a:pt x="78780" y="23150"/>
                </a:lnTo>
                <a:lnTo>
                  <a:pt x="78780" y="23160"/>
                </a:lnTo>
                <a:lnTo>
                  <a:pt x="78790" y="23160"/>
                </a:lnTo>
                <a:lnTo>
                  <a:pt x="78790" y="23170"/>
                </a:lnTo>
                <a:lnTo>
                  <a:pt x="78800" y="23170"/>
                </a:lnTo>
                <a:lnTo>
                  <a:pt x="78810" y="23170"/>
                </a:lnTo>
                <a:lnTo>
                  <a:pt x="78810" y="23180"/>
                </a:lnTo>
                <a:lnTo>
                  <a:pt x="78820" y="23180"/>
                </a:lnTo>
                <a:lnTo>
                  <a:pt x="78820" y="23190"/>
                </a:lnTo>
                <a:lnTo>
                  <a:pt x="78820" y="23200"/>
                </a:lnTo>
                <a:lnTo>
                  <a:pt x="78830" y="23200"/>
                </a:lnTo>
                <a:lnTo>
                  <a:pt x="78830" y="23220"/>
                </a:lnTo>
                <a:lnTo>
                  <a:pt x="78840" y="23220"/>
                </a:lnTo>
                <a:lnTo>
                  <a:pt x="78840" y="23240"/>
                </a:lnTo>
                <a:lnTo>
                  <a:pt x="78850" y="23240"/>
                </a:lnTo>
                <a:lnTo>
                  <a:pt x="78850" y="23250"/>
                </a:lnTo>
                <a:lnTo>
                  <a:pt x="78850" y="23260"/>
                </a:lnTo>
                <a:lnTo>
                  <a:pt x="78850" y="23270"/>
                </a:lnTo>
                <a:lnTo>
                  <a:pt x="78860" y="23270"/>
                </a:lnTo>
                <a:lnTo>
                  <a:pt x="78860" y="23280"/>
                </a:lnTo>
                <a:lnTo>
                  <a:pt x="78860" y="23290"/>
                </a:lnTo>
                <a:lnTo>
                  <a:pt x="78870" y="23290"/>
                </a:lnTo>
                <a:lnTo>
                  <a:pt x="78870" y="23300"/>
                </a:lnTo>
                <a:lnTo>
                  <a:pt x="78870" y="23310"/>
                </a:lnTo>
                <a:lnTo>
                  <a:pt x="78880" y="23310"/>
                </a:lnTo>
                <a:lnTo>
                  <a:pt x="78880" y="23320"/>
                </a:lnTo>
                <a:lnTo>
                  <a:pt x="78880" y="23330"/>
                </a:lnTo>
                <a:lnTo>
                  <a:pt x="78890" y="23330"/>
                </a:lnTo>
                <a:lnTo>
                  <a:pt x="78890" y="23340"/>
                </a:lnTo>
                <a:lnTo>
                  <a:pt x="78890" y="23350"/>
                </a:lnTo>
                <a:lnTo>
                  <a:pt x="78900" y="23350"/>
                </a:lnTo>
                <a:lnTo>
                  <a:pt x="78900" y="23360"/>
                </a:lnTo>
                <a:lnTo>
                  <a:pt x="78900" y="23370"/>
                </a:lnTo>
                <a:lnTo>
                  <a:pt x="78910" y="23370"/>
                </a:lnTo>
                <a:lnTo>
                  <a:pt x="78920" y="23370"/>
                </a:lnTo>
                <a:lnTo>
                  <a:pt x="78920" y="23380"/>
                </a:lnTo>
                <a:lnTo>
                  <a:pt x="78920" y="23390"/>
                </a:lnTo>
                <a:lnTo>
                  <a:pt x="78930" y="23390"/>
                </a:lnTo>
                <a:lnTo>
                  <a:pt x="78930" y="23400"/>
                </a:lnTo>
                <a:lnTo>
                  <a:pt x="78940" y="23400"/>
                </a:lnTo>
                <a:lnTo>
                  <a:pt x="78950" y="23400"/>
                </a:lnTo>
                <a:lnTo>
                  <a:pt x="78950" y="23410"/>
                </a:lnTo>
                <a:lnTo>
                  <a:pt x="78960" y="23410"/>
                </a:lnTo>
                <a:lnTo>
                  <a:pt x="78970" y="23410"/>
                </a:lnTo>
                <a:lnTo>
                  <a:pt x="78970" y="23420"/>
                </a:lnTo>
                <a:lnTo>
                  <a:pt x="78980" y="23420"/>
                </a:lnTo>
                <a:lnTo>
                  <a:pt x="78980" y="23430"/>
                </a:lnTo>
                <a:lnTo>
                  <a:pt x="78990" y="23430"/>
                </a:lnTo>
                <a:lnTo>
                  <a:pt x="78990" y="23440"/>
                </a:lnTo>
                <a:lnTo>
                  <a:pt x="79000" y="23440"/>
                </a:lnTo>
                <a:lnTo>
                  <a:pt x="79010" y="23440"/>
                </a:lnTo>
                <a:lnTo>
                  <a:pt x="79020" y="23440"/>
                </a:lnTo>
                <a:lnTo>
                  <a:pt x="79030" y="23440"/>
                </a:lnTo>
                <a:lnTo>
                  <a:pt x="79030" y="23450"/>
                </a:lnTo>
                <a:lnTo>
                  <a:pt x="79040" y="23450"/>
                </a:lnTo>
                <a:lnTo>
                  <a:pt x="79040" y="23460"/>
                </a:lnTo>
                <a:lnTo>
                  <a:pt x="79050" y="23460"/>
                </a:lnTo>
                <a:lnTo>
                  <a:pt x="79060" y="23460"/>
                </a:lnTo>
                <a:lnTo>
                  <a:pt x="79060" y="23470"/>
                </a:lnTo>
                <a:lnTo>
                  <a:pt x="79070" y="23470"/>
                </a:lnTo>
                <a:lnTo>
                  <a:pt x="79070" y="23480"/>
                </a:lnTo>
                <a:lnTo>
                  <a:pt x="79080" y="23480"/>
                </a:lnTo>
                <a:lnTo>
                  <a:pt x="79080" y="23470"/>
                </a:lnTo>
                <a:lnTo>
                  <a:pt x="79090" y="23470"/>
                </a:lnTo>
                <a:lnTo>
                  <a:pt x="79110" y="23470"/>
                </a:lnTo>
                <a:lnTo>
                  <a:pt x="79110" y="23460"/>
                </a:lnTo>
                <a:lnTo>
                  <a:pt x="79120" y="23460"/>
                </a:lnTo>
                <a:lnTo>
                  <a:pt x="79120" y="23450"/>
                </a:lnTo>
                <a:lnTo>
                  <a:pt x="79120" y="23440"/>
                </a:lnTo>
                <a:lnTo>
                  <a:pt x="79130" y="23440"/>
                </a:lnTo>
                <a:lnTo>
                  <a:pt x="79130" y="23430"/>
                </a:lnTo>
                <a:lnTo>
                  <a:pt x="79140" y="23430"/>
                </a:lnTo>
                <a:lnTo>
                  <a:pt x="79150" y="23430"/>
                </a:lnTo>
                <a:lnTo>
                  <a:pt x="79150" y="23420"/>
                </a:lnTo>
                <a:lnTo>
                  <a:pt x="79150" y="23410"/>
                </a:lnTo>
                <a:lnTo>
                  <a:pt x="79160" y="23410"/>
                </a:lnTo>
                <a:lnTo>
                  <a:pt x="79170" y="23410"/>
                </a:lnTo>
                <a:lnTo>
                  <a:pt x="79170" y="23420"/>
                </a:lnTo>
                <a:lnTo>
                  <a:pt x="79180" y="23420"/>
                </a:lnTo>
                <a:lnTo>
                  <a:pt x="79180" y="23430"/>
                </a:lnTo>
                <a:lnTo>
                  <a:pt x="79180" y="23450"/>
                </a:lnTo>
                <a:lnTo>
                  <a:pt x="79180" y="23460"/>
                </a:lnTo>
                <a:lnTo>
                  <a:pt x="79190" y="23460"/>
                </a:lnTo>
                <a:lnTo>
                  <a:pt x="79190" y="23470"/>
                </a:lnTo>
                <a:lnTo>
                  <a:pt x="79200" y="23470"/>
                </a:lnTo>
                <a:lnTo>
                  <a:pt x="79200" y="23480"/>
                </a:lnTo>
                <a:lnTo>
                  <a:pt x="79200" y="23490"/>
                </a:lnTo>
                <a:lnTo>
                  <a:pt x="79210" y="23490"/>
                </a:lnTo>
                <a:lnTo>
                  <a:pt x="79240" y="23490"/>
                </a:lnTo>
                <a:lnTo>
                  <a:pt x="79260" y="23490"/>
                </a:lnTo>
                <a:lnTo>
                  <a:pt x="79260" y="23480"/>
                </a:lnTo>
                <a:lnTo>
                  <a:pt x="79270" y="23480"/>
                </a:lnTo>
                <a:lnTo>
                  <a:pt x="79270" y="23490"/>
                </a:lnTo>
                <a:lnTo>
                  <a:pt x="79280" y="23490"/>
                </a:lnTo>
                <a:lnTo>
                  <a:pt x="79280" y="23500"/>
                </a:lnTo>
                <a:lnTo>
                  <a:pt x="79280" y="23520"/>
                </a:lnTo>
                <a:lnTo>
                  <a:pt x="79290" y="23520"/>
                </a:lnTo>
                <a:lnTo>
                  <a:pt x="79300" y="23520"/>
                </a:lnTo>
                <a:lnTo>
                  <a:pt x="79300" y="23500"/>
                </a:lnTo>
                <a:lnTo>
                  <a:pt x="79290" y="23500"/>
                </a:lnTo>
                <a:lnTo>
                  <a:pt x="79290" y="23490"/>
                </a:lnTo>
                <a:lnTo>
                  <a:pt x="79290" y="23480"/>
                </a:lnTo>
                <a:lnTo>
                  <a:pt x="79280" y="23480"/>
                </a:lnTo>
                <a:lnTo>
                  <a:pt x="79280" y="23470"/>
                </a:lnTo>
                <a:lnTo>
                  <a:pt x="79270" y="23470"/>
                </a:lnTo>
                <a:lnTo>
                  <a:pt x="79260" y="23470"/>
                </a:lnTo>
                <a:lnTo>
                  <a:pt x="79260" y="23460"/>
                </a:lnTo>
                <a:lnTo>
                  <a:pt x="79250" y="23460"/>
                </a:lnTo>
                <a:lnTo>
                  <a:pt x="79250" y="23450"/>
                </a:lnTo>
                <a:lnTo>
                  <a:pt x="79250" y="23440"/>
                </a:lnTo>
                <a:lnTo>
                  <a:pt x="79260" y="23440"/>
                </a:lnTo>
                <a:lnTo>
                  <a:pt x="79260" y="23430"/>
                </a:lnTo>
                <a:lnTo>
                  <a:pt x="79270" y="23430"/>
                </a:lnTo>
                <a:lnTo>
                  <a:pt x="79270" y="23420"/>
                </a:lnTo>
                <a:lnTo>
                  <a:pt x="79280" y="23420"/>
                </a:lnTo>
                <a:lnTo>
                  <a:pt x="79280" y="23410"/>
                </a:lnTo>
                <a:lnTo>
                  <a:pt x="79290" y="23410"/>
                </a:lnTo>
                <a:lnTo>
                  <a:pt x="79300" y="23410"/>
                </a:lnTo>
                <a:lnTo>
                  <a:pt x="79350" y="23410"/>
                </a:lnTo>
                <a:lnTo>
                  <a:pt x="79350" y="23400"/>
                </a:lnTo>
                <a:lnTo>
                  <a:pt x="79360" y="23400"/>
                </a:lnTo>
                <a:lnTo>
                  <a:pt x="79370" y="23400"/>
                </a:lnTo>
                <a:lnTo>
                  <a:pt x="79370" y="23390"/>
                </a:lnTo>
                <a:lnTo>
                  <a:pt x="79370" y="23380"/>
                </a:lnTo>
                <a:lnTo>
                  <a:pt x="79380" y="23380"/>
                </a:lnTo>
                <a:lnTo>
                  <a:pt x="79380" y="23370"/>
                </a:lnTo>
                <a:lnTo>
                  <a:pt x="79390" y="23370"/>
                </a:lnTo>
                <a:lnTo>
                  <a:pt x="79390" y="23360"/>
                </a:lnTo>
                <a:lnTo>
                  <a:pt x="79400" y="23360"/>
                </a:lnTo>
                <a:lnTo>
                  <a:pt x="79400" y="23350"/>
                </a:lnTo>
                <a:lnTo>
                  <a:pt x="79410" y="23350"/>
                </a:lnTo>
                <a:lnTo>
                  <a:pt x="79420" y="23350"/>
                </a:lnTo>
                <a:lnTo>
                  <a:pt x="79420" y="23340"/>
                </a:lnTo>
                <a:lnTo>
                  <a:pt x="79440" y="23340"/>
                </a:lnTo>
                <a:lnTo>
                  <a:pt x="79450" y="23340"/>
                </a:lnTo>
                <a:lnTo>
                  <a:pt x="79490" y="23340"/>
                </a:lnTo>
                <a:lnTo>
                  <a:pt x="79520" y="23340"/>
                </a:lnTo>
                <a:lnTo>
                  <a:pt x="79530" y="23340"/>
                </a:lnTo>
                <a:lnTo>
                  <a:pt x="79530" y="23320"/>
                </a:lnTo>
                <a:lnTo>
                  <a:pt x="79530" y="23280"/>
                </a:lnTo>
                <a:lnTo>
                  <a:pt x="79540" y="23280"/>
                </a:lnTo>
                <a:lnTo>
                  <a:pt x="79540" y="23270"/>
                </a:lnTo>
                <a:lnTo>
                  <a:pt x="79540" y="23250"/>
                </a:lnTo>
                <a:lnTo>
                  <a:pt x="79550" y="23250"/>
                </a:lnTo>
                <a:lnTo>
                  <a:pt x="79550" y="23210"/>
                </a:lnTo>
                <a:lnTo>
                  <a:pt x="79560" y="23210"/>
                </a:lnTo>
                <a:lnTo>
                  <a:pt x="79580" y="23210"/>
                </a:lnTo>
                <a:lnTo>
                  <a:pt x="79580" y="23220"/>
                </a:lnTo>
                <a:lnTo>
                  <a:pt x="79590" y="23220"/>
                </a:lnTo>
                <a:lnTo>
                  <a:pt x="79590" y="23230"/>
                </a:lnTo>
                <a:lnTo>
                  <a:pt x="79600" y="23230"/>
                </a:lnTo>
                <a:lnTo>
                  <a:pt x="79610" y="23230"/>
                </a:lnTo>
                <a:lnTo>
                  <a:pt x="79610" y="23240"/>
                </a:lnTo>
                <a:lnTo>
                  <a:pt x="79620" y="23240"/>
                </a:lnTo>
                <a:lnTo>
                  <a:pt x="79620" y="23250"/>
                </a:lnTo>
                <a:lnTo>
                  <a:pt x="79630" y="23250"/>
                </a:lnTo>
                <a:lnTo>
                  <a:pt x="79630" y="23260"/>
                </a:lnTo>
                <a:lnTo>
                  <a:pt x="79640" y="23260"/>
                </a:lnTo>
                <a:lnTo>
                  <a:pt x="79640" y="23270"/>
                </a:lnTo>
                <a:lnTo>
                  <a:pt x="79650" y="23270"/>
                </a:lnTo>
                <a:lnTo>
                  <a:pt x="79660" y="23270"/>
                </a:lnTo>
                <a:lnTo>
                  <a:pt x="79670" y="23270"/>
                </a:lnTo>
                <a:lnTo>
                  <a:pt x="79670" y="23280"/>
                </a:lnTo>
                <a:lnTo>
                  <a:pt x="79670" y="23290"/>
                </a:lnTo>
                <a:lnTo>
                  <a:pt x="79680" y="23290"/>
                </a:lnTo>
                <a:lnTo>
                  <a:pt x="79680" y="23300"/>
                </a:lnTo>
                <a:lnTo>
                  <a:pt x="79690" y="23300"/>
                </a:lnTo>
                <a:lnTo>
                  <a:pt x="79690" y="23310"/>
                </a:lnTo>
                <a:lnTo>
                  <a:pt x="79700" y="23310"/>
                </a:lnTo>
                <a:lnTo>
                  <a:pt x="79700" y="23320"/>
                </a:lnTo>
                <a:lnTo>
                  <a:pt x="79710" y="23320"/>
                </a:lnTo>
                <a:lnTo>
                  <a:pt x="79710" y="23330"/>
                </a:lnTo>
                <a:lnTo>
                  <a:pt x="79730" y="23330"/>
                </a:lnTo>
                <a:lnTo>
                  <a:pt x="79740" y="23330"/>
                </a:lnTo>
                <a:lnTo>
                  <a:pt x="79740" y="23310"/>
                </a:lnTo>
                <a:lnTo>
                  <a:pt x="79730" y="23310"/>
                </a:lnTo>
                <a:lnTo>
                  <a:pt x="79730" y="23300"/>
                </a:lnTo>
                <a:lnTo>
                  <a:pt x="79730" y="23290"/>
                </a:lnTo>
                <a:lnTo>
                  <a:pt x="79720" y="23290"/>
                </a:lnTo>
                <a:lnTo>
                  <a:pt x="79710" y="23290"/>
                </a:lnTo>
                <a:lnTo>
                  <a:pt x="79710" y="23280"/>
                </a:lnTo>
                <a:lnTo>
                  <a:pt x="79700" y="23280"/>
                </a:lnTo>
                <a:lnTo>
                  <a:pt x="79700" y="23270"/>
                </a:lnTo>
                <a:lnTo>
                  <a:pt x="79690" y="23270"/>
                </a:lnTo>
                <a:lnTo>
                  <a:pt x="79680" y="23270"/>
                </a:lnTo>
                <a:lnTo>
                  <a:pt x="79680" y="23260"/>
                </a:lnTo>
                <a:lnTo>
                  <a:pt x="79670" y="23260"/>
                </a:lnTo>
                <a:lnTo>
                  <a:pt x="79670" y="23250"/>
                </a:lnTo>
                <a:lnTo>
                  <a:pt x="79660" y="23250"/>
                </a:lnTo>
                <a:lnTo>
                  <a:pt x="79660" y="23240"/>
                </a:lnTo>
                <a:lnTo>
                  <a:pt x="79650" y="23240"/>
                </a:lnTo>
                <a:lnTo>
                  <a:pt x="79640" y="23240"/>
                </a:lnTo>
                <a:lnTo>
                  <a:pt x="79640" y="23230"/>
                </a:lnTo>
                <a:lnTo>
                  <a:pt x="79630" y="23230"/>
                </a:lnTo>
                <a:lnTo>
                  <a:pt x="79630" y="23220"/>
                </a:lnTo>
                <a:lnTo>
                  <a:pt x="79620" y="23220"/>
                </a:lnTo>
                <a:lnTo>
                  <a:pt x="79620" y="23210"/>
                </a:lnTo>
                <a:lnTo>
                  <a:pt x="79610" y="23210"/>
                </a:lnTo>
                <a:lnTo>
                  <a:pt x="79610" y="23200"/>
                </a:lnTo>
                <a:lnTo>
                  <a:pt x="79600" y="23200"/>
                </a:lnTo>
                <a:lnTo>
                  <a:pt x="79590" y="23200"/>
                </a:lnTo>
                <a:lnTo>
                  <a:pt x="79590" y="23190"/>
                </a:lnTo>
                <a:lnTo>
                  <a:pt x="79580" y="23190"/>
                </a:lnTo>
                <a:lnTo>
                  <a:pt x="79580" y="23170"/>
                </a:lnTo>
                <a:lnTo>
                  <a:pt x="79590" y="23170"/>
                </a:lnTo>
                <a:lnTo>
                  <a:pt x="79590" y="23160"/>
                </a:lnTo>
                <a:lnTo>
                  <a:pt x="79590" y="23150"/>
                </a:lnTo>
                <a:lnTo>
                  <a:pt x="79600" y="23150"/>
                </a:lnTo>
                <a:lnTo>
                  <a:pt x="79600" y="23140"/>
                </a:lnTo>
                <a:lnTo>
                  <a:pt x="79600" y="23130"/>
                </a:lnTo>
                <a:lnTo>
                  <a:pt x="79610" y="23130"/>
                </a:lnTo>
                <a:lnTo>
                  <a:pt x="79610" y="23120"/>
                </a:lnTo>
                <a:lnTo>
                  <a:pt x="79610" y="23110"/>
                </a:lnTo>
                <a:lnTo>
                  <a:pt x="79620" y="23110"/>
                </a:lnTo>
                <a:lnTo>
                  <a:pt x="79620" y="23100"/>
                </a:lnTo>
                <a:lnTo>
                  <a:pt x="79630" y="23100"/>
                </a:lnTo>
                <a:lnTo>
                  <a:pt x="79630" y="23090"/>
                </a:lnTo>
                <a:lnTo>
                  <a:pt x="79640" y="23090"/>
                </a:lnTo>
                <a:lnTo>
                  <a:pt x="79640" y="23080"/>
                </a:lnTo>
                <a:lnTo>
                  <a:pt x="79650" y="23080"/>
                </a:lnTo>
                <a:lnTo>
                  <a:pt x="79650" y="23070"/>
                </a:lnTo>
                <a:lnTo>
                  <a:pt x="79660" y="23070"/>
                </a:lnTo>
                <a:lnTo>
                  <a:pt x="79660" y="23060"/>
                </a:lnTo>
                <a:lnTo>
                  <a:pt x="79660" y="23050"/>
                </a:lnTo>
                <a:lnTo>
                  <a:pt x="79670" y="23050"/>
                </a:lnTo>
                <a:lnTo>
                  <a:pt x="79670" y="23040"/>
                </a:lnTo>
                <a:lnTo>
                  <a:pt x="79680" y="23040"/>
                </a:lnTo>
                <a:lnTo>
                  <a:pt x="79680" y="23030"/>
                </a:lnTo>
                <a:lnTo>
                  <a:pt x="79690" y="23030"/>
                </a:lnTo>
                <a:lnTo>
                  <a:pt x="79700" y="23030"/>
                </a:lnTo>
                <a:lnTo>
                  <a:pt x="79700" y="23020"/>
                </a:lnTo>
                <a:lnTo>
                  <a:pt x="79730" y="23020"/>
                </a:lnTo>
                <a:lnTo>
                  <a:pt x="79730" y="23010"/>
                </a:lnTo>
                <a:lnTo>
                  <a:pt x="79750" y="23010"/>
                </a:lnTo>
                <a:lnTo>
                  <a:pt x="79760" y="23010"/>
                </a:lnTo>
                <a:lnTo>
                  <a:pt x="79770" y="23010"/>
                </a:lnTo>
                <a:lnTo>
                  <a:pt x="79770" y="23000"/>
                </a:lnTo>
                <a:lnTo>
                  <a:pt x="79780" y="23000"/>
                </a:lnTo>
                <a:lnTo>
                  <a:pt x="79790" y="23000"/>
                </a:lnTo>
                <a:lnTo>
                  <a:pt x="79790" y="22990"/>
                </a:lnTo>
                <a:lnTo>
                  <a:pt x="79790" y="22980"/>
                </a:lnTo>
                <a:lnTo>
                  <a:pt x="79800" y="22980"/>
                </a:lnTo>
                <a:lnTo>
                  <a:pt x="79800" y="22970"/>
                </a:lnTo>
                <a:lnTo>
                  <a:pt x="79810" y="22970"/>
                </a:lnTo>
                <a:lnTo>
                  <a:pt x="79810" y="22960"/>
                </a:lnTo>
                <a:lnTo>
                  <a:pt x="79820" y="22960"/>
                </a:lnTo>
                <a:lnTo>
                  <a:pt x="79820" y="22950"/>
                </a:lnTo>
                <a:lnTo>
                  <a:pt x="79810" y="22950"/>
                </a:lnTo>
                <a:lnTo>
                  <a:pt x="79810" y="22940"/>
                </a:lnTo>
                <a:lnTo>
                  <a:pt x="79800" y="22940"/>
                </a:lnTo>
                <a:lnTo>
                  <a:pt x="79800" y="22930"/>
                </a:lnTo>
                <a:lnTo>
                  <a:pt x="79790" y="22930"/>
                </a:lnTo>
                <a:lnTo>
                  <a:pt x="79790" y="22920"/>
                </a:lnTo>
                <a:lnTo>
                  <a:pt x="79800" y="22920"/>
                </a:lnTo>
                <a:lnTo>
                  <a:pt x="79800" y="22900"/>
                </a:lnTo>
                <a:lnTo>
                  <a:pt x="79800" y="22880"/>
                </a:lnTo>
                <a:lnTo>
                  <a:pt x="79800" y="22860"/>
                </a:lnTo>
                <a:lnTo>
                  <a:pt x="79790" y="22860"/>
                </a:lnTo>
                <a:lnTo>
                  <a:pt x="79790" y="22850"/>
                </a:lnTo>
                <a:lnTo>
                  <a:pt x="79790" y="22840"/>
                </a:lnTo>
                <a:lnTo>
                  <a:pt x="79780" y="22840"/>
                </a:lnTo>
                <a:lnTo>
                  <a:pt x="79780" y="22830"/>
                </a:lnTo>
                <a:lnTo>
                  <a:pt x="79780" y="22800"/>
                </a:lnTo>
                <a:lnTo>
                  <a:pt x="79780" y="22790"/>
                </a:lnTo>
                <a:lnTo>
                  <a:pt x="79780" y="22780"/>
                </a:lnTo>
                <a:lnTo>
                  <a:pt x="79770" y="22780"/>
                </a:lnTo>
                <a:lnTo>
                  <a:pt x="79760" y="22780"/>
                </a:lnTo>
                <a:lnTo>
                  <a:pt x="79760" y="22770"/>
                </a:lnTo>
                <a:lnTo>
                  <a:pt x="79740" y="22770"/>
                </a:lnTo>
                <a:lnTo>
                  <a:pt x="79740" y="22760"/>
                </a:lnTo>
                <a:lnTo>
                  <a:pt x="79730" y="22760"/>
                </a:lnTo>
                <a:lnTo>
                  <a:pt x="79720" y="22760"/>
                </a:lnTo>
                <a:lnTo>
                  <a:pt x="79720" y="22750"/>
                </a:lnTo>
                <a:lnTo>
                  <a:pt x="79710" y="22750"/>
                </a:lnTo>
                <a:lnTo>
                  <a:pt x="79700" y="22750"/>
                </a:lnTo>
                <a:lnTo>
                  <a:pt x="79700" y="22740"/>
                </a:lnTo>
                <a:lnTo>
                  <a:pt x="79690" y="22740"/>
                </a:lnTo>
                <a:lnTo>
                  <a:pt x="79680" y="22740"/>
                </a:lnTo>
                <a:lnTo>
                  <a:pt x="79680" y="22730"/>
                </a:lnTo>
                <a:lnTo>
                  <a:pt x="79680" y="22720"/>
                </a:lnTo>
                <a:lnTo>
                  <a:pt x="79690" y="22720"/>
                </a:lnTo>
                <a:lnTo>
                  <a:pt x="79690" y="22710"/>
                </a:lnTo>
                <a:lnTo>
                  <a:pt x="79700" y="22710"/>
                </a:lnTo>
                <a:lnTo>
                  <a:pt x="79720" y="22710"/>
                </a:lnTo>
                <a:lnTo>
                  <a:pt x="79780" y="22710"/>
                </a:lnTo>
                <a:lnTo>
                  <a:pt x="79790" y="22710"/>
                </a:lnTo>
                <a:lnTo>
                  <a:pt x="79790" y="22700"/>
                </a:lnTo>
                <a:lnTo>
                  <a:pt x="79800" y="22700"/>
                </a:lnTo>
                <a:lnTo>
                  <a:pt x="79800" y="22690"/>
                </a:lnTo>
                <a:lnTo>
                  <a:pt x="79810" y="22690"/>
                </a:lnTo>
                <a:lnTo>
                  <a:pt x="79810" y="22680"/>
                </a:lnTo>
                <a:lnTo>
                  <a:pt x="79820" y="22680"/>
                </a:lnTo>
                <a:lnTo>
                  <a:pt x="79820" y="22670"/>
                </a:lnTo>
                <a:lnTo>
                  <a:pt x="79810" y="22670"/>
                </a:lnTo>
                <a:lnTo>
                  <a:pt x="79810" y="22660"/>
                </a:lnTo>
                <a:lnTo>
                  <a:pt x="79800" y="22660"/>
                </a:lnTo>
                <a:lnTo>
                  <a:pt x="79800" y="22650"/>
                </a:lnTo>
                <a:lnTo>
                  <a:pt x="79800" y="22640"/>
                </a:lnTo>
                <a:lnTo>
                  <a:pt x="79790" y="22640"/>
                </a:lnTo>
                <a:lnTo>
                  <a:pt x="79790" y="22620"/>
                </a:lnTo>
                <a:lnTo>
                  <a:pt x="79790" y="22610"/>
                </a:lnTo>
                <a:lnTo>
                  <a:pt x="79790" y="22600"/>
                </a:lnTo>
                <a:lnTo>
                  <a:pt x="79780" y="22600"/>
                </a:lnTo>
                <a:lnTo>
                  <a:pt x="79780" y="22590"/>
                </a:lnTo>
                <a:lnTo>
                  <a:pt x="79780" y="22580"/>
                </a:lnTo>
                <a:lnTo>
                  <a:pt x="79770" y="22580"/>
                </a:lnTo>
                <a:lnTo>
                  <a:pt x="79760" y="22580"/>
                </a:lnTo>
                <a:lnTo>
                  <a:pt x="79760" y="22570"/>
                </a:lnTo>
                <a:lnTo>
                  <a:pt x="79760" y="22560"/>
                </a:lnTo>
                <a:lnTo>
                  <a:pt x="79750" y="22560"/>
                </a:lnTo>
                <a:lnTo>
                  <a:pt x="79740" y="22560"/>
                </a:lnTo>
                <a:lnTo>
                  <a:pt x="79740" y="22550"/>
                </a:lnTo>
                <a:lnTo>
                  <a:pt x="79730" y="22550"/>
                </a:lnTo>
                <a:lnTo>
                  <a:pt x="79730" y="22540"/>
                </a:lnTo>
                <a:lnTo>
                  <a:pt x="79720" y="22540"/>
                </a:lnTo>
                <a:lnTo>
                  <a:pt x="79720" y="22530"/>
                </a:lnTo>
                <a:lnTo>
                  <a:pt x="79710" y="22530"/>
                </a:lnTo>
                <a:lnTo>
                  <a:pt x="79710" y="22510"/>
                </a:lnTo>
                <a:lnTo>
                  <a:pt x="79700" y="22510"/>
                </a:lnTo>
                <a:lnTo>
                  <a:pt x="79700" y="22490"/>
                </a:lnTo>
                <a:lnTo>
                  <a:pt x="79700" y="22480"/>
                </a:lnTo>
                <a:lnTo>
                  <a:pt x="79700" y="22470"/>
                </a:lnTo>
                <a:lnTo>
                  <a:pt x="79710" y="22470"/>
                </a:lnTo>
                <a:lnTo>
                  <a:pt x="79710" y="22460"/>
                </a:lnTo>
                <a:lnTo>
                  <a:pt x="79730" y="22460"/>
                </a:lnTo>
                <a:lnTo>
                  <a:pt x="79730" y="22450"/>
                </a:lnTo>
                <a:lnTo>
                  <a:pt x="79740" y="22450"/>
                </a:lnTo>
                <a:lnTo>
                  <a:pt x="79740" y="22440"/>
                </a:lnTo>
                <a:lnTo>
                  <a:pt x="79750" y="22440"/>
                </a:lnTo>
                <a:lnTo>
                  <a:pt x="79750" y="22430"/>
                </a:lnTo>
                <a:lnTo>
                  <a:pt x="79760" y="22430"/>
                </a:lnTo>
                <a:lnTo>
                  <a:pt x="79760" y="22420"/>
                </a:lnTo>
                <a:lnTo>
                  <a:pt x="79760" y="22410"/>
                </a:lnTo>
                <a:lnTo>
                  <a:pt x="79770" y="22410"/>
                </a:lnTo>
                <a:lnTo>
                  <a:pt x="79790" y="22410"/>
                </a:lnTo>
                <a:lnTo>
                  <a:pt x="79790" y="22400"/>
                </a:lnTo>
                <a:lnTo>
                  <a:pt x="79800" y="22400"/>
                </a:lnTo>
                <a:lnTo>
                  <a:pt x="79810" y="22400"/>
                </a:lnTo>
                <a:lnTo>
                  <a:pt x="79810" y="22390"/>
                </a:lnTo>
                <a:lnTo>
                  <a:pt x="79850" y="22390"/>
                </a:lnTo>
                <a:lnTo>
                  <a:pt x="79850" y="22380"/>
                </a:lnTo>
                <a:lnTo>
                  <a:pt x="79870" y="22380"/>
                </a:lnTo>
                <a:lnTo>
                  <a:pt x="79880" y="22380"/>
                </a:lnTo>
                <a:lnTo>
                  <a:pt x="79880" y="22370"/>
                </a:lnTo>
                <a:lnTo>
                  <a:pt x="79890" y="22370"/>
                </a:lnTo>
                <a:lnTo>
                  <a:pt x="79890" y="22360"/>
                </a:lnTo>
                <a:lnTo>
                  <a:pt x="79920" y="22360"/>
                </a:lnTo>
                <a:lnTo>
                  <a:pt x="79930" y="22360"/>
                </a:lnTo>
                <a:lnTo>
                  <a:pt x="79930" y="22350"/>
                </a:lnTo>
                <a:lnTo>
                  <a:pt x="79920" y="22350"/>
                </a:lnTo>
                <a:lnTo>
                  <a:pt x="79920" y="22340"/>
                </a:lnTo>
                <a:lnTo>
                  <a:pt x="79920" y="22330"/>
                </a:lnTo>
                <a:lnTo>
                  <a:pt x="79900" y="22330"/>
                </a:lnTo>
                <a:lnTo>
                  <a:pt x="79890" y="22330"/>
                </a:lnTo>
                <a:lnTo>
                  <a:pt x="79890" y="22320"/>
                </a:lnTo>
                <a:lnTo>
                  <a:pt x="79880" y="22320"/>
                </a:lnTo>
                <a:lnTo>
                  <a:pt x="79880" y="22310"/>
                </a:lnTo>
                <a:lnTo>
                  <a:pt x="79890" y="22310"/>
                </a:lnTo>
                <a:lnTo>
                  <a:pt x="79890" y="22300"/>
                </a:lnTo>
                <a:lnTo>
                  <a:pt x="79880" y="22300"/>
                </a:lnTo>
                <a:lnTo>
                  <a:pt x="79880" y="22290"/>
                </a:lnTo>
                <a:lnTo>
                  <a:pt x="79870" y="22290"/>
                </a:lnTo>
                <a:lnTo>
                  <a:pt x="79870" y="22280"/>
                </a:lnTo>
                <a:lnTo>
                  <a:pt x="79870" y="22260"/>
                </a:lnTo>
                <a:lnTo>
                  <a:pt x="79880" y="22260"/>
                </a:lnTo>
                <a:lnTo>
                  <a:pt x="79880" y="22250"/>
                </a:lnTo>
                <a:lnTo>
                  <a:pt x="79890" y="22250"/>
                </a:lnTo>
                <a:lnTo>
                  <a:pt x="79890" y="22220"/>
                </a:lnTo>
                <a:lnTo>
                  <a:pt x="79880" y="22220"/>
                </a:lnTo>
                <a:lnTo>
                  <a:pt x="79870" y="22220"/>
                </a:lnTo>
                <a:lnTo>
                  <a:pt x="79870" y="22210"/>
                </a:lnTo>
                <a:lnTo>
                  <a:pt x="79860" y="22210"/>
                </a:lnTo>
                <a:lnTo>
                  <a:pt x="79860" y="22200"/>
                </a:lnTo>
                <a:lnTo>
                  <a:pt x="79870" y="22190"/>
                </a:lnTo>
                <a:lnTo>
                  <a:pt x="79890" y="22190"/>
                </a:lnTo>
                <a:lnTo>
                  <a:pt x="79920" y="22190"/>
                </a:lnTo>
                <a:lnTo>
                  <a:pt x="79930" y="22190"/>
                </a:lnTo>
                <a:lnTo>
                  <a:pt x="79930" y="22180"/>
                </a:lnTo>
                <a:lnTo>
                  <a:pt x="79940" y="22180"/>
                </a:lnTo>
                <a:lnTo>
                  <a:pt x="79950" y="22180"/>
                </a:lnTo>
                <a:lnTo>
                  <a:pt x="79950" y="22170"/>
                </a:lnTo>
                <a:lnTo>
                  <a:pt x="79950" y="22160"/>
                </a:lnTo>
                <a:lnTo>
                  <a:pt x="79960" y="22160"/>
                </a:lnTo>
                <a:lnTo>
                  <a:pt x="79960" y="22130"/>
                </a:lnTo>
                <a:lnTo>
                  <a:pt x="79960" y="22120"/>
                </a:lnTo>
                <a:lnTo>
                  <a:pt x="79970" y="22120"/>
                </a:lnTo>
                <a:lnTo>
                  <a:pt x="79970" y="22080"/>
                </a:lnTo>
                <a:lnTo>
                  <a:pt x="79970" y="22070"/>
                </a:lnTo>
                <a:lnTo>
                  <a:pt x="79980" y="22070"/>
                </a:lnTo>
                <a:lnTo>
                  <a:pt x="79980" y="22050"/>
                </a:lnTo>
                <a:lnTo>
                  <a:pt x="79970" y="22050"/>
                </a:lnTo>
                <a:lnTo>
                  <a:pt x="79970" y="22020"/>
                </a:lnTo>
                <a:lnTo>
                  <a:pt x="79980" y="22020"/>
                </a:lnTo>
                <a:lnTo>
                  <a:pt x="79990" y="22020"/>
                </a:lnTo>
                <a:lnTo>
                  <a:pt x="80000" y="22020"/>
                </a:lnTo>
                <a:lnTo>
                  <a:pt x="80010" y="22020"/>
                </a:lnTo>
                <a:lnTo>
                  <a:pt x="80010" y="22010"/>
                </a:lnTo>
                <a:lnTo>
                  <a:pt x="80010" y="21990"/>
                </a:lnTo>
                <a:lnTo>
                  <a:pt x="80010" y="21980"/>
                </a:lnTo>
                <a:lnTo>
                  <a:pt x="80020" y="21980"/>
                </a:lnTo>
                <a:lnTo>
                  <a:pt x="80020" y="21970"/>
                </a:lnTo>
                <a:lnTo>
                  <a:pt x="80030" y="21970"/>
                </a:lnTo>
                <a:lnTo>
                  <a:pt x="80030" y="21960"/>
                </a:lnTo>
                <a:lnTo>
                  <a:pt x="80030" y="21940"/>
                </a:lnTo>
                <a:lnTo>
                  <a:pt x="80040" y="21940"/>
                </a:lnTo>
                <a:lnTo>
                  <a:pt x="80040" y="21930"/>
                </a:lnTo>
                <a:lnTo>
                  <a:pt x="80040" y="21920"/>
                </a:lnTo>
                <a:lnTo>
                  <a:pt x="80080" y="21920"/>
                </a:lnTo>
                <a:lnTo>
                  <a:pt x="80090" y="21920"/>
                </a:lnTo>
                <a:lnTo>
                  <a:pt x="80090" y="21910"/>
                </a:lnTo>
                <a:lnTo>
                  <a:pt x="80090" y="21900"/>
                </a:lnTo>
                <a:lnTo>
                  <a:pt x="80100" y="21900"/>
                </a:lnTo>
                <a:lnTo>
                  <a:pt x="80100" y="21890"/>
                </a:lnTo>
                <a:lnTo>
                  <a:pt x="80090" y="21890"/>
                </a:lnTo>
                <a:lnTo>
                  <a:pt x="80090" y="21880"/>
                </a:lnTo>
                <a:lnTo>
                  <a:pt x="80080" y="21880"/>
                </a:lnTo>
                <a:lnTo>
                  <a:pt x="80080" y="21870"/>
                </a:lnTo>
                <a:lnTo>
                  <a:pt x="80080" y="21860"/>
                </a:lnTo>
                <a:lnTo>
                  <a:pt x="80080" y="21850"/>
                </a:lnTo>
                <a:lnTo>
                  <a:pt x="80090" y="21850"/>
                </a:lnTo>
                <a:lnTo>
                  <a:pt x="80090" y="21860"/>
                </a:lnTo>
                <a:lnTo>
                  <a:pt x="80110" y="21860"/>
                </a:lnTo>
                <a:lnTo>
                  <a:pt x="80110" y="21850"/>
                </a:lnTo>
                <a:lnTo>
                  <a:pt x="80130" y="21850"/>
                </a:lnTo>
                <a:lnTo>
                  <a:pt x="80140" y="21850"/>
                </a:lnTo>
                <a:lnTo>
                  <a:pt x="80140" y="21820"/>
                </a:lnTo>
                <a:lnTo>
                  <a:pt x="80150" y="21820"/>
                </a:lnTo>
                <a:lnTo>
                  <a:pt x="80150" y="21810"/>
                </a:lnTo>
                <a:lnTo>
                  <a:pt x="80150" y="21800"/>
                </a:lnTo>
                <a:lnTo>
                  <a:pt x="80160" y="21800"/>
                </a:lnTo>
                <a:lnTo>
                  <a:pt x="80160" y="21790"/>
                </a:lnTo>
                <a:lnTo>
                  <a:pt x="80160" y="21780"/>
                </a:lnTo>
                <a:lnTo>
                  <a:pt x="80170" y="21780"/>
                </a:lnTo>
                <a:lnTo>
                  <a:pt x="80170" y="21770"/>
                </a:lnTo>
                <a:lnTo>
                  <a:pt x="80180" y="21770"/>
                </a:lnTo>
                <a:lnTo>
                  <a:pt x="80180" y="21760"/>
                </a:lnTo>
                <a:lnTo>
                  <a:pt x="80180" y="21750"/>
                </a:lnTo>
                <a:lnTo>
                  <a:pt x="80190" y="21750"/>
                </a:lnTo>
                <a:lnTo>
                  <a:pt x="80190" y="21740"/>
                </a:lnTo>
                <a:lnTo>
                  <a:pt x="80190" y="21730"/>
                </a:lnTo>
                <a:lnTo>
                  <a:pt x="80200" y="21730"/>
                </a:lnTo>
                <a:lnTo>
                  <a:pt x="80200" y="21720"/>
                </a:lnTo>
                <a:lnTo>
                  <a:pt x="80210" y="21720"/>
                </a:lnTo>
                <a:lnTo>
                  <a:pt x="80210" y="21670"/>
                </a:lnTo>
                <a:lnTo>
                  <a:pt x="80200" y="21670"/>
                </a:lnTo>
                <a:lnTo>
                  <a:pt x="80190" y="21670"/>
                </a:lnTo>
                <a:lnTo>
                  <a:pt x="80190" y="21660"/>
                </a:lnTo>
                <a:lnTo>
                  <a:pt x="80190" y="21650"/>
                </a:lnTo>
                <a:lnTo>
                  <a:pt x="80180" y="21650"/>
                </a:lnTo>
                <a:lnTo>
                  <a:pt x="80180" y="21640"/>
                </a:lnTo>
                <a:lnTo>
                  <a:pt x="80180" y="21620"/>
                </a:lnTo>
                <a:lnTo>
                  <a:pt x="80170" y="21620"/>
                </a:lnTo>
                <a:lnTo>
                  <a:pt x="80170" y="21590"/>
                </a:lnTo>
                <a:lnTo>
                  <a:pt x="80160" y="21590"/>
                </a:lnTo>
                <a:lnTo>
                  <a:pt x="80160" y="21580"/>
                </a:lnTo>
                <a:lnTo>
                  <a:pt x="80160" y="21560"/>
                </a:lnTo>
                <a:lnTo>
                  <a:pt x="80150" y="21560"/>
                </a:lnTo>
                <a:lnTo>
                  <a:pt x="80150" y="21550"/>
                </a:lnTo>
                <a:lnTo>
                  <a:pt x="80140" y="21550"/>
                </a:lnTo>
                <a:lnTo>
                  <a:pt x="80140" y="21530"/>
                </a:lnTo>
                <a:lnTo>
                  <a:pt x="80150" y="21530"/>
                </a:lnTo>
                <a:lnTo>
                  <a:pt x="80150" y="21520"/>
                </a:lnTo>
                <a:lnTo>
                  <a:pt x="80140" y="21520"/>
                </a:lnTo>
                <a:lnTo>
                  <a:pt x="80140" y="21510"/>
                </a:lnTo>
                <a:lnTo>
                  <a:pt x="80140" y="21480"/>
                </a:lnTo>
                <a:lnTo>
                  <a:pt x="80140" y="21470"/>
                </a:lnTo>
                <a:lnTo>
                  <a:pt x="80150" y="21470"/>
                </a:lnTo>
                <a:lnTo>
                  <a:pt x="80150" y="21460"/>
                </a:lnTo>
                <a:lnTo>
                  <a:pt x="80150" y="21450"/>
                </a:lnTo>
                <a:lnTo>
                  <a:pt x="80160" y="21450"/>
                </a:lnTo>
                <a:lnTo>
                  <a:pt x="80160" y="21440"/>
                </a:lnTo>
                <a:lnTo>
                  <a:pt x="80170" y="21440"/>
                </a:lnTo>
                <a:lnTo>
                  <a:pt x="80170" y="21420"/>
                </a:lnTo>
                <a:lnTo>
                  <a:pt x="80170" y="21400"/>
                </a:lnTo>
                <a:lnTo>
                  <a:pt x="80170" y="21390"/>
                </a:lnTo>
                <a:lnTo>
                  <a:pt x="80160" y="21390"/>
                </a:lnTo>
                <a:lnTo>
                  <a:pt x="80160" y="21380"/>
                </a:lnTo>
                <a:lnTo>
                  <a:pt x="80170" y="21380"/>
                </a:lnTo>
                <a:lnTo>
                  <a:pt x="80170" y="21360"/>
                </a:lnTo>
                <a:lnTo>
                  <a:pt x="80170" y="21350"/>
                </a:lnTo>
                <a:lnTo>
                  <a:pt x="80180" y="21350"/>
                </a:lnTo>
                <a:lnTo>
                  <a:pt x="80180" y="21320"/>
                </a:lnTo>
                <a:lnTo>
                  <a:pt x="80180" y="21300"/>
                </a:lnTo>
                <a:lnTo>
                  <a:pt x="80190" y="21300"/>
                </a:lnTo>
                <a:lnTo>
                  <a:pt x="80190" y="21290"/>
                </a:lnTo>
                <a:lnTo>
                  <a:pt x="80190" y="21270"/>
                </a:lnTo>
                <a:lnTo>
                  <a:pt x="80190" y="21260"/>
                </a:lnTo>
                <a:lnTo>
                  <a:pt x="80180" y="21260"/>
                </a:lnTo>
                <a:lnTo>
                  <a:pt x="80180" y="21250"/>
                </a:lnTo>
                <a:lnTo>
                  <a:pt x="80190" y="21250"/>
                </a:lnTo>
                <a:lnTo>
                  <a:pt x="80190" y="21240"/>
                </a:lnTo>
                <a:lnTo>
                  <a:pt x="80180" y="21240"/>
                </a:lnTo>
                <a:lnTo>
                  <a:pt x="80190" y="21240"/>
                </a:lnTo>
                <a:lnTo>
                  <a:pt x="80190" y="21230"/>
                </a:lnTo>
                <a:lnTo>
                  <a:pt x="80220" y="21230"/>
                </a:lnTo>
                <a:lnTo>
                  <a:pt x="80220" y="21220"/>
                </a:lnTo>
                <a:lnTo>
                  <a:pt x="80230" y="21220"/>
                </a:lnTo>
                <a:lnTo>
                  <a:pt x="80230" y="21210"/>
                </a:lnTo>
                <a:lnTo>
                  <a:pt x="80240" y="21210"/>
                </a:lnTo>
                <a:lnTo>
                  <a:pt x="80240" y="21200"/>
                </a:lnTo>
                <a:lnTo>
                  <a:pt x="80240" y="21170"/>
                </a:lnTo>
                <a:lnTo>
                  <a:pt x="80250" y="21170"/>
                </a:lnTo>
                <a:lnTo>
                  <a:pt x="80250" y="21160"/>
                </a:lnTo>
                <a:lnTo>
                  <a:pt x="80260" y="21160"/>
                </a:lnTo>
                <a:lnTo>
                  <a:pt x="80260" y="21170"/>
                </a:lnTo>
                <a:lnTo>
                  <a:pt x="80280" y="21170"/>
                </a:lnTo>
                <a:lnTo>
                  <a:pt x="80330" y="21170"/>
                </a:lnTo>
                <a:lnTo>
                  <a:pt x="80340" y="21170"/>
                </a:lnTo>
                <a:lnTo>
                  <a:pt x="80340" y="21160"/>
                </a:lnTo>
                <a:lnTo>
                  <a:pt x="80370" y="21160"/>
                </a:lnTo>
                <a:lnTo>
                  <a:pt x="80370" y="21170"/>
                </a:lnTo>
                <a:lnTo>
                  <a:pt x="80390" y="21170"/>
                </a:lnTo>
                <a:lnTo>
                  <a:pt x="80390" y="21180"/>
                </a:lnTo>
                <a:lnTo>
                  <a:pt x="80400" y="21180"/>
                </a:lnTo>
                <a:lnTo>
                  <a:pt x="80400" y="21190"/>
                </a:lnTo>
                <a:lnTo>
                  <a:pt x="80410" y="21190"/>
                </a:lnTo>
                <a:lnTo>
                  <a:pt x="80410" y="21200"/>
                </a:lnTo>
                <a:lnTo>
                  <a:pt x="80410" y="21210"/>
                </a:lnTo>
                <a:lnTo>
                  <a:pt x="80420" y="21210"/>
                </a:lnTo>
                <a:lnTo>
                  <a:pt x="80420" y="21220"/>
                </a:lnTo>
                <a:lnTo>
                  <a:pt x="80430" y="21220"/>
                </a:lnTo>
                <a:lnTo>
                  <a:pt x="80440" y="21220"/>
                </a:lnTo>
                <a:lnTo>
                  <a:pt x="80440" y="21230"/>
                </a:lnTo>
                <a:lnTo>
                  <a:pt x="80450" y="21230"/>
                </a:lnTo>
                <a:lnTo>
                  <a:pt x="80450" y="21240"/>
                </a:lnTo>
                <a:lnTo>
                  <a:pt x="80460" y="21240"/>
                </a:lnTo>
                <a:lnTo>
                  <a:pt x="80460" y="21250"/>
                </a:lnTo>
                <a:lnTo>
                  <a:pt x="80460" y="21260"/>
                </a:lnTo>
                <a:lnTo>
                  <a:pt x="80470" y="21260"/>
                </a:lnTo>
                <a:lnTo>
                  <a:pt x="80470" y="21270"/>
                </a:lnTo>
                <a:lnTo>
                  <a:pt x="80470" y="21280"/>
                </a:lnTo>
                <a:lnTo>
                  <a:pt x="80480" y="21280"/>
                </a:lnTo>
                <a:lnTo>
                  <a:pt x="80480" y="21290"/>
                </a:lnTo>
                <a:lnTo>
                  <a:pt x="80490" y="21290"/>
                </a:lnTo>
                <a:lnTo>
                  <a:pt x="80490" y="21300"/>
                </a:lnTo>
                <a:lnTo>
                  <a:pt x="80500" y="21300"/>
                </a:lnTo>
                <a:lnTo>
                  <a:pt x="80510" y="21300"/>
                </a:lnTo>
                <a:lnTo>
                  <a:pt x="80510" y="21310"/>
                </a:lnTo>
                <a:lnTo>
                  <a:pt x="80520" y="21310"/>
                </a:lnTo>
                <a:lnTo>
                  <a:pt x="80520" y="21320"/>
                </a:lnTo>
                <a:lnTo>
                  <a:pt x="80530" y="21320"/>
                </a:lnTo>
                <a:lnTo>
                  <a:pt x="80530" y="21330"/>
                </a:lnTo>
                <a:lnTo>
                  <a:pt x="80540" y="21330"/>
                </a:lnTo>
                <a:lnTo>
                  <a:pt x="80540" y="21340"/>
                </a:lnTo>
                <a:lnTo>
                  <a:pt x="80550" y="21340"/>
                </a:lnTo>
                <a:lnTo>
                  <a:pt x="80550" y="21350"/>
                </a:lnTo>
                <a:lnTo>
                  <a:pt x="80560" y="21350"/>
                </a:lnTo>
                <a:lnTo>
                  <a:pt x="80560" y="21360"/>
                </a:lnTo>
                <a:lnTo>
                  <a:pt x="80560" y="21370"/>
                </a:lnTo>
                <a:lnTo>
                  <a:pt x="80560" y="21380"/>
                </a:lnTo>
                <a:lnTo>
                  <a:pt x="80570" y="21380"/>
                </a:lnTo>
                <a:lnTo>
                  <a:pt x="80570" y="21390"/>
                </a:lnTo>
                <a:lnTo>
                  <a:pt x="80560" y="21390"/>
                </a:lnTo>
                <a:lnTo>
                  <a:pt x="80560" y="21400"/>
                </a:lnTo>
                <a:lnTo>
                  <a:pt x="80550" y="21400"/>
                </a:lnTo>
                <a:lnTo>
                  <a:pt x="80550" y="21420"/>
                </a:lnTo>
                <a:lnTo>
                  <a:pt x="80550" y="21430"/>
                </a:lnTo>
                <a:lnTo>
                  <a:pt x="80550" y="21440"/>
                </a:lnTo>
                <a:lnTo>
                  <a:pt x="80550" y="21460"/>
                </a:lnTo>
                <a:lnTo>
                  <a:pt x="80550" y="21480"/>
                </a:lnTo>
                <a:lnTo>
                  <a:pt x="80550" y="21510"/>
                </a:lnTo>
                <a:lnTo>
                  <a:pt x="80550" y="21520"/>
                </a:lnTo>
                <a:lnTo>
                  <a:pt x="80560" y="21520"/>
                </a:lnTo>
                <a:lnTo>
                  <a:pt x="80560" y="21540"/>
                </a:lnTo>
                <a:lnTo>
                  <a:pt x="80560" y="21560"/>
                </a:lnTo>
                <a:lnTo>
                  <a:pt x="80560" y="21580"/>
                </a:lnTo>
                <a:lnTo>
                  <a:pt x="80570" y="21580"/>
                </a:lnTo>
                <a:lnTo>
                  <a:pt x="80570" y="21590"/>
                </a:lnTo>
                <a:lnTo>
                  <a:pt x="80570" y="21610"/>
                </a:lnTo>
                <a:lnTo>
                  <a:pt x="80570" y="21620"/>
                </a:lnTo>
                <a:lnTo>
                  <a:pt x="80570" y="21630"/>
                </a:lnTo>
                <a:lnTo>
                  <a:pt x="80580" y="21630"/>
                </a:lnTo>
                <a:lnTo>
                  <a:pt x="80580" y="21650"/>
                </a:lnTo>
                <a:lnTo>
                  <a:pt x="80570" y="21650"/>
                </a:lnTo>
                <a:lnTo>
                  <a:pt x="80580" y="21650"/>
                </a:lnTo>
                <a:lnTo>
                  <a:pt x="80580" y="21660"/>
                </a:lnTo>
                <a:lnTo>
                  <a:pt x="80590" y="21660"/>
                </a:lnTo>
                <a:lnTo>
                  <a:pt x="80590" y="21680"/>
                </a:lnTo>
                <a:lnTo>
                  <a:pt x="80590" y="21690"/>
                </a:lnTo>
                <a:lnTo>
                  <a:pt x="80600" y="21690"/>
                </a:lnTo>
                <a:lnTo>
                  <a:pt x="80600" y="21720"/>
                </a:lnTo>
                <a:lnTo>
                  <a:pt x="80600" y="21740"/>
                </a:lnTo>
                <a:lnTo>
                  <a:pt x="80610" y="21740"/>
                </a:lnTo>
                <a:lnTo>
                  <a:pt x="80610" y="21750"/>
                </a:lnTo>
                <a:lnTo>
                  <a:pt x="80610" y="21770"/>
                </a:lnTo>
                <a:lnTo>
                  <a:pt x="80620" y="21770"/>
                </a:lnTo>
                <a:lnTo>
                  <a:pt x="80620" y="21790"/>
                </a:lnTo>
                <a:lnTo>
                  <a:pt x="80620" y="21800"/>
                </a:lnTo>
                <a:lnTo>
                  <a:pt x="80620" y="21810"/>
                </a:lnTo>
                <a:lnTo>
                  <a:pt x="80630" y="21810"/>
                </a:lnTo>
                <a:lnTo>
                  <a:pt x="80630" y="21820"/>
                </a:lnTo>
                <a:lnTo>
                  <a:pt x="80640" y="21820"/>
                </a:lnTo>
                <a:lnTo>
                  <a:pt x="80640" y="21830"/>
                </a:lnTo>
                <a:lnTo>
                  <a:pt x="80640" y="21840"/>
                </a:lnTo>
                <a:lnTo>
                  <a:pt x="80650" y="21840"/>
                </a:lnTo>
                <a:lnTo>
                  <a:pt x="80650" y="21850"/>
                </a:lnTo>
                <a:lnTo>
                  <a:pt x="80650" y="21860"/>
                </a:lnTo>
                <a:lnTo>
                  <a:pt x="80660" y="21860"/>
                </a:lnTo>
                <a:lnTo>
                  <a:pt x="80660" y="21870"/>
                </a:lnTo>
                <a:lnTo>
                  <a:pt x="80670" y="21870"/>
                </a:lnTo>
                <a:lnTo>
                  <a:pt x="80670" y="21880"/>
                </a:lnTo>
                <a:lnTo>
                  <a:pt x="80680" y="21880"/>
                </a:lnTo>
                <a:lnTo>
                  <a:pt x="80680" y="21890"/>
                </a:lnTo>
                <a:lnTo>
                  <a:pt x="80680" y="21900"/>
                </a:lnTo>
                <a:lnTo>
                  <a:pt x="80690" y="21900"/>
                </a:lnTo>
                <a:lnTo>
                  <a:pt x="80690" y="21910"/>
                </a:lnTo>
                <a:lnTo>
                  <a:pt x="80690" y="21920"/>
                </a:lnTo>
                <a:lnTo>
                  <a:pt x="80700" y="21920"/>
                </a:lnTo>
                <a:lnTo>
                  <a:pt x="80700" y="21930"/>
                </a:lnTo>
                <a:lnTo>
                  <a:pt x="80710" y="21930"/>
                </a:lnTo>
                <a:lnTo>
                  <a:pt x="80710" y="21940"/>
                </a:lnTo>
                <a:lnTo>
                  <a:pt x="80710" y="21960"/>
                </a:lnTo>
                <a:lnTo>
                  <a:pt x="80710" y="21980"/>
                </a:lnTo>
                <a:lnTo>
                  <a:pt x="80690" y="21980"/>
                </a:lnTo>
                <a:lnTo>
                  <a:pt x="80690" y="21990"/>
                </a:lnTo>
                <a:lnTo>
                  <a:pt x="80680" y="21990"/>
                </a:lnTo>
                <a:lnTo>
                  <a:pt x="80680" y="22000"/>
                </a:lnTo>
                <a:lnTo>
                  <a:pt x="80670" y="22000"/>
                </a:lnTo>
                <a:lnTo>
                  <a:pt x="80670" y="22010"/>
                </a:lnTo>
                <a:lnTo>
                  <a:pt x="80660" y="22010"/>
                </a:lnTo>
                <a:lnTo>
                  <a:pt x="80660" y="22020"/>
                </a:lnTo>
                <a:lnTo>
                  <a:pt x="80660" y="22030"/>
                </a:lnTo>
                <a:lnTo>
                  <a:pt x="80650" y="22030"/>
                </a:lnTo>
                <a:lnTo>
                  <a:pt x="80650" y="22040"/>
                </a:lnTo>
                <a:lnTo>
                  <a:pt x="80640" y="22040"/>
                </a:lnTo>
                <a:lnTo>
                  <a:pt x="80640" y="22050"/>
                </a:lnTo>
                <a:lnTo>
                  <a:pt x="80630" y="22050"/>
                </a:lnTo>
                <a:lnTo>
                  <a:pt x="80630" y="22060"/>
                </a:lnTo>
                <a:lnTo>
                  <a:pt x="80620" y="22060"/>
                </a:lnTo>
                <a:lnTo>
                  <a:pt x="80620" y="22070"/>
                </a:lnTo>
                <a:lnTo>
                  <a:pt x="80610" y="22070"/>
                </a:lnTo>
                <a:lnTo>
                  <a:pt x="80610" y="22080"/>
                </a:lnTo>
                <a:lnTo>
                  <a:pt x="80600" y="22080"/>
                </a:lnTo>
                <a:lnTo>
                  <a:pt x="80600" y="22110"/>
                </a:lnTo>
                <a:lnTo>
                  <a:pt x="80610" y="22110"/>
                </a:lnTo>
                <a:lnTo>
                  <a:pt x="80620" y="22110"/>
                </a:lnTo>
                <a:lnTo>
                  <a:pt x="80620" y="22100"/>
                </a:lnTo>
                <a:lnTo>
                  <a:pt x="80640" y="22100"/>
                </a:lnTo>
                <a:lnTo>
                  <a:pt x="80640" y="22110"/>
                </a:lnTo>
                <a:lnTo>
                  <a:pt x="80650" y="22110"/>
                </a:lnTo>
                <a:lnTo>
                  <a:pt x="80660" y="22110"/>
                </a:lnTo>
                <a:lnTo>
                  <a:pt x="80660" y="22120"/>
                </a:lnTo>
                <a:lnTo>
                  <a:pt x="80670" y="22120"/>
                </a:lnTo>
                <a:lnTo>
                  <a:pt x="80680" y="22120"/>
                </a:lnTo>
                <a:lnTo>
                  <a:pt x="80690" y="22120"/>
                </a:lnTo>
                <a:lnTo>
                  <a:pt x="80710" y="22120"/>
                </a:lnTo>
                <a:lnTo>
                  <a:pt x="80710" y="22110"/>
                </a:lnTo>
                <a:lnTo>
                  <a:pt x="80720" y="22110"/>
                </a:lnTo>
                <a:lnTo>
                  <a:pt x="80720" y="22100"/>
                </a:lnTo>
                <a:lnTo>
                  <a:pt x="80740" y="22100"/>
                </a:lnTo>
                <a:lnTo>
                  <a:pt x="80740" y="22090"/>
                </a:lnTo>
                <a:lnTo>
                  <a:pt x="80750" y="22090"/>
                </a:lnTo>
                <a:lnTo>
                  <a:pt x="80750" y="22080"/>
                </a:lnTo>
                <a:lnTo>
                  <a:pt x="80760" y="22080"/>
                </a:lnTo>
                <a:lnTo>
                  <a:pt x="80770" y="22080"/>
                </a:lnTo>
                <a:lnTo>
                  <a:pt x="80770" y="22070"/>
                </a:lnTo>
                <a:lnTo>
                  <a:pt x="80790" y="22070"/>
                </a:lnTo>
                <a:lnTo>
                  <a:pt x="80790" y="22080"/>
                </a:lnTo>
                <a:lnTo>
                  <a:pt x="80800" y="22080"/>
                </a:lnTo>
                <a:lnTo>
                  <a:pt x="80810" y="22080"/>
                </a:lnTo>
                <a:lnTo>
                  <a:pt x="80810" y="22090"/>
                </a:lnTo>
                <a:lnTo>
                  <a:pt x="80820" y="22090"/>
                </a:lnTo>
                <a:lnTo>
                  <a:pt x="80820" y="22100"/>
                </a:lnTo>
                <a:lnTo>
                  <a:pt x="80830" y="22100"/>
                </a:lnTo>
                <a:lnTo>
                  <a:pt x="80830" y="22110"/>
                </a:lnTo>
                <a:lnTo>
                  <a:pt x="80830" y="22120"/>
                </a:lnTo>
                <a:lnTo>
                  <a:pt x="80850" y="22120"/>
                </a:lnTo>
                <a:lnTo>
                  <a:pt x="80860" y="22120"/>
                </a:lnTo>
                <a:lnTo>
                  <a:pt x="80860" y="22130"/>
                </a:lnTo>
                <a:lnTo>
                  <a:pt x="80870" y="22130"/>
                </a:lnTo>
                <a:lnTo>
                  <a:pt x="80900" y="22130"/>
                </a:lnTo>
                <a:lnTo>
                  <a:pt x="80900" y="22140"/>
                </a:lnTo>
                <a:lnTo>
                  <a:pt x="80920" y="22140"/>
                </a:lnTo>
                <a:lnTo>
                  <a:pt x="80920" y="22130"/>
                </a:lnTo>
                <a:lnTo>
                  <a:pt x="80940" y="22130"/>
                </a:lnTo>
                <a:lnTo>
                  <a:pt x="80940" y="22120"/>
                </a:lnTo>
                <a:lnTo>
                  <a:pt x="80960" y="22120"/>
                </a:lnTo>
                <a:lnTo>
                  <a:pt x="80960" y="22130"/>
                </a:lnTo>
                <a:lnTo>
                  <a:pt x="80970" y="22130"/>
                </a:lnTo>
                <a:lnTo>
                  <a:pt x="80970" y="22140"/>
                </a:lnTo>
                <a:lnTo>
                  <a:pt x="80980" y="22140"/>
                </a:lnTo>
                <a:lnTo>
                  <a:pt x="80980" y="22150"/>
                </a:lnTo>
                <a:lnTo>
                  <a:pt x="80990" y="22150"/>
                </a:lnTo>
                <a:lnTo>
                  <a:pt x="80990" y="22160"/>
                </a:lnTo>
                <a:lnTo>
                  <a:pt x="80990" y="22170"/>
                </a:lnTo>
                <a:lnTo>
                  <a:pt x="81000" y="22170"/>
                </a:lnTo>
                <a:lnTo>
                  <a:pt x="81000" y="22180"/>
                </a:lnTo>
                <a:lnTo>
                  <a:pt x="81010" y="22180"/>
                </a:lnTo>
                <a:lnTo>
                  <a:pt x="81010" y="22190"/>
                </a:lnTo>
                <a:lnTo>
                  <a:pt x="81020" y="22190"/>
                </a:lnTo>
                <a:lnTo>
                  <a:pt x="81020" y="22200"/>
                </a:lnTo>
                <a:lnTo>
                  <a:pt x="81030" y="22200"/>
                </a:lnTo>
                <a:lnTo>
                  <a:pt x="81030" y="22210"/>
                </a:lnTo>
                <a:lnTo>
                  <a:pt x="81040" y="22210"/>
                </a:lnTo>
                <a:lnTo>
                  <a:pt x="81040" y="22220"/>
                </a:lnTo>
                <a:lnTo>
                  <a:pt x="81050" y="22220"/>
                </a:lnTo>
                <a:lnTo>
                  <a:pt x="81050" y="22230"/>
                </a:lnTo>
                <a:lnTo>
                  <a:pt x="81060" y="22230"/>
                </a:lnTo>
                <a:lnTo>
                  <a:pt x="81070" y="22230"/>
                </a:lnTo>
                <a:lnTo>
                  <a:pt x="81070" y="22240"/>
                </a:lnTo>
                <a:lnTo>
                  <a:pt x="81080" y="22240"/>
                </a:lnTo>
                <a:lnTo>
                  <a:pt x="81080" y="22250"/>
                </a:lnTo>
                <a:lnTo>
                  <a:pt x="81090" y="22250"/>
                </a:lnTo>
                <a:lnTo>
                  <a:pt x="81100" y="22250"/>
                </a:lnTo>
                <a:lnTo>
                  <a:pt x="81100" y="22260"/>
                </a:lnTo>
                <a:lnTo>
                  <a:pt x="81110" y="22260"/>
                </a:lnTo>
                <a:lnTo>
                  <a:pt x="81110" y="22270"/>
                </a:lnTo>
                <a:lnTo>
                  <a:pt x="81130" y="22270"/>
                </a:lnTo>
                <a:lnTo>
                  <a:pt x="81130" y="22280"/>
                </a:lnTo>
                <a:lnTo>
                  <a:pt x="81140" y="22280"/>
                </a:lnTo>
                <a:lnTo>
                  <a:pt x="81150" y="22280"/>
                </a:lnTo>
                <a:lnTo>
                  <a:pt x="81150" y="22290"/>
                </a:lnTo>
                <a:lnTo>
                  <a:pt x="81160" y="22290"/>
                </a:lnTo>
                <a:lnTo>
                  <a:pt x="81170" y="22290"/>
                </a:lnTo>
                <a:lnTo>
                  <a:pt x="81170" y="22300"/>
                </a:lnTo>
                <a:lnTo>
                  <a:pt x="81180" y="22300"/>
                </a:lnTo>
                <a:lnTo>
                  <a:pt x="81180" y="22310"/>
                </a:lnTo>
                <a:lnTo>
                  <a:pt x="81190" y="22310"/>
                </a:lnTo>
                <a:lnTo>
                  <a:pt x="81200" y="22310"/>
                </a:lnTo>
                <a:lnTo>
                  <a:pt x="81200" y="22320"/>
                </a:lnTo>
                <a:lnTo>
                  <a:pt x="81190" y="22320"/>
                </a:lnTo>
                <a:lnTo>
                  <a:pt x="81190" y="22330"/>
                </a:lnTo>
                <a:lnTo>
                  <a:pt x="81180" y="22330"/>
                </a:lnTo>
                <a:lnTo>
                  <a:pt x="81180" y="22340"/>
                </a:lnTo>
                <a:lnTo>
                  <a:pt x="81170" y="22340"/>
                </a:lnTo>
                <a:lnTo>
                  <a:pt x="81170" y="22350"/>
                </a:lnTo>
                <a:lnTo>
                  <a:pt x="81160" y="22350"/>
                </a:lnTo>
                <a:lnTo>
                  <a:pt x="81150" y="22350"/>
                </a:lnTo>
                <a:lnTo>
                  <a:pt x="81140" y="22350"/>
                </a:lnTo>
                <a:lnTo>
                  <a:pt x="81140" y="22360"/>
                </a:lnTo>
                <a:lnTo>
                  <a:pt x="81140" y="22380"/>
                </a:lnTo>
                <a:lnTo>
                  <a:pt x="81140" y="22390"/>
                </a:lnTo>
                <a:lnTo>
                  <a:pt x="81160" y="22390"/>
                </a:lnTo>
                <a:lnTo>
                  <a:pt x="81180" y="22390"/>
                </a:lnTo>
                <a:lnTo>
                  <a:pt x="81180" y="22400"/>
                </a:lnTo>
                <a:lnTo>
                  <a:pt x="81210" y="22400"/>
                </a:lnTo>
                <a:lnTo>
                  <a:pt x="81210" y="22390"/>
                </a:lnTo>
                <a:lnTo>
                  <a:pt x="81220" y="22390"/>
                </a:lnTo>
                <a:lnTo>
                  <a:pt x="81220" y="22400"/>
                </a:lnTo>
                <a:lnTo>
                  <a:pt x="81230" y="22400"/>
                </a:lnTo>
                <a:lnTo>
                  <a:pt x="81230" y="22390"/>
                </a:lnTo>
                <a:lnTo>
                  <a:pt x="81240" y="22390"/>
                </a:lnTo>
                <a:lnTo>
                  <a:pt x="81240" y="22380"/>
                </a:lnTo>
                <a:lnTo>
                  <a:pt x="81250" y="22380"/>
                </a:lnTo>
                <a:lnTo>
                  <a:pt x="81280" y="22380"/>
                </a:lnTo>
                <a:lnTo>
                  <a:pt x="81290" y="22380"/>
                </a:lnTo>
                <a:lnTo>
                  <a:pt x="81350" y="22380"/>
                </a:lnTo>
                <a:lnTo>
                  <a:pt x="81380" y="22380"/>
                </a:lnTo>
                <a:lnTo>
                  <a:pt x="81380" y="22370"/>
                </a:lnTo>
                <a:lnTo>
                  <a:pt x="81400" y="22370"/>
                </a:lnTo>
                <a:lnTo>
                  <a:pt x="81400" y="22380"/>
                </a:lnTo>
                <a:lnTo>
                  <a:pt x="81420" y="22380"/>
                </a:lnTo>
                <a:lnTo>
                  <a:pt x="81430" y="22380"/>
                </a:lnTo>
                <a:lnTo>
                  <a:pt x="81440" y="22380"/>
                </a:lnTo>
                <a:lnTo>
                  <a:pt x="81440" y="22390"/>
                </a:lnTo>
                <a:lnTo>
                  <a:pt x="81450" y="22390"/>
                </a:lnTo>
                <a:lnTo>
                  <a:pt x="81450" y="22410"/>
                </a:lnTo>
                <a:lnTo>
                  <a:pt x="81450" y="22420"/>
                </a:lnTo>
                <a:lnTo>
                  <a:pt x="81460" y="22420"/>
                </a:lnTo>
                <a:lnTo>
                  <a:pt x="81460" y="22430"/>
                </a:lnTo>
                <a:lnTo>
                  <a:pt x="81470" y="22430"/>
                </a:lnTo>
                <a:lnTo>
                  <a:pt x="81470" y="22440"/>
                </a:lnTo>
                <a:lnTo>
                  <a:pt x="81480" y="22440"/>
                </a:lnTo>
                <a:lnTo>
                  <a:pt x="81480" y="22450"/>
                </a:lnTo>
                <a:lnTo>
                  <a:pt x="81490" y="22450"/>
                </a:lnTo>
                <a:lnTo>
                  <a:pt x="81500" y="22450"/>
                </a:lnTo>
                <a:lnTo>
                  <a:pt x="81500" y="22460"/>
                </a:lnTo>
                <a:lnTo>
                  <a:pt x="81500" y="22470"/>
                </a:lnTo>
                <a:lnTo>
                  <a:pt x="81510" y="22470"/>
                </a:lnTo>
                <a:lnTo>
                  <a:pt x="81510" y="22480"/>
                </a:lnTo>
                <a:lnTo>
                  <a:pt x="81510" y="22490"/>
                </a:lnTo>
                <a:lnTo>
                  <a:pt x="81520" y="22490"/>
                </a:lnTo>
                <a:lnTo>
                  <a:pt x="81520" y="22500"/>
                </a:lnTo>
                <a:lnTo>
                  <a:pt x="81530" y="22500"/>
                </a:lnTo>
                <a:lnTo>
                  <a:pt x="81530" y="22510"/>
                </a:lnTo>
                <a:lnTo>
                  <a:pt x="81540" y="22510"/>
                </a:lnTo>
                <a:lnTo>
                  <a:pt x="81540" y="22520"/>
                </a:lnTo>
                <a:lnTo>
                  <a:pt x="81550" y="22520"/>
                </a:lnTo>
                <a:lnTo>
                  <a:pt x="81550" y="22530"/>
                </a:lnTo>
                <a:lnTo>
                  <a:pt x="81560" y="22530"/>
                </a:lnTo>
                <a:lnTo>
                  <a:pt x="81560" y="22540"/>
                </a:lnTo>
                <a:lnTo>
                  <a:pt x="81570" y="22540"/>
                </a:lnTo>
                <a:lnTo>
                  <a:pt x="81570" y="22550"/>
                </a:lnTo>
                <a:lnTo>
                  <a:pt x="81580" y="22550"/>
                </a:lnTo>
                <a:lnTo>
                  <a:pt x="81580" y="22560"/>
                </a:lnTo>
                <a:lnTo>
                  <a:pt x="81580" y="22570"/>
                </a:lnTo>
                <a:lnTo>
                  <a:pt x="81590" y="22570"/>
                </a:lnTo>
                <a:lnTo>
                  <a:pt x="81590" y="22580"/>
                </a:lnTo>
                <a:lnTo>
                  <a:pt x="81600" y="22580"/>
                </a:lnTo>
                <a:lnTo>
                  <a:pt x="81610" y="22580"/>
                </a:lnTo>
                <a:lnTo>
                  <a:pt x="81610" y="22590"/>
                </a:lnTo>
                <a:lnTo>
                  <a:pt x="81620" y="22590"/>
                </a:lnTo>
                <a:lnTo>
                  <a:pt x="81620" y="22600"/>
                </a:lnTo>
                <a:lnTo>
                  <a:pt x="81620" y="22610"/>
                </a:lnTo>
                <a:lnTo>
                  <a:pt x="81630" y="22610"/>
                </a:lnTo>
                <a:lnTo>
                  <a:pt x="81620" y="22610"/>
                </a:lnTo>
                <a:lnTo>
                  <a:pt x="81630" y="22610"/>
                </a:lnTo>
                <a:lnTo>
                  <a:pt x="81630" y="22620"/>
                </a:lnTo>
                <a:lnTo>
                  <a:pt x="81620" y="22620"/>
                </a:lnTo>
                <a:lnTo>
                  <a:pt x="81630" y="22620"/>
                </a:lnTo>
                <a:lnTo>
                  <a:pt x="81630" y="22630"/>
                </a:lnTo>
                <a:lnTo>
                  <a:pt x="81630" y="22640"/>
                </a:lnTo>
                <a:lnTo>
                  <a:pt x="81640" y="22640"/>
                </a:lnTo>
                <a:lnTo>
                  <a:pt x="81640" y="22650"/>
                </a:lnTo>
                <a:lnTo>
                  <a:pt x="81650" y="22650"/>
                </a:lnTo>
                <a:lnTo>
                  <a:pt x="81650" y="22660"/>
                </a:lnTo>
                <a:lnTo>
                  <a:pt x="81650" y="22670"/>
                </a:lnTo>
                <a:lnTo>
                  <a:pt x="81660" y="22670"/>
                </a:lnTo>
                <a:lnTo>
                  <a:pt x="81660" y="22680"/>
                </a:lnTo>
                <a:lnTo>
                  <a:pt x="81660" y="22690"/>
                </a:lnTo>
                <a:lnTo>
                  <a:pt x="81670" y="22690"/>
                </a:lnTo>
                <a:lnTo>
                  <a:pt x="81680" y="22690"/>
                </a:lnTo>
                <a:lnTo>
                  <a:pt x="81680" y="22700"/>
                </a:lnTo>
                <a:lnTo>
                  <a:pt x="81690" y="22700"/>
                </a:lnTo>
                <a:lnTo>
                  <a:pt x="81690" y="22710"/>
                </a:lnTo>
                <a:lnTo>
                  <a:pt x="81690" y="22720"/>
                </a:lnTo>
                <a:lnTo>
                  <a:pt x="81700" y="22720"/>
                </a:lnTo>
                <a:lnTo>
                  <a:pt x="81700" y="22730"/>
                </a:lnTo>
                <a:lnTo>
                  <a:pt x="81710" y="22730"/>
                </a:lnTo>
                <a:lnTo>
                  <a:pt x="81710" y="22740"/>
                </a:lnTo>
                <a:lnTo>
                  <a:pt x="81720" y="22740"/>
                </a:lnTo>
                <a:lnTo>
                  <a:pt x="81720" y="22750"/>
                </a:lnTo>
                <a:lnTo>
                  <a:pt x="81720" y="22760"/>
                </a:lnTo>
                <a:lnTo>
                  <a:pt x="81730" y="22760"/>
                </a:lnTo>
                <a:lnTo>
                  <a:pt x="81740" y="22760"/>
                </a:lnTo>
                <a:lnTo>
                  <a:pt x="81740" y="22770"/>
                </a:lnTo>
                <a:lnTo>
                  <a:pt x="81740" y="22780"/>
                </a:lnTo>
                <a:lnTo>
                  <a:pt x="81750" y="22780"/>
                </a:lnTo>
                <a:lnTo>
                  <a:pt x="81750" y="22790"/>
                </a:lnTo>
                <a:lnTo>
                  <a:pt x="81760" y="22790"/>
                </a:lnTo>
                <a:lnTo>
                  <a:pt x="81760" y="22800"/>
                </a:lnTo>
                <a:lnTo>
                  <a:pt x="81770" y="22800"/>
                </a:lnTo>
                <a:lnTo>
                  <a:pt x="81780" y="22800"/>
                </a:lnTo>
                <a:lnTo>
                  <a:pt x="81780" y="22810"/>
                </a:lnTo>
                <a:lnTo>
                  <a:pt x="81790" y="22810"/>
                </a:lnTo>
                <a:lnTo>
                  <a:pt x="81790" y="22820"/>
                </a:lnTo>
                <a:lnTo>
                  <a:pt x="81800" y="22820"/>
                </a:lnTo>
                <a:lnTo>
                  <a:pt x="81800" y="22830"/>
                </a:lnTo>
                <a:lnTo>
                  <a:pt x="81800" y="22840"/>
                </a:lnTo>
                <a:lnTo>
                  <a:pt x="81810" y="22840"/>
                </a:lnTo>
                <a:lnTo>
                  <a:pt x="81810" y="22850"/>
                </a:lnTo>
                <a:lnTo>
                  <a:pt x="81820" y="22850"/>
                </a:lnTo>
                <a:lnTo>
                  <a:pt x="81820" y="22860"/>
                </a:lnTo>
                <a:lnTo>
                  <a:pt x="81830" y="22860"/>
                </a:lnTo>
                <a:lnTo>
                  <a:pt x="81830" y="22870"/>
                </a:lnTo>
                <a:lnTo>
                  <a:pt x="81840" y="22870"/>
                </a:lnTo>
                <a:lnTo>
                  <a:pt x="81840" y="22880"/>
                </a:lnTo>
                <a:lnTo>
                  <a:pt x="81840" y="22890"/>
                </a:lnTo>
                <a:lnTo>
                  <a:pt x="81850" y="22890"/>
                </a:lnTo>
                <a:lnTo>
                  <a:pt x="81850" y="22900"/>
                </a:lnTo>
                <a:lnTo>
                  <a:pt x="81860" y="22900"/>
                </a:lnTo>
                <a:lnTo>
                  <a:pt x="81860" y="22910"/>
                </a:lnTo>
                <a:lnTo>
                  <a:pt x="81870" y="22910"/>
                </a:lnTo>
                <a:lnTo>
                  <a:pt x="81870" y="22920"/>
                </a:lnTo>
                <a:lnTo>
                  <a:pt x="81870" y="22930"/>
                </a:lnTo>
                <a:lnTo>
                  <a:pt x="81880" y="22930"/>
                </a:lnTo>
                <a:lnTo>
                  <a:pt x="81880" y="22940"/>
                </a:lnTo>
                <a:lnTo>
                  <a:pt x="81890" y="22940"/>
                </a:lnTo>
                <a:lnTo>
                  <a:pt x="81900" y="22940"/>
                </a:lnTo>
                <a:lnTo>
                  <a:pt x="81900" y="22950"/>
                </a:lnTo>
                <a:lnTo>
                  <a:pt x="81900" y="22960"/>
                </a:lnTo>
                <a:lnTo>
                  <a:pt x="81900" y="22970"/>
                </a:lnTo>
                <a:lnTo>
                  <a:pt x="81900" y="22980"/>
                </a:lnTo>
                <a:lnTo>
                  <a:pt x="81910" y="22980"/>
                </a:lnTo>
                <a:lnTo>
                  <a:pt x="81910" y="23000"/>
                </a:lnTo>
                <a:lnTo>
                  <a:pt x="81920" y="23000"/>
                </a:lnTo>
                <a:lnTo>
                  <a:pt x="81920" y="23010"/>
                </a:lnTo>
                <a:lnTo>
                  <a:pt x="81930" y="23010"/>
                </a:lnTo>
                <a:lnTo>
                  <a:pt x="81930" y="23020"/>
                </a:lnTo>
                <a:lnTo>
                  <a:pt x="81930" y="23030"/>
                </a:lnTo>
                <a:lnTo>
                  <a:pt x="81940" y="23030"/>
                </a:lnTo>
                <a:lnTo>
                  <a:pt x="81940" y="23040"/>
                </a:lnTo>
                <a:lnTo>
                  <a:pt x="81940" y="23050"/>
                </a:lnTo>
                <a:lnTo>
                  <a:pt x="81940" y="23060"/>
                </a:lnTo>
                <a:lnTo>
                  <a:pt x="81950" y="23060"/>
                </a:lnTo>
                <a:lnTo>
                  <a:pt x="81950" y="23080"/>
                </a:lnTo>
                <a:lnTo>
                  <a:pt x="81960" y="23080"/>
                </a:lnTo>
                <a:lnTo>
                  <a:pt x="81960" y="23090"/>
                </a:lnTo>
                <a:lnTo>
                  <a:pt x="81960" y="23110"/>
                </a:lnTo>
                <a:lnTo>
                  <a:pt x="81970" y="23110"/>
                </a:lnTo>
                <a:lnTo>
                  <a:pt x="81970" y="23120"/>
                </a:lnTo>
                <a:lnTo>
                  <a:pt x="81970" y="23130"/>
                </a:lnTo>
                <a:lnTo>
                  <a:pt x="81970" y="23140"/>
                </a:lnTo>
                <a:lnTo>
                  <a:pt x="81970" y="23150"/>
                </a:lnTo>
                <a:lnTo>
                  <a:pt x="81980" y="23150"/>
                </a:lnTo>
                <a:lnTo>
                  <a:pt x="81980" y="23160"/>
                </a:lnTo>
                <a:lnTo>
                  <a:pt x="81980" y="23170"/>
                </a:lnTo>
                <a:lnTo>
                  <a:pt x="81990" y="23170"/>
                </a:lnTo>
                <a:lnTo>
                  <a:pt x="81990" y="23180"/>
                </a:lnTo>
                <a:lnTo>
                  <a:pt x="82000" y="23180"/>
                </a:lnTo>
                <a:lnTo>
                  <a:pt x="82000" y="23200"/>
                </a:lnTo>
                <a:lnTo>
                  <a:pt x="82000" y="23210"/>
                </a:lnTo>
                <a:lnTo>
                  <a:pt x="82010" y="23210"/>
                </a:lnTo>
                <a:lnTo>
                  <a:pt x="82010" y="23220"/>
                </a:lnTo>
                <a:lnTo>
                  <a:pt x="82020" y="23220"/>
                </a:lnTo>
                <a:lnTo>
                  <a:pt x="82020" y="23230"/>
                </a:lnTo>
                <a:lnTo>
                  <a:pt x="82030" y="23230"/>
                </a:lnTo>
                <a:lnTo>
                  <a:pt x="82030" y="23240"/>
                </a:lnTo>
                <a:lnTo>
                  <a:pt x="82030" y="23250"/>
                </a:lnTo>
                <a:lnTo>
                  <a:pt x="82040" y="23250"/>
                </a:lnTo>
                <a:lnTo>
                  <a:pt x="82040" y="23260"/>
                </a:lnTo>
                <a:lnTo>
                  <a:pt x="82030" y="23260"/>
                </a:lnTo>
                <a:lnTo>
                  <a:pt x="82040" y="23260"/>
                </a:lnTo>
                <a:lnTo>
                  <a:pt x="82040" y="23270"/>
                </a:lnTo>
                <a:lnTo>
                  <a:pt x="82050" y="23270"/>
                </a:lnTo>
                <a:lnTo>
                  <a:pt x="82050" y="23280"/>
                </a:lnTo>
                <a:lnTo>
                  <a:pt x="82060" y="23280"/>
                </a:lnTo>
                <a:lnTo>
                  <a:pt x="82060" y="23290"/>
                </a:lnTo>
                <a:lnTo>
                  <a:pt x="82060" y="23300"/>
                </a:lnTo>
                <a:lnTo>
                  <a:pt x="82060" y="23310"/>
                </a:lnTo>
                <a:lnTo>
                  <a:pt x="82070" y="23310"/>
                </a:lnTo>
                <a:lnTo>
                  <a:pt x="82060" y="23310"/>
                </a:lnTo>
                <a:lnTo>
                  <a:pt x="82070" y="23310"/>
                </a:lnTo>
                <a:lnTo>
                  <a:pt x="82070" y="23320"/>
                </a:lnTo>
                <a:lnTo>
                  <a:pt x="82060" y="23320"/>
                </a:lnTo>
                <a:lnTo>
                  <a:pt x="82060" y="23340"/>
                </a:lnTo>
                <a:lnTo>
                  <a:pt x="82060" y="23420"/>
                </a:lnTo>
                <a:lnTo>
                  <a:pt x="82060" y="23450"/>
                </a:lnTo>
                <a:lnTo>
                  <a:pt x="82060" y="23460"/>
                </a:lnTo>
                <a:lnTo>
                  <a:pt x="82060" y="23480"/>
                </a:lnTo>
                <a:lnTo>
                  <a:pt x="82050" y="23480"/>
                </a:lnTo>
                <a:lnTo>
                  <a:pt x="82050" y="23500"/>
                </a:lnTo>
                <a:lnTo>
                  <a:pt x="82050" y="23520"/>
                </a:lnTo>
                <a:lnTo>
                  <a:pt x="82040" y="23520"/>
                </a:lnTo>
                <a:lnTo>
                  <a:pt x="82040" y="23530"/>
                </a:lnTo>
                <a:lnTo>
                  <a:pt x="82040" y="23550"/>
                </a:lnTo>
                <a:lnTo>
                  <a:pt x="82040" y="23580"/>
                </a:lnTo>
                <a:lnTo>
                  <a:pt x="82050" y="23580"/>
                </a:lnTo>
                <a:lnTo>
                  <a:pt x="82050" y="23600"/>
                </a:lnTo>
                <a:lnTo>
                  <a:pt x="82050" y="23620"/>
                </a:lnTo>
                <a:lnTo>
                  <a:pt x="82060" y="23620"/>
                </a:lnTo>
                <a:lnTo>
                  <a:pt x="82060" y="23630"/>
                </a:lnTo>
                <a:lnTo>
                  <a:pt x="82060" y="23640"/>
                </a:lnTo>
                <a:lnTo>
                  <a:pt x="82070" y="23640"/>
                </a:lnTo>
                <a:lnTo>
                  <a:pt x="82070" y="23650"/>
                </a:lnTo>
                <a:lnTo>
                  <a:pt x="82070" y="23660"/>
                </a:lnTo>
                <a:lnTo>
                  <a:pt x="82080" y="23660"/>
                </a:lnTo>
                <a:lnTo>
                  <a:pt x="82080" y="23670"/>
                </a:lnTo>
                <a:lnTo>
                  <a:pt x="82090" y="23670"/>
                </a:lnTo>
                <a:lnTo>
                  <a:pt x="82090" y="23680"/>
                </a:lnTo>
                <a:lnTo>
                  <a:pt x="82100" y="23680"/>
                </a:lnTo>
                <a:lnTo>
                  <a:pt x="82100" y="23690"/>
                </a:lnTo>
                <a:lnTo>
                  <a:pt x="82100" y="23710"/>
                </a:lnTo>
                <a:lnTo>
                  <a:pt x="82110" y="23710"/>
                </a:lnTo>
                <a:lnTo>
                  <a:pt x="82110" y="23730"/>
                </a:lnTo>
                <a:lnTo>
                  <a:pt x="82110" y="23740"/>
                </a:lnTo>
                <a:lnTo>
                  <a:pt x="82120" y="23740"/>
                </a:lnTo>
                <a:lnTo>
                  <a:pt x="82120" y="23760"/>
                </a:lnTo>
                <a:lnTo>
                  <a:pt x="82120" y="23780"/>
                </a:lnTo>
                <a:lnTo>
                  <a:pt x="82120" y="23790"/>
                </a:lnTo>
                <a:lnTo>
                  <a:pt x="82130" y="23790"/>
                </a:lnTo>
                <a:lnTo>
                  <a:pt x="82130" y="23800"/>
                </a:lnTo>
                <a:lnTo>
                  <a:pt x="82140" y="23800"/>
                </a:lnTo>
                <a:lnTo>
                  <a:pt x="82140" y="23810"/>
                </a:lnTo>
                <a:lnTo>
                  <a:pt x="82150" y="23810"/>
                </a:lnTo>
                <a:lnTo>
                  <a:pt x="82150" y="23820"/>
                </a:lnTo>
                <a:lnTo>
                  <a:pt x="82150" y="23830"/>
                </a:lnTo>
                <a:lnTo>
                  <a:pt x="82150" y="23840"/>
                </a:lnTo>
                <a:lnTo>
                  <a:pt x="82160" y="23840"/>
                </a:lnTo>
                <a:lnTo>
                  <a:pt x="82160" y="23850"/>
                </a:lnTo>
                <a:lnTo>
                  <a:pt x="82160" y="23870"/>
                </a:lnTo>
                <a:lnTo>
                  <a:pt x="82170" y="23870"/>
                </a:lnTo>
                <a:lnTo>
                  <a:pt x="82170" y="23880"/>
                </a:lnTo>
                <a:lnTo>
                  <a:pt x="82180" y="23880"/>
                </a:lnTo>
                <a:lnTo>
                  <a:pt x="82180" y="23890"/>
                </a:lnTo>
                <a:lnTo>
                  <a:pt x="82180" y="23900"/>
                </a:lnTo>
                <a:lnTo>
                  <a:pt x="82190" y="23900"/>
                </a:lnTo>
                <a:lnTo>
                  <a:pt x="82190" y="23910"/>
                </a:lnTo>
                <a:lnTo>
                  <a:pt x="82190" y="23920"/>
                </a:lnTo>
                <a:lnTo>
                  <a:pt x="82200" y="23920"/>
                </a:lnTo>
                <a:lnTo>
                  <a:pt x="82200" y="23930"/>
                </a:lnTo>
                <a:lnTo>
                  <a:pt x="82210" y="23930"/>
                </a:lnTo>
                <a:lnTo>
                  <a:pt x="82210" y="23940"/>
                </a:lnTo>
                <a:lnTo>
                  <a:pt x="82210" y="23950"/>
                </a:lnTo>
                <a:lnTo>
                  <a:pt x="82220" y="23950"/>
                </a:lnTo>
                <a:lnTo>
                  <a:pt x="82220" y="23960"/>
                </a:lnTo>
                <a:lnTo>
                  <a:pt x="82220" y="23970"/>
                </a:lnTo>
                <a:lnTo>
                  <a:pt x="82230" y="23970"/>
                </a:lnTo>
                <a:lnTo>
                  <a:pt x="82240" y="23970"/>
                </a:lnTo>
                <a:lnTo>
                  <a:pt x="82240" y="23980"/>
                </a:lnTo>
                <a:lnTo>
                  <a:pt x="82240" y="23990"/>
                </a:lnTo>
                <a:lnTo>
                  <a:pt x="82250" y="23990"/>
                </a:lnTo>
                <a:lnTo>
                  <a:pt x="82250" y="24000"/>
                </a:lnTo>
                <a:lnTo>
                  <a:pt x="82260" y="24000"/>
                </a:lnTo>
                <a:lnTo>
                  <a:pt x="82260" y="24010"/>
                </a:lnTo>
                <a:lnTo>
                  <a:pt x="82260" y="24020"/>
                </a:lnTo>
                <a:lnTo>
                  <a:pt x="82270" y="24020"/>
                </a:lnTo>
                <a:lnTo>
                  <a:pt x="82270" y="24030"/>
                </a:lnTo>
                <a:lnTo>
                  <a:pt x="82280" y="24030"/>
                </a:lnTo>
                <a:lnTo>
                  <a:pt x="82290" y="24030"/>
                </a:lnTo>
                <a:lnTo>
                  <a:pt x="82290" y="24040"/>
                </a:lnTo>
                <a:lnTo>
                  <a:pt x="82300" y="24040"/>
                </a:lnTo>
                <a:lnTo>
                  <a:pt x="82300" y="24050"/>
                </a:lnTo>
                <a:lnTo>
                  <a:pt x="82300" y="24060"/>
                </a:lnTo>
                <a:lnTo>
                  <a:pt x="82310" y="24060"/>
                </a:lnTo>
                <a:lnTo>
                  <a:pt x="82310" y="24070"/>
                </a:lnTo>
                <a:lnTo>
                  <a:pt x="82320" y="24070"/>
                </a:lnTo>
                <a:lnTo>
                  <a:pt x="82330" y="24070"/>
                </a:lnTo>
                <a:lnTo>
                  <a:pt x="82330" y="24080"/>
                </a:lnTo>
                <a:lnTo>
                  <a:pt x="82330" y="24090"/>
                </a:lnTo>
                <a:lnTo>
                  <a:pt x="82340" y="24090"/>
                </a:lnTo>
                <a:lnTo>
                  <a:pt x="82340" y="24100"/>
                </a:lnTo>
                <a:lnTo>
                  <a:pt x="82350" y="24100"/>
                </a:lnTo>
                <a:lnTo>
                  <a:pt x="82360" y="24100"/>
                </a:lnTo>
                <a:lnTo>
                  <a:pt x="82360" y="24110"/>
                </a:lnTo>
                <a:lnTo>
                  <a:pt x="82380" y="24110"/>
                </a:lnTo>
                <a:lnTo>
                  <a:pt x="82380" y="24120"/>
                </a:lnTo>
                <a:lnTo>
                  <a:pt x="82390" y="24120"/>
                </a:lnTo>
                <a:lnTo>
                  <a:pt x="82400" y="24120"/>
                </a:lnTo>
                <a:lnTo>
                  <a:pt x="82400" y="24130"/>
                </a:lnTo>
                <a:lnTo>
                  <a:pt x="82410" y="24130"/>
                </a:lnTo>
                <a:lnTo>
                  <a:pt x="82410" y="24140"/>
                </a:lnTo>
                <a:lnTo>
                  <a:pt x="82430" y="24140"/>
                </a:lnTo>
                <a:lnTo>
                  <a:pt x="82430" y="24150"/>
                </a:lnTo>
                <a:lnTo>
                  <a:pt x="82450" y="24150"/>
                </a:lnTo>
                <a:lnTo>
                  <a:pt x="82460" y="24150"/>
                </a:lnTo>
                <a:lnTo>
                  <a:pt x="82460" y="24160"/>
                </a:lnTo>
                <a:lnTo>
                  <a:pt x="82470" y="24160"/>
                </a:lnTo>
                <a:lnTo>
                  <a:pt x="82480" y="24160"/>
                </a:lnTo>
                <a:lnTo>
                  <a:pt x="82510" y="24160"/>
                </a:lnTo>
                <a:lnTo>
                  <a:pt x="82510" y="24170"/>
                </a:lnTo>
                <a:lnTo>
                  <a:pt x="82520" y="24170"/>
                </a:lnTo>
                <a:lnTo>
                  <a:pt x="82540" y="24170"/>
                </a:lnTo>
                <a:lnTo>
                  <a:pt x="82550" y="24170"/>
                </a:lnTo>
                <a:lnTo>
                  <a:pt x="82550" y="24180"/>
                </a:lnTo>
                <a:lnTo>
                  <a:pt x="82570" y="24180"/>
                </a:lnTo>
                <a:lnTo>
                  <a:pt x="82620" y="24180"/>
                </a:lnTo>
                <a:lnTo>
                  <a:pt x="82620" y="24190"/>
                </a:lnTo>
                <a:lnTo>
                  <a:pt x="82630" y="24190"/>
                </a:lnTo>
                <a:lnTo>
                  <a:pt x="82630" y="24200"/>
                </a:lnTo>
                <a:lnTo>
                  <a:pt x="82640" y="24200"/>
                </a:lnTo>
                <a:lnTo>
                  <a:pt x="82640" y="24210"/>
                </a:lnTo>
                <a:lnTo>
                  <a:pt x="82660" y="24210"/>
                </a:lnTo>
                <a:lnTo>
                  <a:pt x="82670" y="24210"/>
                </a:lnTo>
                <a:lnTo>
                  <a:pt x="82680" y="24210"/>
                </a:lnTo>
                <a:lnTo>
                  <a:pt x="82680" y="24200"/>
                </a:lnTo>
                <a:lnTo>
                  <a:pt x="82690" y="24200"/>
                </a:lnTo>
                <a:lnTo>
                  <a:pt x="82700" y="24200"/>
                </a:lnTo>
                <a:lnTo>
                  <a:pt x="82700" y="24190"/>
                </a:lnTo>
                <a:lnTo>
                  <a:pt x="82720" y="24190"/>
                </a:lnTo>
                <a:lnTo>
                  <a:pt x="82740" y="24190"/>
                </a:lnTo>
                <a:lnTo>
                  <a:pt x="82740" y="24180"/>
                </a:lnTo>
                <a:lnTo>
                  <a:pt x="82760" y="24180"/>
                </a:lnTo>
                <a:lnTo>
                  <a:pt x="82760" y="24170"/>
                </a:lnTo>
                <a:lnTo>
                  <a:pt x="82770" y="24170"/>
                </a:lnTo>
                <a:lnTo>
                  <a:pt x="82820" y="24170"/>
                </a:lnTo>
                <a:lnTo>
                  <a:pt x="82850" y="24170"/>
                </a:lnTo>
                <a:lnTo>
                  <a:pt x="82880" y="24170"/>
                </a:lnTo>
                <a:lnTo>
                  <a:pt x="82900" y="24170"/>
                </a:lnTo>
                <a:lnTo>
                  <a:pt x="82900" y="24180"/>
                </a:lnTo>
                <a:lnTo>
                  <a:pt x="82910" y="24180"/>
                </a:lnTo>
                <a:lnTo>
                  <a:pt x="82960" y="24180"/>
                </a:lnTo>
                <a:lnTo>
                  <a:pt x="82960" y="24190"/>
                </a:lnTo>
                <a:lnTo>
                  <a:pt x="82980" y="24190"/>
                </a:lnTo>
                <a:lnTo>
                  <a:pt x="82990" y="24190"/>
                </a:lnTo>
                <a:lnTo>
                  <a:pt x="82990" y="24200"/>
                </a:lnTo>
                <a:lnTo>
                  <a:pt x="83000" y="24200"/>
                </a:lnTo>
                <a:lnTo>
                  <a:pt x="83010" y="24200"/>
                </a:lnTo>
                <a:lnTo>
                  <a:pt x="83020" y="24200"/>
                </a:lnTo>
                <a:lnTo>
                  <a:pt x="83020" y="24210"/>
                </a:lnTo>
                <a:lnTo>
                  <a:pt x="83030" y="24210"/>
                </a:lnTo>
                <a:lnTo>
                  <a:pt x="83030" y="24220"/>
                </a:lnTo>
                <a:lnTo>
                  <a:pt x="83040" y="24220"/>
                </a:lnTo>
                <a:lnTo>
                  <a:pt x="83040" y="24230"/>
                </a:lnTo>
                <a:lnTo>
                  <a:pt x="83050" y="24230"/>
                </a:lnTo>
                <a:lnTo>
                  <a:pt x="83060" y="24230"/>
                </a:lnTo>
                <a:lnTo>
                  <a:pt x="83060" y="24240"/>
                </a:lnTo>
                <a:lnTo>
                  <a:pt x="83070" y="24240"/>
                </a:lnTo>
                <a:lnTo>
                  <a:pt x="83070" y="24250"/>
                </a:lnTo>
                <a:lnTo>
                  <a:pt x="83080" y="24250"/>
                </a:lnTo>
                <a:lnTo>
                  <a:pt x="83080" y="24260"/>
                </a:lnTo>
                <a:lnTo>
                  <a:pt x="83090" y="24260"/>
                </a:lnTo>
                <a:lnTo>
                  <a:pt x="83100" y="24260"/>
                </a:lnTo>
                <a:lnTo>
                  <a:pt x="83100" y="24270"/>
                </a:lnTo>
                <a:lnTo>
                  <a:pt x="83110" y="24270"/>
                </a:lnTo>
                <a:lnTo>
                  <a:pt x="83110" y="24280"/>
                </a:lnTo>
                <a:lnTo>
                  <a:pt x="83120" y="24280"/>
                </a:lnTo>
                <a:lnTo>
                  <a:pt x="83120" y="24290"/>
                </a:lnTo>
                <a:lnTo>
                  <a:pt x="83130" y="24290"/>
                </a:lnTo>
                <a:lnTo>
                  <a:pt x="83130" y="24300"/>
                </a:lnTo>
                <a:lnTo>
                  <a:pt x="83140" y="24300"/>
                </a:lnTo>
                <a:lnTo>
                  <a:pt x="83140" y="24310"/>
                </a:lnTo>
                <a:lnTo>
                  <a:pt x="83150" y="24310"/>
                </a:lnTo>
                <a:lnTo>
                  <a:pt x="83150" y="24320"/>
                </a:lnTo>
                <a:lnTo>
                  <a:pt x="83160" y="24320"/>
                </a:lnTo>
                <a:lnTo>
                  <a:pt x="83160" y="24330"/>
                </a:lnTo>
                <a:lnTo>
                  <a:pt x="83170" y="24330"/>
                </a:lnTo>
                <a:lnTo>
                  <a:pt x="83170" y="24340"/>
                </a:lnTo>
                <a:lnTo>
                  <a:pt x="83170" y="24350"/>
                </a:lnTo>
                <a:lnTo>
                  <a:pt x="83180" y="24350"/>
                </a:lnTo>
                <a:lnTo>
                  <a:pt x="83180" y="24360"/>
                </a:lnTo>
                <a:lnTo>
                  <a:pt x="83190" y="24360"/>
                </a:lnTo>
                <a:lnTo>
                  <a:pt x="83190" y="24370"/>
                </a:lnTo>
                <a:lnTo>
                  <a:pt x="83200" y="24370"/>
                </a:lnTo>
                <a:lnTo>
                  <a:pt x="83210" y="24370"/>
                </a:lnTo>
                <a:lnTo>
                  <a:pt x="83210" y="24380"/>
                </a:lnTo>
                <a:lnTo>
                  <a:pt x="83210" y="24390"/>
                </a:lnTo>
                <a:lnTo>
                  <a:pt x="83220" y="24390"/>
                </a:lnTo>
                <a:lnTo>
                  <a:pt x="83220" y="24400"/>
                </a:lnTo>
                <a:lnTo>
                  <a:pt x="83230" y="24400"/>
                </a:lnTo>
                <a:lnTo>
                  <a:pt x="83230" y="24410"/>
                </a:lnTo>
                <a:lnTo>
                  <a:pt x="83240" y="24410"/>
                </a:lnTo>
                <a:lnTo>
                  <a:pt x="83240" y="24420"/>
                </a:lnTo>
                <a:lnTo>
                  <a:pt x="83250" y="24420"/>
                </a:lnTo>
                <a:lnTo>
                  <a:pt x="83250" y="24430"/>
                </a:lnTo>
                <a:lnTo>
                  <a:pt x="83260" y="24430"/>
                </a:lnTo>
                <a:lnTo>
                  <a:pt x="83260" y="24440"/>
                </a:lnTo>
                <a:lnTo>
                  <a:pt x="83270" y="24440"/>
                </a:lnTo>
                <a:lnTo>
                  <a:pt x="83270" y="24450"/>
                </a:lnTo>
                <a:lnTo>
                  <a:pt x="83280" y="24450"/>
                </a:lnTo>
                <a:lnTo>
                  <a:pt x="83280" y="24460"/>
                </a:lnTo>
                <a:lnTo>
                  <a:pt x="83290" y="24460"/>
                </a:lnTo>
                <a:lnTo>
                  <a:pt x="83290" y="24470"/>
                </a:lnTo>
                <a:lnTo>
                  <a:pt x="83300" y="24470"/>
                </a:lnTo>
                <a:lnTo>
                  <a:pt x="83300" y="24480"/>
                </a:lnTo>
                <a:lnTo>
                  <a:pt x="83310" y="24480"/>
                </a:lnTo>
                <a:lnTo>
                  <a:pt x="83310" y="24490"/>
                </a:lnTo>
                <a:lnTo>
                  <a:pt x="83320" y="24490"/>
                </a:lnTo>
                <a:lnTo>
                  <a:pt x="83320" y="24500"/>
                </a:lnTo>
                <a:lnTo>
                  <a:pt x="83330" y="24500"/>
                </a:lnTo>
                <a:lnTo>
                  <a:pt x="83330" y="24510"/>
                </a:lnTo>
                <a:lnTo>
                  <a:pt x="83340" y="24510"/>
                </a:lnTo>
                <a:lnTo>
                  <a:pt x="83340" y="24520"/>
                </a:lnTo>
                <a:lnTo>
                  <a:pt x="83350" y="24520"/>
                </a:lnTo>
                <a:lnTo>
                  <a:pt x="83350" y="24530"/>
                </a:lnTo>
                <a:lnTo>
                  <a:pt x="83360" y="24530"/>
                </a:lnTo>
                <a:lnTo>
                  <a:pt x="83360" y="24540"/>
                </a:lnTo>
                <a:lnTo>
                  <a:pt x="83370" y="24540"/>
                </a:lnTo>
                <a:lnTo>
                  <a:pt x="83370" y="24550"/>
                </a:lnTo>
                <a:lnTo>
                  <a:pt x="83380" y="24550"/>
                </a:lnTo>
                <a:lnTo>
                  <a:pt x="83390" y="24550"/>
                </a:lnTo>
                <a:lnTo>
                  <a:pt x="83390" y="24560"/>
                </a:lnTo>
                <a:lnTo>
                  <a:pt x="83400" y="24560"/>
                </a:lnTo>
                <a:lnTo>
                  <a:pt x="83410" y="24560"/>
                </a:lnTo>
                <a:lnTo>
                  <a:pt x="83410" y="24570"/>
                </a:lnTo>
                <a:lnTo>
                  <a:pt x="83420" y="24570"/>
                </a:lnTo>
                <a:lnTo>
                  <a:pt x="83430" y="24570"/>
                </a:lnTo>
                <a:lnTo>
                  <a:pt x="83430" y="24580"/>
                </a:lnTo>
                <a:lnTo>
                  <a:pt x="83430" y="24590"/>
                </a:lnTo>
                <a:lnTo>
                  <a:pt x="83450" y="24590"/>
                </a:lnTo>
                <a:lnTo>
                  <a:pt x="83460" y="24590"/>
                </a:lnTo>
                <a:lnTo>
                  <a:pt x="83460" y="24600"/>
                </a:lnTo>
                <a:lnTo>
                  <a:pt x="83470" y="24600"/>
                </a:lnTo>
                <a:lnTo>
                  <a:pt x="83480" y="24600"/>
                </a:lnTo>
                <a:lnTo>
                  <a:pt x="83480" y="24610"/>
                </a:lnTo>
                <a:lnTo>
                  <a:pt x="83500" y="24610"/>
                </a:lnTo>
                <a:lnTo>
                  <a:pt x="83500" y="24620"/>
                </a:lnTo>
                <a:lnTo>
                  <a:pt x="83510" y="24620"/>
                </a:lnTo>
                <a:lnTo>
                  <a:pt x="83520" y="24620"/>
                </a:lnTo>
                <a:lnTo>
                  <a:pt x="83520" y="24630"/>
                </a:lnTo>
                <a:lnTo>
                  <a:pt x="83530" y="24630"/>
                </a:lnTo>
                <a:lnTo>
                  <a:pt x="83540" y="24630"/>
                </a:lnTo>
                <a:lnTo>
                  <a:pt x="83560" y="24620"/>
                </a:lnTo>
                <a:lnTo>
                  <a:pt x="83660" y="24550"/>
                </a:lnTo>
                <a:lnTo>
                  <a:pt x="83640" y="24550"/>
                </a:lnTo>
                <a:lnTo>
                  <a:pt x="83640" y="24540"/>
                </a:lnTo>
                <a:lnTo>
                  <a:pt x="83620" y="24540"/>
                </a:lnTo>
                <a:lnTo>
                  <a:pt x="83620" y="24530"/>
                </a:lnTo>
                <a:lnTo>
                  <a:pt x="83610" y="24530"/>
                </a:lnTo>
                <a:lnTo>
                  <a:pt x="83600" y="24530"/>
                </a:lnTo>
                <a:lnTo>
                  <a:pt x="83600" y="24520"/>
                </a:lnTo>
                <a:lnTo>
                  <a:pt x="83590" y="24520"/>
                </a:lnTo>
                <a:lnTo>
                  <a:pt x="83580" y="24520"/>
                </a:lnTo>
                <a:lnTo>
                  <a:pt x="83580" y="24510"/>
                </a:lnTo>
                <a:lnTo>
                  <a:pt x="83560" y="24510"/>
                </a:lnTo>
                <a:lnTo>
                  <a:pt x="83550" y="24510"/>
                </a:lnTo>
                <a:lnTo>
                  <a:pt x="83550" y="24500"/>
                </a:lnTo>
                <a:lnTo>
                  <a:pt x="83540" y="24500"/>
                </a:lnTo>
                <a:lnTo>
                  <a:pt x="83530" y="24500"/>
                </a:lnTo>
                <a:lnTo>
                  <a:pt x="83520" y="24500"/>
                </a:lnTo>
                <a:lnTo>
                  <a:pt x="83520" y="24490"/>
                </a:lnTo>
                <a:lnTo>
                  <a:pt x="83510" y="24490"/>
                </a:lnTo>
                <a:lnTo>
                  <a:pt x="83510" y="24480"/>
                </a:lnTo>
                <a:lnTo>
                  <a:pt x="83500" y="24480"/>
                </a:lnTo>
                <a:lnTo>
                  <a:pt x="83490" y="24480"/>
                </a:lnTo>
                <a:lnTo>
                  <a:pt x="83490" y="24470"/>
                </a:lnTo>
                <a:lnTo>
                  <a:pt x="83480" y="24470"/>
                </a:lnTo>
                <a:lnTo>
                  <a:pt x="83480" y="24460"/>
                </a:lnTo>
                <a:lnTo>
                  <a:pt x="83470" y="24460"/>
                </a:lnTo>
                <a:lnTo>
                  <a:pt x="83460" y="24460"/>
                </a:lnTo>
                <a:lnTo>
                  <a:pt x="83460" y="24450"/>
                </a:lnTo>
                <a:lnTo>
                  <a:pt x="83450" y="24450"/>
                </a:lnTo>
                <a:lnTo>
                  <a:pt x="83440" y="24450"/>
                </a:lnTo>
                <a:lnTo>
                  <a:pt x="83440" y="24440"/>
                </a:lnTo>
                <a:lnTo>
                  <a:pt x="83430" y="24440"/>
                </a:lnTo>
                <a:lnTo>
                  <a:pt x="83430" y="24430"/>
                </a:lnTo>
                <a:lnTo>
                  <a:pt x="83420" y="24430"/>
                </a:lnTo>
                <a:lnTo>
                  <a:pt x="83410" y="24430"/>
                </a:lnTo>
                <a:lnTo>
                  <a:pt x="83410" y="24420"/>
                </a:lnTo>
                <a:lnTo>
                  <a:pt x="83400" y="24420"/>
                </a:lnTo>
                <a:lnTo>
                  <a:pt x="83390" y="24420"/>
                </a:lnTo>
                <a:lnTo>
                  <a:pt x="83390" y="24410"/>
                </a:lnTo>
                <a:lnTo>
                  <a:pt x="83380" y="24410"/>
                </a:lnTo>
                <a:lnTo>
                  <a:pt x="83380" y="24400"/>
                </a:lnTo>
                <a:lnTo>
                  <a:pt x="83370" y="24400"/>
                </a:lnTo>
                <a:lnTo>
                  <a:pt x="83360" y="24400"/>
                </a:lnTo>
                <a:lnTo>
                  <a:pt x="83360" y="24390"/>
                </a:lnTo>
                <a:lnTo>
                  <a:pt x="83350" y="24390"/>
                </a:lnTo>
                <a:lnTo>
                  <a:pt x="83350" y="24380"/>
                </a:lnTo>
                <a:lnTo>
                  <a:pt x="83340" y="24380"/>
                </a:lnTo>
                <a:lnTo>
                  <a:pt x="83340" y="24370"/>
                </a:lnTo>
                <a:lnTo>
                  <a:pt x="83330" y="24370"/>
                </a:lnTo>
                <a:lnTo>
                  <a:pt x="83330" y="24360"/>
                </a:lnTo>
                <a:lnTo>
                  <a:pt x="83320" y="24360"/>
                </a:lnTo>
                <a:lnTo>
                  <a:pt x="83320" y="24350"/>
                </a:lnTo>
                <a:lnTo>
                  <a:pt x="83310" y="24350"/>
                </a:lnTo>
                <a:lnTo>
                  <a:pt x="83310" y="24340"/>
                </a:lnTo>
                <a:lnTo>
                  <a:pt x="83310" y="24330"/>
                </a:lnTo>
                <a:lnTo>
                  <a:pt x="83300" y="24330"/>
                </a:lnTo>
                <a:lnTo>
                  <a:pt x="83300" y="24320"/>
                </a:lnTo>
                <a:lnTo>
                  <a:pt x="83290" y="24320"/>
                </a:lnTo>
                <a:lnTo>
                  <a:pt x="83290" y="24310"/>
                </a:lnTo>
                <a:lnTo>
                  <a:pt x="83280" y="24310"/>
                </a:lnTo>
                <a:lnTo>
                  <a:pt x="83280" y="24300"/>
                </a:lnTo>
                <a:lnTo>
                  <a:pt x="83270" y="24300"/>
                </a:lnTo>
                <a:lnTo>
                  <a:pt x="83270" y="24290"/>
                </a:lnTo>
                <a:lnTo>
                  <a:pt x="83270" y="24280"/>
                </a:lnTo>
                <a:lnTo>
                  <a:pt x="83260" y="24280"/>
                </a:lnTo>
                <a:lnTo>
                  <a:pt x="83260" y="24270"/>
                </a:lnTo>
                <a:lnTo>
                  <a:pt x="83250" y="24270"/>
                </a:lnTo>
                <a:lnTo>
                  <a:pt x="83250" y="24260"/>
                </a:lnTo>
                <a:lnTo>
                  <a:pt x="83250" y="24250"/>
                </a:lnTo>
                <a:lnTo>
                  <a:pt x="83240" y="24250"/>
                </a:lnTo>
                <a:lnTo>
                  <a:pt x="83240" y="24240"/>
                </a:lnTo>
                <a:lnTo>
                  <a:pt x="83240" y="24230"/>
                </a:lnTo>
                <a:lnTo>
                  <a:pt x="83230" y="24230"/>
                </a:lnTo>
                <a:lnTo>
                  <a:pt x="83220" y="24230"/>
                </a:lnTo>
                <a:lnTo>
                  <a:pt x="83220" y="24220"/>
                </a:lnTo>
                <a:lnTo>
                  <a:pt x="83220" y="24210"/>
                </a:lnTo>
                <a:lnTo>
                  <a:pt x="83220" y="24200"/>
                </a:lnTo>
                <a:lnTo>
                  <a:pt x="83210" y="24200"/>
                </a:lnTo>
                <a:lnTo>
                  <a:pt x="83210" y="24190"/>
                </a:lnTo>
                <a:lnTo>
                  <a:pt x="83200" y="24190"/>
                </a:lnTo>
                <a:lnTo>
                  <a:pt x="83200" y="24180"/>
                </a:lnTo>
                <a:lnTo>
                  <a:pt x="83190" y="24180"/>
                </a:lnTo>
                <a:lnTo>
                  <a:pt x="83190" y="24170"/>
                </a:lnTo>
                <a:lnTo>
                  <a:pt x="83190" y="24160"/>
                </a:lnTo>
                <a:lnTo>
                  <a:pt x="83180" y="24160"/>
                </a:lnTo>
                <a:lnTo>
                  <a:pt x="83180" y="24150"/>
                </a:lnTo>
                <a:lnTo>
                  <a:pt x="83170" y="24150"/>
                </a:lnTo>
                <a:lnTo>
                  <a:pt x="83170" y="24140"/>
                </a:lnTo>
                <a:lnTo>
                  <a:pt x="83160" y="24140"/>
                </a:lnTo>
                <a:lnTo>
                  <a:pt x="83160" y="24130"/>
                </a:lnTo>
                <a:lnTo>
                  <a:pt x="83150" y="24130"/>
                </a:lnTo>
                <a:lnTo>
                  <a:pt x="83150" y="24120"/>
                </a:lnTo>
                <a:lnTo>
                  <a:pt x="83140" y="24120"/>
                </a:lnTo>
                <a:lnTo>
                  <a:pt x="83130" y="24120"/>
                </a:lnTo>
                <a:lnTo>
                  <a:pt x="83130" y="24110"/>
                </a:lnTo>
                <a:lnTo>
                  <a:pt x="83130" y="24100"/>
                </a:lnTo>
                <a:lnTo>
                  <a:pt x="83110" y="24100"/>
                </a:lnTo>
                <a:lnTo>
                  <a:pt x="83100" y="24100"/>
                </a:lnTo>
                <a:lnTo>
                  <a:pt x="83100" y="24090"/>
                </a:lnTo>
                <a:lnTo>
                  <a:pt x="83090" y="24090"/>
                </a:lnTo>
                <a:lnTo>
                  <a:pt x="83080" y="24090"/>
                </a:lnTo>
                <a:lnTo>
                  <a:pt x="83080" y="24080"/>
                </a:lnTo>
                <a:lnTo>
                  <a:pt x="83080" y="24070"/>
                </a:lnTo>
                <a:lnTo>
                  <a:pt x="83070" y="24070"/>
                </a:lnTo>
                <a:lnTo>
                  <a:pt x="83060" y="24070"/>
                </a:lnTo>
                <a:lnTo>
                  <a:pt x="83060" y="24060"/>
                </a:lnTo>
                <a:lnTo>
                  <a:pt x="83060" y="24050"/>
                </a:lnTo>
                <a:lnTo>
                  <a:pt x="83050" y="24050"/>
                </a:lnTo>
                <a:lnTo>
                  <a:pt x="83050" y="24040"/>
                </a:lnTo>
                <a:lnTo>
                  <a:pt x="83050" y="24030"/>
                </a:lnTo>
                <a:lnTo>
                  <a:pt x="83050" y="24010"/>
                </a:lnTo>
                <a:lnTo>
                  <a:pt x="83060" y="24010"/>
                </a:lnTo>
                <a:lnTo>
                  <a:pt x="83070" y="24010"/>
                </a:lnTo>
                <a:lnTo>
                  <a:pt x="83070" y="24000"/>
                </a:lnTo>
                <a:lnTo>
                  <a:pt x="83080" y="24000"/>
                </a:lnTo>
                <a:lnTo>
                  <a:pt x="83130" y="24000"/>
                </a:lnTo>
                <a:lnTo>
                  <a:pt x="83130" y="23990"/>
                </a:lnTo>
                <a:lnTo>
                  <a:pt x="83140" y="23990"/>
                </a:lnTo>
                <a:lnTo>
                  <a:pt x="83160" y="23990"/>
                </a:lnTo>
                <a:lnTo>
                  <a:pt x="83160" y="23980"/>
                </a:lnTo>
                <a:lnTo>
                  <a:pt x="83190" y="23980"/>
                </a:lnTo>
                <a:lnTo>
                  <a:pt x="83230" y="23980"/>
                </a:lnTo>
                <a:lnTo>
                  <a:pt x="83230" y="23970"/>
                </a:lnTo>
                <a:lnTo>
                  <a:pt x="83240" y="23970"/>
                </a:lnTo>
                <a:lnTo>
                  <a:pt x="83250" y="23970"/>
                </a:lnTo>
                <a:lnTo>
                  <a:pt x="83270" y="23970"/>
                </a:lnTo>
                <a:lnTo>
                  <a:pt x="83270" y="23960"/>
                </a:lnTo>
                <a:lnTo>
                  <a:pt x="83270" y="23970"/>
                </a:lnTo>
                <a:lnTo>
                  <a:pt x="83280" y="23970"/>
                </a:lnTo>
                <a:lnTo>
                  <a:pt x="83280" y="23960"/>
                </a:lnTo>
                <a:lnTo>
                  <a:pt x="83290" y="23960"/>
                </a:lnTo>
                <a:lnTo>
                  <a:pt x="83290" y="23970"/>
                </a:lnTo>
                <a:lnTo>
                  <a:pt x="83290" y="23960"/>
                </a:lnTo>
                <a:lnTo>
                  <a:pt x="83300" y="23960"/>
                </a:lnTo>
                <a:lnTo>
                  <a:pt x="83300" y="23970"/>
                </a:lnTo>
                <a:lnTo>
                  <a:pt x="83310" y="23970"/>
                </a:lnTo>
                <a:lnTo>
                  <a:pt x="83310" y="23960"/>
                </a:lnTo>
                <a:lnTo>
                  <a:pt x="83320" y="23960"/>
                </a:lnTo>
                <a:lnTo>
                  <a:pt x="83320" y="23970"/>
                </a:lnTo>
                <a:lnTo>
                  <a:pt x="83330" y="23970"/>
                </a:lnTo>
                <a:lnTo>
                  <a:pt x="83330" y="23960"/>
                </a:lnTo>
                <a:lnTo>
                  <a:pt x="83340" y="23960"/>
                </a:lnTo>
                <a:lnTo>
                  <a:pt x="83340" y="23970"/>
                </a:lnTo>
                <a:lnTo>
                  <a:pt x="83370" y="23970"/>
                </a:lnTo>
                <a:lnTo>
                  <a:pt x="83400" y="23970"/>
                </a:lnTo>
                <a:lnTo>
                  <a:pt x="83400" y="23980"/>
                </a:lnTo>
                <a:lnTo>
                  <a:pt x="83420" y="23980"/>
                </a:lnTo>
                <a:lnTo>
                  <a:pt x="83430" y="23980"/>
                </a:lnTo>
                <a:lnTo>
                  <a:pt x="83430" y="23990"/>
                </a:lnTo>
                <a:lnTo>
                  <a:pt x="83440" y="23990"/>
                </a:lnTo>
                <a:lnTo>
                  <a:pt x="83450" y="23990"/>
                </a:lnTo>
                <a:lnTo>
                  <a:pt x="83450" y="24000"/>
                </a:lnTo>
                <a:lnTo>
                  <a:pt x="83460" y="24000"/>
                </a:lnTo>
                <a:lnTo>
                  <a:pt x="83470" y="24000"/>
                </a:lnTo>
                <a:lnTo>
                  <a:pt x="83470" y="24010"/>
                </a:lnTo>
                <a:lnTo>
                  <a:pt x="83480" y="24010"/>
                </a:lnTo>
                <a:lnTo>
                  <a:pt x="83480" y="24020"/>
                </a:lnTo>
                <a:lnTo>
                  <a:pt x="83490" y="24020"/>
                </a:lnTo>
                <a:lnTo>
                  <a:pt x="83500" y="24020"/>
                </a:lnTo>
                <a:lnTo>
                  <a:pt x="83500" y="24030"/>
                </a:lnTo>
                <a:lnTo>
                  <a:pt x="83510" y="24030"/>
                </a:lnTo>
                <a:lnTo>
                  <a:pt x="83520" y="24030"/>
                </a:lnTo>
                <a:lnTo>
                  <a:pt x="83520" y="24040"/>
                </a:lnTo>
                <a:lnTo>
                  <a:pt x="83530" y="24040"/>
                </a:lnTo>
                <a:lnTo>
                  <a:pt x="83530" y="24050"/>
                </a:lnTo>
                <a:lnTo>
                  <a:pt x="83540" y="24050"/>
                </a:lnTo>
                <a:lnTo>
                  <a:pt x="83550" y="24050"/>
                </a:lnTo>
                <a:lnTo>
                  <a:pt x="83550" y="24060"/>
                </a:lnTo>
                <a:lnTo>
                  <a:pt x="83560" y="24060"/>
                </a:lnTo>
                <a:lnTo>
                  <a:pt x="83560" y="24070"/>
                </a:lnTo>
                <a:lnTo>
                  <a:pt x="83570" y="24070"/>
                </a:lnTo>
                <a:lnTo>
                  <a:pt x="83580" y="24070"/>
                </a:lnTo>
                <a:lnTo>
                  <a:pt x="83580" y="24080"/>
                </a:lnTo>
                <a:lnTo>
                  <a:pt x="83590" y="24080"/>
                </a:lnTo>
                <a:lnTo>
                  <a:pt x="83590" y="24090"/>
                </a:lnTo>
                <a:lnTo>
                  <a:pt x="83600" y="24090"/>
                </a:lnTo>
                <a:lnTo>
                  <a:pt x="83600" y="24100"/>
                </a:lnTo>
                <a:lnTo>
                  <a:pt x="83610" y="24100"/>
                </a:lnTo>
                <a:lnTo>
                  <a:pt x="83620" y="24100"/>
                </a:lnTo>
                <a:lnTo>
                  <a:pt x="83630" y="24100"/>
                </a:lnTo>
                <a:lnTo>
                  <a:pt x="83630" y="24110"/>
                </a:lnTo>
                <a:lnTo>
                  <a:pt x="83640" y="24110"/>
                </a:lnTo>
                <a:lnTo>
                  <a:pt x="83640" y="24120"/>
                </a:lnTo>
                <a:lnTo>
                  <a:pt x="83650" y="24120"/>
                </a:lnTo>
                <a:lnTo>
                  <a:pt x="83650" y="24130"/>
                </a:lnTo>
                <a:lnTo>
                  <a:pt x="83660" y="24130"/>
                </a:lnTo>
                <a:lnTo>
                  <a:pt x="83670" y="24130"/>
                </a:lnTo>
                <a:lnTo>
                  <a:pt x="83680" y="24130"/>
                </a:lnTo>
                <a:lnTo>
                  <a:pt x="83680" y="24140"/>
                </a:lnTo>
                <a:lnTo>
                  <a:pt x="83690" y="24140"/>
                </a:lnTo>
                <a:lnTo>
                  <a:pt x="83700" y="24140"/>
                </a:lnTo>
                <a:lnTo>
                  <a:pt x="83700" y="24150"/>
                </a:lnTo>
                <a:lnTo>
                  <a:pt x="83710" y="24150"/>
                </a:lnTo>
                <a:lnTo>
                  <a:pt x="83720" y="24150"/>
                </a:lnTo>
                <a:lnTo>
                  <a:pt x="83720" y="24160"/>
                </a:lnTo>
                <a:lnTo>
                  <a:pt x="83730" y="24160"/>
                </a:lnTo>
                <a:lnTo>
                  <a:pt x="83760" y="24160"/>
                </a:lnTo>
                <a:lnTo>
                  <a:pt x="83760" y="24170"/>
                </a:lnTo>
                <a:lnTo>
                  <a:pt x="83770" y="24170"/>
                </a:lnTo>
                <a:lnTo>
                  <a:pt x="83800" y="24170"/>
                </a:lnTo>
                <a:lnTo>
                  <a:pt x="83820" y="24170"/>
                </a:lnTo>
                <a:lnTo>
                  <a:pt x="83830" y="24170"/>
                </a:lnTo>
                <a:lnTo>
                  <a:pt x="83840" y="24170"/>
                </a:lnTo>
                <a:lnTo>
                  <a:pt x="83850" y="24170"/>
                </a:lnTo>
                <a:lnTo>
                  <a:pt x="83860" y="24170"/>
                </a:lnTo>
                <a:lnTo>
                  <a:pt x="83880" y="24170"/>
                </a:lnTo>
                <a:lnTo>
                  <a:pt x="83890" y="24170"/>
                </a:lnTo>
                <a:lnTo>
                  <a:pt x="83900" y="24170"/>
                </a:lnTo>
                <a:lnTo>
                  <a:pt x="83900" y="24180"/>
                </a:lnTo>
                <a:lnTo>
                  <a:pt x="83920" y="24180"/>
                </a:lnTo>
                <a:lnTo>
                  <a:pt x="83970" y="24180"/>
                </a:lnTo>
                <a:lnTo>
                  <a:pt x="83970" y="24190"/>
                </a:lnTo>
                <a:lnTo>
                  <a:pt x="83990" y="24190"/>
                </a:lnTo>
                <a:lnTo>
                  <a:pt x="84000" y="24190"/>
                </a:lnTo>
                <a:lnTo>
                  <a:pt x="84000" y="24200"/>
                </a:lnTo>
                <a:lnTo>
                  <a:pt x="84020" y="24200"/>
                </a:lnTo>
                <a:lnTo>
                  <a:pt x="84030" y="24200"/>
                </a:lnTo>
                <a:lnTo>
                  <a:pt x="84030" y="24210"/>
                </a:lnTo>
                <a:lnTo>
                  <a:pt x="84040" y="24210"/>
                </a:lnTo>
                <a:lnTo>
                  <a:pt x="84050" y="24210"/>
                </a:lnTo>
                <a:lnTo>
                  <a:pt x="84050" y="24220"/>
                </a:lnTo>
                <a:lnTo>
                  <a:pt x="84070" y="24220"/>
                </a:lnTo>
                <a:lnTo>
                  <a:pt x="84080" y="24220"/>
                </a:lnTo>
                <a:lnTo>
                  <a:pt x="84080" y="24230"/>
                </a:lnTo>
                <a:lnTo>
                  <a:pt x="84090" y="24230"/>
                </a:lnTo>
                <a:lnTo>
                  <a:pt x="84100" y="24230"/>
                </a:lnTo>
                <a:lnTo>
                  <a:pt x="84110" y="24230"/>
                </a:lnTo>
                <a:lnTo>
                  <a:pt x="84110" y="24240"/>
                </a:lnTo>
                <a:lnTo>
                  <a:pt x="84120" y="24240"/>
                </a:lnTo>
                <a:lnTo>
                  <a:pt x="84130" y="24240"/>
                </a:lnTo>
                <a:lnTo>
                  <a:pt x="84130" y="24250"/>
                </a:lnTo>
                <a:lnTo>
                  <a:pt x="84140" y="24250"/>
                </a:lnTo>
                <a:lnTo>
                  <a:pt x="84150" y="24250"/>
                </a:lnTo>
                <a:lnTo>
                  <a:pt x="84150" y="24260"/>
                </a:lnTo>
                <a:lnTo>
                  <a:pt x="84160" y="24260"/>
                </a:lnTo>
                <a:lnTo>
                  <a:pt x="84170" y="24260"/>
                </a:lnTo>
                <a:lnTo>
                  <a:pt x="84180" y="24260"/>
                </a:lnTo>
                <a:lnTo>
                  <a:pt x="84180" y="24270"/>
                </a:lnTo>
                <a:lnTo>
                  <a:pt x="84200" y="24270"/>
                </a:lnTo>
                <a:lnTo>
                  <a:pt x="84210" y="24270"/>
                </a:lnTo>
                <a:lnTo>
                  <a:pt x="84210" y="24280"/>
                </a:lnTo>
                <a:lnTo>
                  <a:pt x="84220" y="24280"/>
                </a:lnTo>
                <a:lnTo>
                  <a:pt x="84230" y="24280"/>
                </a:lnTo>
                <a:lnTo>
                  <a:pt x="84230" y="24290"/>
                </a:lnTo>
                <a:lnTo>
                  <a:pt x="84240" y="24290"/>
                </a:lnTo>
                <a:lnTo>
                  <a:pt x="84250" y="24290"/>
                </a:lnTo>
                <a:lnTo>
                  <a:pt x="84250" y="24300"/>
                </a:lnTo>
                <a:lnTo>
                  <a:pt x="84260" y="24300"/>
                </a:lnTo>
                <a:lnTo>
                  <a:pt x="84280" y="24300"/>
                </a:lnTo>
                <a:lnTo>
                  <a:pt x="84290" y="24300"/>
                </a:lnTo>
                <a:lnTo>
                  <a:pt x="84290" y="24310"/>
                </a:lnTo>
                <a:lnTo>
                  <a:pt x="84300" y="24310"/>
                </a:lnTo>
                <a:lnTo>
                  <a:pt x="84320" y="24310"/>
                </a:lnTo>
                <a:lnTo>
                  <a:pt x="84320" y="24320"/>
                </a:lnTo>
                <a:lnTo>
                  <a:pt x="84330" y="24320"/>
                </a:lnTo>
                <a:lnTo>
                  <a:pt x="84340" y="24320"/>
                </a:lnTo>
                <a:lnTo>
                  <a:pt x="84340" y="24330"/>
                </a:lnTo>
                <a:lnTo>
                  <a:pt x="84350" y="24330"/>
                </a:lnTo>
                <a:lnTo>
                  <a:pt x="84370" y="24330"/>
                </a:lnTo>
                <a:lnTo>
                  <a:pt x="84370" y="24340"/>
                </a:lnTo>
                <a:lnTo>
                  <a:pt x="84380" y="24340"/>
                </a:lnTo>
                <a:lnTo>
                  <a:pt x="84380" y="24350"/>
                </a:lnTo>
                <a:lnTo>
                  <a:pt x="84390" y="24350"/>
                </a:lnTo>
                <a:lnTo>
                  <a:pt x="84390" y="24360"/>
                </a:lnTo>
                <a:lnTo>
                  <a:pt x="84400" y="24360"/>
                </a:lnTo>
                <a:lnTo>
                  <a:pt x="84410" y="24360"/>
                </a:lnTo>
                <a:lnTo>
                  <a:pt x="84410" y="24370"/>
                </a:lnTo>
                <a:lnTo>
                  <a:pt x="84410" y="24380"/>
                </a:lnTo>
                <a:lnTo>
                  <a:pt x="84420" y="24380"/>
                </a:lnTo>
                <a:lnTo>
                  <a:pt x="84420" y="24390"/>
                </a:lnTo>
                <a:lnTo>
                  <a:pt x="84430" y="24390"/>
                </a:lnTo>
                <a:lnTo>
                  <a:pt x="84430" y="24400"/>
                </a:lnTo>
                <a:lnTo>
                  <a:pt x="84440" y="24400"/>
                </a:lnTo>
                <a:lnTo>
                  <a:pt x="84440" y="24410"/>
                </a:lnTo>
                <a:lnTo>
                  <a:pt x="84450" y="24410"/>
                </a:lnTo>
                <a:lnTo>
                  <a:pt x="84450" y="24420"/>
                </a:lnTo>
                <a:lnTo>
                  <a:pt x="84460" y="24420"/>
                </a:lnTo>
                <a:lnTo>
                  <a:pt x="84460" y="24430"/>
                </a:lnTo>
                <a:lnTo>
                  <a:pt x="84470" y="24430"/>
                </a:lnTo>
                <a:lnTo>
                  <a:pt x="84480" y="24430"/>
                </a:lnTo>
                <a:lnTo>
                  <a:pt x="84480" y="24440"/>
                </a:lnTo>
                <a:lnTo>
                  <a:pt x="84490" y="24440"/>
                </a:lnTo>
                <a:lnTo>
                  <a:pt x="84490" y="24450"/>
                </a:lnTo>
                <a:lnTo>
                  <a:pt x="84500" y="24450"/>
                </a:lnTo>
                <a:lnTo>
                  <a:pt x="84500" y="24460"/>
                </a:lnTo>
                <a:lnTo>
                  <a:pt x="84510" y="24460"/>
                </a:lnTo>
                <a:lnTo>
                  <a:pt x="84510" y="24470"/>
                </a:lnTo>
                <a:lnTo>
                  <a:pt x="84510" y="24490"/>
                </a:lnTo>
                <a:lnTo>
                  <a:pt x="84520" y="24490"/>
                </a:lnTo>
                <a:lnTo>
                  <a:pt x="84520" y="24510"/>
                </a:lnTo>
                <a:lnTo>
                  <a:pt x="84530" y="24510"/>
                </a:lnTo>
                <a:lnTo>
                  <a:pt x="84530" y="24530"/>
                </a:lnTo>
                <a:lnTo>
                  <a:pt x="84530" y="24570"/>
                </a:lnTo>
                <a:lnTo>
                  <a:pt x="84540" y="24570"/>
                </a:lnTo>
                <a:lnTo>
                  <a:pt x="84540" y="24590"/>
                </a:lnTo>
                <a:lnTo>
                  <a:pt x="84540" y="24600"/>
                </a:lnTo>
                <a:lnTo>
                  <a:pt x="84540" y="24610"/>
                </a:lnTo>
                <a:lnTo>
                  <a:pt x="84550" y="24610"/>
                </a:lnTo>
                <a:lnTo>
                  <a:pt x="84550" y="24620"/>
                </a:lnTo>
                <a:lnTo>
                  <a:pt x="84550" y="24630"/>
                </a:lnTo>
                <a:lnTo>
                  <a:pt x="84560" y="24630"/>
                </a:lnTo>
                <a:lnTo>
                  <a:pt x="84560" y="24650"/>
                </a:lnTo>
                <a:lnTo>
                  <a:pt x="84570" y="24650"/>
                </a:lnTo>
                <a:lnTo>
                  <a:pt x="84570" y="24660"/>
                </a:lnTo>
                <a:lnTo>
                  <a:pt x="84570" y="24670"/>
                </a:lnTo>
                <a:lnTo>
                  <a:pt x="84570" y="24680"/>
                </a:lnTo>
                <a:lnTo>
                  <a:pt x="84580" y="24680"/>
                </a:lnTo>
                <a:lnTo>
                  <a:pt x="84580" y="24690"/>
                </a:lnTo>
                <a:lnTo>
                  <a:pt x="84590" y="24690"/>
                </a:lnTo>
                <a:lnTo>
                  <a:pt x="84600" y="24690"/>
                </a:lnTo>
                <a:lnTo>
                  <a:pt x="84600" y="24700"/>
                </a:lnTo>
                <a:lnTo>
                  <a:pt x="84600" y="24710"/>
                </a:lnTo>
                <a:lnTo>
                  <a:pt x="84610" y="24710"/>
                </a:lnTo>
                <a:lnTo>
                  <a:pt x="84620" y="24710"/>
                </a:lnTo>
                <a:lnTo>
                  <a:pt x="84620" y="24720"/>
                </a:lnTo>
                <a:lnTo>
                  <a:pt x="84630" y="24720"/>
                </a:lnTo>
                <a:lnTo>
                  <a:pt x="84630" y="24730"/>
                </a:lnTo>
                <a:lnTo>
                  <a:pt x="84650" y="24730"/>
                </a:lnTo>
                <a:lnTo>
                  <a:pt x="84660" y="24730"/>
                </a:lnTo>
                <a:lnTo>
                  <a:pt x="84660" y="24740"/>
                </a:lnTo>
                <a:lnTo>
                  <a:pt x="84670" y="24740"/>
                </a:lnTo>
                <a:lnTo>
                  <a:pt x="84680" y="24740"/>
                </a:lnTo>
                <a:lnTo>
                  <a:pt x="84680" y="24750"/>
                </a:lnTo>
                <a:lnTo>
                  <a:pt x="84690" y="24750"/>
                </a:lnTo>
                <a:lnTo>
                  <a:pt x="84690" y="24760"/>
                </a:lnTo>
                <a:lnTo>
                  <a:pt x="84710" y="24760"/>
                </a:lnTo>
                <a:lnTo>
                  <a:pt x="84720" y="24760"/>
                </a:lnTo>
                <a:lnTo>
                  <a:pt x="84720" y="24770"/>
                </a:lnTo>
                <a:lnTo>
                  <a:pt x="84740" y="24770"/>
                </a:lnTo>
                <a:lnTo>
                  <a:pt x="84760" y="24770"/>
                </a:lnTo>
                <a:lnTo>
                  <a:pt x="84760" y="24780"/>
                </a:lnTo>
                <a:lnTo>
                  <a:pt x="84770" y="24780"/>
                </a:lnTo>
                <a:lnTo>
                  <a:pt x="84780" y="24780"/>
                </a:lnTo>
                <a:lnTo>
                  <a:pt x="84780" y="24790"/>
                </a:lnTo>
                <a:lnTo>
                  <a:pt x="84790" y="24790"/>
                </a:lnTo>
                <a:lnTo>
                  <a:pt x="84800" y="24790"/>
                </a:lnTo>
                <a:lnTo>
                  <a:pt x="84800" y="24800"/>
                </a:lnTo>
                <a:lnTo>
                  <a:pt x="84820" y="24800"/>
                </a:lnTo>
                <a:lnTo>
                  <a:pt x="84830" y="24800"/>
                </a:lnTo>
                <a:lnTo>
                  <a:pt x="84830" y="24810"/>
                </a:lnTo>
                <a:lnTo>
                  <a:pt x="84850" y="24810"/>
                </a:lnTo>
                <a:lnTo>
                  <a:pt x="84850" y="24820"/>
                </a:lnTo>
                <a:lnTo>
                  <a:pt x="84870" y="24820"/>
                </a:lnTo>
                <a:lnTo>
                  <a:pt x="84870" y="24830"/>
                </a:lnTo>
                <a:lnTo>
                  <a:pt x="84870" y="24820"/>
                </a:lnTo>
                <a:lnTo>
                  <a:pt x="84880" y="24820"/>
                </a:lnTo>
                <a:lnTo>
                  <a:pt x="84880" y="24830"/>
                </a:lnTo>
                <a:lnTo>
                  <a:pt x="84890" y="24830"/>
                </a:lnTo>
                <a:lnTo>
                  <a:pt x="84900" y="24830"/>
                </a:lnTo>
                <a:lnTo>
                  <a:pt x="84910" y="24830"/>
                </a:lnTo>
                <a:lnTo>
                  <a:pt x="84910" y="24840"/>
                </a:lnTo>
                <a:lnTo>
                  <a:pt x="84920" y="24840"/>
                </a:lnTo>
                <a:lnTo>
                  <a:pt x="84920" y="24850"/>
                </a:lnTo>
                <a:lnTo>
                  <a:pt x="84930" y="24850"/>
                </a:lnTo>
                <a:lnTo>
                  <a:pt x="84930" y="24860"/>
                </a:lnTo>
                <a:lnTo>
                  <a:pt x="84930" y="24870"/>
                </a:lnTo>
                <a:lnTo>
                  <a:pt x="84940" y="24870"/>
                </a:lnTo>
                <a:lnTo>
                  <a:pt x="84950" y="24870"/>
                </a:lnTo>
                <a:lnTo>
                  <a:pt x="84950" y="24910"/>
                </a:lnTo>
                <a:lnTo>
                  <a:pt x="84950" y="24980"/>
                </a:lnTo>
                <a:lnTo>
                  <a:pt x="84950" y="24990"/>
                </a:lnTo>
                <a:lnTo>
                  <a:pt x="84960" y="24990"/>
                </a:lnTo>
                <a:lnTo>
                  <a:pt x="84960" y="25020"/>
                </a:lnTo>
                <a:lnTo>
                  <a:pt x="84960" y="25030"/>
                </a:lnTo>
                <a:lnTo>
                  <a:pt x="84960" y="25040"/>
                </a:lnTo>
                <a:lnTo>
                  <a:pt x="84960" y="25080"/>
                </a:lnTo>
                <a:lnTo>
                  <a:pt x="84960" y="25100"/>
                </a:lnTo>
                <a:lnTo>
                  <a:pt x="84960" y="25110"/>
                </a:lnTo>
                <a:lnTo>
                  <a:pt x="84960" y="25120"/>
                </a:lnTo>
                <a:lnTo>
                  <a:pt x="84970" y="25120"/>
                </a:lnTo>
                <a:lnTo>
                  <a:pt x="84970" y="25160"/>
                </a:lnTo>
                <a:lnTo>
                  <a:pt x="85080" y="25170"/>
                </a:lnTo>
                <a:lnTo>
                  <a:pt x="85090" y="25170"/>
                </a:lnTo>
                <a:lnTo>
                  <a:pt x="85100" y="25170"/>
                </a:lnTo>
                <a:lnTo>
                  <a:pt x="85100" y="25160"/>
                </a:lnTo>
                <a:lnTo>
                  <a:pt x="85110" y="25160"/>
                </a:lnTo>
                <a:lnTo>
                  <a:pt x="85110" y="25150"/>
                </a:lnTo>
                <a:lnTo>
                  <a:pt x="85110" y="25140"/>
                </a:lnTo>
                <a:lnTo>
                  <a:pt x="85120" y="25140"/>
                </a:lnTo>
                <a:lnTo>
                  <a:pt x="85120" y="25130"/>
                </a:lnTo>
                <a:lnTo>
                  <a:pt x="85120" y="25120"/>
                </a:lnTo>
                <a:lnTo>
                  <a:pt x="85130" y="25120"/>
                </a:lnTo>
                <a:lnTo>
                  <a:pt x="85130" y="25110"/>
                </a:lnTo>
                <a:lnTo>
                  <a:pt x="85130" y="25100"/>
                </a:lnTo>
                <a:lnTo>
                  <a:pt x="85140" y="25100"/>
                </a:lnTo>
                <a:lnTo>
                  <a:pt x="85140" y="25090"/>
                </a:lnTo>
                <a:lnTo>
                  <a:pt x="85140" y="25080"/>
                </a:lnTo>
                <a:lnTo>
                  <a:pt x="85150" y="25080"/>
                </a:lnTo>
                <a:lnTo>
                  <a:pt x="85150" y="25070"/>
                </a:lnTo>
                <a:lnTo>
                  <a:pt x="85150" y="25060"/>
                </a:lnTo>
                <a:lnTo>
                  <a:pt x="85160" y="25060"/>
                </a:lnTo>
                <a:lnTo>
                  <a:pt x="85160" y="25040"/>
                </a:lnTo>
                <a:lnTo>
                  <a:pt x="85160" y="24990"/>
                </a:lnTo>
                <a:lnTo>
                  <a:pt x="85150" y="24990"/>
                </a:lnTo>
                <a:lnTo>
                  <a:pt x="85150" y="24980"/>
                </a:lnTo>
                <a:lnTo>
                  <a:pt x="85150" y="24970"/>
                </a:lnTo>
                <a:lnTo>
                  <a:pt x="85140" y="24970"/>
                </a:lnTo>
                <a:lnTo>
                  <a:pt x="85130" y="24970"/>
                </a:lnTo>
                <a:lnTo>
                  <a:pt x="85130" y="24960"/>
                </a:lnTo>
                <a:lnTo>
                  <a:pt x="85120" y="24960"/>
                </a:lnTo>
                <a:lnTo>
                  <a:pt x="85090" y="24960"/>
                </a:lnTo>
                <a:lnTo>
                  <a:pt x="85090" y="24950"/>
                </a:lnTo>
                <a:lnTo>
                  <a:pt x="85080" y="24950"/>
                </a:lnTo>
                <a:lnTo>
                  <a:pt x="85090" y="24950"/>
                </a:lnTo>
                <a:lnTo>
                  <a:pt x="85090" y="24940"/>
                </a:lnTo>
                <a:lnTo>
                  <a:pt x="85080" y="24940"/>
                </a:lnTo>
                <a:lnTo>
                  <a:pt x="85080" y="24930"/>
                </a:lnTo>
                <a:lnTo>
                  <a:pt x="85080" y="24920"/>
                </a:lnTo>
                <a:lnTo>
                  <a:pt x="85070" y="24920"/>
                </a:lnTo>
                <a:lnTo>
                  <a:pt x="85070" y="24910"/>
                </a:lnTo>
                <a:lnTo>
                  <a:pt x="85070" y="24890"/>
                </a:lnTo>
                <a:lnTo>
                  <a:pt x="85060" y="24890"/>
                </a:lnTo>
                <a:lnTo>
                  <a:pt x="85060" y="24870"/>
                </a:lnTo>
                <a:lnTo>
                  <a:pt x="85060" y="24850"/>
                </a:lnTo>
                <a:lnTo>
                  <a:pt x="85060" y="24830"/>
                </a:lnTo>
                <a:lnTo>
                  <a:pt x="85050" y="24830"/>
                </a:lnTo>
                <a:lnTo>
                  <a:pt x="85050" y="24810"/>
                </a:lnTo>
                <a:lnTo>
                  <a:pt x="85040" y="24810"/>
                </a:lnTo>
                <a:lnTo>
                  <a:pt x="85040" y="24790"/>
                </a:lnTo>
                <a:lnTo>
                  <a:pt x="85030" y="24790"/>
                </a:lnTo>
                <a:lnTo>
                  <a:pt x="85030" y="24780"/>
                </a:lnTo>
                <a:lnTo>
                  <a:pt x="85020" y="24780"/>
                </a:lnTo>
                <a:lnTo>
                  <a:pt x="85020" y="24770"/>
                </a:lnTo>
                <a:lnTo>
                  <a:pt x="85030" y="24770"/>
                </a:lnTo>
                <a:lnTo>
                  <a:pt x="85020" y="24770"/>
                </a:lnTo>
                <a:lnTo>
                  <a:pt x="85020" y="24760"/>
                </a:lnTo>
                <a:lnTo>
                  <a:pt x="85010" y="24760"/>
                </a:lnTo>
                <a:lnTo>
                  <a:pt x="85010" y="24750"/>
                </a:lnTo>
                <a:lnTo>
                  <a:pt x="85010" y="24740"/>
                </a:lnTo>
                <a:lnTo>
                  <a:pt x="85000" y="24740"/>
                </a:lnTo>
                <a:lnTo>
                  <a:pt x="85000" y="24730"/>
                </a:lnTo>
                <a:lnTo>
                  <a:pt x="84990" y="24730"/>
                </a:lnTo>
                <a:lnTo>
                  <a:pt x="84990" y="24720"/>
                </a:lnTo>
                <a:lnTo>
                  <a:pt x="84980" y="24720"/>
                </a:lnTo>
                <a:lnTo>
                  <a:pt x="84980" y="24710"/>
                </a:lnTo>
                <a:lnTo>
                  <a:pt x="84970" y="24710"/>
                </a:lnTo>
                <a:lnTo>
                  <a:pt x="84970" y="24700"/>
                </a:lnTo>
                <a:lnTo>
                  <a:pt x="84960" y="24700"/>
                </a:lnTo>
                <a:lnTo>
                  <a:pt x="84950" y="24700"/>
                </a:lnTo>
                <a:lnTo>
                  <a:pt x="84950" y="24690"/>
                </a:lnTo>
                <a:lnTo>
                  <a:pt x="84940" y="24690"/>
                </a:lnTo>
                <a:lnTo>
                  <a:pt x="84940" y="24680"/>
                </a:lnTo>
                <a:lnTo>
                  <a:pt x="84930" y="24680"/>
                </a:lnTo>
                <a:lnTo>
                  <a:pt x="84930" y="24670"/>
                </a:lnTo>
                <a:lnTo>
                  <a:pt x="84920" y="24670"/>
                </a:lnTo>
                <a:lnTo>
                  <a:pt x="84920" y="24660"/>
                </a:lnTo>
                <a:lnTo>
                  <a:pt x="84900" y="24660"/>
                </a:lnTo>
                <a:lnTo>
                  <a:pt x="84890" y="24660"/>
                </a:lnTo>
                <a:lnTo>
                  <a:pt x="84890" y="24650"/>
                </a:lnTo>
                <a:lnTo>
                  <a:pt x="84880" y="24650"/>
                </a:lnTo>
                <a:lnTo>
                  <a:pt x="84870" y="24650"/>
                </a:lnTo>
                <a:lnTo>
                  <a:pt x="84870" y="24640"/>
                </a:lnTo>
                <a:lnTo>
                  <a:pt x="84850" y="24640"/>
                </a:lnTo>
                <a:lnTo>
                  <a:pt x="84850" y="24630"/>
                </a:lnTo>
                <a:lnTo>
                  <a:pt x="84810" y="24630"/>
                </a:lnTo>
                <a:lnTo>
                  <a:pt x="84800" y="24630"/>
                </a:lnTo>
                <a:lnTo>
                  <a:pt x="84800" y="24640"/>
                </a:lnTo>
                <a:lnTo>
                  <a:pt x="84780" y="24640"/>
                </a:lnTo>
                <a:lnTo>
                  <a:pt x="84750" y="24640"/>
                </a:lnTo>
                <a:lnTo>
                  <a:pt x="84750" y="24650"/>
                </a:lnTo>
                <a:lnTo>
                  <a:pt x="84750" y="24640"/>
                </a:lnTo>
                <a:lnTo>
                  <a:pt x="84730" y="24640"/>
                </a:lnTo>
                <a:lnTo>
                  <a:pt x="84730" y="24630"/>
                </a:lnTo>
                <a:lnTo>
                  <a:pt x="84720" y="24630"/>
                </a:lnTo>
                <a:lnTo>
                  <a:pt x="84720" y="24620"/>
                </a:lnTo>
                <a:lnTo>
                  <a:pt x="84710" y="24620"/>
                </a:lnTo>
                <a:lnTo>
                  <a:pt x="84710" y="24610"/>
                </a:lnTo>
                <a:lnTo>
                  <a:pt x="84710" y="24600"/>
                </a:lnTo>
                <a:lnTo>
                  <a:pt x="84700" y="24600"/>
                </a:lnTo>
                <a:lnTo>
                  <a:pt x="84700" y="24590"/>
                </a:lnTo>
                <a:lnTo>
                  <a:pt x="84690" y="24590"/>
                </a:lnTo>
                <a:lnTo>
                  <a:pt x="84690" y="24580"/>
                </a:lnTo>
                <a:lnTo>
                  <a:pt x="84690" y="24560"/>
                </a:lnTo>
                <a:lnTo>
                  <a:pt x="84690" y="24550"/>
                </a:lnTo>
                <a:lnTo>
                  <a:pt x="84680" y="24550"/>
                </a:lnTo>
                <a:lnTo>
                  <a:pt x="84680" y="24540"/>
                </a:lnTo>
                <a:lnTo>
                  <a:pt x="84670" y="24540"/>
                </a:lnTo>
                <a:lnTo>
                  <a:pt x="84670" y="24530"/>
                </a:lnTo>
                <a:lnTo>
                  <a:pt x="84660" y="24530"/>
                </a:lnTo>
                <a:lnTo>
                  <a:pt x="84660" y="24520"/>
                </a:lnTo>
                <a:lnTo>
                  <a:pt x="84660" y="24510"/>
                </a:lnTo>
                <a:lnTo>
                  <a:pt x="84660" y="24500"/>
                </a:lnTo>
                <a:lnTo>
                  <a:pt x="84650" y="24500"/>
                </a:lnTo>
                <a:lnTo>
                  <a:pt x="84650" y="24490"/>
                </a:lnTo>
                <a:lnTo>
                  <a:pt x="84640" y="24490"/>
                </a:lnTo>
                <a:lnTo>
                  <a:pt x="84640" y="24480"/>
                </a:lnTo>
                <a:lnTo>
                  <a:pt x="84640" y="24470"/>
                </a:lnTo>
                <a:lnTo>
                  <a:pt x="84630" y="24470"/>
                </a:lnTo>
                <a:lnTo>
                  <a:pt x="84630" y="24460"/>
                </a:lnTo>
                <a:lnTo>
                  <a:pt x="84630" y="24450"/>
                </a:lnTo>
                <a:lnTo>
                  <a:pt x="84630" y="24440"/>
                </a:lnTo>
                <a:lnTo>
                  <a:pt x="84620" y="24440"/>
                </a:lnTo>
                <a:lnTo>
                  <a:pt x="84620" y="24430"/>
                </a:lnTo>
                <a:lnTo>
                  <a:pt x="84610" y="24430"/>
                </a:lnTo>
                <a:lnTo>
                  <a:pt x="84610" y="24420"/>
                </a:lnTo>
                <a:lnTo>
                  <a:pt x="84610" y="24410"/>
                </a:lnTo>
                <a:lnTo>
                  <a:pt x="84600" y="24410"/>
                </a:lnTo>
                <a:lnTo>
                  <a:pt x="84600" y="24400"/>
                </a:lnTo>
                <a:lnTo>
                  <a:pt x="84590" y="24400"/>
                </a:lnTo>
                <a:lnTo>
                  <a:pt x="84590" y="24380"/>
                </a:lnTo>
                <a:lnTo>
                  <a:pt x="84590" y="24370"/>
                </a:lnTo>
                <a:lnTo>
                  <a:pt x="84580" y="24370"/>
                </a:lnTo>
                <a:lnTo>
                  <a:pt x="84580" y="24360"/>
                </a:lnTo>
                <a:lnTo>
                  <a:pt x="84570" y="24360"/>
                </a:lnTo>
                <a:lnTo>
                  <a:pt x="84570" y="24350"/>
                </a:lnTo>
                <a:lnTo>
                  <a:pt x="84570" y="24340"/>
                </a:lnTo>
                <a:lnTo>
                  <a:pt x="84560" y="24340"/>
                </a:lnTo>
                <a:lnTo>
                  <a:pt x="84560" y="24330"/>
                </a:lnTo>
                <a:lnTo>
                  <a:pt x="84550" y="24330"/>
                </a:lnTo>
                <a:lnTo>
                  <a:pt x="84550" y="24320"/>
                </a:lnTo>
                <a:lnTo>
                  <a:pt x="84540" y="24320"/>
                </a:lnTo>
                <a:lnTo>
                  <a:pt x="84540" y="24310"/>
                </a:lnTo>
                <a:lnTo>
                  <a:pt x="84530" y="24310"/>
                </a:lnTo>
                <a:lnTo>
                  <a:pt x="84530" y="24300"/>
                </a:lnTo>
                <a:lnTo>
                  <a:pt x="84520" y="24300"/>
                </a:lnTo>
                <a:lnTo>
                  <a:pt x="84520" y="24290"/>
                </a:lnTo>
                <a:lnTo>
                  <a:pt x="84510" y="24290"/>
                </a:lnTo>
                <a:lnTo>
                  <a:pt x="84510" y="24280"/>
                </a:lnTo>
                <a:lnTo>
                  <a:pt x="84500" y="24280"/>
                </a:lnTo>
                <a:lnTo>
                  <a:pt x="84500" y="24270"/>
                </a:lnTo>
                <a:lnTo>
                  <a:pt x="84500" y="24260"/>
                </a:lnTo>
                <a:lnTo>
                  <a:pt x="84490" y="24260"/>
                </a:lnTo>
                <a:lnTo>
                  <a:pt x="84480" y="24260"/>
                </a:lnTo>
                <a:lnTo>
                  <a:pt x="84480" y="24250"/>
                </a:lnTo>
                <a:lnTo>
                  <a:pt x="84470" y="24250"/>
                </a:lnTo>
                <a:lnTo>
                  <a:pt x="84470" y="24240"/>
                </a:lnTo>
                <a:lnTo>
                  <a:pt x="84460" y="24240"/>
                </a:lnTo>
                <a:lnTo>
                  <a:pt x="84460" y="24230"/>
                </a:lnTo>
                <a:lnTo>
                  <a:pt x="84470" y="24230"/>
                </a:lnTo>
                <a:lnTo>
                  <a:pt x="84450" y="24230"/>
                </a:lnTo>
                <a:lnTo>
                  <a:pt x="84450" y="24220"/>
                </a:lnTo>
                <a:lnTo>
                  <a:pt x="84440" y="24220"/>
                </a:lnTo>
                <a:lnTo>
                  <a:pt x="84440" y="24210"/>
                </a:lnTo>
                <a:lnTo>
                  <a:pt x="84430" y="24210"/>
                </a:lnTo>
                <a:lnTo>
                  <a:pt x="84420" y="24210"/>
                </a:lnTo>
                <a:lnTo>
                  <a:pt x="84420" y="24200"/>
                </a:lnTo>
                <a:lnTo>
                  <a:pt x="84410" y="24200"/>
                </a:lnTo>
                <a:lnTo>
                  <a:pt x="84400" y="24200"/>
                </a:lnTo>
                <a:lnTo>
                  <a:pt x="84400" y="24190"/>
                </a:lnTo>
                <a:lnTo>
                  <a:pt x="84390" y="24190"/>
                </a:lnTo>
                <a:lnTo>
                  <a:pt x="84390" y="24180"/>
                </a:lnTo>
                <a:lnTo>
                  <a:pt x="84380" y="24180"/>
                </a:lnTo>
                <a:lnTo>
                  <a:pt x="84370" y="24180"/>
                </a:lnTo>
                <a:lnTo>
                  <a:pt x="84370" y="24170"/>
                </a:lnTo>
                <a:lnTo>
                  <a:pt x="84360" y="24170"/>
                </a:lnTo>
                <a:lnTo>
                  <a:pt x="84350" y="24170"/>
                </a:lnTo>
                <a:lnTo>
                  <a:pt x="84350" y="24160"/>
                </a:lnTo>
                <a:lnTo>
                  <a:pt x="84340" y="24160"/>
                </a:lnTo>
                <a:lnTo>
                  <a:pt x="84340" y="24150"/>
                </a:lnTo>
                <a:lnTo>
                  <a:pt x="84330" y="24150"/>
                </a:lnTo>
                <a:lnTo>
                  <a:pt x="84320" y="24150"/>
                </a:lnTo>
                <a:lnTo>
                  <a:pt x="84320" y="24140"/>
                </a:lnTo>
                <a:lnTo>
                  <a:pt x="84310" y="24140"/>
                </a:lnTo>
                <a:lnTo>
                  <a:pt x="84300" y="24140"/>
                </a:lnTo>
                <a:lnTo>
                  <a:pt x="84300" y="24130"/>
                </a:lnTo>
                <a:lnTo>
                  <a:pt x="84290" y="24130"/>
                </a:lnTo>
                <a:lnTo>
                  <a:pt x="84270" y="24130"/>
                </a:lnTo>
                <a:lnTo>
                  <a:pt x="84270" y="24120"/>
                </a:lnTo>
                <a:lnTo>
                  <a:pt x="84250" y="24120"/>
                </a:lnTo>
                <a:lnTo>
                  <a:pt x="84230" y="24120"/>
                </a:lnTo>
                <a:lnTo>
                  <a:pt x="84230" y="24110"/>
                </a:lnTo>
                <a:lnTo>
                  <a:pt x="84220" y="24110"/>
                </a:lnTo>
                <a:lnTo>
                  <a:pt x="84210" y="24110"/>
                </a:lnTo>
                <a:lnTo>
                  <a:pt x="84210" y="24100"/>
                </a:lnTo>
                <a:lnTo>
                  <a:pt x="84200" y="24100"/>
                </a:lnTo>
                <a:lnTo>
                  <a:pt x="84190" y="24100"/>
                </a:lnTo>
                <a:lnTo>
                  <a:pt x="84170" y="24100"/>
                </a:lnTo>
                <a:lnTo>
                  <a:pt x="84170" y="24090"/>
                </a:lnTo>
                <a:lnTo>
                  <a:pt x="84150" y="24090"/>
                </a:lnTo>
                <a:lnTo>
                  <a:pt x="84150" y="24080"/>
                </a:lnTo>
                <a:lnTo>
                  <a:pt x="84140" y="24080"/>
                </a:lnTo>
                <a:lnTo>
                  <a:pt x="84120" y="24080"/>
                </a:lnTo>
                <a:lnTo>
                  <a:pt x="84120" y="24070"/>
                </a:lnTo>
                <a:lnTo>
                  <a:pt x="84110" y="24070"/>
                </a:lnTo>
                <a:lnTo>
                  <a:pt x="84090" y="24070"/>
                </a:lnTo>
                <a:lnTo>
                  <a:pt x="84080" y="24070"/>
                </a:lnTo>
                <a:lnTo>
                  <a:pt x="84080" y="24060"/>
                </a:lnTo>
                <a:lnTo>
                  <a:pt x="84070" y="24060"/>
                </a:lnTo>
                <a:lnTo>
                  <a:pt x="84060" y="24060"/>
                </a:lnTo>
                <a:lnTo>
                  <a:pt x="84060" y="24050"/>
                </a:lnTo>
                <a:lnTo>
                  <a:pt x="84050" y="24050"/>
                </a:lnTo>
                <a:lnTo>
                  <a:pt x="84040" y="24050"/>
                </a:lnTo>
                <a:lnTo>
                  <a:pt x="84040" y="24040"/>
                </a:lnTo>
                <a:lnTo>
                  <a:pt x="84020" y="24040"/>
                </a:lnTo>
                <a:lnTo>
                  <a:pt x="84020" y="24030"/>
                </a:lnTo>
                <a:lnTo>
                  <a:pt x="84010" y="24030"/>
                </a:lnTo>
                <a:lnTo>
                  <a:pt x="83990" y="24030"/>
                </a:lnTo>
                <a:lnTo>
                  <a:pt x="83980" y="24030"/>
                </a:lnTo>
                <a:lnTo>
                  <a:pt x="83980" y="24020"/>
                </a:lnTo>
                <a:lnTo>
                  <a:pt x="83970" y="24020"/>
                </a:lnTo>
                <a:lnTo>
                  <a:pt x="83960" y="24020"/>
                </a:lnTo>
                <a:lnTo>
                  <a:pt x="83960" y="24010"/>
                </a:lnTo>
                <a:lnTo>
                  <a:pt x="83940" y="24010"/>
                </a:lnTo>
                <a:lnTo>
                  <a:pt x="83910" y="24010"/>
                </a:lnTo>
                <a:lnTo>
                  <a:pt x="83910" y="24000"/>
                </a:lnTo>
                <a:lnTo>
                  <a:pt x="83900" y="24000"/>
                </a:lnTo>
                <a:lnTo>
                  <a:pt x="83870" y="24000"/>
                </a:lnTo>
                <a:lnTo>
                  <a:pt x="83860" y="24000"/>
                </a:lnTo>
                <a:lnTo>
                  <a:pt x="83850" y="24000"/>
                </a:lnTo>
                <a:lnTo>
                  <a:pt x="83850" y="23990"/>
                </a:lnTo>
                <a:lnTo>
                  <a:pt x="83790" y="23990"/>
                </a:lnTo>
                <a:lnTo>
                  <a:pt x="83780" y="23990"/>
                </a:lnTo>
                <a:lnTo>
                  <a:pt x="83780" y="23980"/>
                </a:lnTo>
                <a:lnTo>
                  <a:pt x="83770" y="23980"/>
                </a:lnTo>
                <a:lnTo>
                  <a:pt x="83770" y="23970"/>
                </a:lnTo>
                <a:lnTo>
                  <a:pt x="83760" y="23970"/>
                </a:lnTo>
                <a:lnTo>
                  <a:pt x="83750" y="23970"/>
                </a:lnTo>
                <a:lnTo>
                  <a:pt x="83740" y="23970"/>
                </a:lnTo>
                <a:lnTo>
                  <a:pt x="83740" y="23960"/>
                </a:lnTo>
                <a:lnTo>
                  <a:pt x="83740" y="23950"/>
                </a:lnTo>
                <a:lnTo>
                  <a:pt x="83730" y="23950"/>
                </a:lnTo>
                <a:lnTo>
                  <a:pt x="83720" y="23950"/>
                </a:lnTo>
                <a:lnTo>
                  <a:pt x="83720" y="23940"/>
                </a:lnTo>
                <a:lnTo>
                  <a:pt x="83710" y="23940"/>
                </a:lnTo>
                <a:lnTo>
                  <a:pt x="83710" y="23930"/>
                </a:lnTo>
                <a:lnTo>
                  <a:pt x="83700" y="23930"/>
                </a:lnTo>
                <a:lnTo>
                  <a:pt x="83690" y="23930"/>
                </a:lnTo>
                <a:lnTo>
                  <a:pt x="83690" y="23920"/>
                </a:lnTo>
                <a:lnTo>
                  <a:pt x="83680" y="23920"/>
                </a:lnTo>
                <a:lnTo>
                  <a:pt x="83680" y="23910"/>
                </a:lnTo>
                <a:lnTo>
                  <a:pt x="83670" y="23910"/>
                </a:lnTo>
                <a:lnTo>
                  <a:pt x="83670" y="23900"/>
                </a:lnTo>
                <a:lnTo>
                  <a:pt x="83660" y="23900"/>
                </a:lnTo>
                <a:lnTo>
                  <a:pt x="83650" y="23900"/>
                </a:lnTo>
                <a:lnTo>
                  <a:pt x="83650" y="23890"/>
                </a:lnTo>
                <a:lnTo>
                  <a:pt x="83640" y="23890"/>
                </a:lnTo>
                <a:lnTo>
                  <a:pt x="83630" y="23890"/>
                </a:lnTo>
                <a:lnTo>
                  <a:pt x="83630" y="23880"/>
                </a:lnTo>
                <a:lnTo>
                  <a:pt x="83620" y="23880"/>
                </a:lnTo>
                <a:lnTo>
                  <a:pt x="83620" y="23870"/>
                </a:lnTo>
                <a:lnTo>
                  <a:pt x="83610" y="23870"/>
                </a:lnTo>
                <a:lnTo>
                  <a:pt x="83600" y="23870"/>
                </a:lnTo>
                <a:lnTo>
                  <a:pt x="83590" y="23870"/>
                </a:lnTo>
                <a:lnTo>
                  <a:pt x="83590" y="23860"/>
                </a:lnTo>
                <a:lnTo>
                  <a:pt x="83590" y="23850"/>
                </a:lnTo>
                <a:lnTo>
                  <a:pt x="83580" y="23850"/>
                </a:lnTo>
                <a:lnTo>
                  <a:pt x="83570" y="23850"/>
                </a:lnTo>
                <a:lnTo>
                  <a:pt x="83570" y="23840"/>
                </a:lnTo>
                <a:lnTo>
                  <a:pt x="83560" y="23840"/>
                </a:lnTo>
                <a:lnTo>
                  <a:pt x="83550" y="23840"/>
                </a:lnTo>
                <a:lnTo>
                  <a:pt x="83550" y="23830"/>
                </a:lnTo>
                <a:lnTo>
                  <a:pt x="83540" y="23830"/>
                </a:lnTo>
                <a:lnTo>
                  <a:pt x="83530" y="23830"/>
                </a:lnTo>
                <a:lnTo>
                  <a:pt x="83530" y="23820"/>
                </a:lnTo>
                <a:lnTo>
                  <a:pt x="83520" y="23820"/>
                </a:lnTo>
                <a:lnTo>
                  <a:pt x="83520" y="23810"/>
                </a:lnTo>
                <a:lnTo>
                  <a:pt x="83500" y="23810"/>
                </a:lnTo>
                <a:lnTo>
                  <a:pt x="83490" y="23810"/>
                </a:lnTo>
                <a:lnTo>
                  <a:pt x="83490" y="23800"/>
                </a:lnTo>
                <a:lnTo>
                  <a:pt x="83470" y="23800"/>
                </a:lnTo>
                <a:lnTo>
                  <a:pt x="83460" y="23800"/>
                </a:lnTo>
                <a:lnTo>
                  <a:pt x="83450" y="23800"/>
                </a:lnTo>
                <a:lnTo>
                  <a:pt x="83450" y="23790"/>
                </a:lnTo>
                <a:lnTo>
                  <a:pt x="83440" y="23790"/>
                </a:lnTo>
                <a:lnTo>
                  <a:pt x="83420" y="23790"/>
                </a:lnTo>
                <a:lnTo>
                  <a:pt x="83420" y="23780"/>
                </a:lnTo>
                <a:lnTo>
                  <a:pt x="83360" y="23780"/>
                </a:lnTo>
                <a:lnTo>
                  <a:pt x="83320" y="23780"/>
                </a:lnTo>
                <a:lnTo>
                  <a:pt x="83320" y="23770"/>
                </a:lnTo>
                <a:lnTo>
                  <a:pt x="83290" y="23770"/>
                </a:lnTo>
                <a:lnTo>
                  <a:pt x="83240" y="23770"/>
                </a:lnTo>
                <a:lnTo>
                  <a:pt x="83230" y="23770"/>
                </a:lnTo>
                <a:lnTo>
                  <a:pt x="83200" y="23770"/>
                </a:lnTo>
                <a:lnTo>
                  <a:pt x="83160" y="23770"/>
                </a:lnTo>
                <a:lnTo>
                  <a:pt x="83150" y="23770"/>
                </a:lnTo>
                <a:lnTo>
                  <a:pt x="83120" y="23770"/>
                </a:lnTo>
                <a:lnTo>
                  <a:pt x="83120" y="23760"/>
                </a:lnTo>
                <a:lnTo>
                  <a:pt x="83100" y="23760"/>
                </a:lnTo>
                <a:lnTo>
                  <a:pt x="83100" y="23770"/>
                </a:lnTo>
                <a:lnTo>
                  <a:pt x="83080" y="23770"/>
                </a:lnTo>
                <a:lnTo>
                  <a:pt x="83080" y="23760"/>
                </a:lnTo>
                <a:lnTo>
                  <a:pt x="83060" y="23760"/>
                </a:lnTo>
                <a:lnTo>
                  <a:pt x="83060" y="23750"/>
                </a:lnTo>
                <a:lnTo>
                  <a:pt x="83020" y="23750"/>
                </a:lnTo>
                <a:lnTo>
                  <a:pt x="83010" y="23750"/>
                </a:lnTo>
                <a:lnTo>
                  <a:pt x="83010" y="23740"/>
                </a:lnTo>
                <a:lnTo>
                  <a:pt x="83000" y="23740"/>
                </a:lnTo>
                <a:lnTo>
                  <a:pt x="82990" y="23740"/>
                </a:lnTo>
                <a:lnTo>
                  <a:pt x="82980" y="23740"/>
                </a:lnTo>
                <a:lnTo>
                  <a:pt x="82970" y="23740"/>
                </a:lnTo>
                <a:lnTo>
                  <a:pt x="82970" y="23730"/>
                </a:lnTo>
                <a:lnTo>
                  <a:pt x="82960" y="23730"/>
                </a:lnTo>
                <a:lnTo>
                  <a:pt x="82950" y="23730"/>
                </a:lnTo>
                <a:lnTo>
                  <a:pt x="82950" y="23720"/>
                </a:lnTo>
                <a:lnTo>
                  <a:pt x="82930" y="23720"/>
                </a:lnTo>
                <a:lnTo>
                  <a:pt x="82920" y="23720"/>
                </a:lnTo>
                <a:lnTo>
                  <a:pt x="82910" y="23720"/>
                </a:lnTo>
                <a:lnTo>
                  <a:pt x="82910" y="23710"/>
                </a:lnTo>
                <a:lnTo>
                  <a:pt x="82880" y="23710"/>
                </a:lnTo>
                <a:lnTo>
                  <a:pt x="82850" y="23710"/>
                </a:lnTo>
                <a:lnTo>
                  <a:pt x="82850" y="23700"/>
                </a:lnTo>
                <a:lnTo>
                  <a:pt x="82820" y="23700"/>
                </a:lnTo>
                <a:lnTo>
                  <a:pt x="82790" y="23700"/>
                </a:lnTo>
                <a:lnTo>
                  <a:pt x="82780" y="23700"/>
                </a:lnTo>
                <a:lnTo>
                  <a:pt x="82770" y="23700"/>
                </a:lnTo>
                <a:lnTo>
                  <a:pt x="82740" y="23700"/>
                </a:lnTo>
                <a:lnTo>
                  <a:pt x="82700" y="23700"/>
                </a:lnTo>
                <a:lnTo>
                  <a:pt x="82700" y="23710"/>
                </a:lnTo>
                <a:lnTo>
                  <a:pt x="82690" y="23710"/>
                </a:lnTo>
                <a:lnTo>
                  <a:pt x="82690" y="23720"/>
                </a:lnTo>
                <a:lnTo>
                  <a:pt x="82680" y="23720"/>
                </a:lnTo>
                <a:lnTo>
                  <a:pt x="82680" y="23710"/>
                </a:lnTo>
                <a:lnTo>
                  <a:pt x="82670" y="23710"/>
                </a:lnTo>
                <a:lnTo>
                  <a:pt x="82660" y="23710"/>
                </a:lnTo>
                <a:lnTo>
                  <a:pt x="82660" y="23720"/>
                </a:lnTo>
                <a:lnTo>
                  <a:pt x="82650" y="23720"/>
                </a:lnTo>
                <a:lnTo>
                  <a:pt x="82650" y="23730"/>
                </a:lnTo>
                <a:lnTo>
                  <a:pt x="82640" y="23730"/>
                </a:lnTo>
                <a:lnTo>
                  <a:pt x="82630" y="23730"/>
                </a:lnTo>
                <a:lnTo>
                  <a:pt x="82610" y="23730"/>
                </a:lnTo>
                <a:lnTo>
                  <a:pt x="82610" y="23720"/>
                </a:lnTo>
                <a:lnTo>
                  <a:pt x="82590" y="23720"/>
                </a:lnTo>
                <a:lnTo>
                  <a:pt x="82580" y="23720"/>
                </a:lnTo>
                <a:lnTo>
                  <a:pt x="82580" y="23710"/>
                </a:lnTo>
                <a:lnTo>
                  <a:pt x="82570" y="23710"/>
                </a:lnTo>
                <a:lnTo>
                  <a:pt x="82570" y="23700"/>
                </a:lnTo>
                <a:lnTo>
                  <a:pt x="82550" y="23700"/>
                </a:lnTo>
                <a:lnTo>
                  <a:pt x="82540" y="23700"/>
                </a:lnTo>
                <a:lnTo>
                  <a:pt x="82530" y="23700"/>
                </a:lnTo>
                <a:lnTo>
                  <a:pt x="82530" y="23690"/>
                </a:lnTo>
                <a:lnTo>
                  <a:pt x="82520" y="23690"/>
                </a:lnTo>
                <a:lnTo>
                  <a:pt x="82520" y="23680"/>
                </a:lnTo>
                <a:lnTo>
                  <a:pt x="82520" y="23670"/>
                </a:lnTo>
                <a:lnTo>
                  <a:pt x="82510" y="23670"/>
                </a:lnTo>
                <a:lnTo>
                  <a:pt x="82500" y="23670"/>
                </a:lnTo>
                <a:lnTo>
                  <a:pt x="82490" y="23670"/>
                </a:lnTo>
                <a:lnTo>
                  <a:pt x="82490" y="23660"/>
                </a:lnTo>
                <a:lnTo>
                  <a:pt x="82490" y="23650"/>
                </a:lnTo>
                <a:lnTo>
                  <a:pt x="82480" y="23650"/>
                </a:lnTo>
                <a:lnTo>
                  <a:pt x="82480" y="23640"/>
                </a:lnTo>
                <a:lnTo>
                  <a:pt x="82470" y="23640"/>
                </a:lnTo>
                <a:lnTo>
                  <a:pt x="82460" y="23640"/>
                </a:lnTo>
                <a:lnTo>
                  <a:pt x="82460" y="23630"/>
                </a:lnTo>
                <a:lnTo>
                  <a:pt x="82450" y="23630"/>
                </a:lnTo>
                <a:lnTo>
                  <a:pt x="82450" y="23620"/>
                </a:lnTo>
                <a:lnTo>
                  <a:pt x="82440" y="23620"/>
                </a:lnTo>
                <a:lnTo>
                  <a:pt x="82440" y="23610"/>
                </a:lnTo>
                <a:lnTo>
                  <a:pt x="82430" y="23610"/>
                </a:lnTo>
                <a:lnTo>
                  <a:pt x="82430" y="23600"/>
                </a:lnTo>
                <a:lnTo>
                  <a:pt x="82420" y="23600"/>
                </a:lnTo>
                <a:lnTo>
                  <a:pt x="82420" y="23590"/>
                </a:lnTo>
                <a:lnTo>
                  <a:pt x="82410" y="23590"/>
                </a:lnTo>
                <a:lnTo>
                  <a:pt x="82410" y="23580"/>
                </a:lnTo>
                <a:lnTo>
                  <a:pt x="82390" y="23580"/>
                </a:lnTo>
                <a:lnTo>
                  <a:pt x="82390" y="23570"/>
                </a:lnTo>
                <a:lnTo>
                  <a:pt x="82380" y="23570"/>
                </a:lnTo>
                <a:lnTo>
                  <a:pt x="82380" y="23560"/>
                </a:lnTo>
                <a:lnTo>
                  <a:pt x="82370" y="23560"/>
                </a:lnTo>
                <a:lnTo>
                  <a:pt x="82370" y="23550"/>
                </a:lnTo>
                <a:lnTo>
                  <a:pt x="82360" y="23550"/>
                </a:lnTo>
                <a:lnTo>
                  <a:pt x="82360" y="23540"/>
                </a:lnTo>
                <a:lnTo>
                  <a:pt x="82350" y="23540"/>
                </a:lnTo>
                <a:lnTo>
                  <a:pt x="82350" y="23530"/>
                </a:lnTo>
                <a:lnTo>
                  <a:pt x="82340" y="23530"/>
                </a:lnTo>
                <a:lnTo>
                  <a:pt x="82340" y="23520"/>
                </a:lnTo>
                <a:lnTo>
                  <a:pt x="82330" y="23520"/>
                </a:lnTo>
                <a:lnTo>
                  <a:pt x="82330" y="23510"/>
                </a:lnTo>
                <a:lnTo>
                  <a:pt x="82320" y="23510"/>
                </a:lnTo>
                <a:lnTo>
                  <a:pt x="82320" y="23500"/>
                </a:lnTo>
                <a:lnTo>
                  <a:pt x="82310" y="23500"/>
                </a:lnTo>
                <a:lnTo>
                  <a:pt x="82300" y="23500"/>
                </a:lnTo>
                <a:lnTo>
                  <a:pt x="82300" y="23490"/>
                </a:lnTo>
                <a:lnTo>
                  <a:pt x="82290" y="23490"/>
                </a:lnTo>
                <a:lnTo>
                  <a:pt x="82290" y="23480"/>
                </a:lnTo>
                <a:lnTo>
                  <a:pt x="82280" y="23480"/>
                </a:lnTo>
                <a:lnTo>
                  <a:pt x="82270" y="23480"/>
                </a:lnTo>
                <a:lnTo>
                  <a:pt x="82270" y="23470"/>
                </a:lnTo>
                <a:lnTo>
                  <a:pt x="82270" y="23460"/>
                </a:lnTo>
                <a:lnTo>
                  <a:pt x="82260" y="23460"/>
                </a:lnTo>
                <a:lnTo>
                  <a:pt x="82260" y="23450"/>
                </a:lnTo>
                <a:lnTo>
                  <a:pt x="82260" y="23430"/>
                </a:lnTo>
                <a:lnTo>
                  <a:pt x="82250" y="23430"/>
                </a:lnTo>
                <a:lnTo>
                  <a:pt x="82250" y="23410"/>
                </a:lnTo>
                <a:lnTo>
                  <a:pt x="82250" y="23370"/>
                </a:lnTo>
                <a:lnTo>
                  <a:pt x="82250" y="23360"/>
                </a:lnTo>
                <a:lnTo>
                  <a:pt x="82250" y="23350"/>
                </a:lnTo>
                <a:lnTo>
                  <a:pt x="82240" y="23350"/>
                </a:lnTo>
                <a:lnTo>
                  <a:pt x="82240" y="23330"/>
                </a:lnTo>
                <a:lnTo>
                  <a:pt x="82240" y="23310"/>
                </a:lnTo>
                <a:lnTo>
                  <a:pt x="82230" y="23310"/>
                </a:lnTo>
                <a:lnTo>
                  <a:pt x="82230" y="23300"/>
                </a:lnTo>
                <a:lnTo>
                  <a:pt x="82230" y="23280"/>
                </a:lnTo>
                <a:lnTo>
                  <a:pt x="82220" y="23280"/>
                </a:lnTo>
                <a:lnTo>
                  <a:pt x="82220" y="23270"/>
                </a:lnTo>
                <a:lnTo>
                  <a:pt x="82220" y="23240"/>
                </a:lnTo>
                <a:lnTo>
                  <a:pt x="82210" y="23240"/>
                </a:lnTo>
                <a:lnTo>
                  <a:pt x="82210" y="23230"/>
                </a:lnTo>
                <a:lnTo>
                  <a:pt x="82210" y="23220"/>
                </a:lnTo>
                <a:lnTo>
                  <a:pt x="82210" y="23210"/>
                </a:lnTo>
                <a:lnTo>
                  <a:pt x="82210" y="23180"/>
                </a:lnTo>
                <a:lnTo>
                  <a:pt x="82210" y="23170"/>
                </a:lnTo>
                <a:lnTo>
                  <a:pt x="82200" y="23170"/>
                </a:lnTo>
                <a:lnTo>
                  <a:pt x="82200" y="23160"/>
                </a:lnTo>
                <a:lnTo>
                  <a:pt x="82200" y="23150"/>
                </a:lnTo>
                <a:lnTo>
                  <a:pt x="82190" y="23150"/>
                </a:lnTo>
                <a:lnTo>
                  <a:pt x="82190" y="23130"/>
                </a:lnTo>
                <a:lnTo>
                  <a:pt x="82190" y="23110"/>
                </a:lnTo>
                <a:lnTo>
                  <a:pt x="82180" y="23110"/>
                </a:lnTo>
                <a:lnTo>
                  <a:pt x="82180" y="23070"/>
                </a:lnTo>
                <a:lnTo>
                  <a:pt x="82190" y="23070"/>
                </a:lnTo>
                <a:lnTo>
                  <a:pt x="82190" y="23060"/>
                </a:lnTo>
                <a:lnTo>
                  <a:pt x="82190" y="23040"/>
                </a:lnTo>
                <a:lnTo>
                  <a:pt x="82200" y="23040"/>
                </a:lnTo>
                <a:lnTo>
                  <a:pt x="82200" y="23000"/>
                </a:lnTo>
                <a:lnTo>
                  <a:pt x="82190" y="23000"/>
                </a:lnTo>
                <a:lnTo>
                  <a:pt x="82200" y="23000"/>
                </a:lnTo>
                <a:lnTo>
                  <a:pt x="82200" y="22990"/>
                </a:lnTo>
                <a:lnTo>
                  <a:pt x="82190" y="22990"/>
                </a:lnTo>
                <a:lnTo>
                  <a:pt x="82190" y="22960"/>
                </a:lnTo>
                <a:lnTo>
                  <a:pt x="82190" y="22940"/>
                </a:lnTo>
                <a:lnTo>
                  <a:pt x="82190" y="22930"/>
                </a:lnTo>
                <a:lnTo>
                  <a:pt x="82190" y="22920"/>
                </a:lnTo>
                <a:lnTo>
                  <a:pt x="82180" y="22920"/>
                </a:lnTo>
                <a:lnTo>
                  <a:pt x="82180" y="22910"/>
                </a:lnTo>
                <a:lnTo>
                  <a:pt x="82190" y="22910"/>
                </a:lnTo>
                <a:lnTo>
                  <a:pt x="82190" y="22900"/>
                </a:lnTo>
                <a:lnTo>
                  <a:pt x="82180" y="22900"/>
                </a:lnTo>
                <a:lnTo>
                  <a:pt x="82180" y="22880"/>
                </a:lnTo>
                <a:lnTo>
                  <a:pt x="82180" y="22870"/>
                </a:lnTo>
                <a:lnTo>
                  <a:pt x="82170" y="22870"/>
                </a:lnTo>
                <a:lnTo>
                  <a:pt x="82170" y="22860"/>
                </a:lnTo>
                <a:lnTo>
                  <a:pt x="82160" y="22860"/>
                </a:lnTo>
                <a:lnTo>
                  <a:pt x="82160" y="22850"/>
                </a:lnTo>
                <a:lnTo>
                  <a:pt x="82150" y="22850"/>
                </a:lnTo>
                <a:lnTo>
                  <a:pt x="82150" y="22840"/>
                </a:lnTo>
                <a:lnTo>
                  <a:pt x="82140" y="22840"/>
                </a:lnTo>
                <a:lnTo>
                  <a:pt x="82120" y="22840"/>
                </a:lnTo>
                <a:lnTo>
                  <a:pt x="82110" y="22840"/>
                </a:lnTo>
                <a:lnTo>
                  <a:pt x="82110" y="22830"/>
                </a:lnTo>
                <a:lnTo>
                  <a:pt x="82110" y="22820"/>
                </a:lnTo>
                <a:lnTo>
                  <a:pt x="82100" y="22820"/>
                </a:lnTo>
                <a:lnTo>
                  <a:pt x="82100" y="22810"/>
                </a:lnTo>
                <a:lnTo>
                  <a:pt x="82100" y="22800"/>
                </a:lnTo>
                <a:lnTo>
                  <a:pt x="82090" y="22800"/>
                </a:lnTo>
                <a:lnTo>
                  <a:pt x="82090" y="22780"/>
                </a:lnTo>
                <a:lnTo>
                  <a:pt x="82090" y="22760"/>
                </a:lnTo>
                <a:lnTo>
                  <a:pt x="82090" y="22750"/>
                </a:lnTo>
                <a:lnTo>
                  <a:pt x="82090" y="22740"/>
                </a:lnTo>
                <a:lnTo>
                  <a:pt x="82080" y="22740"/>
                </a:lnTo>
                <a:lnTo>
                  <a:pt x="82080" y="22720"/>
                </a:lnTo>
                <a:lnTo>
                  <a:pt x="82080" y="22710"/>
                </a:lnTo>
                <a:lnTo>
                  <a:pt x="82070" y="22710"/>
                </a:lnTo>
                <a:lnTo>
                  <a:pt x="82070" y="22700"/>
                </a:lnTo>
                <a:lnTo>
                  <a:pt x="82070" y="22680"/>
                </a:lnTo>
                <a:lnTo>
                  <a:pt x="82060" y="22680"/>
                </a:lnTo>
                <a:lnTo>
                  <a:pt x="82060" y="22670"/>
                </a:lnTo>
                <a:lnTo>
                  <a:pt x="82060" y="22660"/>
                </a:lnTo>
                <a:lnTo>
                  <a:pt x="82050" y="22660"/>
                </a:lnTo>
                <a:lnTo>
                  <a:pt x="82050" y="22650"/>
                </a:lnTo>
                <a:lnTo>
                  <a:pt x="82040" y="22650"/>
                </a:lnTo>
                <a:lnTo>
                  <a:pt x="82040" y="22640"/>
                </a:lnTo>
                <a:lnTo>
                  <a:pt x="82030" y="22640"/>
                </a:lnTo>
                <a:lnTo>
                  <a:pt x="82030" y="22630"/>
                </a:lnTo>
                <a:lnTo>
                  <a:pt x="82020" y="22630"/>
                </a:lnTo>
                <a:lnTo>
                  <a:pt x="82020" y="22620"/>
                </a:lnTo>
                <a:lnTo>
                  <a:pt x="82010" y="22620"/>
                </a:lnTo>
                <a:lnTo>
                  <a:pt x="82000" y="22620"/>
                </a:lnTo>
                <a:lnTo>
                  <a:pt x="82000" y="22610"/>
                </a:lnTo>
                <a:lnTo>
                  <a:pt x="81990" y="22610"/>
                </a:lnTo>
                <a:lnTo>
                  <a:pt x="81990" y="22600"/>
                </a:lnTo>
                <a:lnTo>
                  <a:pt x="81980" y="22600"/>
                </a:lnTo>
                <a:lnTo>
                  <a:pt x="81970" y="22600"/>
                </a:lnTo>
                <a:lnTo>
                  <a:pt x="81970" y="22590"/>
                </a:lnTo>
                <a:lnTo>
                  <a:pt x="81970" y="22570"/>
                </a:lnTo>
                <a:lnTo>
                  <a:pt x="81950" y="22570"/>
                </a:lnTo>
                <a:lnTo>
                  <a:pt x="81950" y="22560"/>
                </a:lnTo>
                <a:lnTo>
                  <a:pt x="81940" y="22560"/>
                </a:lnTo>
                <a:lnTo>
                  <a:pt x="81940" y="22550"/>
                </a:lnTo>
                <a:lnTo>
                  <a:pt x="81940" y="22520"/>
                </a:lnTo>
                <a:lnTo>
                  <a:pt x="81930" y="22520"/>
                </a:lnTo>
                <a:lnTo>
                  <a:pt x="81930" y="22510"/>
                </a:lnTo>
                <a:lnTo>
                  <a:pt x="81920" y="22510"/>
                </a:lnTo>
                <a:lnTo>
                  <a:pt x="81920" y="22490"/>
                </a:lnTo>
                <a:lnTo>
                  <a:pt x="81910" y="22490"/>
                </a:lnTo>
                <a:lnTo>
                  <a:pt x="81910" y="22480"/>
                </a:lnTo>
                <a:lnTo>
                  <a:pt x="81900" y="22480"/>
                </a:lnTo>
                <a:lnTo>
                  <a:pt x="81900" y="22470"/>
                </a:lnTo>
                <a:lnTo>
                  <a:pt x="81900" y="22460"/>
                </a:lnTo>
                <a:lnTo>
                  <a:pt x="81890" y="22460"/>
                </a:lnTo>
                <a:lnTo>
                  <a:pt x="81880" y="22460"/>
                </a:lnTo>
                <a:lnTo>
                  <a:pt x="81880" y="22450"/>
                </a:lnTo>
                <a:lnTo>
                  <a:pt x="81880" y="22440"/>
                </a:lnTo>
                <a:lnTo>
                  <a:pt x="81870" y="22440"/>
                </a:lnTo>
                <a:lnTo>
                  <a:pt x="81870" y="22410"/>
                </a:lnTo>
                <a:lnTo>
                  <a:pt x="81870" y="22400"/>
                </a:lnTo>
                <a:lnTo>
                  <a:pt x="81860" y="22400"/>
                </a:lnTo>
                <a:lnTo>
                  <a:pt x="81860" y="22390"/>
                </a:lnTo>
                <a:lnTo>
                  <a:pt x="81860" y="22380"/>
                </a:lnTo>
                <a:lnTo>
                  <a:pt x="81850" y="22380"/>
                </a:lnTo>
                <a:lnTo>
                  <a:pt x="81850" y="22360"/>
                </a:lnTo>
                <a:lnTo>
                  <a:pt x="81840" y="22360"/>
                </a:lnTo>
                <a:lnTo>
                  <a:pt x="81840" y="22320"/>
                </a:lnTo>
                <a:lnTo>
                  <a:pt x="81840" y="22290"/>
                </a:lnTo>
                <a:lnTo>
                  <a:pt x="81840" y="22280"/>
                </a:lnTo>
                <a:lnTo>
                  <a:pt x="81840" y="22270"/>
                </a:lnTo>
                <a:lnTo>
                  <a:pt x="81830" y="22270"/>
                </a:lnTo>
                <a:lnTo>
                  <a:pt x="81830" y="22260"/>
                </a:lnTo>
                <a:lnTo>
                  <a:pt x="81830" y="22250"/>
                </a:lnTo>
                <a:lnTo>
                  <a:pt x="81830" y="22240"/>
                </a:lnTo>
                <a:lnTo>
                  <a:pt x="81820" y="22240"/>
                </a:lnTo>
                <a:lnTo>
                  <a:pt x="81830" y="22240"/>
                </a:lnTo>
                <a:lnTo>
                  <a:pt x="81830" y="22230"/>
                </a:lnTo>
                <a:lnTo>
                  <a:pt x="81820" y="22230"/>
                </a:lnTo>
                <a:lnTo>
                  <a:pt x="81820" y="22210"/>
                </a:lnTo>
                <a:lnTo>
                  <a:pt x="81820" y="22200"/>
                </a:lnTo>
                <a:lnTo>
                  <a:pt x="81810" y="22200"/>
                </a:lnTo>
                <a:lnTo>
                  <a:pt x="81810" y="22190"/>
                </a:lnTo>
                <a:lnTo>
                  <a:pt x="81810" y="22180"/>
                </a:lnTo>
                <a:lnTo>
                  <a:pt x="81810" y="22170"/>
                </a:lnTo>
                <a:lnTo>
                  <a:pt x="81800" y="22170"/>
                </a:lnTo>
                <a:lnTo>
                  <a:pt x="81800" y="22160"/>
                </a:lnTo>
                <a:lnTo>
                  <a:pt x="81800" y="22150"/>
                </a:lnTo>
                <a:lnTo>
                  <a:pt x="81790" y="22150"/>
                </a:lnTo>
                <a:lnTo>
                  <a:pt x="81790" y="22130"/>
                </a:lnTo>
                <a:lnTo>
                  <a:pt x="81790" y="22110"/>
                </a:lnTo>
                <a:lnTo>
                  <a:pt x="81780" y="22110"/>
                </a:lnTo>
                <a:lnTo>
                  <a:pt x="81780" y="22080"/>
                </a:lnTo>
                <a:lnTo>
                  <a:pt x="81780" y="22070"/>
                </a:lnTo>
                <a:lnTo>
                  <a:pt x="81780" y="22060"/>
                </a:lnTo>
                <a:lnTo>
                  <a:pt x="81770" y="22060"/>
                </a:lnTo>
                <a:lnTo>
                  <a:pt x="81770" y="22050"/>
                </a:lnTo>
                <a:lnTo>
                  <a:pt x="81770" y="22040"/>
                </a:lnTo>
                <a:lnTo>
                  <a:pt x="81760" y="22040"/>
                </a:lnTo>
                <a:lnTo>
                  <a:pt x="81760" y="22030"/>
                </a:lnTo>
                <a:lnTo>
                  <a:pt x="81750" y="22030"/>
                </a:lnTo>
                <a:lnTo>
                  <a:pt x="81750" y="22020"/>
                </a:lnTo>
                <a:lnTo>
                  <a:pt x="81750" y="22010"/>
                </a:lnTo>
                <a:lnTo>
                  <a:pt x="81750" y="22000"/>
                </a:lnTo>
                <a:lnTo>
                  <a:pt x="81740" y="22000"/>
                </a:lnTo>
                <a:lnTo>
                  <a:pt x="81740" y="21990"/>
                </a:lnTo>
                <a:lnTo>
                  <a:pt x="81740" y="21980"/>
                </a:lnTo>
                <a:lnTo>
                  <a:pt x="81730" y="21980"/>
                </a:lnTo>
                <a:lnTo>
                  <a:pt x="81730" y="21970"/>
                </a:lnTo>
                <a:lnTo>
                  <a:pt x="81720" y="21970"/>
                </a:lnTo>
                <a:lnTo>
                  <a:pt x="81720" y="21960"/>
                </a:lnTo>
                <a:lnTo>
                  <a:pt x="81720" y="21950"/>
                </a:lnTo>
                <a:lnTo>
                  <a:pt x="81710" y="21950"/>
                </a:lnTo>
                <a:lnTo>
                  <a:pt x="81710" y="21940"/>
                </a:lnTo>
                <a:lnTo>
                  <a:pt x="81700" y="21940"/>
                </a:lnTo>
                <a:lnTo>
                  <a:pt x="81700" y="21930"/>
                </a:lnTo>
                <a:lnTo>
                  <a:pt x="81700" y="21920"/>
                </a:lnTo>
                <a:lnTo>
                  <a:pt x="81690" y="21920"/>
                </a:lnTo>
                <a:lnTo>
                  <a:pt x="81690" y="21910"/>
                </a:lnTo>
                <a:lnTo>
                  <a:pt x="81690" y="21900"/>
                </a:lnTo>
                <a:lnTo>
                  <a:pt x="81680" y="21900"/>
                </a:lnTo>
                <a:lnTo>
                  <a:pt x="81680" y="21890"/>
                </a:lnTo>
                <a:lnTo>
                  <a:pt x="81680" y="21880"/>
                </a:lnTo>
                <a:lnTo>
                  <a:pt x="81670" y="21880"/>
                </a:lnTo>
                <a:lnTo>
                  <a:pt x="81670" y="21870"/>
                </a:lnTo>
                <a:lnTo>
                  <a:pt x="81660" y="21870"/>
                </a:lnTo>
                <a:lnTo>
                  <a:pt x="81660" y="21860"/>
                </a:lnTo>
                <a:lnTo>
                  <a:pt x="81660" y="21850"/>
                </a:lnTo>
                <a:lnTo>
                  <a:pt x="81650" y="21850"/>
                </a:lnTo>
                <a:lnTo>
                  <a:pt x="81640" y="21850"/>
                </a:lnTo>
                <a:lnTo>
                  <a:pt x="81640" y="21840"/>
                </a:lnTo>
                <a:lnTo>
                  <a:pt x="81640" y="21820"/>
                </a:lnTo>
                <a:lnTo>
                  <a:pt x="81630" y="21820"/>
                </a:lnTo>
                <a:lnTo>
                  <a:pt x="81630" y="21810"/>
                </a:lnTo>
                <a:lnTo>
                  <a:pt x="81620" y="21810"/>
                </a:lnTo>
                <a:lnTo>
                  <a:pt x="81620" y="21800"/>
                </a:lnTo>
                <a:lnTo>
                  <a:pt x="81620" y="21790"/>
                </a:lnTo>
                <a:lnTo>
                  <a:pt x="81610" y="21790"/>
                </a:lnTo>
                <a:lnTo>
                  <a:pt x="81610" y="21780"/>
                </a:lnTo>
                <a:lnTo>
                  <a:pt x="81600" y="21780"/>
                </a:lnTo>
                <a:lnTo>
                  <a:pt x="81600" y="21770"/>
                </a:lnTo>
                <a:lnTo>
                  <a:pt x="81600" y="21760"/>
                </a:lnTo>
                <a:lnTo>
                  <a:pt x="81600" y="21750"/>
                </a:lnTo>
                <a:lnTo>
                  <a:pt x="81590" y="21750"/>
                </a:lnTo>
                <a:lnTo>
                  <a:pt x="81580" y="21750"/>
                </a:lnTo>
                <a:lnTo>
                  <a:pt x="81570" y="21750"/>
                </a:lnTo>
                <a:lnTo>
                  <a:pt x="81570" y="21740"/>
                </a:lnTo>
                <a:lnTo>
                  <a:pt x="81570" y="21720"/>
                </a:lnTo>
                <a:lnTo>
                  <a:pt x="81580" y="21720"/>
                </a:lnTo>
                <a:lnTo>
                  <a:pt x="81580" y="21700"/>
                </a:lnTo>
                <a:lnTo>
                  <a:pt x="81580" y="21690"/>
                </a:lnTo>
                <a:lnTo>
                  <a:pt x="81580" y="21670"/>
                </a:lnTo>
                <a:lnTo>
                  <a:pt x="81570" y="21670"/>
                </a:lnTo>
                <a:lnTo>
                  <a:pt x="81570" y="21650"/>
                </a:lnTo>
                <a:lnTo>
                  <a:pt x="81570" y="21640"/>
                </a:lnTo>
                <a:lnTo>
                  <a:pt x="81570" y="21620"/>
                </a:lnTo>
                <a:lnTo>
                  <a:pt x="81560" y="21620"/>
                </a:lnTo>
                <a:lnTo>
                  <a:pt x="81560" y="21610"/>
                </a:lnTo>
                <a:lnTo>
                  <a:pt x="81560" y="21590"/>
                </a:lnTo>
                <a:lnTo>
                  <a:pt x="81560" y="21580"/>
                </a:lnTo>
                <a:lnTo>
                  <a:pt x="81550" y="21580"/>
                </a:lnTo>
                <a:lnTo>
                  <a:pt x="81550" y="21570"/>
                </a:lnTo>
                <a:lnTo>
                  <a:pt x="81550" y="21550"/>
                </a:lnTo>
                <a:lnTo>
                  <a:pt x="81540" y="21550"/>
                </a:lnTo>
                <a:lnTo>
                  <a:pt x="81540" y="21540"/>
                </a:lnTo>
                <a:lnTo>
                  <a:pt x="81530" y="21540"/>
                </a:lnTo>
                <a:lnTo>
                  <a:pt x="81530" y="21520"/>
                </a:lnTo>
                <a:lnTo>
                  <a:pt x="81520" y="21520"/>
                </a:lnTo>
                <a:lnTo>
                  <a:pt x="81520" y="21510"/>
                </a:lnTo>
                <a:lnTo>
                  <a:pt x="81510" y="21510"/>
                </a:lnTo>
                <a:lnTo>
                  <a:pt x="81510" y="21500"/>
                </a:lnTo>
                <a:lnTo>
                  <a:pt x="81510" y="21490"/>
                </a:lnTo>
                <a:lnTo>
                  <a:pt x="81500" y="21490"/>
                </a:lnTo>
                <a:lnTo>
                  <a:pt x="81500" y="21480"/>
                </a:lnTo>
                <a:lnTo>
                  <a:pt x="81500" y="21450"/>
                </a:lnTo>
                <a:lnTo>
                  <a:pt x="81490" y="21450"/>
                </a:lnTo>
                <a:lnTo>
                  <a:pt x="81490" y="21430"/>
                </a:lnTo>
                <a:lnTo>
                  <a:pt x="81480" y="21430"/>
                </a:lnTo>
                <a:lnTo>
                  <a:pt x="81480" y="21420"/>
                </a:lnTo>
                <a:lnTo>
                  <a:pt x="81470" y="21420"/>
                </a:lnTo>
                <a:lnTo>
                  <a:pt x="81470" y="21410"/>
                </a:lnTo>
                <a:lnTo>
                  <a:pt x="81470" y="21400"/>
                </a:lnTo>
                <a:lnTo>
                  <a:pt x="81450" y="21400"/>
                </a:lnTo>
                <a:lnTo>
                  <a:pt x="81450" y="21390"/>
                </a:lnTo>
                <a:lnTo>
                  <a:pt x="81450" y="21380"/>
                </a:lnTo>
                <a:lnTo>
                  <a:pt x="81450" y="21360"/>
                </a:lnTo>
                <a:lnTo>
                  <a:pt x="81450" y="21340"/>
                </a:lnTo>
                <a:lnTo>
                  <a:pt x="81450" y="21330"/>
                </a:lnTo>
                <a:lnTo>
                  <a:pt x="81460" y="21330"/>
                </a:lnTo>
                <a:lnTo>
                  <a:pt x="81460" y="21290"/>
                </a:lnTo>
                <a:lnTo>
                  <a:pt x="81460" y="21280"/>
                </a:lnTo>
                <a:lnTo>
                  <a:pt x="81460" y="21260"/>
                </a:lnTo>
                <a:lnTo>
                  <a:pt x="81470" y="21260"/>
                </a:lnTo>
                <a:lnTo>
                  <a:pt x="81470" y="21160"/>
                </a:lnTo>
                <a:lnTo>
                  <a:pt x="81460" y="21160"/>
                </a:lnTo>
                <a:lnTo>
                  <a:pt x="81460" y="21150"/>
                </a:lnTo>
                <a:lnTo>
                  <a:pt x="81470" y="21150"/>
                </a:lnTo>
                <a:lnTo>
                  <a:pt x="81470" y="21140"/>
                </a:lnTo>
                <a:lnTo>
                  <a:pt x="81480" y="21140"/>
                </a:lnTo>
                <a:lnTo>
                  <a:pt x="81490" y="21140"/>
                </a:lnTo>
                <a:lnTo>
                  <a:pt x="81490" y="21150"/>
                </a:lnTo>
                <a:lnTo>
                  <a:pt x="81500" y="21150"/>
                </a:lnTo>
                <a:lnTo>
                  <a:pt x="81500" y="21160"/>
                </a:lnTo>
                <a:lnTo>
                  <a:pt x="81510" y="21160"/>
                </a:lnTo>
                <a:lnTo>
                  <a:pt x="81510" y="21170"/>
                </a:lnTo>
                <a:lnTo>
                  <a:pt x="81510" y="21180"/>
                </a:lnTo>
                <a:lnTo>
                  <a:pt x="81520" y="21180"/>
                </a:lnTo>
                <a:lnTo>
                  <a:pt x="81530" y="21180"/>
                </a:lnTo>
                <a:lnTo>
                  <a:pt x="81530" y="21190"/>
                </a:lnTo>
                <a:lnTo>
                  <a:pt x="81540" y="21190"/>
                </a:lnTo>
                <a:lnTo>
                  <a:pt x="81540" y="21200"/>
                </a:lnTo>
                <a:lnTo>
                  <a:pt x="81550" y="21200"/>
                </a:lnTo>
                <a:lnTo>
                  <a:pt x="81550" y="21210"/>
                </a:lnTo>
                <a:lnTo>
                  <a:pt x="81560" y="21210"/>
                </a:lnTo>
                <a:lnTo>
                  <a:pt x="81570" y="21210"/>
                </a:lnTo>
                <a:lnTo>
                  <a:pt x="81570" y="21220"/>
                </a:lnTo>
                <a:lnTo>
                  <a:pt x="81590" y="21220"/>
                </a:lnTo>
                <a:lnTo>
                  <a:pt x="81630" y="21220"/>
                </a:lnTo>
                <a:lnTo>
                  <a:pt x="81660" y="21220"/>
                </a:lnTo>
                <a:lnTo>
                  <a:pt x="81690" y="21220"/>
                </a:lnTo>
                <a:lnTo>
                  <a:pt x="81690" y="21210"/>
                </a:lnTo>
                <a:lnTo>
                  <a:pt x="81700" y="21210"/>
                </a:lnTo>
                <a:lnTo>
                  <a:pt x="81700" y="21180"/>
                </a:lnTo>
                <a:lnTo>
                  <a:pt x="81710" y="21180"/>
                </a:lnTo>
                <a:lnTo>
                  <a:pt x="81710" y="21170"/>
                </a:lnTo>
                <a:lnTo>
                  <a:pt x="81720" y="21170"/>
                </a:lnTo>
                <a:lnTo>
                  <a:pt x="81720" y="21160"/>
                </a:lnTo>
                <a:lnTo>
                  <a:pt x="81720" y="21150"/>
                </a:lnTo>
                <a:lnTo>
                  <a:pt x="81720" y="21140"/>
                </a:lnTo>
                <a:lnTo>
                  <a:pt x="81730" y="21140"/>
                </a:lnTo>
                <a:lnTo>
                  <a:pt x="81730" y="21130"/>
                </a:lnTo>
                <a:lnTo>
                  <a:pt x="81740" y="21130"/>
                </a:lnTo>
                <a:lnTo>
                  <a:pt x="81740" y="21120"/>
                </a:lnTo>
                <a:lnTo>
                  <a:pt x="81750" y="21120"/>
                </a:lnTo>
                <a:lnTo>
                  <a:pt x="81750" y="21110"/>
                </a:lnTo>
                <a:lnTo>
                  <a:pt x="81760" y="21110"/>
                </a:lnTo>
                <a:lnTo>
                  <a:pt x="81760" y="21100"/>
                </a:lnTo>
                <a:lnTo>
                  <a:pt x="81800" y="21100"/>
                </a:lnTo>
                <a:lnTo>
                  <a:pt x="81810" y="21100"/>
                </a:lnTo>
                <a:lnTo>
                  <a:pt x="81810" y="21110"/>
                </a:lnTo>
                <a:lnTo>
                  <a:pt x="81820" y="21110"/>
                </a:lnTo>
                <a:lnTo>
                  <a:pt x="81830" y="21110"/>
                </a:lnTo>
                <a:lnTo>
                  <a:pt x="81830" y="21120"/>
                </a:lnTo>
                <a:lnTo>
                  <a:pt x="81850" y="21120"/>
                </a:lnTo>
                <a:lnTo>
                  <a:pt x="81870" y="21120"/>
                </a:lnTo>
                <a:lnTo>
                  <a:pt x="81870" y="21130"/>
                </a:lnTo>
                <a:lnTo>
                  <a:pt x="81880" y="21130"/>
                </a:lnTo>
                <a:lnTo>
                  <a:pt x="81880" y="21140"/>
                </a:lnTo>
                <a:lnTo>
                  <a:pt x="81890" y="21140"/>
                </a:lnTo>
                <a:lnTo>
                  <a:pt x="81900" y="21140"/>
                </a:lnTo>
                <a:lnTo>
                  <a:pt x="81900" y="21150"/>
                </a:lnTo>
                <a:lnTo>
                  <a:pt x="81910" y="21150"/>
                </a:lnTo>
                <a:lnTo>
                  <a:pt x="81910" y="21160"/>
                </a:lnTo>
                <a:lnTo>
                  <a:pt x="81940" y="21160"/>
                </a:lnTo>
                <a:lnTo>
                  <a:pt x="81940" y="21170"/>
                </a:lnTo>
                <a:lnTo>
                  <a:pt x="81970" y="21170"/>
                </a:lnTo>
                <a:lnTo>
                  <a:pt x="82000" y="21170"/>
                </a:lnTo>
                <a:lnTo>
                  <a:pt x="82040" y="21170"/>
                </a:lnTo>
                <a:lnTo>
                  <a:pt x="82040" y="21160"/>
                </a:lnTo>
                <a:lnTo>
                  <a:pt x="82050" y="21160"/>
                </a:lnTo>
                <a:lnTo>
                  <a:pt x="82050" y="21170"/>
                </a:lnTo>
                <a:lnTo>
                  <a:pt x="82070" y="21170"/>
                </a:lnTo>
                <a:lnTo>
                  <a:pt x="82090" y="21170"/>
                </a:lnTo>
                <a:lnTo>
                  <a:pt x="82090" y="21180"/>
                </a:lnTo>
                <a:lnTo>
                  <a:pt x="82120" y="21180"/>
                </a:lnTo>
                <a:lnTo>
                  <a:pt x="82130" y="21180"/>
                </a:lnTo>
                <a:lnTo>
                  <a:pt x="82130" y="21190"/>
                </a:lnTo>
                <a:lnTo>
                  <a:pt x="82140" y="21190"/>
                </a:lnTo>
                <a:lnTo>
                  <a:pt x="82150" y="21190"/>
                </a:lnTo>
                <a:lnTo>
                  <a:pt x="82150" y="21200"/>
                </a:lnTo>
                <a:lnTo>
                  <a:pt x="82160" y="21200"/>
                </a:lnTo>
                <a:lnTo>
                  <a:pt x="82160" y="21210"/>
                </a:lnTo>
                <a:lnTo>
                  <a:pt x="82170" y="21210"/>
                </a:lnTo>
                <a:lnTo>
                  <a:pt x="82180" y="21210"/>
                </a:lnTo>
                <a:lnTo>
                  <a:pt x="82180" y="21220"/>
                </a:lnTo>
                <a:lnTo>
                  <a:pt x="82190" y="21220"/>
                </a:lnTo>
                <a:lnTo>
                  <a:pt x="82190" y="21230"/>
                </a:lnTo>
                <a:lnTo>
                  <a:pt x="82190" y="21240"/>
                </a:lnTo>
                <a:lnTo>
                  <a:pt x="82200" y="21240"/>
                </a:lnTo>
                <a:lnTo>
                  <a:pt x="82200" y="21250"/>
                </a:lnTo>
                <a:lnTo>
                  <a:pt x="82200" y="21260"/>
                </a:lnTo>
                <a:lnTo>
                  <a:pt x="82210" y="21260"/>
                </a:lnTo>
                <a:lnTo>
                  <a:pt x="82210" y="21270"/>
                </a:lnTo>
                <a:lnTo>
                  <a:pt x="82210" y="21280"/>
                </a:lnTo>
                <a:lnTo>
                  <a:pt x="82220" y="21280"/>
                </a:lnTo>
                <a:lnTo>
                  <a:pt x="82220" y="21290"/>
                </a:lnTo>
                <a:lnTo>
                  <a:pt x="82230" y="21290"/>
                </a:lnTo>
                <a:lnTo>
                  <a:pt x="82230" y="21310"/>
                </a:lnTo>
                <a:lnTo>
                  <a:pt x="82220" y="21310"/>
                </a:lnTo>
                <a:lnTo>
                  <a:pt x="82210" y="21310"/>
                </a:lnTo>
                <a:lnTo>
                  <a:pt x="82210" y="21320"/>
                </a:lnTo>
                <a:lnTo>
                  <a:pt x="82220" y="21320"/>
                </a:lnTo>
                <a:lnTo>
                  <a:pt x="82220" y="21330"/>
                </a:lnTo>
                <a:lnTo>
                  <a:pt x="82230" y="21330"/>
                </a:lnTo>
                <a:lnTo>
                  <a:pt x="82230" y="21340"/>
                </a:lnTo>
                <a:lnTo>
                  <a:pt x="82240" y="21340"/>
                </a:lnTo>
                <a:lnTo>
                  <a:pt x="82240" y="21350"/>
                </a:lnTo>
                <a:lnTo>
                  <a:pt x="82250" y="21350"/>
                </a:lnTo>
                <a:lnTo>
                  <a:pt x="82250" y="21360"/>
                </a:lnTo>
                <a:lnTo>
                  <a:pt x="82260" y="21360"/>
                </a:lnTo>
                <a:lnTo>
                  <a:pt x="82260" y="21370"/>
                </a:lnTo>
                <a:lnTo>
                  <a:pt x="82270" y="21370"/>
                </a:lnTo>
                <a:lnTo>
                  <a:pt x="82270" y="21380"/>
                </a:lnTo>
                <a:lnTo>
                  <a:pt x="82270" y="21390"/>
                </a:lnTo>
                <a:lnTo>
                  <a:pt x="82280" y="21390"/>
                </a:lnTo>
                <a:lnTo>
                  <a:pt x="82290" y="21390"/>
                </a:lnTo>
                <a:lnTo>
                  <a:pt x="82300" y="21390"/>
                </a:lnTo>
                <a:lnTo>
                  <a:pt x="82300" y="21400"/>
                </a:lnTo>
                <a:lnTo>
                  <a:pt x="82300" y="21410"/>
                </a:lnTo>
                <a:lnTo>
                  <a:pt x="82310" y="21410"/>
                </a:lnTo>
                <a:lnTo>
                  <a:pt x="82320" y="21410"/>
                </a:lnTo>
                <a:lnTo>
                  <a:pt x="82320" y="21420"/>
                </a:lnTo>
                <a:lnTo>
                  <a:pt x="82330" y="21420"/>
                </a:lnTo>
                <a:lnTo>
                  <a:pt x="82330" y="21410"/>
                </a:lnTo>
                <a:lnTo>
                  <a:pt x="82340" y="21410"/>
                </a:lnTo>
                <a:lnTo>
                  <a:pt x="82340" y="21400"/>
                </a:lnTo>
                <a:lnTo>
                  <a:pt x="82330" y="21400"/>
                </a:lnTo>
                <a:lnTo>
                  <a:pt x="82330" y="21390"/>
                </a:lnTo>
                <a:lnTo>
                  <a:pt x="82320" y="21390"/>
                </a:lnTo>
                <a:lnTo>
                  <a:pt x="82320" y="21380"/>
                </a:lnTo>
                <a:lnTo>
                  <a:pt x="82310" y="21380"/>
                </a:lnTo>
                <a:lnTo>
                  <a:pt x="82310" y="21370"/>
                </a:lnTo>
                <a:lnTo>
                  <a:pt x="82310" y="21360"/>
                </a:lnTo>
                <a:lnTo>
                  <a:pt x="82300" y="21360"/>
                </a:lnTo>
                <a:lnTo>
                  <a:pt x="82300" y="21350"/>
                </a:lnTo>
                <a:lnTo>
                  <a:pt x="82300" y="21340"/>
                </a:lnTo>
                <a:lnTo>
                  <a:pt x="82290" y="21340"/>
                </a:lnTo>
                <a:lnTo>
                  <a:pt x="82280" y="21340"/>
                </a:lnTo>
                <a:lnTo>
                  <a:pt x="82280" y="21330"/>
                </a:lnTo>
                <a:lnTo>
                  <a:pt x="82270" y="21330"/>
                </a:lnTo>
                <a:lnTo>
                  <a:pt x="82270" y="21320"/>
                </a:lnTo>
                <a:lnTo>
                  <a:pt x="82260" y="21320"/>
                </a:lnTo>
                <a:lnTo>
                  <a:pt x="82260" y="21310"/>
                </a:lnTo>
                <a:lnTo>
                  <a:pt x="82260" y="21300"/>
                </a:lnTo>
                <a:lnTo>
                  <a:pt x="82250" y="21300"/>
                </a:lnTo>
                <a:lnTo>
                  <a:pt x="82250" y="21290"/>
                </a:lnTo>
                <a:lnTo>
                  <a:pt x="82240" y="21290"/>
                </a:lnTo>
                <a:lnTo>
                  <a:pt x="82240" y="21280"/>
                </a:lnTo>
                <a:lnTo>
                  <a:pt x="82240" y="21270"/>
                </a:lnTo>
                <a:lnTo>
                  <a:pt x="82240" y="21260"/>
                </a:lnTo>
                <a:lnTo>
                  <a:pt x="82230" y="21260"/>
                </a:lnTo>
                <a:lnTo>
                  <a:pt x="82230" y="21250"/>
                </a:lnTo>
                <a:lnTo>
                  <a:pt x="82230" y="21240"/>
                </a:lnTo>
                <a:lnTo>
                  <a:pt x="82220" y="21240"/>
                </a:lnTo>
                <a:lnTo>
                  <a:pt x="82220" y="21230"/>
                </a:lnTo>
                <a:lnTo>
                  <a:pt x="82210" y="21230"/>
                </a:lnTo>
                <a:lnTo>
                  <a:pt x="82210" y="21220"/>
                </a:lnTo>
                <a:lnTo>
                  <a:pt x="82200" y="21220"/>
                </a:lnTo>
                <a:lnTo>
                  <a:pt x="82200" y="21210"/>
                </a:lnTo>
                <a:lnTo>
                  <a:pt x="82190" y="21210"/>
                </a:lnTo>
                <a:lnTo>
                  <a:pt x="82190" y="21200"/>
                </a:lnTo>
                <a:lnTo>
                  <a:pt x="82180" y="21200"/>
                </a:lnTo>
                <a:lnTo>
                  <a:pt x="82180" y="21190"/>
                </a:lnTo>
                <a:lnTo>
                  <a:pt x="82170" y="21190"/>
                </a:lnTo>
                <a:lnTo>
                  <a:pt x="82160" y="21190"/>
                </a:lnTo>
                <a:lnTo>
                  <a:pt x="82160" y="21180"/>
                </a:lnTo>
                <a:lnTo>
                  <a:pt x="82150" y="21180"/>
                </a:lnTo>
                <a:lnTo>
                  <a:pt x="82150" y="21170"/>
                </a:lnTo>
                <a:lnTo>
                  <a:pt x="82120" y="21170"/>
                </a:lnTo>
                <a:lnTo>
                  <a:pt x="82120" y="21160"/>
                </a:lnTo>
                <a:lnTo>
                  <a:pt x="82100" y="21160"/>
                </a:lnTo>
                <a:lnTo>
                  <a:pt x="82080" y="21160"/>
                </a:lnTo>
                <a:lnTo>
                  <a:pt x="82060" y="21160"/>
                </a:lnTo>
                <a:lnTo>
                  <a:pt x="82060" y="21150"/>
                </a:lnTo>
                <a:lnTo>
                  <a:pt x="82030" y="21150"/>
                </a:lnTo>
                <a:lnTo>
                  <a:pt x="82030" y="21140"/>
                </a:lnTo>
                <a:lnTo>
                  <a:pt x="82000" y="21140"/>
                </a:lnTo>
                <a:lnTo>
                  <a:pt x="82000" y="21150"/>
                </a:lnTo>
                <a:lnTo>
                  <a:pt x="81980" y="21150"/>
                </a:lnTo>
                <a:lnTo>
                  <a:pt x="81980" y="21140"/>
                </a:lnTo>
                <a:lnTo>
                  <a:pt x="81960" y="21140"/>
                </a:lnTo>
                <a:lnTo>
                  <a:pt x="81940" y="21140"/>
                </a:lnTo>
                <a:lnTo>
                  <a:pt x="81940" y="21130"/>
                </a:lnTo>
                <a:lnTo>
                  <a:pt x="81930" y="21130"/>
                </a:lnTo>
                <a:lnTo>
                  <a:pt x="81930" y="21120"/>
                </a:lnTo>
                <a:lnTo>
                  <a:pt x="81920" y="21120"/>
                </a:lnTo>
                <a:lnTo>
                  <a:pt x="81910" y="21120"/>
                </a:lnTo>
                <a:lnTo>
                  <a:pt x="81900" y="21120"/>
                </a:lnTo>
                <a:lnTo>
                  <a:pt x="81900" y="21110"/>
                </a:lnTo>
                <a:lnTo>
                  <a:pt x="81890" y="21110"/>
                </a:lnTo>
                <a:lnTo>
                  <a:pt x="81890" y="21100"/>
                </a:lnTo>
                <a:lnTo>
                  <a:pt x="81880" y="21100"/>
                </a:lnTo>
                <a:lnTo>
                  <a:pt x="81870" y="21100"/>
                </a:lnTo>
                <a:lnTo>
                  <a:pt x="81870" y="21090"/>
                </a:lnTo>
                <a:lnTo>
                  <a:pt x="81860" y="21090"/>
                </a:lnTo>
                <a:lnTo>
                  <a:pt x="81840" y="21090"/>
                </a:lnTo>
                <a:lnTo>
                  <a:pt x="81840" y="21080"/>
                </a:lnTo>
                <a:lnTo>
                  <a:pt x="81830" y="21080"/>
                </a:lnTo>
                <a:lnTo>
                  <a:pt x="81820" y="21080"/>
                </a:lnTo>
                <a:lnTo>
                  <a:pt x="81810" y="21080"/>
                </a:lnTo>
                <a:lnTo>
                  <a:pt x="81810" y="21070"/>
                </a:lnTo>
                <a:lnTo>
                  <a:pt x="81800" y="21070"/>
                </a:lnTo>
                <a:lnTo>
                  <a:pt x="81790" y="21070"/>
                </a:lnTo>
                <a:lnTo>
                  <a:pt x="81790" y="21060"/>
                </a:lnTo>
                <a:lnTo>
                  <a:pt x="81780" y="21060"/>
                </a:lnTo>
                <a:lnTo>
                  <a:pt x="81780" y="21070"/>
                </a:lnTo>
                <a:lnTo>
                  <a:pt x="81770" y="21070"/>
                </a:lnTo>
                <a:lnTo>
                  <a:pt x="81760" y="21070"/>
                </a:lnTo>
                <a:lnTo>
                  <a:pt x="81760" y="21080"/>
                </a:lnTo>
                <a:lnTo>
                  <a:pt x="81750" y="21080"/>
                </a:lnTo>
                <a:lnTo>
                  <a:pt x="81740" y="21080"/>
                </a:lnTo>
                <a:lnTo>
                  <a:pt x="81740" y="21090"/>
                </a:lnTo>
                <a:lnTo>
                  <a:pt x="81730" y="21090"/>
                </a:lnTo>
                <a:lnTo>
                  <a:pt x="81720" y="21090"/>
                </a:lnTo>
                <a:lnTo>
                  <a:pt x="81720" y="21100"/>
                </a:lnTo>
                <a:lnTo>
                  <a:pt x="81710" y="21100"/>
                </a:lnTo>
                <a:lnTo>
                  <a:pt x="81710" y="21110"/>
                </a:lnTo>
                <a:lnTo>
                  <a:pt x="81700" y="21110"/>
                </a:lnTo>
                <a:lnTo>
                  <a:pt x="81700" y="21120"/>
                </a:lnTo>
                <a:lnTo>
                  <a:pt x="81690" y="21120"/>
                </a:lnTo>
                <a:lnTo>
                  <a:pt x="81690" y="21130"/>
                </a:lnTo>
                <a:lnTo>
                  <a:pt x="81680" y="21130"/>
                </a:lnTo>
                <a:lnTo>
                  <a:pt x="81680" y="21140"/>
                </a:lnTo>
                <a:lnTo>
                  <a:pt x="81670" y="21140"/>
                </a:lnTo>
                <a:lnTo>
                  <a:pt x="81670" y="21150"/>
                </a:lnTo>
                <a:lnTo>
                  <a:pt x="81670" y="21160"/>
                </a:lnTo>
                <a:lnTo>
                  <a:pt x="81660" y="21160"/>
                </a:lnTo>
                <a:lnTo>
                  <a:pt x="81660" y="21170"/>
                </a:lnTo>
                <a:lnTo>
                  <a:pt x="81650" y="21170"/>
                </a:lnTo>
                <a:lnTo>
                  <a:pt x="81650" y="21180"/>
                </a:lnTo>
                <a:lnTo>
                  <a:pt x="81640" y="21180"/>
                </a:lnTo>
                <a:lnTo>
                  <a:pt x="81640" y="21190"/>
                </a:lnTo>
                <a:lnTo>
                  <a:pt x="81620" y="21190"/>
                </a:lnTo>
                <a:lnTo>
                  <a:pt x="81610" y="21190"/>
                </a:lnTo>
                <a:lnTo>
                  <a:pt x="81610" y="21170"/>
                </a:lnTo>
                <a:lnTo>
                  <a:pt x="81600" y="21170"/>
                </a:lnTo>
                <a:lnTo>
                  <a:pt x="81600" y="21160"/>
                </a:lnTo>
                <a:lnTo>
                  <a:pt x="81600" y="21150"/>
                </a:lnTo>
                <a:lnTo>
                  <a:pt x="81600" y="21130"/>
                </a:lnTo>
                <a:lnTo>
                  <a:pt x="81600" y="21110"/>
                </a:lnTo>
                <a:lnTo>
                  <a:pt x="81590" y="21110"/>
                </a:lnTo>
                <a:lnTo>
                  <a:pt x="81590" y="21100"/>
                </a:lnTo>
                <a:lnTo>
                  <a:pt x="81600" y="21100"/>
                </a:lnTo>
                <a:lnTo>
                  <a:pt x="81590" y="21100"/>
                </a:lnTo>
                <a:lnTo>
                  <a:pt x="81590" y="21090"/>
                </a:lnTo>
                <a:lnTo>
                  <a:pt x="81590" y="21080"/>
                </a:lnTo>
                <a:lnTo>
                  <a:pt x="81580" y="21080"/>
                </a:lnTo>
                <a:lnTo>
                  <a:pt x="81580" y="21070"/>
                </a:lnTo>
                <a:lnTo>
                  <a:pt x="81570" y="21070"/>
                </a:lnTo>
                <a:lnTo>
                  <a:pt x="81570" y="21060"/>
                </a:lnTo>
                <a:lnTo>
                  <a:pt x="81560" y="21060"/>
                </a:lnTo>
                <a:lnTo>
                  <a:pt x="81540" y="21060"/>
                </a:lnTo>
                <a:lnTo>
                  <a:pt x="81540" y="21050"/>
                </a:lnTo>
                <a:lnTo>
                  <a:pt x="81520" y="21050"/>
                </a:lnTo>
                <a:lnTo>
                  <a:pt x="81510" y="21050"/>
                </a:lnTo>
                <a:lnTo>
                  <a:pt x="81500" y="21050"/>
                </a:lnTo>
                <a:lnTo>
                  <a:pt x="81500" y="21040"/>
                </a:lnTo>
                <a:lnTo>
                  <a:pt x="81500" y="21050"/>
                </a:lnTo>
                <a:lnTo>
                  <a:pt x="81480" y="21050"/>
                </a:lnTo>
                <a:lnTo>
                  <a:pt x="81470" y="21050"/>
                </a:lnTo>
                <a:lnTo>
                  <a:pt x="81470" y="21040"/>
                </a:lnTo>
                <a:lnTo>
                  <a:pt x="81460" y="21040"/>
                </a:lnTo>
                <a:lnTo>
                  <a:pt x="81460" y="21020"/>
                </a:lnTo>
                <a:lnTo>
                  <a:pt x="81450" y="21020"/>
                </a:lnTo>
                <a:lnTo>
                  <a:pt x="81450" y="21010"/>
                </a:lnTo>
                <a:lnTo>
                  <a:pt x="81450" y="20980"/>
                </a:lnTo>
                <a:lnTo>
                  <a:pt x="81440" y="20980"/>
                </a:lnTo>
                <a:lnTo>
                  <a:pt x="81440" y="20970"/>
                </a:lnTo>
                <a:lnTo>
                  <a:pt x="81440" y="20960"/>
                </a:lnTo>
                <a:lnTo>
                  <a:pt x="81430" y="20960"/>
                </a:lnTo>
                <a:lnTo>
                  <a:pt x="81430" y="20940"/>
                </a:lnTo>
                <a:lnTo>
                  <a:pt x="81430" y="20920"/>
                </a:lnTo>
                <a:lnTo>
                  <a:pt x="81420" y="20920"/>
                </a:lnTo>
                <a:lnTo>
                  <a:pt x="81420" y="20910"/>
                </a:lnTo>
                <a:lnTo>
                  <a:pt x="81420" y="20900"/>
                </a:lnTo>
                <a:lnTo>
                  <a:pt x="81410" y="20900"/>
                </a:lnTo>
                <a:lnTo>
                  <a:pt x="81410" y="20890"/>
                </a:lnTo>
                <a:lnTo>
                  <a:pt x="81400" y="20890"/>
                </a:lnTo>
                <a:lnTo>
                  <a:pt x="81400" y="20880"/>
                </a:lnTo>
                <a:lnTo>
                  <a:pt x="81400" y="20870"/>
                </a:lnTo>
                <a:lnTo>
                  <a:pt x="81390" y="20870"/>
                </a:lnTo>
                <a:lnTo>
                  <a:pt x="81390" y="20860"/>
                </a:lnTo>
                <a:lnTo>
                  <a:pt x="81380" y="20860"/>
                </a:lnTo>
                <a:lnTo>
                  <a:pt x="81380" y="20850"/>
                </a:lnTo>
                <a:lnTo>
                  <a:pt x="81380" y="20840"/>
                </a:lnTo>
                <a:lnTo>
                  <a:pt x="81380" y="20830"/>
                </a:lnTo>
                <a:lnTo>
                  <a:pt x="81370" y="20830"/>
                </a:lnTo>
                <a:lnTo>
                  <a:pt x="81370" y="20820"/>
                </a:lnTo>
                <a:lnTo>
                  <a:pt x="81360" y="20820"/>
                </a:lnTo>
                <a:lnTo>
                  <a:pt x="81360" y="20810"/>
                </a:lnTo>
                <a:lnTo>
                  <a:pt x="81350" y="20810"/>
                </a:lnTo>
                <a:lnTo>
                  <a:pt x="81350" y="20800"/>
                </a:lnTo>
                <a:lnTo>
                  <a:pt x="81350" y="20790"/>
                </a:lnTo>
                <a:lnTo>
                  <a:pt x="81350" y="20780"/>
                </a:lnTo>
                <a:lnTo>
                  <a:pt x="81340" y="20780"/>
                </a:lnTo>
                <a:lnTo>
                  <a:pt x="81330" y="20780"/>
                </a:lnTo>
                <a:lnTo>
                  <a:pt x="81330" y="20770"/>
                </a:lnTo>
                <a:lnTo>
                  <a:pt x="81320" y="20770"/>
                </a:lnTo>
                <a:lnTo>
                  <a:pt x="81320" y="20760"/>
                </a:lnTo>
                <a:lnTo>
                  <a:pt x="81310" y="20760"/>
                </a:lnTo>
                <a:lnTo>
                  <a:pt x="81310" y="20750"/>
                </a:lnTo>
                <a:lnTo>
                  <a:pt x="81310" y="20740"/>
                </a:lnTo>
                <a:lnTo>
                  <a:pt x="81300" y="20740"/>
                </a:lnTo>
                <a:lnTo>
                  <a:pt x="81300" y="20730"/>
                </a:lnTo>
                <a:lnTo>
                  <a:pt x="81300" y="20720"/>
                </a:lnTo>
                <a:lnTo>
                  <a:pt x="81290" y="20720"/>
                </a:lnTo>
                <a:lnTo>
                  <a:pt x="81290" y="20710"/>
                </a:lnTo>
                <a:lnTo>
                  <a:pt x="81290" y="20700"/>
                </a:lnTo>
                <a:lnTo>
                  <a:pt x="81280" y="20700"/>
                </a:lnTo>
                <a:lnTo>
                  <a:pt x="81280" y="20690"/>
                </a:lnTo>
                <a:lnTo>
                  <a:pt x="81280" y="20680"/>
                </a:lnTo>
                <a:lnTo>
                  <a:pt x="81270" y="20680"/>
                </a:lnTo>
                <a:lnTo>
                  <a:pt x="81270" y="20670"/>
                </a:lnTo>
                <a:lnTo>
                  <a:pt x="81260" y="20670"/>
                </a:lnTo>
                <a:lnTo>
                  <a:pt x="81260" y="20660"/>
                </a:lnTo>
                <a:lnTo>
                  <a:pt x="81260" y="20650"/>
                </a:lnTo>
                <a:lnTo>
                  <a:pt x="81250" y="20650"/>
                </a:lnTo>
                <a:lnTo>
                  <a:pt x="81240" y="20650"/>
                </a:lnTo>
                <a:lnTo>
                  <a:pt x="81240" y="20640"/>
                </a:lnTo>
                <a:lnTo>
                  <a:pt x="81230" y="20640"/>
                </a:lnTo>
                <a:lnTo>
                  <a:pt x="81230" y="20630"/>
                </a:lnTo>
                <a:lnTo>
                  <a:pt x="81230" y="20620"/>
                </a:lnTo>
                <a:lnTo>
                  <a:pt x="81220" y="20620"/>
                </a:lnTo>
                <a:lnTo>
                  <a:pt x="81220" y="20610"/>
                </a:lnTo>
                <a:lnTo>
                  <a:pt x="81220" y="20600"/>
                </a:lnTo>
                <a:lnTo>
                  <a:pt x="81210" y="20600"/>
                </a:lnTo>
                <a:lnTo>
                  <a:pt x="81210" y="20590"/>
                </a:lnTo>
                <a:lnTo>
                  <a:pt x="81200" y="20590"/>
                </a:lnTo>
                <a:lnTo>
                  <a:pt x="81200" y="20580"/>
                </a:lnTo>
                <a:lnTo>
                  <a:pt x="81200" y="20570"/>
                </a:lnTo>
                <a:lnTo>
                  <a:pt x="81190" y="20570"/>
                </a:lnTo>
                <a:lnTo>
                  <a:pt x="81190" y="20560"/>
                </a:lnTo>
                <a:lnTo>
                  <a:pt x="81180" y="20560"/>
                </a:lnTo>
                <a:lnTo>
                  <a:pt x="81170" y="20560"/>
                </a:lnTo>
                <a:lnTo>
                  <a:pt x="81170" y="20550"/>
                </a:lnTo>
                <a:lnTo>
                  <a:pt x="81170" y="20540"/>
                </a:lnTo>
                <a:lnTo>
                  <a:pt x="81160" y="20540"/>
                </a:lnTo>
                <a:lnTo>
                  <a:pt x="81150" y="20540"/>
                </a:lnTo>
                <a:lnTo>
                  <a:pt x="81150" y="20530"/>
                </a:lnTo>
                <a:lnTo>
                  <a:pt x="81140" y="20530"/>
                </a:lnTo>
                <a:lnTo>
                  <a:pt x="81140" y="20520"/>
                </a:lnTo>
                <a:lnTo>
                  <a:pt x="81130" y="20520"/>
                </a:lnTo>
                <a:lnTo>
                  <a:pt x="81130" y="20510"/>
                </a:lnTo>
                <a:lnTo>
                  <a:pt x="81120" y="20510"/>
                </a:lnTo>
                <a:lnTo>
                  <a:pt x="81120" y="20500"/>
                </a:lnTo>
                <a:lnTo>
                  <a:pt x="81120" y="20490"/>
                </a:lnTo>
                <a:lnTo>
                  <a:pt x="81110" y="20490"/>
                </a:lnTo>
                <a:lnTo>
                  <a:pt x="81110" y="20480"/>
                </a:lnTo>
                <a:lnTo>
                  <a:pt x="81100" y="20480"/>
                </a:lnTo>
                <a:lnTo>
                  <a:pt x="81090" y="20480"/>
                </a:lnTo>
                <a:lnTo>
                  <a:pt x="81090" y="20470"/>
                </a:lnTo>
                <a:lnTo>
                  <a:pt x="81080" y="20470"/>
                </a:lnTo>
                <a:lnTo>
                  <a:pt x="81080" y="20460"/>
                </a:lnTo>
                <a:lnTo>
                  <a:pt x="81070" y="20460"/>
                </a:lnTo>
                <a:lnTo>
                  <a:pt x="81070" y="20450"/>
                </a:lnTo>
                <a:lnTo>
                  <a:pt x="81060" y="20450"/>
                </a:lnTo>
                <a:lnTo>
                  <a:pt x="81060" y="20440"/>
                </a:lnTo>
                <a:lnTo>
                  <a:pt x="81050" y="20440"/>
                </a:lnTo>
                <a:lnTo>
                  <a:pt x="81050" y="20430"/>
                </a:lnTo>
                <a:lnTo>
                  <a:pt x="81040" y="20430"/>
                </a:lnTo>
                <a:lnTo>
                  <a:pt x="81030" y="20430"/>
                </a:lnTo>
                <a:lnTo>
                  <a:pt x="81030" y="20420"/>
                </a:lnTo>
                <a:lnTo>
                  <a:pt x="81030" y="20410"/>
                </a:lnTo>
                <a:lnTo>
                  <a:pt x="81020" y="20410"/>
                </a:lnTo>
                <a:lnTo>
                  <a:pt x="81020" y="20400"/>
                </a:lnTo>
                <a:lnTo>
                  <a:pt x="81010" y="20400"/>
                </a:lnTo>
                <a:lnTo>
                  <a:pt x="81010" y="20390"/>
                </a:lnTo>
                <a:lnTo>
                  <a:pt x="81000" y="20390"/>
                </a:lnTo>
                <a:lnTo>
                  <a:pt x="81000" y="20380"/>
                </a:lnTo>
                <a:lnTo>
                  <a:pt x="80970" y="20350"/>
                </a:lnTo>
                <a:lnTo>
                  <a:pt x="80960" y="20350"/>
                </a:lnTo>
                <a:lnTo>
                  <a:pt x="80960" y="20340"/>
                </a:lnTo>
                <a:lnTo>
                  <a:pt x="80960" y="20330"/>
                </a:lnTo>
                <a:lnTo>
                  <a:pt x="80950" y="20330"/>
                </a:lnTo>
                <a:lnTo>
                  <a:pt x="80950" y="20320"/>
                </a:lnTo>
                <a:lnTo>
                  <a:pt x="80940" y="20320"/>
                </a:lnTo>
                <a:lnTo>
                  <a:pt x="80940" y="20310"/>
                </a:lnTo>
                <a:lnTo>
                  <a:pt x="80940" y="20300"/>
                </a:lnTo>
                <a:lnTo>
                  <a:pt x="80930" y="20300"/>
                </a:lnTo>
                <a:lnTo>
                  <a:pt x="80930" y="20290"/>
                </a:lnTo>
                <a:lnTo>
                  <a:pt x="80930" y="20280"/>
                </a:lnTo>
                <a:lnTo>
                  <a:pt x="80920" y="20280"/>
                </a:lnTo>
                <a:lnTo>
                  <a:pt x="80920" y="20270"/>
                </a:lnTo>
                <a:lnTo>
                  <a:pt x="80910" y="20270"/>
                </a:lnTo>
                <a:lnTo>
                  <a:pt x="80910" y="20260"/>
                </a:lnTo>
                <a:lnTo>
                  <a:pt x="80900" y="20260"/>
                </a:lnTo>
                <a:lnTo>
                  <a:pt x="80900" y="20240"/>
                </a:lnTo>
                <a:lnTo>
                  <a:pt x="80900" y="20230"/>
                </a:lnTo>
                <a:lnTo>
                  <a:pt x="80890" y="20230"/>
                </a:lnTo>
                <a:lnTo>
                  <a:pt x="80890" y="20210"/>
                </a:lnTo>
                <a:lnTo>
                  <a:pt x="80890" y="20200"/>
                </a:lnTo>
                <a:lnTo>
                  <a:pt x="80880" y="20200"/>
                </a:lnTo>
                <a:lnTo>
                  <a:pt x="80880" y="20180"/>
                </a:lnTo>
                <a:lnTo>
                  <a:pt x="80880" y="20090"/>
                </a:lnTo>
                <a:lnTo>
                  <a:pt x="80880" y="20080"/>
                </a:lnTo>
                <a:lnTo>
                  <a:pt x="80890" y="20080"/>
                </a:lnTo>
                <a:lnTo>
                  <a:pt x="80890" y="20070"/>
                </a:lnTo>
                <a:lnTo>
                  <a:pt x="80890" y="20060"/>
                </a:lnTo>
                <a:lnTo>
                  <a:pt x="80900" y="20060"/>
                </a:lnTo>
                <a:lnTo>
                  <a:pt x="80900" y="20050"/>
                </a:lnTo>
                <a:lnTo>
                  <a:pt x="80900" y="20040"/>
                </a:lnTo>
                <a:lnTo>
                  <a:pt x="80910" y="20040"/>
                </a:lnTo>
                <a:lnTo>
                  <a:pt x="80910" y="20030"/>
                </a:lnTo>
                <a:lnTo>
                  <a:pt x="80920" y="20030"/>
                </a:lnTo>
                <a:lnTo>
                  <a:pt x="80920" y="20020"/>
                </a:lnTo>
                <a:lnTo>
                  <a:pt x="80930" y="20020"/>
                </a:lnTo>
                <a:lnTo>
                  <a:pt x="80930" y="20010"/>
                </a:lnTo>
                <a:lnTo>
                  <a:pt x="80930" y="20000"/>
                </a:lnTo>
                <a:lnTo>
                  <a:pt x="80940" y="20000"/>
                </a:lnTo>
                <a:lnTo>
                  <a:pt x="80950" y="20000"/>
                </a:lnTo>
                <a:lnTo>
                  <a:pt x="80950" y="19990"/>
                </a:lnTo>
                <a:lnTo>
                  <a:pt x="80950" y="19980"/>
                </a:lnTo>
                <a:lnTo>
                  <a:pt x="80960" y="19980"/>
                </a:lnTo>
                <a:lnTo>
                  <a:pt x="80960" y="19970"/>
                </a:lnTo>
                <a:lnTo>
                  <a:pt x="80960" y="19960"/>
                </a:lnTo>
                <a:lnTo>
                  <a:pt x="80970" y="19960"/>
                </a:lnTo>
                <a:lnTo>
                  <a:pt x="80970" y="19950"/>
                </a:lnTo>
                <a:lnTo>
                  <a:pt x="80980" y="19950"/>
                </a:lnTo>
                <a:lnTo>
                  <a:pt x="80980" y="19940"/>
                </a:lnTo>
                <a:lnTo>
                  <a:pt x="80990" y="19940"/>
                </a:lnTo>
                <a:lnTo>
                  <a:pt x="80990" y="19930"/>
                </a:lnTo>
                <a:lnTo>
                  <a:pt x="81000" y="19930"/>
                </a:lnTo>
                <a:lnTo>
                  <a:pt x="81000" y="19920"/>
                </a:lnTo>
                <a:lnTo>
                  <a:pt x="81010" y="19920"/>
                </a:lnTo>
                <a:lnTo>
                  <a:pt x="81010" y="19910"/>
                </a:lnTo>
                <a:lnTo>
                  <a:pt x="81020" y="19910"/>
                </a:lnTo>
                <a:lnTo>
                  <a:pt x="81020" y="19900"/>
                </a:lnTo>
                <a:lnTo>
                  <a:pt x="81030" y="19900"/>
                </a:lnTo>
                <a:lnTo>
                  <a:pt x="81030" y="19890"/>
                </a:lnTo>
                <a:lnTo>
                  <a:pt x="81040" y="19890"/>
                </a:lnTo>
                <a:lnTo>
                  <a:pt x="81040" y="19880"/>
                </a:lnTo>
                <a:lnTo>
                  <a:pt x="81050" y="19880"/>
                </a:lnTo>
                <a:lnTo>
                  <a:pt x="81050" y="19870"/>
                </a:lnTo>
                <a:lnTo>
                  <a:pt x="81060" y="19870"/>
                </a:lnTo>
                <a:lnTo>
                  <a:pt x="81060" y="19860"/>
                </a:lnTo>
                <a:lnTo>
                  <a:pt x="81070" y="19860"/>
                </a:lnTo>
                <a:lnTo>
                  <a:pt x="81070" y="19850"/>
                </a:lnTo>
                <a:lnTo>
                  <a:pt x="81080" y="19850"/>
                </a:lnTo>
                <a:lnTo>
                  <a:pt x="81080" y="19840"/>
                </a:lnTo>
                <a:lnTo>
                  <a:pt x="81080" y="19830"/>
                </a:lnTo>
                <a:lnTo>
                  <a:pt x="81080" y="19820"/>
                </a:lnTo>
                <a:lnTo>
                  <a:pt x="81080" y="19800"/>
                </a:lnTo>
                <a:lnTo>
                  <a:pt x="81080" y="19790"/>
                </a:lnTo>
                <a:lnTo>
                  <a:pt x="81080" y="19780"/>
                </a:lnTo>
                <a:lnTo>
                  <a:pt x="81090" y="19780"/>
                </a:lnTo>
                <a:lnTo>
                  <a:pt x="81090" y="19770"/>
                </a:lnTo>
                <a:lnTo>
                  <a:pt x="81100" y="19770"/>
                </a:lnTo>
                <a:lnTo>
                  <a:pt x="81100" y="19750"/>
                </a:lnTo>
                <a:lnTo>
                  <a:pt x="81110" y="19750"/>
                </a:lnTo>
                <a:lnTo>
                  <a:pt x="81110" y="19740"/>
                </a:lnTo>
                <a:lnTo>
                  <a:pt x="81110" y="19730"/>
                </a:lnTo>
                <a:lnTo>
                  <a:pt x="81120" y="19730"/>
                </a:lnTo>
                <a:lnTo>
                  <a:pt x="81120" y="19720"/>
                </a:lnTo>
                <a:lnTo>
                  <a:pt x="81120" y="19710"/>
                </a:lnTo>
                <a:lnTo>
                  <a:pt x="81130" y="19710"/>
                </a:lnTo>
                <a:lnTo>
                  <a:pt x="81140" y="19710"/>
                </a:lnTo>
                <a:lnTo>
                  <a:pt x="81140" y="19700"/>
                </a:lnTo>
                <a:lnTo>
                  <a:pt x="81130" y="19700"/>
                </a:lnTo>
                <a:lnTo>
                  <a:pt x="81140" y="19700"/>
                </a:lnTo>
                <a:lnTo>
                  <a:pt x="81140" y="19680"/>
                </a:lnTo>
                <a:lnTo>
                  <a:pt x="81140" y="19640"/>
                </a:lnTo>
                <a:lnTo>
                  <a:pt x="81140" y="19630"/>
                </a:lnTo>
                <a:lnTo>
                  <a:pt x="81130" y="19630"/>
                </a:lnTo>
                <a:lnTo>
                  <a:pt x="81130" y="19610"/>
                </a:lnTo>
                <a:lnTo>
                  <a:pt x="81120" y="19610"/>
                </a:lnTo>
                <a:lnTo>
                  <a:pt x="81110" y="19610"/>
                </a:lnTo>
                <a:lnTo>
                  <a:pt x="81110" y="19600"/>
                </a:lnTo>
                <a:lnTo>
                  <a:pt x="81110" y="19590"/>
                </a:lnTo>
                <a:lnTo>
                  <a:pt x="81100" y="19590"/>
                </a:lnTo>
                <a:lnTo>
                  <a:pt x="81100" y="19580"/>
                </a:lnTo>
                <a:lnTo>
                  <a:pt x="81100" y="19570"/>
                </a:lnTo>
                <a:lnTo>
                  <a:pt x="81090" y="19570"/>
                </a:lnTo>
                <a:lnTo>
                  <a:pt x="81090" y="19560"/>
                </a:lnTo>
                <a:lnTo>
                  <a:pt x="81080" y="19560"/>
                </a:lnTo>
                <a:lnTo>
                  <a:pt x="81080" y="19550"/>
                </a:lnTo>
                <a:lnTo>
                  <a:pt x="81080" y="19540"/>
                </a:lnTo>
                <a:lnTo>
                  <a:pt x="81060" y="19540"/>
                </a:lnTo>
                <a:lnTo>
                  <a:pt x="81060" y="19530"/>
                </a:lnTo>
                <a:lnTo>
                  <a:pt x="81050" y="19530"/>
                </a:lnTo>
                <a:lnTo>
                  <a:pt x="81040" y="19530"/>
                </a:lnTo>
                <a:lnTo>
                  <a:pt x="81040" y="19520"/>
                </a:lnTo>
                <a:lnTo>
                  <a:pt x="81030" y="19520"/>
                </a:lnTo>
                <a:lnTo>
                  <a:pt x="81020" y="19520"/>
                </a:lnTo>
                <a:lnTo>
                  <a:pt x="81020" y="19510"/>
                </a:lnTo>
                <a:lnTo>
                  <a:pt x="81010" y="19510"/>
                </a:lnTo>
                <a:lnTo>
                  <a:pt x="81010" y="19500"/>
                </a:lnTo>
                <a:lnTo>
                  <a:pt x="80990" y="19500"/>
                </a:lnTo>
                <a:lnTo>
                  <a:pt x="80980" y="19500"/>
                </a:lnTo>
                <a:lnTo>
                  <a:pt x="80970" y="19500"/>
                </a:lnTo>
                <a:lnTo>
                  <a:pt x="80970" y="19490"/>
                </a:lnTo>
                <a:lnTo>
                  <a:pt x="80960" y="19490"/>
                </a:lnTo>
                <a:lnTo>
                  <a:pt x="80960" y="19480"/>
                </a:lnTo>
                <a:lnTo>
                  <a:pt x="80960" y="19470"/>
                </a:lnTo>
                <a:lnTo>
                  <a:pt x="80960" y="19460"/>
                </a:lnTo>
                <a:lnTo>
                  <a:pt x="80950" y="19460"/>
                </a:lnTo>
                <a:lnTo>
                  <a:pt x="80940" y="19460"/>
                </a:lnTo>
                <a:lnTo>
                  <a:pt x="80930" y="19460"/>
                </a:lnTo>
                <a:lnTo>
                  <a:pt x="80930" y="19450"/>
                </a:lnTo>
                <a:lnTo>
                  <a:pt x="80920" y="19450"/>
                </a:lnTo>
                <a:lnTo>
                  <a:pt x="80910" y="19450"/>
                </a:lnTo>
                <a:lnTo>
                  <a:pt x="80910" y="19440"/>
                </a:lnTo>
                <a:lnTo>
                  <a:pt x="80900" y="19440"/>
                </a:lnTo>
                <a:lnTo>
                  <a:pt x="80900" y="19430"/>
                </a:lnTo>
                <a:lnTo>
                  <a:pt x="80890" y="19430"/>
                </a:lnTo>
                <a:lnTo>
                  <a:pt x="80880" y="19430"/>
                </a:lnTo>
                <a:lnTo>
                  <a:pt x="80880" y="19420"/>
                </a:lnTo>
                <a:lnTo>
                  <a:pt x="80870" y="19420"/>
                </a:lnTo>
                <a:lnTo>
                  <a:pt x="80870" y="19410"/>
                </a:lnTo>
                <a:lnTo>
                  <a:pt x="80860" y="19410"/>
                </a:lnTo>
                <a:lnTo>
                  <a:pt x="80860" y="19400"/>
                </a:lnTo>
                <a:lnTo>
                  <a:pt x="80850" y="19400"/>
                </a:lnTo>
                <a:lnTo>
                  <a:pt x="80830" y="19400"/>
                </a:lnTo>
                <a:lnTo>
                  <a:pt x="80830" y="19390"/>
                </a:lnTo>
                <a:lnTo>
                  <a:pt x="80830" y="19380"/>
                </a:lnTo>
                <a:lnTo>
                  <a:pt x="80820" y="19380"/>
                </a:lnTo>
                <a:lnTo>
                  <a:pt x="80810" y="19380"/>
                </a:lnTo>
                <a:lnTo>
                  <a:pt x="80810" y="19370"/>
                </a:lnTo>
                <a:lnTo>
                  <a:pt x="80800" y="19370"/>
                </a:lnTo>
                <a:lnTo>
                  <a:pt x="80800" y="19360"/>
                </a:lnTo>
                <a:lnTo>
                  <a:pt x="80790" y="19360"/>
                </a:lnTo>
                <a:lnTo>
                  <a:pt x="80790" y="19350"/>
                </a:lnTo>
                <a:lnTo>
                  <a:pt x="80780" y="19350"/>
                </a:lnTo>
                <a:lnTo>
                  <a:pt x="80780" y="19340"/>
                </a:lnTo>
                <a:lnTo>
                  <a:pt x="80770" y="19340"/>
                </a:lnTo>
                <a:lnTo>
                  <a:pt x="80760" y="19340"/>
                </a:lnTo>
                <a:lnTo>
                  <a:pt x="80760" y="19350"/>
                </a:lnTo>
                <a:lnTo>
                  <a:pt x="80760" y="19360"/>
                </a:lnTo>
                <a:lnTo>
                  <a:pt x="80760" y="19370"/>
                </a:lnTo>
                <a:lnTo>
                  <a:pt x="80760" y="19380"/>
                </a:lnTo>
                <a:lnTo>
                  <a:pt x="80750" y="19380"/>
                </a:lnTo>
                <a:lnTo>
                  <a:pt x="80750" y="19370"/>
                </a:lnTo>
                <a:lnTo>
                  <a:pt x="80740" y="19370"/>
                </a:lnTo>
                <a:lnTo>
                  <a:pt x="80740" y="19350"/>
                </a:lnTo>
                <a:lnTo>
                  <a:pt x="80730" y="19350"/>
                </a:lnTo>
                <a:lnTo>
                  <a:pt x="80730" y="19340"/>
                </a:lnTo>
                <a:lnTo>
                  <a:pt x="80720" y="19340"/>
                </a:lnTo>
                <a:lnTo>
                  <a:pt x="80710" y="19340"/>
                </a:lnTo>
                <a:lnTo>
                  <a:pt x="80710" y="19330"/>
                </a:lnTo>
                <a:lnTo>
                  <a:pt x="80710" y="19310"/>
                </a:lnTo>
                <a:lnTo>
                  <a:pt x="80700" y="19310"/>
                </a:lnTo>
                <a:lnTo>
                  <a:pt x="80700" y="19300"/>
                </a:lnTo>
                <a:lnTo>
                  <a:pt x="80700" y="19290"/>
                </a:lnTo>
                <a:lnTo>
                  <a:pt x="80690" y="19290"/>
                </a:lnTo>
                <a:lnTo>
                  <a:pt x="80690" y="19280"/>
                </a:lnTo>
                <a:lnTo>
                  <a:pt x="80690" y="19270"/>
                </a:lnTo>
                <a:lnTo>
                  <a:pt x="80680" y="19270"/>
                </a:lnTo>
                <a:lnTo>
                  <a:pt x="80680" y="19260"/>
                </a:lnTo>
                <a:lnTo>
                  <a:pt x="80680" y="19250"/>
                </a:lnTo>
                <a:lnTo>
                  <a:pt x="80690" y="19250"/>
                </a:lnTo>
                <a:lnTo>
                  <a:pt x="80690" y="19240"/>
                </a:lnTo>
                <a:lnTo>
                  <a:pt x="80690" y="19230"/>
                </a:lnTo>
                <a:lnTo>
                  <a:pt x="80690" y="19200"/>
                </a:lnTo>
                <a:lnTo>
                  <a:pt x="80690" y="19190"/>
                </a:lnTo>
                <a:lnTo>
                  <a:pt x="80700" y="19190"/>
                </a:lnTo>
                <a:lnTo>
                  <a:pt x="80700" y="19140"/>
                </a:lnTo>
                <a:lnTo>
                  <a:pt x="80700" y="19130"/>
                </a:lnTo>
                <a:lnTo>
                  <a:pt x="80700" y="19120"/>
                </a:lnTo>
                <a:lnTo>
                  <a:pt x="80690" y="19120"/>
                </a:lnTo>
                <a:lnTo>
                  <a:pt x="80690" y="19090"/>
                </a:lnTo>
                <a:lnTo>
                  <a:pt x="80690" y="19070"/>
                </a:lnTo>
                <a:lnTo>
                  <a:pt x="80680" y="19070"/>
                </a:lnTo>
                <a:lnTo>
                  <a:pt x="80690" y="19070"/>
                </a:lnTo>
                <a:lnTo>
                  <a:pt x="80690" y="19060"/>
                </a:lnTo>
                <a:lnTo>
                  <a:pt x="80680" y="19060"/>
                </a:lnTo>
                <a:lnTo>
                  <a:pt x="80680" y="19050"/>
                </a:lnTo>
                <a:lnTo>
                  <a:pt x="80690" y="19050"/>
                </a:lnTo>
                <a:lnTo>
                  <a:pt x="80680" y="19050"/>
                </a:lnTo>
                <a:lnTo>
                  <a:pt x="80680" y="19030"/>
                </a:lnTo>
                <a:lnTo>
                  <a:pt x="80680" y="19010"/>
                </a:lnTo>
                <a:lnTo>
                  <a:pt x="80680" y="18970"/>
                </a:lnTo>
                <a:lnTo>
                  <a:pt x="80670" y="18970"/>
                </a:lnTo>
                <a:lnTo>
                  <a:pt x="80670" y="18950"/>
                </a:lnTo>
                <a:lnTo>
                  <a:pt x="80670" y="18940"/>
                </a:lnTo>
                <a:lnTo>
                  <a:pt x="80660" y="18940"/>
                </a:lnTo>
                <a:lnTo>
                  <a:pt x="80660" y="18930"/>
                </a:lnTo>
                <a:lnTo>
                  <a:pt x="80660" y="18920"/>
                </a:lnTo>
                <a:lnTo>
                  <a:pt x="80650" y="18920"/>
                </a:lnTo>
                <a:lnTo>
                  <a:pt x="80650" y="18910"/>
                </a:lnTo>
                <a:lnTo>
                  <a:pt x="80640" y="18910"/>
                </a:lnTo>
                <a:lnTo>
                  <a:pt x="80640" y="18900"/>
                </a:lnTo>
                <a:lnTo>
                  <a:pt x="80630" y="18900"/>
                </a:lnTo>
                <a:lnTo>
                  <a:pt x="80630" y="18890"/>
                </a:lnTo>
                <a:lnTo>
                  <a:pt x="80620" y="18890"/>
                </a:lnTo>
                <a:lnTo>
                  <a:pt x="80620" y="18880"/>
                </a:lnTo>
                <a:lnTo>
                  <a:pt x="80610" y="18880"/>
                </a:lnTo>
                <a:lnTo>
                  <a:pt x="80610" y="18870"/>
                </a:lnTo>
                <a:lnTo>
                  <a:pt x="80600" y="18870"/>
                </a:lnTo>
                <a:lnTo>
                  <a:pt x="80590" y="18870"/>
                </a:lnTo>
                <a:lnTo>
                  <a:pt x="80590" y="18860"/>
                </a:lnTo>
                <a:lnTo>
                  <a:pt x="80580" y="18860"/>
                </a:lnTo>
                <a:lnTo>
                  <a:pt x="80570" y="18860"/>
                </a:lnTo>
                <a:lnTo>
                  <a:pt x="80570" y="18850"/>
                </a:lnTo>
                <a:lnTo>
                  <a:pt x="80560" y="18850"/>
                </a:lnTo>
                <a:lnTo>
                  <a:pt x="80560" y="18840"/>
                </a:lnTo>
                <a:lnTo>
                  <a:pt x="80560" y="18830"/>
                </a:lnTo>
                <a:lnTo>
                  <a:pt x="80550" y="18830"/>
                </a:lnTo>
                <a:lnTo>
                  <a:pt x="80540" y="18830"/>
                </a:lnTo>
                <a:lnTo>
                  <a:pt x="80540" y="18820"/>
                </a:lnTo>
                <a:lnTo>
                  <a:pt x="80530" y="18820"/>
                </a:lnTo>
                <a:lnTo>
                  <a:pt x="80530" y="18810"/>
                </a:lnTo>
                <a:lnTo>
                  <a:pt x="80530" y="18800"/>
                </a:lnTo>
                <a:lnTo>
                  <a:pt x="80530" y="18790"/>
                </a:lnTo>
                <a:lnTo>
                  <a:pt x="80520" y="18790"/>
                </a:lnTo>
                <a:lnTo>
                  <a:pt x="80520" y="18780"/>
                </a:lnTo>
                <a:lnTo>
                  <a:pt x="80510" y="18780"/>
                </a:lnTo>
                <a:lnTo>
                  <a:pt x="80510" y="18770"/>
                </a:lnTo>
                <a:lnTo>
                  <a:pt x="80500" y="18770"/>
                </a:lnTo>
                <a:lnTo>
                  <a:pt x="80500" y="18750"/>
                </a:lnTo>
                <a:lnTo>
                  <a:pt x="80500" y="18740"/>
                </a:lnTo>
                <a:lnTo>
                  <a:pt x="80490" y="18740"/>
                </a:lnTo>
                <a:lnTo>
                  <a:pt x="80490" y="18730"/>
                </a:lnTo>
                <a:lnTo>
                  <a:pt x="80490" y="18720"/>
                </a:lnTo>
                <a:lnTo>
                  <a:pt x="80480" y="18720"/>
                </a:lnTo>
                <a:lnTo>
                  <a:pt x="80480" y="18700"/>
                </a:lnTo>
                <a:lnTo>
                  <a:pt x="80470" y="18700"/>
                </a:lnTo>
                <a:lnTo>
                  <a:pt x="80470" y="18690"/>
                </a:lnTo>
                <a:lnTo>
                  <a:pt x="80470" y="18680"/>
                </a:lnTo>
                <a:lnTo>
                  <a:pt x="80460" y="18680"/>
                </a:lnTo>
                <a:lnTo>
                  <a:pt x="80460" y="18670"/>
                </a:lnTo>
                <a:lnTo>
                  <a:pt x="80450" y="18670"/>
                </a:lnTo>
                <a:lnTo>
                  <a:pt x="80450" y="18660"/>
                </a:lnTo>
                <a:lnTo>
                  <a:pt x="80440" y="18660"/>
                </a:lnTo>
                <a:lnTo>
                  <a:pt x="80440" y="18640"/>
                </a:lnTo>
                <a:lnTo>
                  <a:pt x="80440" y="18630"/>
                </a:lnTo>
                <a:lnTo>
                  <a:pt x="80430" y="18630"/>
                </a:lnTo>
                <a:lnTo>
                  <a:pt x="80430" y="18620"/>
                </a:lnTo>
                <a:lnTo>
                  <a:pt x="80430" y="18610"/>
                </a:lnTo>
                <a:lnTo>
                  <a:pt x="80420" y="18610"/>
                </a:lnTo>
                <a:lnTo>
                  <a:pt x="80420" y="18600"/>
                </a:lnTo>
                <a:lnTo>
                  <a:pt x="80410" y="18600"/>
                </a:lnTo>
                <a:lnTo>
                  <a:pt x="80410" y="18590"/>
                </a:lnTo>
                <a:lnTo>
                  <a:pt x="80410" y="18580"/>
                </a:lnTo>
                <a:lnTo>
                  <a:pt x="80400" y="18580"/>
                </a:lnTo>
                <a:lnTo>
                  <a:pt x="80400" y="18570"/>
                </a:lnTo>
                <a:lnTo>
                  <a:pt x="80390" y="18570"/>
                </a:lnTo>
                <a:lnTo>
                  <a:pt x="80390" y="18560"/>
                </a:lnTo>
                <a:lnTo>
                  <a:pt x="80380" y="18560"/>
                </a:lnTo>
                <a:lnTo>
                  <a:pt x="80380" y="18550"/>
                </a:lnTo>
                <a:lnTo>
                  <a:pt x="80370" y="18550"/>
                </a:lnTo>
                <a:lnTo>
                  <a:pt x="80370" y="18540"/>
                </a:lnTo>
                <a:lnTo>
                  <a:pt x="80370" y="18530"/>
                </a:lnTo>
                <a:lnTo>
                  <a:pt x="80370" y="18510"/>
                </a:lnTo>
                <a:lnTo>
                  <a:pt x="80360" y="18510"/>
                </a:lnTo>
                <a:lnTo>
                  <a:pt x="80360" y="18500"/>
                </a:lnTo>
                <a:lnTo>
                  <a:pt x="80350" y="18500"/>
                </a:lnTo>
                <a:lnTo>
                  <a:pt x="80350" y="18480"/>
                </a:lnTo>
                <a:lnTo>
                  <a:pt x="80360" y="18480"/>
                </a:lnTo>
                <a:lnTo>
                  <a:pt x="80360" y="18430"/>
                </a:lnTo>
                <a:lnTo>
                  <a:pt x="80350" y="18430"/>
                </a:lnTo>
                <a:lnTo>
                  <a:pt x="80350" y="18400"/>
                </a:lnTo>
                <a:lnTo>
                  <a:pt x="80340" y="18400"/>
                </a:lnTo>
                <a:lnTo>
                  <a:pt x="80340" y="18390"/>
                </a:lnTo>
                <a:lnTo>
                  <a:pt x="80340" y="18370"/>
                </a:lnTo>
                <a:lnTo>
                  <a:pt x="80330" y="18370"/>
                </a:lnTo>
                <a:lnTo>
                  <a:pt x="80330" y="18340"/>
                </a:lnTo>
                <a:lnTo>
                  <a:pt x="80330" y="18350"/>
                </a:lnTo>
                <a:lnTo>
                  <a:pt x="80310" y="18350"/>
                </a:lnTo>
                <a:lnTo>
                  <a:pt x="80310" y="18370"/>
                </a:lnTo>
                <a:lnTo>
                  <a:pt x="80310" y="18380"/>
                </a:lnTo>
                <a:lnTo>
                  <a:pt x="80320" y="18380"/>
                </a:lnTo>
                <a:lnTo>
                  <a:pt x="80320" y="18400"/>
                </a:lnTo>
                <a:lnTo>
                  <a:pt x="80320" y="18430"/>
                </a:lnTo>
                <a:lnTo>
                  <a:pt x="80330" y="18430"/>
                </a:lnTo>
                <a:lnTo>
                  <a:pt x="80330" y="18450"/>
                </a:lnTo>
                <a:lnTo>
                  <a:pt x="80330" y="18480"/>
                </a:lnTo>
                <a:lnTo>
                  <a:pt x="80340" y="18480"/>
                </a:lnTo>
                <a:lnTo>
                  <a:pt x="80340" y="18490"/>
                </a:lnTo>
                <a:lnTo>
                  <a:pt x="80330" y="18490"/>
                </a:lnTo>
                <a:lnTo>
                  <a:pt x="80330" y="18510"/>
                </a:lnTo>
                <a:lnTo>
                  <a:pt x="80340" y="18510"/>
                </a:lnTo>
                <a:lnTo>
                  <a:pt x="80340" y="18530"/>
                </a:lnTo>
                <a:lnTo>
                  <a:pt x="80340" y="18560"/>
                </a:lnTo>
                <a:lnTo>
                  <a:pt x="80340" y="18570"/>
                </a:lnTo>
                <a:lnTo>
                  <a:pt x="80350" y="18570"/>
                </a:lnTo>
                <a:lnTo>
                  <a:pt x="80350" y="18580"/>
                </a:lnTo>
                <a:lnTo>
                  <a:pt x="80360" y="18580"/>
                </a:lnTo>
                <a:lnTo>
                  <a:pt x="80360" y="18590"/>
                </a:lnTo>
                <a:lnTo>
                  <a:pt x="80370" y="18590"/>
                </a:lnTo>
                <a:lnTo>
                  <a:pt x="80370" y="18600"/>
                </a:lnTo>
                <a:lnTo>
                  <a:pt x="80370" y="18610"/>
                </a:lnTo>
                <a:lnTo>
                  <a:pt x="80380" y="18610"/>
                </a:lnTo>
                <a:lnTo>
                  <a:pt x="80380" y="18620"/>
                </a:lnTo>
                <a:lnTo>
                  <a:pt x="80390" y="18620"/>
                </a:lnTo>
                <a:lnTo>
                  <a:pt x="80390" y="18630"/>
                </a:lnTo>
                <a:lnTo>
                  <a:pt x="80400" y="18630"/>
                </a:lnTo>
                <a:lnTo>
                  <a:pt x="80400" y="18640"/>
                </a:lnTo>
                <a:lnTo>
                  <a:pt x="80410" y="18640"/>
                </a:lnTo>
                <a:lnTo>
                  <a:pt x="80410" y="18650"/>
                </a:lnTo>
                <a:lnTo>
                  <a:pt x="80410" y="18660"/>
                </a:lnTo>
                <a:lnTo>
                  <a:pt x="80420" y="18660"/>
                </a:lnTo>
                <a:lnTo>
                  <a:pt x="80420" y="18670"/>
                </a:lnTo>
                <a:lnTo>
                  <a:pt x="80430" y="18670"/>
                </a:lnTo>
                <a:lnTo>
                  <a:pt x="80430" y="18680"/>
                </a:lnTo>
                <a:lnTo>
                  <a:pt x="80430" y="18700"/>
                </a:lnTo>
                <a:lnTo>
                  <a:pt x="80440" y="18700"/>
                </a:lnTo>
                <a:lnTo>
                  <a:pt x="80440" y="18710"/>
                </a:lnTo>
                <a:lnTo>
                  <a:pt x="80440" y="18720"/>
                </a:lnTo>
                <a:lnTo>
                  <a:pt x="80450" y="18720"/>
                </a:lnTo>
                <a:lnTo>
                  <a:pt x="80450" y="18730"/>
                </a:lnTo>
                <a:lnTo>
                  <a:pt x="80450" y="18750"/>
                </a:lnTo>
                <a:lnTo>
                  <a:pt x="80460" y="18750"/>
                </a:lnTo>
                <a:lnTo>
                  <a:pt x="80460" y="18770"/>
                </a:lnTo>
                <a:lnTo>
                  <a:pt x="80460" y="18780"/>
                </a:lnTo>
                <a:lnTo>
                  <a:pt x="80470" y="18780"/>
                </a:lnTo>
                <a:lnTo>
                  <a:pt x="80470" y="18790"/>
                </a:lnTo>
                <a:lnTo>
                  <a:pt x="80470" y="18800"/>
                </a:lnTo>
                <a:lnTo>
                  <a:pt x="80470" y="18810"/>
                </a:lnTo>
                <a:lnTo>
                  <a:pt x="80470" y="18820"/>
                </a:lnTo>
                <a:lnTo>
                  <a:pt x="80470" y="18830"/>
                </a:lnTo>
                <a:lnTo>
                  <a:pt x="80480" y="18830"/>
                </a:lnTo>
                <a:lnTo>
                  <a:pt x="80480" y="18840"/>
                </a:lnTo>
                <a:lnTo>
                  <a:pt x="80480" y="18850"/>
                </a:lnTo>
                <a:lnTo>
                  <a:pt x="80490" y="18850"/>
                </a:lnTo>
                <a:lnTo>
                  <a:pt x="80490" y="18860"/>
                </a:lnTo>
                <a:lnTo>
                  <a:pt x="80500" y="18860"/>
                </a:lnTo>
                <a:lnTo>
                  <a:pt x="80500" y="18870"/>
                </a:lnTo>
                <a:lnTo>
                  <a:pt x="80500" y="18880"/>
                </a:lnTo>
                <a:lnTo>
                  <a:pt x="80510" y="18880"/>
                </a:lnTo>
                <a:lnTo>
                  <a:pt x="80510" y="18890"/>
                </a:lnTo>
                <a:lnTo>
                  <a:pt x="80520" y="18890"/>
                </a:lnTo>
                <a:lnTo>
                  <a:pt x="80520" y="18900"/>
                </a:lnTo>
                <a:lnTo>
                  <a:pt x="80520" y="18910"/>
                </a:lnTo>
                <a:lnTo>
                  <a:pt x="80530" y="18910"/>
                </a:lnTo>
                <a:lnTo>
                  <a:pt x="80530" y="18920"/>
                </a:lnTo>
                <a:lnTo>
                  <a:pt x="80530" y="18930"/>
                </a:lnTo>
                <a:lnTo>
                  <a:pt x="80540" y="18930"/>
                </a:lnTo>
                <a:lnTo>
                  <a:pt x="80540" y="18940"/>
                </a:lnTo>
                <a:lnTo>
                  <a:pt x="80550" y="18940"/>
                </a:lnTo>
                <a:lnTo>
                  <a:pt x="80550" y="18950"/>
                </a:lnTo>
                <a:lnTo>
                  <a:pt x="80560" y="18950"/>
                </a:lnTo>
                <a:lnTo>
                  <a:pt x="80560" y="18960"/>
                </a:lnTo>
                <a:lnTo>
                  <a:pt x="80570" y="18960"/>
                </a:lnTo>
                <a:lnTo>
                  <a:pt x="80580" y="18960"/>
                </a:lnTo>
                <a:lnTo>
                  <a:pt x="80580" y="18970"/>
                </a:lnTo>
                <a:lnTo>
                  <a:pt x="80590" y="18970"/>
                </a:lnTo>
                <a:lnTo>
                  <a:pt x="80600" y="18970"/>
                </a:lnTo>
                <a:lnTo>
                  <a:pt x="80600" y="18980"/>
                </a:lnTo>
                <a:lnTo>
                  <a:pt x="80610" y="18980"/>
                </a:lnTo>
                <a:lnTo>
                  <a:pt x="80610" y="18990"/>
                </a:lnTo>
                <a:lnTo>
                  <a:pt x="80620" y="18990"/>
                </a:lnTo>
                <a:lnTo>
                  <a:pt x="80620" y="19000"/>
                </a:lnTo>
                <a:lnTo>
                  <a:pt x="80620" y="19010"/>
                </a:lnTo>
                <a:lnTo>
                  <a:pt x="80620" y="19030"/>
                </a:lnTo>
                <a:lnTo>
                  <a:pt x="80630" y="19030"/>
                </a:lnTo>
                <a:lnTo>
                  <a:pt x="80630" y="19040"/>
                </a:lnTo>
                <a:lnTo>
                  <a:pt x="80620" y="19040"/>
                </a:lnTo>
                <a:lnTo>
                  <a:pt x="80620" y="19060"/>
                </a:lnTo>
                <a:lnTo>
                  <a:pt x="80620" y="19100"/>
                </a:lnTo>
                <a:lnTo>
                  <a:pt x="80620" y="19110"/>
                </a:lnTo>
                <a:lnTo>
                  <a:pt x="80620" y="19120"/>
                </a:lnTo>
                <a:lnTo>
                  <a:pt x="80620" y="19150"/>
                </a:lnTo>
                <a:lnTo>
                  <a:pt x="80610" y="19150"/>
                </a:lnTo>
                <a:lnTo>
                  <a:pt x="80610" y="19170"/>
                </a:lnTo>
                <a:lnTo>
                  <a:pt x="80620" y="19170"/>
                </a:lnTo>
                <a:lnTo>
                  <a:pt x="80620" y="19180"/>
                </a:lnTo>
                <a:lnTo>
                  <a:pt x="80610" y="19180"/>
                </a:lnTo>
                <a:lnTo>
                  <a:pt x="80610" y="19200"/>
                </a:lnTo>
                <a:lnTo>
                  <a:pt x="80620" y="19200"/>
                </a:lnTo>
                <a:lnTo>
                  <a:pt x="80620" y="19210"/>
                </a:lnTo>
                <a:lnTo>
                  <a:pt x="80620" y="19230"/>
                </a:lnTo>
                <a:lnTo>
                  <a:pt x="80620" y="19240"/>
                </a:lnTo>
                <a:lnTo>
                  <a:pt x="80630" y="19240"/>
                </a:lnTo>
                <a:lnTo>
                  <a:pt x="80630" y="19250"/>
                </a:lnTo>
                <a:lnTo>
                  <a:pt x="80620" y="19250"/>
                </a:lnTo>
                <a:lnTo>
                  <a:pt x="80630" y="19250"/>
                </a:lnTo>
                <a:lnTo>
                  <a:pt x="80630" y="19270"/>
                </a:lnTo>
                <a:lnTo>
                  <a:pt x="80630" y="19280"/>
                </a:lnTo>
                <a:lnTo>
                  <a:pt x="80630" y="19290"/>
                </a:lnTo>
                <a:lnTo>
                  <a:pt x="80620" y="19290"/>
                </a:lnTo>
                <a:lnTo>
                  <a:pt x="80620" y="19300"/>
                </a:lnTo>
                <a:lnTo>
                  <a:pt x="80600" y="19300"/>
                </a:lnTo>
                <a:lnTo>
                  <a:pt x="80600" y="19310"/>
                </a:lnTo>
                <a:lnTo>
                  <a:pt x="80590" y="19310"/>
                </a:lnTo>
                <a:lnTo>
                  <a:pt x="80590" y="19320"/>
                </a:lnTo>
                <a:lnTo>
                  <a:pt x="80580" y="19330"/>
                </a:lnTo>
                <a:lnTo>
                  <a:pt x="80580" y="19340"/>
                </a:lnTo>
                <a:lnTo>
                  <a:pt x="80580" y="19350"/>
                </a:lnTo>
                <a:lnTo>
                  <a:pt x="80580" y="19360"/>
                </a:lnTo>
                <a:lnTo>
                  <a:pt x="80580" y="19370"/>
                </a:lnTo>
                <a:lnTo>
                  <a:pt x="80590" y="19370"/>
                </a:lnTo>
                <a:lnTo>
                  <a:pt x="80590" y="19390"/>
                </a:lnTo>
                <a:lnTo>
                  <a:pt x="80580" y="19390"/>
                </a:lnTo>
                <a:lnTo>
                  <a:pt x="80580" y="19400"/>
                </a:lnTo>
                <a:lnTo>
                  <a:pt x="80570" y="19400"/>
                </a:lnTo>
                <a:lnTo>
                  <a:pt x="80570" y="19410"/>
                </a:lnTo>
                <a:lnTo>
                  <a:pt x="80570" y="19420"/>
                </a:lnTo>
                <a:lnTo>
                  <a:pt x="80560" y="19420"/>
                </a:lnTo>
                <a:lnTo>
                  <a:pt x="80560" y="19440"/>
                </a:lnTo>
                <a:lnTo>
                  <a:pt x="80570" y="19440"/>
                </a:lnTo>
                <a:lnTo>
                  <a:pt x="80570" y="19460"/>
                </a:lnTo>
                <a:lnTo>
                  <a:pt x="80580" y="19460"/>
                </a:lnTo>
                <a:lnTo>
                  <a:pt x="80580" y="19470"/>
                </a:lnTo>
                <a:lnTo>
                  <a:pt x="80590" y="19470"/>
                </a:lnTo>
                <a:lnTo>
                  <a:pt x="80590" y="19480"/>
                </a:lnTo>
                <a:lnTo>
                  <a:pt x="80600" y="19480"/>
                </a:lnTo>
                <a:lnTo>
                  <a:pt x="80600" y="19490"/>
                </a:lnTo>
                <a:lnTo>
                  <a:pt x="80610" y="19490"/>
                </a:lnTo>
                <a:lnTo>
                  <a:pt x="80610" y="19500"/>
                </a:lnTo>
                <a:lnTo>
                  <a:pt x="80620" y="19500"/>
                </a:lnTo>
                <a:lnTo>
                  <a:pt x="80620" y="19510"/>
                </a:lnTo>
                <a:lnTo>
                  <a:pt x="80630" y="19510"/>
                </a:lnTo>
                <a:lnTo>
                  <a:pt x="80630" y="19520"/>
                </a:lnTo>
                <a:lnTo>
                  <a:pt x="80640" y="19520"/>
                </a:lnTo>
                <a:lnTo>
                  <a:pt x="80640" y="19530"/>
                </a:lnTo>
                <a:lnTo>
                  <a:pt x="80650" y="19530"/>
                </a:lnTo>
                <a:lnTo>
                  <a:pt x="80650" y="19550"/>
                </a:lnTo>
                <a:lnTo>
                  <a:pt x="80650" y="19560"/>
                </a:lnTo>
                <a:lnTo>
                  <a:pt x="80650" y="19570"/>
                </a:lnTo>
                <a:lnTo>
                  <a:pt x="80640" y="19570"/>
                </a:lnTo>
                <a:lnTo>
                  <a:pt x="80640" y="19580"/>
                </a:lnTo>
                <a:lnTo>
                  <a:pt x="80630" y="19580"/>
                </a:lnTo>
                <a:lnTo>
                  <a:pt x="80630" y="19590"/>
                </a:lnTo>
                <a:lnTo>
                  <a:pt x="80620" y="19590"/>
                </a:lnTo>
                <a:lnTo>
                  <a:pt x="80620" y="19580"/>
                </a:lnTo>
                <a:lnTo>
                  <a:pt x="80590" y="19580"/>
                </a:lnTo>
                <a:lnTo>
                  <a:pt x="80590" y="19600"/>
                </a:lnTo>
                <a:lnTo>
                  <a:pt x="80600" y="19600"/>
                </a:lnTo>
                <a:lnTo>
                  <a:pt x="80590" y="19600"/>
                </a:lnTo>
                <a:lnTo>
                  <a:pt x="80590" y="19610"/>
                </a:lnTo>
                <a:lnTo>
                  <a:pt x="80590" y="19620"/>
                </a:lnTo>
                <a:lnTo>
                  <a:pt x="80580" y="19620"/>
                </a:lnTo>
                <a:lnTo>
                  <a:pt x="80580" y="19630"/>
                </a:lnTo>
                <a:lnTo>
                  <a:pt x="80580" y="19640"/>
                </a:lnTo>
                <a:lnTo>
                  <a:pt x="80570" y="19640"/>
                </a:lnTo>
                <a:lnTo>
                  <a:pt x="80570" y="19650"/>
                </a:lnTo>
                <a:lnTo>
                  <a:pt x="80560" y="19650"/>
                </a:lnTo>
                <a:lnTo>
                  <a:pt x="80560" y="19660"/>
                </a:lnTo>
                <a:lnTo>
                  <a:pt x="80560" y="19670"/>
                </a:lnTo>
                <a:lnTo>
                  <a:pt x="80560" y="19680"/>
                </a:lnTo>
                <a:lnTo>
                  <a:pt x="80550" y="19680"/>
                </a:lnTo>
                <a:lnTo>
                  <a:pt x="80550" y="19690"/>
                </a:lnTo>
                <a:lnTo>
                  <a:pt x="80560" y="19690"/>
                </a:lnTo>
                <a:lnTo>
                  <a:pt x="80590" y="19690"/>
                </a:lnTo>
                <a:lnTo>
                  <a:pt x="80590" y="19680"/>
                </a:lnTo>
                <a:lnTo>
                  <a:pt x="80590" y="19670"/>
                </a:lnTo>
                <a:lnTo>
                  <a:pt x="80590" y="19660"/>
                </a:lnTo>
                <a:lnTo>
                  <a:pt x="80600" y="19660"/>
                </a:lnTo>
                <a:lnTo>
                  <a:pt x="80600" y="19650"/>
                </a:lnTo>
                <a:lnTo>
                  <a:pt x="80610" y="19650"/>
                </a:lnTo>
                <a:lnTo>
                  <a:pt x="80610" y="19640"/>
                </a:lnTo>
                <a:lnTo>
                  <a:pt x="80610" y="19630"/>
                </a:lnTo>
                <a:lnTo>
                  <a:pt x="80620" y="19630"/>
                </a:lnTo>
                <a:lnTo>
                  <a:pt x="80620" y="19640"/>
                </a:lnTo>
                <a:lnTo>
                  <a:pt x="80620" y="19630"/>
                </a:lnTo>
                <a:lnTo>
                  <a:pt x="80630" y="19630"/>
                </a:lnTo>
                <a:lnTo>
                  <a:pt x="80640" y="19630"/>
                </a:lnTo>
                <a:lnTo>
                  <a:pt x="80640" y="19620"/>
                </a:lnTo>
                <a:lnTo>
                  <a:pt x="80650" y="19620"/>
                </a:lnTo>
                <a:lnTo>
                  <a:pt x="80650" y="19610"/>
                </a:lnTo>
                <a:lnTo>
                  <a:pt x="80660" y="19610"/>
                </a:lnTo>
                <a:lnTo>
                  <a:pt x="80660" y="19600"/>
                </a:lnTo>
                <a:lnTo>
                  <a:pt x="80670" y="19600"/>
                </a:lnTo>
                <a:lnTo>
                  <a:pt x="80690" y="19600"/>
                </a:lnTo>
                <a:lnTo>
                  <a:pt x="80700" y="19600"/>
                </a:lnTo>
                <a:lnTo>
                  <a:pt x="80710" y="19600"/>
                </a:lnTo>
                <a:lnTo>
                  <a:pt x="80760" y="19600"/>
                </a:lnTo>
                <a:lnTo>
                  <a:pt x="80760" y="19590"/>
                </a:lnTo>
                <a:lnTo>
                  <a:pt x="80770" y="19590"/>
                </a:lnTo>
                <a:lnTo>
                  <a:pt x="80770" y="19600"/>
                </a:lnTo>
                <a:lnTo>
                  <a:pt x="80790" y="19600"/>
                </a:lnTo>
                <a:lnTo>
                  <a:pt x="80800" y="19600"/>
                </a:lnTo>
                <a:lnTo>
                  <a:pt x="80800" y="19610"/>
                </a:lnTo>
                <a:lnTo>
                  <a:pt x="80790" y="19610"/>
                </a:lnTo>
                <a:lnTo>
                  <a:pt x="80790" y="19620"/>
                </a:lnTo>
                <a:lnTo>
                  <a:pt x="80790" y="19640"/>
                </a:lnTo>
                <a:lnTo>
                  <a:pt x="80800" y="19640"/>
                </a:lnTo>
                <a:lnTo>
                  <a:pt x="80800" y="19630"/>
                </a:lnTo>
                <a:lnTo>
                  <a:pt x="80810" y="19630"/>
                </a:lnTo>
                <a:lnTo>
                  <a:pt x="80810" y="19620"/>
                </a:lnTo>
                <a:lnTo>
                  <a:pt x="80820" y="19620"/>
                </a:lnTo>
                <a:lnTo>
                  <a:pt x="80840" y="19620"/>
                </a:lnTo>
                <a:lnTo>
                  <a:pt x="80850" y="19620"/>
                </a:lnTo>
                <a:lnTo>
                  <a:pt x="80850" y="19630"/>
                </a:lnTo>
                <a:lnTo>
                  <a:pt x="80860" y="19630"/>
                </a:lnTo>
                <a:lnTo>
                  <a:pt x="80870" y="19630"/>
                </a:lnTo>
                <a:lnTo>
                  <a:pt x="80870" y="19620"/>
                </a:lnTo>
                <a:lnTo>
                  <a:pt x="80890" y="19620"/>
                </a:lnTo>
                <a:lnTo>
                  <a:pt x="80890" y="19630"/>
                </a:lnTo>
                <a:lnTo>
                  <a:pt x="80900" y="19630"/>
                </a:lnTo>
                <a:lnTo>
                  <a:pt x="80900" y="19620"/>
                </a:lnTo>
                <a:lnTo>
                  <a:pt x="80910" y="19620"/>
                </a:lnTo>
                <a:lnTo>
                  <a:pt x="80910" y="19630"/>
                </a:lnTo>
                <a:lnTo>
                  <a:pt x="80920" y="19630"/>
                </a:lnTo>
                <a:lnTo>
                  <a:pt x="80930" y="19630"/>
                </a:lnTo>
                <a:lnTo>
                  <a:pt x="80940" y="19630"/>
                </a:lnTo>
                <a:lnTo>
                  <a:pt x="80940" y="19640"/>
                </a:lnTo>
                <a:lnTo>
                  <a:pt x="80950" y="19640"/>
                </a:lnTo>
                <a:lnTo>
                  <a:pt x="80960" y="19640"/>
                </a:lnTo>
                <a:lnTo>
                  <a:pt x="80960" y="19650"/>
                </a:lnTo>
                <a:lnTo>
                  <a:pt x="80970" y="19650"/>
                </a:lnTo>
                <a:lnTo>
                  <a:pt x="80980" y="19650"/>
                </a:lnTo>
                <a:lnTo>
                  <a:pt x="80980" y="19660"/>
                </a:lnTo>
                <a:lnTo>
                  <a:pt x="80990" y="19660"/>
                </a:lnTo>
                <a:lnTo>
                  <a:pt x="80990" y="19670"/>
                </a:lnTo>
                <a:lnTo>
                  <a:pt x="81000" y="19670"/>
                </a:lnTo>
                <a:lnTo>
                  <a:pt x="81010" y="19670"/>
                </a:lnTo>
                <a:lnTo>
                  <a:pt x="81010" y="19680"/>
                </a:lnTo>
                <a:lnTo>
                  <a:pt x="81010" y="19690"/>
                </a:lnTo>
                <a:lnTo>
                  <a:pt x="81020" y="19690"/>
                </a:lnTo>
                <a:lnTo>
                  <a:pt x="81020" y="19700"/>
                </a:lnTo>
                <a:lnTo>
                  <a:pt x="81020" y="19720"/>
                </a:lnTo>
                <a:lnTo>
                  <a:pt x="81020" y="19740"/>
                </a:lnTo>
                <a:lnTo>
                  <a:pt x="81010" y="19740"/>
                </a:lnTo>
                <a:lnTo>
                  <a:pt x="81010" y="19750"/>
                </a:lnTo>
                <a:lnTo>
                  <a:pt x="81010" y="19760"/>
                </a:lnTo>
                <a:lnTo>
                  <a:pt x="81000" y="19760"/>
                </a:lnTo>
                <a:lnTo>
                  <a:pt x="81000" y="19770"/>
                </a:lnTo>
                <a:lnTo>
                  <a:pt x="80990" y="19770"/>
                </a:lnTo>
                <a:lnTo>
                  <a:pt x="80990" y="19780"/>
                </a:lnTo>
                <a:lnTo>
                  <a:pt x="80990" y="19790"/>
                </a:lnTo>
                <a:lnTo>
                  <a:pt x="80980" y="19790"/>
                </a:lnTo>
                <a:lnTo>
                  <a:pt x="80980" y="19800"/>
                </a:lnTo>
                <a:lnTo>
                  <a:pt x="80970" y="19800"/>
                </a:lnTo>
                <a:lnTo>
                  <a:pt x="80960" y="19800"/>
                </a:lnTo>
                <a:lnTo>
                  <a:pt x="80960" y="19810"/>
                </a:lnTo>
                <a:lnTo>
                  <a:pt x="80960" y="19820"/>
                </a:lnTo>
                <a:lnTo>
                  <a:pt x="80950" y="19820"/>
                </a:lnTo>
                <a:lnTo>
                  <a:pt x="80940" y="19820"/>
                </a:lnTo>
                <a:lnTo>
                  <a:pt x="80940" y="19830"/>
                </a:lnTo>
                <a:lnTo>
                  <a:pt x="80930" y="19830"/>
                </a:lnTo>
                <a:lnTo>
                  <a:pt x="80930" y="19840"/>
                </a:lnTo>
                <a:lnTo>
                  <a:pt x="80920" y="19840"/>
                </a:lnTo>
                <a:lnTo>
                  <a:pt x="80920" y="19850"/>
                </a:lnTo>
                <a:lnTo>
                  <a:pt x="80910" y="19850"/>
                </a:lnTo>
                <a:lnTo>
                  <a:pt x="80900" y="19850"/>
                </a:lnTo>
                <a:lnTo>
                  <a:pt x="80900" y="19860"/>
                </a:lnTo>
                <a:lnTo>
                  <a:pt x="80890" y="19860"/>
                </a:lnTo>
                <a:lnTo>
                  <a:pt x="80890" y="19870"/>
                </a:lnTo>
                <a:lnTo>
                  <a:pt x="80880" y="19870"/>
                </a:lnTo>
                <a:lnTo>
                  <a:pt x="80880" y="19880"/>
                </a:lnTo>
                <a:lnTo>
                  <a:pt x="80870" y="19880"/>
                </a:lnTo>
                <a:lnTo>
                  <a:pt x="80870" y="19890"/>
                </a:lnTo>
                <a:lnTo>
                  <a:pt x="80860" y="19890"/>
                </a:lnTo>
                <a:lnTo>
                  <a:pt x="80860" y="19900"/>
                </a:lnTo>
                <a:lnTo>
                  <a:pt x="80860" y="19920"/>
                </a:lnTo>
                <a:lnTo>
                  <a:pt x="80850" y="19920"/>
                </a:lnTo>
                <a:lnTo>
                  <a:pt x="80850" y="19930"/>
                </a:lnTo>
                <a:lnTo>
                  <a:pt x="80840" y="19930"/>
                </a:lnTo>
                <a:lnTo>
                  <a:pt x="80840" y="19940"/>
                </a:lnTo>
                <a:lnTo>
                  <a:pt x="80830" y="19940"/>
                </a:lnTo>
                <a:lnTo>
                  <a:pt x="80830" y="19950"/>
                </a:lnTo>
                <a:lnTo>
                  <a:pt x="80820" y="19950"/>
                </a:lnTo>
                <a:lnTo>
                  <a:pt x="80820" y="19960"/>
                </a:lnTo>
                <a:lnTo>
                  <a:pt x="80820" y="19970"/>
                </a:lnTo>
                <a:lnTo>
                  <a:pt x="80810" y="19970"/>
                </a:lnTo>
                <a:lnTo>
                  <a:pt x="80810" y="19980"/>
                </a:lnTo>
                <a:lnTo>
                  <a:pt x="80800" y="19980"/>
                </a:lnTo>
                <a:lnTo>
                  <a:pt x="80800" y="19990"/>
                </a:lnTo>
                <a:lnTo>
                  <a:pt x="80800" y="20000"/>
                </a:lnTo>
                <a:lnTo>
                  <a:pt x="80800" y="20010"/>
                </a:lnTo>
                <a:lnTo>
                  <a:pt x="80790" y="20010"/>
                </a:lnTo>
                <a:lnTo>
                  <a:pt x="80790" y="20030"/>
                </a:lnTo>
                <a:lnTo>
                  <a:pt x="80790" y="20040"/>
                </a:lnTo>
                <a:lnTo>
                  <a:pt x="80780" y="20040"/>
                </a:lnTo>
                <a:lnTo>
                  <a:pt x="80780" y="20060"/>
                </a:lnTo>
                <a:lnTo>
                  <a:pt x="80780" y="20070"/>
                </a:lnTo>
                <a:lnTo>
                  <a:pt x="80780" y="20090"/>
                </a:lnTo>
                <a:lnTo>
                  <a:pt x="80780" y="20100"/>
                </a:lnTo>
                <a:lnTo>
                  <a:pt x="80780" y="20110"/>
                </a:lnTo>
                <a:lnTo>
                  <a:pt x="80780" y="20120"/>
                </a:lnTo>
                <a:lnTo>
                  <a:pt x="80780" y="20130"/>
                </a:lnTo>
                <a:lnTo>
                  <a:pt x="80780" y="20160"/>
                </a:lnTo>
                <a:lnTo>
                  <a:pt x="80790" y="20160"/>
                </a:lnTo>
                <a:lnTo>
                  <a:pt x="80790" y="20170"/>
                </a:lnTo>
                <a:lnTo>
                  <a:pt x="80780" y="20170"/>
                </a:lnTo>
                <a:lnTo>
                  <a:pt x="80780" y="20180"/>
                </a:lnTo>
                <a:lnTo>
                  <a:pt x="80790" y="20180"/>
                </a:lnTo>
                <a:lnTo>
                  <a:pt x="80790" y="20190"/>
                </a:lnTo>
                <a:lnTo>
                  <a:pt x="80800" y="20190"/>
                </a:lnTo>
                <a:lnTo>
                  <a:pt x="80800" y="20230"/>
                </a:lnTo>
                <a:lnTo>
                  <a:pt x="80790" y="20230"/>
                </a:lnTo>
                <a:lnTo>
                  <a:pt x="80800" y="20230"/>
                </a:lnTo>
                <a:lnTo>
                  <a:pt x="80800" y="20250"/>
                </a:lnTo>
                <a:lnTo>
                  <a:pt x="80800" y="20260"/>
                </a:lnTo>
                <a:lnTo>
                  <a:pt x="80810" y="20260"/>
                </a:lnTo>
                <a:lnTo>
                  <a:pt x="80810" y="20270"/>
                </a:lnTo>
                <a:lnTo>
                  <a:pt x="80820" y="20270"/>
                </a:lnTo>
                <a:lnTo>
                  <a:pt x="80820" y="20280"/>
                </a:lnTo>
                <a:lnTo>
                  <a:pt x="80830" y="20280"/>
                </a:lnTo>
                <a:lnTo>
                  <a:pt x="80830" y="20290"/>
                </a:lnTo>
                <a:lnTo>
                  <a:pt x="80830" y="20320"/>
                </a:lnTo>
                <a:lnTo>
                  <a:pt x="80830" y="20330"/>
                </a:lnTo>
                <a:lnTo>
                  <a:pt x="80840" y="20330"/>
                </a:lnTo>
                <a:lnTo>
                  <a:pt x="80840" y="20350"/>
                </a:lnTo>
                <a:lnTo>
                  <a:pt x="80840" y="20370"/>
                </a:lnTo>
                <a:lnTo>
                  <a:pt x="80850" y="20370"/>
                </a:lnTo>
                <a:lnTo>
                  <a:pt x="80850" y="20390"/>
                </a:lnTo>
                <a:lnTo>
                  <a:pt x="80850" y="20400"/>
                </a:lnTo>
                <a:lnTo>
                  <a:pt x="80860" y="20400"/>
                </a:lnTo>
                <a:lnTo>
                  <a:pt x="80860" y="20420"/>
                </a:lnTo>
                <a:lnTo>
                  <a:pt x="80860" y="20430"/>
                </a:lnTo>
                <a:lnTo>
                  <a:pt x="80860" y="20440"/>
                </a:lnTo>
                <a:lnTo>
                  <a:pt x="80870" y="20440"/>
                </a:lnTo>
                <a:lnTo>
                  <a:pt x="80870" y="20460"/>
                </a:lnTo>
                <a:lnTo>
                  <a:pt x="80880" y="20460"/>
                </a:lnTo>
                <a:lnTo>
                  <a:pt x="80880" y="20480"/>
                </a:lnTo>
                <a:lnTo>
                  <a:pt x="80880" y="20490"/>
                </a:lnTo>
                <a:lnTo>
                  <a:pt x="80890" y="20490"/>
                </a:lnTo>
                <a:lnTo>
                  <a:pt x="80890" y="20500"/>
                </a:lnTo>
                <a:lnTo>
                  <a:pt x="80890" y="20510"/>
                </a:lnTo>
                <a:lnTo>
                  <a:pt x="80900" y="20510"/>
                </a:lnTo>
                <a:lnTo>
                  <a:pt x="80900" y="20520"/>
                </a:lnTo>
                <a:lnTo>
                  <a:pt x="80900" y="20530"/>
                </a:lnTo>
                <a:lnTo>
                  <a:pt x="80910" y="20530"/>
                </a:lnTo>
                <a:lnTo>
                  <a:pt x="80910" y="20540"/>
                </a:lnTo>
                <a:lnTo>
                  <a:pt x="80910" y="20550"/>
                </a:lnTo>
                <a:lnTo>
                  <a:pt x="80920" y="20550"/>
                </a:lnTo>
                <a:lnTo>
                  <a:pt x="80920" y="20560"/>
                </a:lnTo>
                <a:lnTo>
                  <a:pt x="80930" y="20560"/>
                </a:lnTo>
                <a:lnTo>
                  <a:pt x="80930" y="20570"/>
                </a:lnTo>
                <a:lnTo>
                  <a:pt x="80940" y="20570"/>
                </a:lnTo>
                <a:lnTo>
                  <a:pt x="80940" y="20580"/>
                </a:lnTo>
                <a:lnTo>
                  <a:pt x="80940" y="20590"/>
                </a:lnTo>
                <a:lnTo>
                  <a:pt x="80950" y="20590"/>
                </a:lnTo>
                <a:lnTo>
                  <a:pt x="80950" y="20600"/>
                </a:lnTo>
                <a:lnTo>
                  <a:pt x="80960" y="20600"/>
                </a:lnTo>
                <a:lnTo>
                  <a:pt x="80960" y="20610"/>
                </a:lnTo>
                <a:lnTo>
                  <a:pt x="80970" y="20610"/>
                </a:lnTo>
                <a:lnTo>
                  <a:pt x="80970" y="20620"/>
                </a:lnTo>
                <a:lnTo>
                  <a:pt x="80980" y="20620"/>
                </a:lnTo>
                <a:lnTo>
                  <a:pt x="80990" y="20620"/>
                </a:lnTo>
                <a:lnTo>
                  <a:pt x="80990" y="20630"/>
                </a:lnTo>
                <a:lnTo>
                  <a:pt x="81000" y="20630"/>
                </a:lnTo>
                <a:lnTo>
                  <a:pt x="81000" y="20640"/>
                </a:lnTo>
                <a:lnTo>
                  <a:pt x="81010" y="20640"/>
                </a:lnTo>
                <a:lnTo>
                  <a:pt x="81020" y="20640"/>
                </a:lnTo>
                <a:lnTo>
                  <a:pt x="81020" y="20650"/>
                </a:lnTo>
                <a:lnTo>
                  <a:pt x="81030" y="20650"/>
                </a:lnTo>
                <a:lnTo>
                  <a:pt x="81030" y="20660"/>
                </a:lnTo>
                <a:lnTo>
                  <a:pt x="81050" y="20660"/>
                </a:lnTo>
                <a:lnTo>
                  <a:pt x="81060" y="20660"/>
                </a:lnTo>
                <a:lnTo>
                  <a:pt x="81060" y="20690"/>
                </a:lnTo>
                <a:lnTo>
                  <a:pt x="81070" y="20690"/>
                </a:lnTo>
                <a:lnTo>
                  <a:pt x="81070" y="20700"/>
                </a:lnTo>
                <a:lnTo>
                  <a:pt x="81070" y="20710"/>
                </a:lnTo>
                <a:lnTo>
                  <a:pt x="81080" y="20710"/>
                </a:lnTo>
                <a:lnTo>
                  <a:pt x="81080" y="20720"/>
                </a:lnTo>
                <a:lnTo>
                  <a:pt x="81070" y="20720"/>
                </a:lnTo>
                <a:lnTo>
                  <a:pt x="81070" y="20750"/>
                </a:lnTo>
                <a:lnTo>
                  <a:pt x="81080" y="20750"/>
                </a:lnTo>
                <a:lnTo>
                  <a:pt x="81080" y="20770"/>
                </a:lnTo>
                <a:lnTo>
                  <a:pt x="81080" y="20790"/>
                </a:lnTo>
                <a:lnTo>
                  <a:pt x="81080" y="20820"/>
                </a:lnTo>
                <a:lnTo>
                  <a:pt x="81090" y="20820"/>
                </a:lnTo>
                <a:lnTo>
                  <a:pt x="81090" y="20840"/>
                </a:lnTo>
                <a:lnTo>
                  <a:pt x="81090" y="20860"/>
                </a:lnTo>
                <a:lnTo>
                  <a:pt x="81100" y="20860"/>
                </a:lnTo>
                <a:lnTo>
                  <a:pt x="81100" y="20900"/>
                </a:lnTo>
                <a:lnTo>
                  <a:pt x="81100" y="20920"/>
                </a:lnTo>
                <a:lnTo>
                  <a:pt x="81110" y="20920"/>
                </a:lnTo>
                <a:lnTo>
                  <a:pt x="81110" y="20960"/>
                </a:lnTo>
                <a:lnTo>
                  <a:pt x="81110" y="20980"/>
                </a:lnTo>
                <a:lnTo>
                  <a:pt x="81110" y="20990"/>
                </a:lnTo>
                <a:lnTo>
                  <a:pt x="81120" y="20990"/>
                </a:lnTo>
                <a:lnTo>
                  <a:pt x="81120" y="21010"/>
                </a:lnTo>
                <a:lnTo>
                  <a:pt x="81120" y="21020"/>
                </a:lnTo>
                <a:lnTo>
                  <a:pt x="81130" y="21020"/>
                </a:lnTo>
                <a:lnTo>
                  <a:pt x="81130" y="21050"/>
                </a:lnTo>
                <a:lnTo>
                  <a:pt x="81130" y="21060"/>
                </a:lnTo>
                <a:lnTo>
                  <a:pt x="81140" y="21060"/>
                </a:lnTo>
                <a:lnTo>
                  <a:pt x="81140" y="21090"/>
                </a:lnTo>
                <a:lnTo>
                  <a:pt x="81140" y="21120"/>
                </a:lnTo>
                <a:lnTo>
                  <a:pt x="81150" y="21120"/>
                </a:lnTo>
                <a:lnTo>
                  <a:pt x="81150" y="21160"/>
                </a:lnTo>
                <a:lnTo>
                  <a:pt x="81140" y="21160"/>
                </a:lnTo>
                <a:lnTo>
                  <a:pt x="81150" y="21160"/>
                </a:lnTo>
                <a:lnTo>
                  <a:pt x="81140" y="21160"/>
                </a:lnTo>
                <a:lnTo>
                  <a:pt x="81140" y="21170"/>
                </a:lnTo>
                <a:lnTo>
                  <a:pt x="81150" y="21170"/>
                </a:lnTo>
                <a:lnTo>
                  <a:pt x="81150" y="21180"/>
                </a:lnTo>
                <a:lnTo>
                  <a:pt x="81140" y="21180"/>
                </a:lnTo>
                <a:lnTo>
                  <a:pt x="81140" y="21190"/>
                </a:lnTo>
                <a:lnTo>
                  <a:pt x="81140" y="21200"/>
                </a:lnTo>
                <a:lnTo>
                  <a:pt x="81130" y="21200"/>
                </a:lnTo>
                <a:lnTo>
                  <a:pt x="81130" y="21210"/>
                </a:lnTo>
                <a:lnTo>
                  <a:pt x="81120" y="21210"/>
                </a:lnTo>
                <a:lnTo>
                  <a:pt x="81120" y="21220"/>
                </a:lnTo>
                <a:lnTo>
                  <a:pt x="81120" y="21240"/>
                </a:lnTo>
                <a:lnTo>
                  <a:pt x="81110" y="21240"/>
                </a:lnTo>
                <a:lnTo>
                  <a:pt x="81110" y="21270"/>
                </a:lnTo>
                <a:lnTo>
                  <a:pt x="81110" y="21280"/>
                </a:lnTo>
                <a:lnTo>
                  <a:pt x="81100" y="21280"/>
                </a:lnTo>
                <a:lnTo>
                  <a:pt x="81090" y="21280"/>
                </a:lnTo>
                <a:lnTo>
                  <a:pt x="81080" y="21280"/>
                </a:lnTo>
                <a:lnTo>
                  <a:pt x="81080" y="21270"/>
                </a:lnTo>
                <a:lnTo>
                  <a:pt x="81050" y="21270"/>
                </a:lnTo>
                <a:lnTo>
                  <a:pt x="81030" y="21270"/>
                </a:lnTo>
                <a:lnTo>
                  <a:pt x="81030" y="21260"/>
                </a:lnTo>
                <a:lnTo>
                  <a:pt x="81020" y="21260"/>
                </a:lnTo>
                <a:lnTo>
                  <a:pt x="81020" y="21250"/>
                </a:lnTo>
                <a:lnTo>
                  <a:pt x="81020" y="21240"/>
                </a:lnTo>
                <a:lnTo>
                  <a:pt x="81010" y="21240"/>
                </a:lnTo>
                <a:lnTo>
                  <a:pt x="81010" y="21230"/>
                </a:lnTo>
                <a:lnTo>
                  <a:pt x="81000" y="21230"/>
                </a:lnTo>
                <a:lnTo>
                  <a:pt x="81000" y="21220"/>
                </a:lnTo>
                <a:lnTo>
                  <a:pt x="80990" y="21220"/>
                </a:lnTo>
                <a:lnTo>
                  <a:pt x="80990" y="21210"/>
                </a:lnTo>
                <a:lnTo>
                  <a:pt x="80980" y="21210"/>
                </a:lnTo>
                <a:lnTo>
                  <a:pt x="80980" y="21200"/>
                </a:lnTo>
                <a:lnTo>
                  <a:pt x="80980" y="21190"/>
                </a:lnTo>
                <a:lnTo>
                  <a:pt x="80970" y="21190"/>
                </a:lnTo>
                <a:lnTo>
                  <a:pt x="80970" y="21180"/>
                </a:lnTo>
                <a:lnTo>
                  <a:pt x="80960" y="21180"/>
                </a:lnTo>
                <a:lnTo>
                  <a:pt x="80960" y="21170"/>
                </a:lnTo>
                <a:lnTo>
                  <a:pt x="80960" y="21160"/>
                </a:lnTo>
                <a:lnTo>
                  <a:pt x="80950" y="21160"/>
                </a:lnTo>
                <a:lnTo>
                  <a:pt x="80950" y="21150"/>
                </a:lnTo>
                <a:lnTo>
                  <a:pt x="80940" y="21150"/>
                </a:lnTo>
                <a:lnTo>
                  <a:pt x="80940" y="21140"/>
                </a:lnTo>
                <a:lnTo>
                  <a:pt x="80930" y="21140"/>
                </a:lnTo>
                <a:lnTo>
                  <a:pt x="80930" y="21130"/>
                </a:lnTo>
                <a:lnTo>
                  <a:pt x="80930" y="21120"/>
                </a:lnTo>
                <a:lnTo>
                  <a:pt x="80920" y="21120"/>
                </a:lnTo>
                <a:lnTo>
                  <a:pt x="80920" y="21110"/>
                </a:lnTo>
                <a:lnTo>
                  <a:pt x="80910" y="21110"/>
                </a:lnTo>
                <a:lnTo>
                  <a:pt x="80910" y="21100"/>
                </a:lnTo>
                <a:lnTo>
                  <a:pt x="80910" y="21090"/>
                </a:lnTo>
                <a:lnTo>
                  <a:pt x="80900" y="21090"/>
                </a:lnTo>
                <a:lnTo>
                  <a:pt x="80900" y="21080"/>
                </a:lnTo>
                <a:lnTo>
                  <a:pt x="80900" y="21070"/>
                </a:lnTo>
                <a:lnTo>
                  <a:pt x="80890" y="21070"/>
                </a:lnTo>
                <a:lnTo>
                  <a:pt x="80890" y="21060"/>
                </a:lnTo>
                <a:lnTo>
                  <a:pt x="80880" y="21060"/>
                </a:lnTo>
                <a:lnTo>
                  <a:pt x="80880" y="21050"/>
                </a:lnTo>
                <a:lnTo>
                  <a:pt x="80870" y="21050"/>
                </a:lnTo>
                <a:lnTo>
                  <a:pt x="80860" y="21050"/>
                </a:lnTo>
                <a:lnTo>
                  <a:pt x="80860" y="21040"/>
                </a:lnTo>
                <a:lnTo>
                  <a:pt x="80860" y="21030"/>
                </a:lnTo>
                <a:lnTo>
                  <a:pt x="80850" y="21030"/>
                </a:lnTo>
                <a:lnTo>
                  <a:pt x="80850" y="21020"/>
                </a:lnTo>
                <a:lnTo>
                  <a:pt x="80840" y="21020"/>
                </a:lnTo>
                <a:lnTo>
                  <a:pt x="80840" y="21010"/>
                </a:lnTo>
                <a:lnTo>
                  <a:pt x="80840" y="20990"/>
                </a:lnTo>
                <a:lnTo>
                  <a:pt x="80830" y="20990"/>
                </a:lnTo>
                <a:lnTo>
                  <a:pt x="80830" y="20980"/>
                </a:lnTo>
                <a:lnTo>
                  <a:pt x="80820" y="20980"/>
                </a:lnTo>
                <a:lnTo>
                  <a:pt x="80820" y="20970"/>
                </a:lnTo>
                <a:lnTo>
                  <a:pt x="80810" y="20970"/>
                </a:lnTo>
                <a:lnTo>
                  <a:pt x="80780" y="20970"/>
                </a:lnTo>
                <a:lnTo>
                  <a:pt x="80780" y="20960"/>
                </a:lnTo>
                <a:lnTo>
                  <a:pt x="80770" y="20960"/>
                </a:lnTo>
                <a:lnTo>
                  <a:pt x="80770" y="20950"/>
                </a:lnTo>
                <a:lnTo>
                  <a:pt x="80770" y="20940"/>
                </a:lnTo>
                <a:lnTo>
                  <a:pt x="80770" y="20920"/>
                </a:lnTo>
                <a:lnTo>
                  <a:pt x="80760" y="20920"/>
                </a:lnTo>
                <a:lnTo>
                  <a:pt x="80760" y="20890"/>
                </a:lnTo>
                <a:lnTo>
                  <a:pt x="80750" y="20890"/>
                </a:lnTo>
                <a:lnTo>
                  <a:pt x="80750" y="20880"/>
                </a:lnTo>
                <a:lnTo>
                  <a:pt x="80740" y="20880"/>
                </a:lnTo>
                <a:lnTo>
                  <a:pt x="80730" y="20880"/>
                </a:lnTo>
                <a:lnTo>
                  <a:pt x="80730" y="20870"/>
                </a:lnTo>
                <a:lnTo>
                  <a:pt x="80720" y="20870"/>
                </a:lnTo>
                <a:lnTo>
                  <a:pt x="80720" y="20840"/>
                </a:lnTo>
                <a:lnTo>
                  <a:pt x="80720" y="20830"/>
                </a:lnTo>
                <a:lnTo>
                  <a:pt x="80710" y="20830"/>
                </a:lnTo>
                <a:lnTo>
                  <a:pt x="80720" y="20830"/>
                </a:lnTo>
                <a:lnTo>
                  <a:pt x="80720" y="20820"/>
                </a:lnTo>
                <a:lnTo>
                  <a:pt x="80710" y="20820"/>
                </a:lnTo>
                <a:lnTo>
                  <a:pt x="80710" y="20800"/>
                </a:lnTo>
                <a:lnTo>
                  <a:pt x="80710" y="20790"/>
                </a:lnTo>
                <a:lnTo>
                  <a:pt x="80700" y="20790"/>
                </a:lnTo>
                <a:lnTo>
                  <a:pt x="80700" y="20780"/>
                </a:lnTo>
                <a:lnTo>
                  <a:pt x="80700" y="20770"/>
                </a:lnTo>
                <a:lnTo>
                  <a:pt x="80690" y="20770"/>
                </a:lnTo>
                <a:lnTo>
                  <a:pt x="80690" y="20760"/>
                </a:lnTo>
                <a:lnTo>
                  <a:pt x="80690" y="20750"/>
                </a:lnTo>
                <a:lnTo>
                  <a:pt x="80680" y="20750"/>
                </a:lnTo>
                <a:lnTo>
                  <a:pt x="80680" y="20740"/>
                </a:lnTo>
                <a:lnTo>
                  <a:pt x="80680" y="20730"/>
                </a:lnTo>
                <a:lnTo>
                  <a:pt x="80680" y="20720"/>
                </a:lnTo>
                <a:lnTo>
                  <a:pt x="80670" y="20720"/>
                </a:lnTo>
                <a:lnTo>
                  <a:pt x="80670" y="20710"/>
                </a:lnTo>
                <a:lnTo>
                  <a:pt x="80660" y="20710"/>
                </a:lnTo>
                <a:lnTo>
                  <a:pt x="80660" y="20700"/>
                </a:lnTo>
                <a:lnTo>
                  <a:pt x="80650" y="20700"/>
                </a:lnTo>
                <a:lnTo>
                  <a:pt x="80650" y="20690"/>
                </a:lnTo>
                <a:lnTo>
                  <a:pt x="80640" y="20690"/>
                </a:lnTo>
                <a:lnTo>
                  <a:pt x="80640" y="20680"/>
                </a:lnTo>
                <a:lnTo>
                  <a:pt x="80640" y="20670"/>
                </a:lnTo>
                <a:lnTo>
                  <a:pt x="80630" y="20670"/>
                </a:lnTo>
                <a:lnTo>
                  <a:pt x="80630" y="20660"/>
                </a:lnTo>
                <a:lnTo>
                  <a:pt x="80620" y="20660"/>
                </a:lnTo>
                <a:lnTo>
                  <a:pt x="80620" y="20650"/>
                </a:lnTo>
                <a:lnTo>
                  <a:pt x="80620" y="20640"/>
                </a:lnTo>
                <a:lnTo>
                  <a:pt x="80610" y="20640"/>
                </a:lnTo>
                <a:lnTo>
                  <a:pt x="80610" y="20630"/>
                </a:lnTo>
                <a:lnTo>
                  <a:pt x="80600" y="20630"/>
                </a:lnTo>
                <a:lnTo>
                  <a:pt x="80590" y="20630"/>
                </a:lnTo>
                <a:lnTo>
                  <a:pt x="80590" y="20620"/>
                </a:lnTo>
                <a:lnTo>
                  <a:pt x="80590" y="20610"/>
                </a:lnTo>
                <a:lnTo>
                  <a:pt x="80590" y="20590"/>
                </a:lnTo>
                <a:lnTo>
                  <a:pt x="80580" y="20590"/>
                </a:lnTo>
                <a:lnTo>
                  <a:pt x="80580" y="20580"/>
                </a:lnTo>
                <a:lnTo>
                  <a:pt x="80570" y="20580"/>
                </a:lnTo>
                <a:lnTo>
                  <a:pt x="80570" y="20570"/>
                </a:lnTo>
                <a:lnTo>
                  <a:pt x="80570" y="20560"/>
                </a:lnTo>
                <a:lnTo>
                  <a:pt x="80560" y="20560"/>
                </a:lnTo>
                <a:lnTo>
                  <a:pt x="80560" y="20550"/>
                </a:lnTo>
                <a:lnTo>
                  <a:pt x="80550" y="20550"/>
                </a:lnTo>
                <a:lnTo>
                  <a:pt x="80550" y="20540"/>
                </a:lnTo>
                <a:lnTo>
                  <a:pt x="80550" y="20530"/>
                </a:lnTo>
                <a:lnTo>
                  <a:pt x="80540" y="20530"/>
                </a:lnTo>
                <a:lnTo>
                  <a:pt x="80530" y="20530"/>
                </a:lnTo>
                <a:lnTo>
                  <a:pt x="80530" y="20520"/>
                </a:lnTo>
                <a:lnTo>
                  <a:pt x="80530" y="20510"/>
                </a:lnTo>
                <a:lnTo>
                  <a:pt x="80520" y="20510"/>
                </a:lnTo>
                <a:lnTo>
                  <a:pt x="80520" y="20500"/>
                </a:lnTo>
                <a:lnTo>
                  <a:pt x="80520" y="20490"/>
                </a:lnTo>
                <a:lnTo>
                  <a:pt x="80510" y="20490"/>
                </a:lnTo>
                <a:lnTo>
                  <a:pt x="80500" y="20490"/>
                </a:lnTo>
                <a:lnTo>
                  <a:pt x="80500" y="20480"/>
                </a:lnTo>
                <a:lnTo>
                  <a:pt x="80500" y="20470"/>
                </a:lnTo>
                <a:lnTo>
                  <a:pt x="80490" y="20470"/>
                </a:lnTo>
                <a:lnTo>
                  <a:pt x="80490" y="20460"/>
                </a:lnTo>
                <a:lnTo>
                  <a:pt x="80480" y="20460"/>
                </a:lnTo>
                <a:lnTo>
                  <a:pt x="80470" y="20460"/>
                </a:lnTo>
                <a:lnTo>
                  <a:pt x="80470" y="20450"/>
                </a:lnTo>
                <a:lnTo>
                  <a:pt x="80470" y="20440"/>
                </a:lnTo>
                <a:lnTo>
                  <a:pt x="80470" y="20430"/>
                </a:lnTo>
                <a:lnTo>
                  <a:pt x="80460" y="20430"/>
                </a:lnTo>
                <a:lnTo>
                  <a:pt x="80450" y="20430"/>
                </a:lnTo>
                <a:lnTo>
                  <a:pt x="80450" y="20420"/>
                </a:lnTo>
                <a:lnTo>
                  <a:pt x="80440" y="20420"/>
                </a:lnTo>
                <a:lnTo>
                  <a:pt x="80440" y="20410"/>
                </a:lnTo>
                <a:lnTo>
                  <a:pt x="80430" y="20410"/>
                </a:lnTo>
                <a:lnTo>
                  <a:pt x="80420" y="20410"/>
                </a:lnTo>
                <a:lnTo>
                  <a:pt x="80420" y="20400"/>
                </a:lnTo>
                <a:lnTo>
                  <a:pt x="80410" y="20400"/>
                </a:lnTo>
                <a:lnTo>
                  <a:pt x="80400" y="20400"/>
                </a:lnTo>
                <a:lnTo>
                  <a:pt x="80400" y="20390"/>
                </a:lnTo>
                <a:lnTo>
                  <a:pt x="80390" y="20390"/>
                </a:lnTo>
                <a:lnTo>
                  <a:pt x="80370" y="20390"/>
                </a:lnTo>
                <a:lnTo>
                  <a:pt x="80360" y="20390"/>
                </a:lnTo>
                <a:lnTo>
                  <a:pt x="80360" y="20380"/>
                </a:lnTo>
                <a:lnTo>
                  <a:pt x="80350" y="20380"/>
                </a:lnTo>
                <a:lnTo>
                  <a:pt x="80350" y="20370"/>
                </a:lnTo>
                <a:lnTo>
                  <a:pt x="80340" y="20370"/>
                </a:lnTo>
                <a:lnTo>
                  <a:pt x="80330" y="20370"/>
                </a:lnTo>
                <a:lnTo>
                  <a:pt x="80330" y="20360"/>
                </a:lnTo>
                <a:lnTo>
                  <a:pt x="80310" y="20360"/>
                </a:lnTo>
                <a:lnTo>
                  <a:pt x="80300" y="20360"/>
                </a:lnTo>
                <a:lnTo>
                  <a:pt x="80290" y="20360"/>
                </a:lnTo>
                <a:lnTo>
                  <a:pt x="80290" y="20350"/>
                </a:lnTo>
                <a:lnTo>
                  <a:pt x="80280" y="20350"/>
                </a:lnTo>
                <a:lnTo>
                  <a:pt x="80280" y="20360"/>
                </a:lnTo>
                <a:lnTo>
                  <a:pt x="80280" y="20350"/>
                </a:lnTo>
                <a:lnTo>
                  <a:pt x="80230" y="20350"/>
                </a:lnTo>
                <a:lnTo>
                  <a:pt x="80230" y="20360"/>
                </a:lnTo>
                <a:lnTo>
                  <a:pt x="80220" y="20360"/>
                </a:lnTo>
                <a:lnTo>
                  <a:pt x="80220" y="20350"/>
                </a:lnTo>
                <a:lnTo>
                  <a:pt x="80220" y="20360"/>
                </a:lnTo>
                <a:lnTo>
                  <a:pt x="80210" y="20360"/>
                </a:lnTo>
                <a:lnTo>
                  <a:pt x="80210" y="20350"/>
                </a:lnTo>
                <a:lnTo>
                  <a:pt x="80210" y="20360"/>
                </a:lnTo>
                <a:lnTo>
                  <a:pt x="80200" y="20360"/>
                </a:lnTo>
                <a:lnTo>
                  <a:pt x="80190" y="20360"/>
                </a:lnTo>
                <a:lnTo>
                  <a:pt x="80160" y="20360"/>
                </a:lnTo>
                <a:lnTo>
                  <a:pt x="80140" y="20360"/>
                </a:lnTo>
                <a:lnTo>
                  <a:pt x="80140" y="20370"/>
                </a:lnTo>
                <a:lnTo>
                  <a:pt x="80130" y="20370"/>
                </a:lnTo>
                <a:lnTo>
                  <a:pt x="80130" y="20380"/>
                </a:lnTo>
                <a:lnTo>
                  <a:pt x="80130" y="20390"/>
                </a:lnTo>
                <a:lnTo>
                  <a:pt x="80120" y="20390"/>
                </a:lnTo>
                <a:lnTo>
                  <a:pt x="80120" y="20400"/>
                </a:lnTo>
                <a:lnTo>
                  <a:pt x="80110" y="20400"/>
                </a:lnTo>
                <a:lnTo>
                  <a:pt x="80110" y="20410"/>
                </a:lnTo>
                <a:lnTo>
                  <a:pt x="80110" y="20420"/>
                </a:lnTo>
                <a:lnTo>
                  <a:pt x="80100" y="20420"/>
                </a:lnTo>
                <a:lnTo>
                  <a:pt x="80100" y="20430"/>
                </a:lnTo>
                <a:lnTo>
                  <a:pt x="80090" y="20430"/>
                </a:lnTo>
                <a:lnTo>
                  <a:pt x="80080" y="20430"/>
                </a:lnTo>
                <a:lnTo>
                  <a:pt x="80080" y="20440"/>
                </a:lnTo>
                <a:lnTo>
                  <a:pt x="80070" y="20440"/>
                </a:lnTo>
                <a:lnTo>
                  <a:pt x="80070" y="20450"/>
                </a:lnTo>
                <a:lnTo>
                  <a:pt x="80070" y="20460"/>
                </a:lnTo>
                <a:lnTo>
                  <a:pt x="80050" y="20460"/>
                </a:lnTo>
                <a:lnTo>
                  <a:pt x="80040" y="20460"/>
                </a:lnTo>
                <a:lnTo>
                  <a:pt x="80040" y="20470"/>
                </a:lnTo>
                <a:lnTo>
                  <a:pt x="80040" y="20480"/>
                </a:lnTo>
                <a:lnTo>
                  <a:pt x="80030" y="20480"/>
                </a:lnTo>
                <a:lnTo>
                  <a:pt x="80030" y="20490"/>
                </a:lnTo>
                <a:lnTo>
                  <a:pt x="80030" y="20500"/>
                </a:lnTo>
                <a:lnTo>
                  <a:pt x="80020" y="20500"/>
                </a:lnTo>
                <a:lnTo>
                  <a:pt x="80020" y="20510"/>
                </a:lnTo>
                <a:lnTo>
                  <a:pt x="80010" y="20510"/>
                </a:lnTo>
                <a:lnTo>
                  <a:pt x="80010" y="20520"/>
                </a:lnTo>
                <a:lnTo>
                  <a:pt x="80010" y="20530"/>
                </a:lnTo>
                <a:lnTo>
                  <a:pt x="80000" y="20530"/>
                </a:lnTo>
                <a:lnTo>
                  <a:pt x="80000" y="20540"/>
                </a:lnTo>
                <a:lnTo>
                  <a:pt x="79980" y="20540"/>
                </a:lnTo>
                <a:lnTo>
                  <a:pt x="79980" y="20530"/>
                </a:lnTo>
                <a:lnTo>
                  <a:pt x="79960" y="20530"/>
                </a:lnTo>
                <a:lnTo>
                  <a:pt x="79940" y="20530"/>
                </a:lnTo>
                <a:lnTo>
                  <a:pt x="79920" y="20530"/>
                </a:lnTo>
                <a:lnTo>
                  <a:pt x="79920" y="20540"/>
                </a:lnTo>
                <a:lnTo>
                  <a:pt x="79920" y="20550"/>
                </a:lnTo>
                <a:lnTo>
                  <a:pt x="79910" y="20550"/>
                </a:lnTo>
                <a:lnTo>
                  <a:pt x="79910" y="20560"/>
                </a:lnTo>
                <a:lnTo>
                  <a:pt x="79900" y="20560"/>
                </a:lnTo>
                <a:lnTo>
                  <a:pt x="79900" y="20570"/>
                </a:lnTo>
                <a:lnTo>
                  <a:pt x="79890" y="20570"/>
                </a:lnTo>
                <a:lnTo>
                  <a:pt x="79890" y="20580"/>
                </a:lnTo>
                <a:lnTo>
                  <a:pt x="79880" y="20580"/>
                </a:lnTo>
                <a:lnTo>
                  <a:pt x="79880" y="20590"/>
                </a:lnTo>
                <a:lnTo>
                  <a:pt x="79870" y="20590"/>
                </a:lnTo>
                <a:lnTo>
                  <a:pt x="79860" y="20590"/>
                </a:lnTo>
                <a:lnTo>
                  <a:pt x="79860" y="20600"/>
                </a:lnTo>
                <a:lnTo>
                  <a:pt x="79860" y="20610"/>
                </a:lnTo>
                <a:lnTo>
                  <a:pt x="79860" y="20620"/>
                </a:lnTo>
                <a:lnTo>
                  <a:pt x="79850" y="20620"/>
                </a:lnTo>
                <a:lnTo>
                  <a:pt x="79850" y="20630"/>
                </a:lnTo>
                <a:lnTo>
                  <a:pt x="79840" y="20630"/>
                </a:lnTo>
                <a:lnTo>
                  <a:pt x="79840" y="20640"/>
                </a:lnTo>
                <a:lnTo>
                  <a:pt x="79830" y="20640"/>
                </a:lnTo>
                <a:lnTo>
                  <a:pt x="79830" y="20650"/>
                </a:lnTo>
                <a:lnTo>
                  <a:pt x="79820" y="20650"/>
                </a:lnTo>
                <a:lnTo>
                  <a:pt x="79820" y="20660"/>
                </a:lnTo>
                <a:lnTo>
                  <a:pt x="79810" y="20660"/>
                </a:lnTo>
                <a:lnTo>
                  <a:pt x="79810" y="20670"/>
                </a:lnTo>
                <a:lnTo>
                  <a:pt x="79800" y="20670"/>
                </a:lnTo>
                <a:lnTo>
                  <a:pt x="79800" y="20680"/>
                </a:lnTo>
                <a:lnTo>
                  <a:pt x="79790" y="20680"/>
                </a:lnTo>
                <a:lnTo>
                  <a:pt x="79790" y="20690"/>
                </a:lnTo>
                <a:lnTo>
                  <a:pt x="79760" y="20690"/>
                </a:lnTo>
                <a:lnTo>
                  <a:pt x="79760" y="20680"/>
                </a:lnTo>
                <a:lnTo>
                  <a:pt x="79750" y="20680"/>
                </a:lnTo>
                <a:lnTo>
                  <a:pt x="79740" y="20680"/>
                </a:lnTo>
                <a:lnTo>
                  <a:pt x="79740" y="20720"/>
                </a:lnTo>
                <a:lnTo>
                  <a:pt x="79740" y="20730"/>
                </a:lnTo>
                <a:lnTo>
                  <a:pt x="79740" y="20750"/>
                </a:lnTo>
                <a:lnTo>
                  <a:pt x="79730" y="20750"/>
                </a:lnTo>
                <a:lnTo>
                  <a:pt x="79730" y="20760"/>
                </a:lnTo>
                <a:lnTo>
                  <a:pt x="79720" y="20760"/>
                </a:lnTo>
                <a:lnTo>
                  <a:pt x="79720" y="20770"/>
                </a:lnTo>
                <a:lnTo>
                  <a:pt x="79710" y="20770"/>
                </a:lnTo>
                <a:lnTo>
                  <a:pt x="79710" y="20790"/>
                </a:lnTo>
                <a:lnTo>
                  <a:pt x="79720" y="20790"/>
                </a:lnTo>
                <a:lnTo>
                  <a:pt x="79730" y="20790"/>
                </a:lnTo>
                <a:lnTo>
                  <a:pt x="79750" y="20790"/>
                </a:lnTo>
                <a:lnTo>
                  <a:pt x="79760" y="20790"/>
                </a:lnTo>
                <a:lnTo>
                  <a:pt x="79760" y="20830"/>
                </a:lnTo>
                <a:lnTo>
                  <a:pt x="79760" y="20860"/>
                </a:lnTo>
                <a:lnTo>
                  <a:pt x="79760" y="20870"/>
                </a:lnTo>
                <a:lnTo>
                  <a:pt x="79750" y="20870"/>
                </a:lnTo>
                <a:lnTo>
                  <a:pt x="79750" y="20890"/>
                </a:lnTo>
                <a:lnTo>
                  <a:pt x="79750" y="20910"/>
                </a:lnTo>
                <a:lnTo>
                  <a:pt x="79760" y="20910"/>
                </a:lnTo>
                <a:lnTo>
                  <a:pt x="79760" y="20960"/>
                </a:lnTo>
                <a:lnTo>
                  <a:pt x="79760" y="20970"/>
                </a:lnTo>
                <a:lnTo>
                  <a:pt x="79760" y="20980"/>
                </a:lnTo>
                <a:lnTo>
                  <a:pt x="79760" y="20990"/>
                </a:lnTo>
                <a:lnTo>
                  <a:pt x="79770" y="20990"/>
                </a:lnTo>
                <a:lnTo>
                  <a:pt x="79770" y="21010"/>
                </a:lnTo>
                <a:lnTo>
                  <a:pt x="79780" y="21010"/>
                </a:lnTo>
                <a:lnTo>
                  <a:pt x="79780" y="21020"/>
                </a:lnTo>
                <a:lnTo>
                  <a:pt x="79790" y="21020"/>
                </a:lnTo>
                <a:lnTo>
                  <a:pt x="79790" y="21030"/>
                </a:lnTo>
                <a:lnTo>
                  <a:pt x="79790" y="21040"/>
                </a:lnTo>
                <a:lnTo>
                  <a:pt x="79790" y="21060"/>
                </a:lnTo>
                <a:lnTo>
                  <a:pt x="79780" y="21060"/>
                </a:lnTo>
                <a:lnTo>
                  <a:pt x="79780" y="21080"/>
                </a:lnTo>
                <a:lnTo>
                  <a:pt x="79780" y="21090"/>
                </a:lnTo>
                <a:lnTo>
                  <a:pt x="79770" y="21090"/>
                </a:lnTo>
                <a:lnTo>
                  <a:pt x="79770" y="21100"/>
                </a:lnTo>
                <a:lnTo>
                  <a:pt x="79770" y="21110"/>
                </a:lnTo>
                <a:lnTo>
                  <a:pt x="79760" y="21110"/>
                </a:lnTo>
                <a:lnTo>
                  <a:pt x="79760" y="21120"/>
                </a:lnTo>
                <a:lnTo>
                  <a:pt x="79760" y="21140"/>
                </a:lnTo>
                <a:lnTo>
                  <a:pt x="79750" y="21140"/>
                </a:lnTo>
                <a:lnTo>
                  <a:pt x="79750" y="21160"/>
                </a:lnTo>
                <a:lnTo>
                  <a:pt x="79750" y="21170"/>
                </a:lnTo>
                <a:lnTo>
                  <a:pt x="79750" y="21190"/>
                </a:lnTo>
                <a:lnTo>
                  <a:pt x="79760" y="21190"/>
                </a:lnTo>
                <a:lnTo>
                  <a:pt x="79750" y="21190"/>
                </a:lnTo>
                <a:lnTo>
                  <a:pt x="79750" y="21220"/>
                </a:lnTo>
                <a:lnTo>
                  <a:pt x="79760" y="21220"/>
                </a:lnTo>
                <a:lnTo>
                  <a:pt x="79770" y="21220"/>
                </a:lnTo>
                <a:lnTo>
                  <a:pt x="79770" y="21240"/>
                </a:lnTo>
                <a:lnTo>
                  <a:pt x="79750" y="21240"/>
                </a:lnTo>
                <a:lnTo>
                  <a:pt x="79750" y="21250"/>
                </a:lnTo>
                <a:lnTo>
                  <a:pt x="79760" y="21250"/>
                </a:lnTo>
                <a:lnTo>
                  <a:pt x="79760" y="21260"/>
                </a:lnTo>
                <a:lnTo>
                  <a:pt x="79760" y="21270"/>
                </a:lnTo>
                <a:lnTo>
                  <a:pt x="79760" y="21280"/>
                </a:lnTo>
                <a:lnTo>
                  <a:pt x="79760" y="21290"/>
                </a:lnTo>
                <a:lnTo>
                  <a:pt x="79750" y="21290"/>
                </a:lnTo>
                <a:lnTo>
                  <a:pt x="79740" y="21290"/>
                </a:lnTo>
                <a:lnTo>
                  <a:pt x="79740" y="21300"/>
                </a:lnTo>
                <a:lnTo>
                  <a:pt x="79730" y="21300"/>
                </a:lnTo>
                <a:lnTo>
                  <a:pt x="79730" y="21310"/>
                </a:lnTo>
                <a:lnTo>
                  <a:pt x="79730" y="21320"/>
                </a:lnTo>
                <a:lnTo>
                  <a:pt x="79670" y="21320"/>
                </a:lnTo>
                <a:lnTo>
                  <a:pt x="79670" y="21330"/>
                </a:lnTo>
                <a:lnTo>
                  <a:pt x="79660" y="21330"/>
                </a:lnTo>
                <a:lnTo>
                  <a:pt x="79650" y="21330"/>
                </a:lnTo>
                <a:lnTo>
                  <a:pt x="79650" y="21340"/>
                </a:lnTo>
                <a:lnTo>
                  <a:pt x="79640" y="21340"/>
                </a:lnTo>
                <a:lnTo>
                  <a:pt x="79640" y="21350"/>
                </a:lnTo>
                <a:lnTo>
                  <a:pt x="79630" y="21350"/>
                </a:lnTo>
                <a:lnTo>
                  <a:pt x="79630" y="21360"/>
                </a:lnTo>
                <a:lnTo>
                  <a:pt x="79620" y="21360"/>
                </a:lnTo>
                <a:lnTo>
                  <a:pt x="79620" y="21370"/>
                </a:lnTo>
                <a:lnTo>
                  <a:pt x="79610" y="21370"/>
                </a:lnTo>
                <a:lnTo>
                  <a:pt x="79610" y="21380"/>
                </a:lnTo>
                <a:lnTo>
                  <a:pt x="79600" y="21380"/>
                </a:lnTo>
                <a:lnTo>
                  <a:pt x="79590" y="21380"/>
                </a:lnTo>
                <a:lnTo>
                  <a:pt x="79590" y="21390"/>
                </a:lnTo>
                <a:lnTo>
                  <a:pt x="79580" y="21390"/>
                </a:lnTo>
                <a:lnTo>
                  <a:pt x="79570" y="21390"/>
                </a:lnTo>
                <a:lnTo>
                  <a:pt x="79560" y="21390"/>
                </a:lnTo>
                <a:lnTo>
                  <a:pt x="79550" y="21390"/>
                </a:lnTo>
                <a:lnTo>
                  <a:pt x="79550" y="21400"/>
                </a:lnTo>
                <a:lnTo>
                  <a:pt x="79520" y="21400"/>
                </a:lnTo>
                <a:lnTo>
                  <a:pt x="79520" y="21410"/>
                </a:lnTo>
                <a:lnTo>
                  <a:pt x="79500" y="21410"/>
                </a:lnTo>
                <a:lnTo>
                  <a:pt x="79490" y="21410"/>
                </a:lnTo>
                <a:lnTo>
                  <a:pt x="79490" y="21420"/>
                </a:lnTo>
                <a:lnTo>
                  <a:pt x="79480" y="21420"/>
                </a:lnTo>
                <a:lnTo>
                  <a:pt x="79480" y="21410"/>
                </a:lnTo>
                <a:lnTo>
                  <a:pt x="79460" y="21410"/>
                </a:lnTo>
                <a:lnTo>
                  <a:pt x="79440" y="21410"/>
                </a:lnTo>
                <a:lnTo>
                  <a:pt x="79440" y="21400"/>
                </a:lnTo>
                <a:lnTo>
                  <a:pt x="79430" y="21400"/>
                </a:lnTo>
                <a:lnTo>
                  <a:pt x="79430" y="21390"/>
                </a:lnTo>
                <a:lnTo>
                  <a:pt x="79420" y="21390"/>
                </a:lnTo>
                <a:lnTo>
                  <a:pt x="79410" y="21390"/>
                </a:lnTo>
                <a:lnTo>
                  <a:pt x="79380" y="21390"/>
                </a:lnTo>
                <a:lnTo>
                  <a:pt x="79370" y="21390"/>
                </a:lnTo>
                <a:lnTo>
                  <a:pt x="79350" y="21390"/>
                </a:lnTo>
                <a:lnTo>
                  <a:pt x="79350" y="21400"/>
                </a:lnTo>
                <a:lnTo>
                  <a:pt x="79340" y="21400"/>
                </a:lnTo>
                <a:lnTo>
                  <a:pt x="79340" y="21410"/>
                </a:lnTo>
                <a:lnTo>
                  <a:pt x="79330" y="21410"/>
                </a:lnTo>
                <a:lnTo>
                  <a:pt x="79330" y="21420"/>
                </a:lnTo>
                <a:lnTo>
                  <a:pt x="79330" y="21430"/>
                </a:lnTo>
                <a:lnTo>
                  <a:pt x="79320" y="21430"/>
                </a:lnTo>
                <a:lnTo>
                  <a:pt x="79330" y="21430"/>
                </a:lnTo>
                <a:lnTo>
                  <a:pt x="79330" y="21440"/>
                </a:lnTo>
                <a:lnTo>
                  <a:pt x="79320" y="21440"/>
                </a:lnTo>
                <a:lnTo>
                  <a:pt x="79320" y="21490"/>
                </a:lnTo>
                <a:lnTo>
                  <a:pt x="79330" y="21490"/>
                </a:lnTo>
                <a:lnTo>
                  <a:pt x="79330" y="21510"/>
                </a:lnTo>
                <a:lnTo>
                  <a:pt x="79300" y="21510"/>
                </a:lnTo>
                <a:lnTo>
                  <a:pt x="79300" y="21520"/>
                </a:lnTo>
                <a:lnTo>
                  <a:pt x="79310" y="21520"/>
                </a:lnTo>
                <a:lnTo>
                  <a:pt x="79310" y="21540"/>
                </a:lnTo>
                <a:lnTo>
                  <a:pt x="79300" y="21540"/>
                </a:lnTo>
                <a:lnTo>
                  <a:pt x="79300" y="21550"/>
                </a:lnTo>
                <a:lnTo>
                  <a:pt x="79290" y="21550"/>
                </a:lnTo>
                <a:lnTo>
                  <a:pt x="79280" y="21550"/>
                </a:lnTo>
                <a:lnTo>
                  <a:pt x="79280" y="21540"/>
                </a:lnTo>
                <a:lnTo>
                  <a:pt x="79270" y="21540"/>
                </a:lnTo>
                <a:lnTo>
                  <a:pt x="79270" y="21530"/>
                </a:lnTo>
                <a:lnTo>
                  <a:pt x="79260" y="21530"/>
                </a:lnTo>
                <a:lnTo>
                  <a:pt x="79260" y="21540"/>
                </a:lnTo>
                <a:lnTo>
                  <a:pt x="79250" y="21540"/>
                </a:lnTo>
                <a:lnTo>
                  <a:pt x="79250" y="21560"/>
                </a:lnTo>
                <a:lnTo>
                  <a:pt x="79240" y="21560"/>
                </a:lnTo>
                <a:lnTo>
                  <a:pt x="79240" y="21580"/>
                </a:lnTo>
                <a:lnTo>
                  <a:pt x="79240" y="21590"/>
                </a:lnTo>
                <a:lnTo>
                  <a:pt x="79230" y="21590"/>
                </a:lnTo>
                <a:lnTo>
                  <a:pt x="79230" y="21600"/>
                </a:lnTo>
                <a:lnTo>
                  <a:pt x="79220" y="21600"/>
                </a:lnTo>
                <a:lnTo>
                  <a:pt x="79220" y="21610"/>
                </a:lnTo>
                <a:lnTo>
                  <a:pt x="79220" y="21620"/>
                </a:lnTo>
                <a:lnTo>
                  <a:pt x="79210" y="21620"/>
                </a:lnTo>
                <a:lnTo>
                  <a:pt x="79190" y="21620"/>
                </a:lnTo>
                <a:lnTo>
                  <a:pt x="79190" y="21630"/>
                </a:lnTo>
                <a:lnTo>
                  <a:pt x="79180" y="21630"/>
                </a:lnTo>
                <a:lnTo>
                  <a:pt x="79180" y="21640"/>
                </a:lnTo>
                <a:lnTo>
                  <a:pt x="79180" y="21650"/>
                </a:lnTo>
                <a:lnTo>
                  <a:pt x="79170" y="21650"/>
                </a:lnTo>
                <a:lnTo>
                  <a:pt x="79170" y="21670"/>
                </a:lnTo>
                <a:lnTo>
                  <a:pt x="79150" y="21660"/>
                </a:lnTo>
                <a:lnTo>
                  <a:pt x="79150" y="21650"/>
                </a:lnTo>
                <a:lnTo>
                  <a:pt x="79140" y="21650"/>
                </a:lnTo>
                <a:lnTo>
                  <a:pt x="79120" y="21650"/>
                </a:lnTo>
                <a:lnTo>
                  <a:pt x="79100" y="21650"/>
                </a:lnTo>
                <a:lnTo>
                  <a:pt x="79090" y="21650"/>
                </a:lnTo>
                <a:lnTo>
                  <a:pt x="79080" y="21650"/>
                </a:lnTo>
                <a:lnTo>
                  <a:pt x="79080" y="21640"/>
                </a:lnTo>
                <a:lnTo>
                  <a:pt x="79060" y="21640"/>
                </a:lnTo>
                <a:lnTo>
                  <a:pt x="79030" y="21640"/>
                </a:lnTo>
                <a:lnTo>
                  <a:pt x="79030" y="21650"/>
                </a:lnTo>
                <a:lnTo>
                  <a:pt x="79020" y="21650"/>
                </a:lnTo>
                <a:lnTo>
                  <a:pt x="79010" y="21650"/>
                </a:lnTo>
                <a:lnTo>
                  <a:pt x="79010" y="21660"/>
                </a:lnTo>
                <a:lnTo>
                  <a:pt x="79010" y="21670"/>
                </a:lnTo>
                <a:lnTo>
                  <a:pt x="79000" y="21670"/>
                </a:lnTo>
                <a:lnTo>
                  <a:pt x="79000" y="21680"/>
                </a:lnTo>
                <a:lnTo>
                  <a:pt x="78990" y="21680"/>
                </a:lnTo>
                <a:lnTo>
                  <a:pt x="78990" y="21690"/>
                </a:lnTo>
                <a:lnTo>
                  <a:pt x="78970" y="21690"/>
                </a:lnTo>
                <a:lnTo>
                  <a:pt x="78970" y="21680"/>
                </a:lnTo>
                <a:lnTo>
                  <a:pt x="78940" y="21680"/>
                </a:lnTo>
                <a:lnTo>
                  <a:pt x="78940" y="21690"/>
                </a:lnTo>
                <a:lnTo>
                  <a:pt x="78930" y="21690"/>
                </a:lnTo>
                <a:lnTo>
                  <a:pt x="78920" y="21690"/>
                </a:lnTo>
                <a:lnTo>
                  <a:pt x="78920" y="21700"/>
                </a:lnTo>
                <a:lnTo>
                  <a:pt x="78910" y="21700"/>
                </a:lnTo>
                <a:lnTo>
                  <a:pt x="78910" y="21690"/>
                </a:lnTo>
                <a:lnTo>
                  <a:pt x="78900" y="21690"/>
                </a:lnTo>
                <a:lnTo>
                  <a:pt x="78860" y="21690"/>
                </a:lnTo>
                <a:lnTo>
                  <a:pt x="78860" y="21700"/>
                </a:lnTo>
                <a:lnTo>
                  <a:pt x="78850" y="21700"/>
                </a:lnTo>
                <a:lnTo>
                  <a:pt x="78840" y="21700"/>
                </a:lnTo>
                <a:lnTo>
                  <a:pt x="78840" y="21710"/>
                </a:lnTo>
                <a:lnTo>
                  <a:pt x="78840" y="21720"/>
                </a:lnTo>
                <a:lnTo>
                  <a:pt x="78830" y="21720"/>
                </a:lnTo>
                <a:lnTo>
                  <a:pt x="78830" y="21730"/>
                </a:lnTo>
                <a:lnTo>
                  <a:pt x="78820" y="21730"/>
                </a:lnTo>
                <a:lnTo>
                  <a:pt x="78820" y="21760"/>
                </a:lnTo>
                <a:lnTo>
                  <a:pt x="78830" y="21760"/>
                </a:lnTo>
                <a:lnTo>
                  <a:pt x="78830" y="21790"/>
                </a:lnTo>
                <a:lnTo>
                  <a:pt x="78810" y="21790"/>
                </a:lnTo>
                <a:lnTo>
                  <a:pt x="78810" y="21760"/>
                </a:lnTo>
                <a:lnTo>
                  <a:pt x="78810" y="21750"/>
                </a:lnTo>
                <a:lnTo>
                  <a:pt x="78800" y="21750"/>
                </a:lnTo>
                <a:lnTo>
                  <a:pt x="78800" y="21730"/>
                </a:lnTo>
                <a:lnTo>
                  <a:pt x="78810" y="21730"/>
                </a:lnTo>
                <a:lnTo>
                  <a:pt x="78810" y="21720"/>
                </a:lnTo>
                <a:lnTo>
                  <a:pt x="78820" y="21720"/>
                </a:lnTo>
                <a:lnTo>
                  <a:pt x="78820" y="21700"/>
                </a:lnTo>
                <a:lnTo>
                  <a:pt x="78800" y="21700"/>
                </a:lnTo>
                <a:lnTo>
                  <a:pt x="78800" y="21690"/>
                </a:lnTo>
                <a:lnTo>
                  <a:pt x="78790" y="21690"/>
                </a:lnTo>
                <a:lnTo>
                  <a:pt x="78790" y="21680"/>
                </a:lnTo>
                <a:lnTo>
                  <a:pt x="78790" y="21670"/>
                </a:lnTo>
                <a:lnTo>
                  <a:pt x="78780" y="21670"/>
                </a:lnTo>
                <a:lnTo>
                  <a:pt x="78780" y="21660"/>
                </a:lnTo>
                <a:lnTo>
                  <a:pt x="78780" y="21640"/>
                </a:lnTo>
                <a:lnTo>
                  <a:pt x="78780" y="21620"/>
                </a:lnTo>
                <a:lnTo>
                  <a:pt x="78780" y="21610"/>
                </a:lnTo>
                <a:lnTo>
                  <a:pt x="78780" y="21590"/>
                </a:lnTo>
                <a:lnTo>
                  <a:pt x="78770" y="21590"/>
                </a:lnTo>
                <a:lnTo>
                  <a:pt x="78760" y="21590"/>
                </a:lnTo>
                <a:lnTo>
                  <a:pt x="78760" y="21580"/>
                </a:lnTo>
                <a:lnTo>
                  <a:pt x="78750" y="21580"/>
                </a:lnTo>
                <a:lnTo>
                  <a:pt x="78750" y="21570"/>
                </a:lnTo>
                <a:lnTo>
                  <a:pt x="78750" y="21560"/>
                </a:lnTo>
                <a:lnTo>
                  <a:pt x="78730" y="21560"/>
                </a:lnTo>
                <a:lnTo>
                  <a:pt x="78710" y="21560"/>
                </a:lnTo>
                <a:lnTo>
                  <a:pt x="78710" y="21570"/>
                </a:lnTo>
                <a:lnTo>
                  <a:pt x="78710" y="21580"/>
                </a:lnTo>
                <a:lnTo>
                  <a:pt x="78700" y="21580"/>
                </a:lnTo>
                <a:lnTo>
                  <a:pt x="78700" y="21590"/>
                </a:lnTo>
                <a:lnTo>
                  <a:pt x="78690" y="21590"/>
                </a:lnTo>
                <a:lnTo>
                  <a:pt x="78690" y="21600"/>
                </a:lnTo>
                <a:lnTo>
                  <a:pt x="78680" y="21600"/>
                </a:lnTo>
                <a:lnTo>
                  <a:pt x="78670" y="21600"/>
                </a:lnTo>
                <a:lnTo>
                  <a:pt x="78670" y="21610"/>
                </a:lnTo>
                <a:lnTo>
                  <a:pt x="78660" y="21610"/>
                </a:lnTo>
                <a:lnTo>
                  <a:pt x="78660" y="21620"/>
                </a:lnTo>
                <a:lnTo>
                  <a:pt x="78650" y="21620"/>
                </a:lnTo>
                <a:lnTo>
                  <a:pt x="78650" y="21600"/>
                </a:lnTo>
                <a:lnTo>
                  <a:pt x="78640" y="21600"/>
                </a:lnTo>
                <a:lnTo>
                  <a:pt x="78640" y="21590"/>
                </a:lnTo>
                <a:lnTo>
                  <a:pt x="78630" y="21590"/>
                </a:lnTo>
                <a:lnTo>
                  <a:pt x="78630" y="21580"/>
                </a:lnTo>
                <a:lnTo>
                  <a:pt x="78630" y="21550"/>
                </a:lnTo>
                <a:lnTo>
                  <a:pt x="78630" y="21510"/>
                </a:lnTo>
                <a:lnTo>
                  <a:pt x="78620" y="21510"/>
                </a:lnTo>
                <a:lnTo>
                  <a:pt x="78620" y="21500"/>
                </a:lnTo>
                <a:lnTo>
                  <a:pt x="78610" y="21500"/>
                </a:lnTo>
                <a:lnTo>
                  <a:pt x="78600" y="21500"/>
                </a:lnTo>
                <a:lnTo>
                  <a:pt x="78600" y="21480"/>
                </a:lnTo>
                <a:lnTo>
                  <a:pt x="78600" y="21460"/>
                </a:lnTo>
                <a:lnTo>
                  <a:pt x="78600" y="21450"/>
                </a:lnTo>
                <a:lnTo>
                  <a:pt x="78610" y="21450"/>
                </a:lnTo>
                <a:lnTo>
                  <a:pt x="78610" y="21430"/>
                </a:lnTo>
                <a:lnTo>
                  <a:pt x="78600" y="21430"/>
                </a:lnTo>
                <a:lnTo>
                  <a:pt x="78600" y="21420"/>
                </a:lnTo>
                <a:lnTo>
                  <a:pt x="78600" y="21410"/>
                </a:lnTo>
                <a:lnTo>
                  <a:pt x="78580" y="21410"/>
                </a:lnTo>
                <a:lnTo>
                  <a:pt x="78580" y="21400"/>
                </a:lnTo>
                <a:lnTo>
                  <a:pt x="78570" y="21400"/>
                </a:lnTo>
                <a:lnTo>
                  <a:pt x="78570" y="21390"/>
                </a:lnTo>
                <a:lnTo>
                  <a:pt x="78560" y="21390"/>
                </a:lnTo>
                <a:lnTo>
                  <a:pt x="78560" y="21380"/>
                </a:lnTo>
                <a:lnTo>
                  <a:pt x="78560" y="21370"/>
                </a:lnTo>
                <a:lnTo>
                  <a:pt x="78540" y="21370"/>
                </a:lnTo>
                <a:lnTo>
                  <a:pt x="78540" y="21360"/>
                </a:lnTo>
                <a:lnTo>
                  <a:pt x="78530" y="21360"/>
                </a:lnTo>
                <a:lnTo>
                  <a:pt x="78530" y="21350"/>
                </a:lnTo>
                <a:lnTo>
                  <a:pt x="78540" y="21350"/>
                </a:lnTo>
                <a:lnTo>
                  <a:pt x="78540" y="21340"/>
                </a:lnTo>
                <a:lnTo>
                  <a:pt x="78540" y="21330"/>
                </a:lnTo>
                <a:lnTo>
                  <a:pt x="78530" y="21330"/>
                </a:lnTo>
                <a:lnTo>
                  <a:pt x="78530" y="21320"/>
                </a:lnTo>
                <a:lnTo>
                  <a:pt x="78530" y="21310"/>
                </a:lnTo>
                <a:lnTo>
                  <a:pt x="78530" y="21280"/>
                </a:lnTo>
                <a:lnTo>
                  <a:pt x="78540" y="21280"/>
                </a:lnTo>
                <a:lnTo>
                  <a:pt x="78540" y="21270"/>
                </a:lnTo>
                <a:lnTo>
                  <a:pt x="78550" y="21270"/>
                </a:lnTo>
                <a:lnTo>
                  <a:pt x="78560" y="21270"/>
                </a:lnTo>
                <a:lnTo>
                  <a:pt x="78560" y="21260"/>
                </a:lnTo>
                <a:lnTo>
                  <a:pt x="78570" y="21260"/>
                </a:lnTo>
                <a:lnTo>
                  <a:pt x="78580" y="21260"/>
                </a:lnTo>
                <a:lnTo>
                  <a:pt x="78580" y="21250"/>
                </a:lnTo>
                <a:lnTo>
                  <a:pt x="78590" y="21250"/>
                </a:lnTo>
                <a:lnTo>
                  <a:pt x="78590" y="21240"/>
                </a:lnTo>
                <a:lnTo>
                  <a:pt x="78600" y="21240"/>
                </a:lnTo>
                <a:lnTo>
                  <a:pt x="78600" y="21230"/>
                </a:lnTo>
                <a:lnTo>
                  <a:pt x="78610" y="21230"/>
                </a:lnTo>
                <a:lnTo>
                  <a:pt x="78610" y="21220"/>
                </a:lnTo>
                <a:lnTo>
                  <a:pt x="78620" y="21220"/>
                </a:lnTo>
                <a:lnTo>
                  <a:pt x="78630" y="21220"/>
                </a:lnTo>
                <a:lnTo>
                  <a:pt x="78630" y="21210"/>
                </a:lnTo>
                <a:lnTo>
                  <a:pt x="78640" y="21210"/>
                </a:lnTo>
                <a:lnTo>
                  <a:pt x="78650" y="21210"/>
                </a:lnTo>
                <a:lnTo>
                  <a:pt x="78650" y="21200"/>
                </a:lnTo>
                <a:lnTo>
                  <a:pt x="78660" y="21200"/>
                </a:lnTo>
                <a:lnTo>
                  <a:pt x="78660" y="21190"/>
                </a:lnTo>
                <a:lnTo>
                  <a:pt x="78660" y="21180"/>
                </a:lnTo>
                <a:lnTo>
                  <a:pt x="78670" y="21180"/>
                </a:lnTo>
                <a:lnTo>
                  <a:pt x="78670" y="21160"/>
                </a:lnTo>
                <a:lnTo>
                  <a:pt x="78680" y="21160"/>
                </a:lnTo>
                <a:lnTo>
                  <a:pt x="78680" y="21150"/>
                </a:lnTo>
                <a:lnTo>
                  <a:pt x="78690" y="21150"/>
                </a:lnTo>
                <a:lnTo>
                  <a:pt x="78700" y="21150"/>
                </a:lnTo>
                <a:lnTo>
                  <a:pt x="78700" y="21140"/>
                </a:lnTo>
                <a:lnTo>
                  <a:pt x="78710" y="21140"/>
                </a:lnTo>
                <a:lnTo>
                  <a:pt x="78710" y="21130"/>
                </a:lnTo>
                <a:lnTo>
                  <a:pt x="78720" y="21130"/>
                </a:lnTo>
                <a:lnTo>
                  <a:pt x="78720" y="21120"/>
                </a:lnTo>
                <a:lnTo>
                  <a:pt x="78740" y="21120"/>
                </a:lnTo>
                <a:lnTo>
                  <a:pt x="78740" y="21110"/>
                </a:lnTo>
                <a:lnTo>
                  <a:pt x="78750" y="21110"/>
                </a:lnTo>
                <a:lnTo>
                  <a:pt x="78750" y="21100"/>
                </a:lnTo>
                <a:lnTo>
                  <a:pt x="78760" y="21100"/>
                </a:lnTo>
                <a:lnTo>
                  <a:pt x="78770" y="21100"/>
                </a:lnTo>
                <a:lnTo>
                  <a:pt x="78770" y="21090"/>
                </a:lnTo>
                <a:lnTo>
                  <a:pt x="78770" y="21080"/>
                </a:lnTo>
                <a:lnTo>
                  <a:pt x="78780" y="21080"/>
                </a:lnTo>
                <a:lnTo>
                  <a:pt x="78780" y="21050"/>
                </a:lnTo>
                <a:lnTo>
                  <a:pt x="78770" y="21050"/>
                </a:lnTo>
                <a:lnTo>
                  <a:pt x="78770" y="21020"/>
                </a:lnTo>
                <a:lnTo>
                  <a:pt x="78770" y="21000"/>
                </a:lnTo>
                <a:lnTo>
                  <a:pt x="78760" y="21000"/>
                </a:lnTo>
                <a:lnTo>
                  <a:pt x="78760" y="20990"/>
                </a:lnTo>
                <a:lnTo>
                  <a:pt x="78750" y="20990"/>
                </a:lnTo>
                <a:lnTo>
                  <a:pt x="78750" y="20970"/>
                </a:lnTo>
                <a:lnTo>
                  <a:pt x="78750" y="20960"/>
                </a:lnTo>
                <a:lnTo>
                  <a:pt x="78760" y="20960"/>
                </a:lnTo>
                <a:lnTo>
                  <a:pt x="78760" y="20950"/>
                </a:lnTo>
                <a:lnTo>
                  <a:pt x="78760" y="20940"/>
                </a:lnTo>
                <a:lnTo>
                  <a:pt x="78760" y="20920"/>
                </a:lnTo>
                <a:lnTo>
                  <a:pt x="78750" y="20920"/>
                </a:lnTo>
                <a:lnTo>
                  <a:pt x="78750" y="20910"/>
                </a:lnTo>
                <a:lnTo>
                  <a:pt x="78740" y="20910"/>
                </a:lnTo>
                <a:lnTo>
                  <a:pt x="78740" y="20890"/>
                </a:lnTo>
                <a:lnTo>
                  <a:pt x="78750" y="20890"/>
                </a:lnTo>
                <a:lnTo>
                  <a:pt x="78750" y="20880"/>
                </a:lnTo>
                <a:lnTo>
                  <a:pt x="78770" y="20880"/>
                </a:lnTo>
                <a:lnTo>
                  <a:pt x="78790" y="20880"/>
                </a:lnTo>
                <a:lnTo>
                  <a:pt x="78790" y="20890"/>
                </a:lnTo>
                <a:lnTo>
                  <a:pt x="78800" y="20890"/>
                </a:lnTo>
                <a:lnTo>
                  <a:pt x="78820" y="20890"/>
                </a:lnTo>
                <a:lnTo>
                  <a:pt x="78830" y="20890"/>
                </a:lnTo>
                <a:lnTo>
                  <a:pt x="78830" y="20900"/>
                </a:lnTo>
                <a:lnTo>
                  <a:pt x="78840" y="20900"/>
                </a:lnTo>
                <a:lnTo>
                  <a:pt x="78850" y="20900"/>
                </a:lnTo>
                <a:lnTo>
                  <a:pt x="78850" y="20910"/>
                </a:lnTo>
                <a:lnTo>
                  <a:pt x="78850" y="20920"/>
                </a:lnTo>
                <a:lnTo>
                  <a:pt x="78850" y="20930"/>
                </a:lnTo>
                <a:lnTo>
                  <a:pt x="78860" y="20930"/>
                </a:lnTo>
                <a:lnTo>
                  <a:pt x="78860" y="20940"/>
                </a:lnTo>
                <a:lnTo>
                  <a:pt x="78870" y="20940"/>
                </a:lnTo>
                <a:lnTo>
                  <a:pt x="78870" y="20950"/>
                </a:lnTo>
                <a:lnTo>
                  <a:pt x="78880" y="20950"/>
                </a:lnTo>
                <a:lnTo>
                  <a:pt x="78880" y="20960"/>
                </a:lnTo>
                <a:lnTo>
                  <a:pt x="78900" y="20960"/>
                </a:lnTo>
                <a:lnTo>
                  <a:pt x="78910" y="20960"/>
                </a:lnTo>
                <a:lnTo>
                  <a:pt x="78910" y="20970"/>
                </a:lnTo>
                <a:lnTo>
                  <a:pt x="78920" y="20970"/>
                </a:lnTo>
                <a:lnTo>
                  <a:pt x="78930" y="20970"/>
                </a:lnTo>
                <a:lnTo>
                  <a:pt x="78930" y="20980"/>
                </a:lnTo>
                <a:lnTo>
                  <a:pt x="78940" y="20980"/>
                </a:lnTo>
                <a:lnTo>
                  <a:pt x="78960" y="20980"/>
                </a:lnTo>
                <a:lnTo>
                  <a:pt x="78960" y="20990"/>
                </a:lnTo>
                <a:lnTo>
                  <a:pt x="79050" y="20990"/>
                </a:lnTo>
                <a:lnTo>
                  <a:pt x="79050" y="20980"/>
                </a:lnTo>
                <a:lnTo>
                  <a:pt x="79060" y="20980"/>
                </a:lnTo>
                <a:lnTo>
                  <a:pt x="79080" y="20980"/>
                </a:lnTo>
                <a:lnTo>
                  <a:pt x="79080" y="20970"/>
                </a:lnTo>
                <a:lnTo>
                  <a:pt x="79090" y="20970"/>
                </a:lnTo>
                <a:lnTo>
                  <a:pt x="79110" y="20970"/>
                </a:lnTo>
                <a:lnTo>
                  <a:pt x="79110" y="20960"/>
                </a:lnTo>
                <a:lnTo>
                  <a:pt x="79120" y="20960"/>
                </a:lnTo>
                <a:lnTo>
                  <a:pt x="79130" y="20960"/>
                </a:lnTo>
                <a:lnTo>
                  <a:pt x="79140" y="20960"/>
                </a:lnTo>
                <a:lnTo>
                  <a:pt x="79140" y="20950"/>
                </a:lnTo>
                <a:lnTo>
                  <a:pt x="79150" y="20950"/>
                </a:lnTo>
                <a:lnTo>
                  <a:pt x="79160" y="20950"/>
                </a:lnTo>
                <a:lnTo>
                  <a:pt x="79160" y="20940"/>
                </a:lnTo>
                <a:lnTo>
                  <a:pt x="79170" y="20940"/>
                </a:lnTo>
                <a:lnTo>
                  <a:pt x="79170" y="20930"/>
                </a:lnTo>
                <a:lnTo>
                  <a:pt x="79180" y="20930"/>
                </a:lnTo>
                <a:lnTo>
                  <a:pt x="79180" y="20920"/>
                </a:lnTo>
                <a:lnTo>
                  <a:pt x="79190" y="20920"/>
                </a:lnTo>
                <a:lnTo>
                  <a:pt x="79200" y="20920"/>
                </a:lnTo>
                <a:lnTo>
                  <a:pt x="79210" y="20920"/>
                </a:lnTo>
                <a:lnTo>
                  <a:pt x="79210" y="20880"/>
                </a:lnTo>
                <a:lnTo>
                  <a:pt x="79210" y="20870"/>
                </a:lnTo>
                <a:lnTo>
                  <a:pt x="79220" y="20870"/>
                </a:lnTo>
                <a:lnTo>
                  <a:pt x="79230" y="20870"/>
                </a:lnTo>
                <a:lnTo>
                  <a:pt x="79230" y="20880"/>
                </a:lnTo>
                <a:lnTo>
                  <a:pt x="79230" y="20890"/>
                </a:lnTo>
                <a:lnTo>
                  <a:pt x="79240" y="20890"/>
                </a:lnTo>
                <a:lnTo>
                  <a:pt x="79240" y="20900"/>
                </a:lnTo>
                <a:lnTo>
                  <a:pt x="79240" y="20910"/>
                </a:lnTo>
                <a:lnTo>
                  <a:pt x="79240" y="20920"/>
                </a:lnTo>
                <a:lnTo>
                  <a:pt x="79250" y="20920"/>
                </a:lnTo>
                <a:lnTo>
                  <a:pt x="79250" y="20940"/>
                </a:lnTo>
                <a:lnTo>
                  <a:pt x="79270" y="20940"/>
                </a:lnTo>
                <a:lnTo>
                  <a:pt x="79270" y="20930"/>
                </a:lnTo>
                <a:lnTo>
                  <a:pt x="79270" y="20920"/>
                </a:lnTo>
                <a:lnTo>
                  <a:pt x="79270" y="20910"/>
                </a:lnTo>
                <a:lnTo>
                  <a:pt x="79270" y="20900"/>
                </a:lnTo>
                <a:lnTo>
                  <a:pt x="79270" y="20890"/>
                </a:lnTo>
                <a:lnTo>
                  <a:pt x="79270" y="20880"/>
                </a:lnTo>
                <a:lnTo>
                  <a:pt x="79270" y="20860"/>
                </a:lnTo>
                <a:lnTo>
                  <a:pt x="79280" y="20860"/>
                </a:lnTo>
                <a:lnTo>
                  <a:pt x="79280" y="20870"/>
                </a:lnTo>
                <a:lnTo>
                  <a:pt x="79300" y="20870"/>
                </a:lnTo>
                <a:lnTo>
                  <a:pt x="79310" y="20870"/>
                </a:lnTo>
                <a:lnTo>
                  <a:pt x="79310" y="20880"/>
                </a:lnTo>
                <a:lnTo>
                  <a:pt x="79320" y="20880"/>
                </a:lnTo>
                <a:lnTo>
                  <a:pt x="79320" y="20900"/>
                </a:lnTo>
                <a:lnTo>
                  <a:pt x="79320" y="20930"/>
                </a:lnTo>
                <a:lnTo>
                  <a:pt x="79320" y="20940"/>
                </a:lnTo>
                <a:lnTo>
                  <a:pt x="79310" y="20940"/>
                </a:lnTo>
                <a:lnTo>
                  <a:pt x="79310" y="20950"/>
                </a:lnTo>
                <a:lnTo>
                  <a:pt x="79310" y="20960"/>
                </a:lnTo>
                <a:lnTo>
                  <a:pt x="79300" y="20960"/>
                </a:lnTo>
                <a:lnTo>
                  <a:pt x="79300" y="20980"/>
                </a:lnTo>
                <a:lnTo>
                  <a:pt x="79320" y="20980"/>
                </a:lnTo>
                <a:lnTo>
                  <a:pt x="79320" y="20990"/>
                </a:lnTo>
                <a:lnTo>
                  <a:pt x="79320" y="20980"/>
                </a:lnTo>
                <a:lnTo>
                  <a:pt x="79330" y="20980"/>
                </a:lnTo>
                <a:lnTo>
                  <a:pt x="79330" y="20970"/>
                </a:lnTo>
                <a:lnTo>
                  <a:pt x="79330" y="20960"/>
                </a:lnTo>
                <a:lnTo>
                  <a:pt x="79340" y="20960"/>
                </a:lnTo>
                <a:lnTo>
                  <a:pt x="79350" y="20960"/>
                </a:lnTo>
                <a:lnTo>
                  <a:pt x="79370" y="20960"/>
                </a:lnTo>
                <a:lnTo>
                  <a:pt x="79370" y="20970"/>
                </a:lnTo>
                <a:lnTo>
                  <a:pt x="79370" y="20980"/>
                </a:lnTo>
                <a:lnTo>
                  <a:pt x="79380" y="20980"/>
                </a:lnTo>
                <a:lnTo>
                  <a:pt x="79400" y="20980"/>
                </a:lnTo>
                <a:lnTo>
                  <a:pt x="79400" y="20970"/>
                </a:lnTo>
                <a:lnTo>
                  <a:pt x="79400" y="20960"/>
                </a:lnTo>
                <a:lnTo>
                  <a:pt x="79400" y="20950"/>
                </a:lnTo>
                <a:lnTo>
                  <a:pt x="79390" y="20950"/>
                </a:lnTo>
                <a:lnTo>
                  <a:pt x="79390" y="20940"/>
                </a:lnTo>
                <a:lnTo>
                  <a:pt x="79380" y="20940"/>
                </a:lnTo>
                <a:lnTo>
                  <a:pt x="79380" y="20930"/>
                </a:lnTo>
                <a:lnTo>
                  <a:pt x="79390" y="20930"/>
                </a:lnTo>
                <a:lnTo>
                  <a:pt x="79390" y="20920"/>
                </a:lnTo>
                <a:lnTo>
                  <a:pt x="79390" y="20900"/>
                </a:lnTo>
                <a:lnTo>
                  <a:pt x="79400" y="20900"/>
                </a:lnTo>
                <a:lnTo>
                  <a:pt x="79400" y="20890"/>
                </a:lnTo>
                <a:lnTo>
                  <a:pt x="79400" y="20880"/>
                </a:lnTo>
                <a:lnTo>
                  <a:pt x="79410" y="20880"/>
                </a:lnTo>
                <a:lnTo>
                  <a:pt x="79410" y="20890"/>
                </a:lnTo>
                <a:lnTo>
                  <a:pt x="79420" y="20890"/>
                </a:lnTo>
                <a:lnTo>
                  <a:pt x="79430" y="20890"/>
                </a:lnTo>
                <a:lnTo>
                  <a:pt x="79430" y="20900"/>
                </a:lnTo>
                <a:lnTo>
                  <a:pt x="79430" y="20910"/>
                </a:lnTo>
                <a:lnTo>
                  <a:pt x="79440" y="20910"/>
                </a:lnTo>
                <a:lnTo>
                  <a:pt x="79440" y="20920"/>
                </a:lnTo>
                <a:lnTo>
                  <a:pt x="79450" y="20920"/>
                </a:lnTo>
                <a:lnTo>
                  <a:pt x="79450" y="20910"/>
                </a:lnTo>
                <a:lnTo>
                  <a:pt x="79460" y="20910"/>
                </a:lnTo>
                <a:lnTo>
                  <a:pt x="79460" y="20900"/>
                </a:lnTo>
                <a:lnTo>
                  <a:pt x="79450" y="20900"/>
                </a:lnTo>
                <a:lnTo>
                  <a:pt x="79450" y="20890"/>
                </a:lnTo>
                <a:lnTo>
                  <a:pt x="79450" y="20880"/>
                </a:lnTo>
                <a:lnTo>
                  <a:pt x="79440" y="20880"/>
                </a:lnTo>
                <a:lnTo>
                  <a:pt x="79440" y="20870"/>
                </a:lnTo>
                <a:lnTo>
                  <a:pt x="79440" y="20860"/>
                </a:lnTo>
                <a:lnTo>
                  <a:pt x="79430" y="20860"/>
                </a:lnTo>
                <a:lnTo>
                  <a:pt x="79430" y="20850"/>
                </a:lnTo>
                <a:lnTo>
                  <a:pt x="79430" y="20830"/>
                </a:lnTo>
                <a:lnTo>
                  <a:pt x="79430" y="20820"/>
                </a:lnTo>
                <a:lnTo>
                  <a:pt x="79420" y="20820"/>
                </a:lnTo>
                <a:lnTo>
                  <a:pt x="79410" y="20820"/>
                </a:lnTo>
                <a:lnTo>
                  <a:pt x="79400" y="20820"/>
                </a:lnTo>
                <a:lnTo>
                  <a:pt x="79400" y="20840"/>
                </a:lnTo>
                <a:lnTo>
                  <a:pt x="79380" y="20840"/>
                </a:lnTo>
                <a:lnTo>
                  <a:pt x="79380" y="20830"/>
                </a:lnTo>
                <a:lnTo>
                  <a:pt x="79370" y="20830"/>
                </a:lnTo>
                <a:lnTo>
                  <a:pt x="79370" y="20820"/>
                </a:lnTo>
                <a:lnTo>
                  <a:pt x="79360" y="20820"/>
                </a:lnTo>
                <a:lnTo>
                  <a:pt x="79350" y="20820"/>
                </a:lnTo>
                <a:lnTo>
                  <a:pt x="79340" y="20820"/>
                </a:lnTo>
                <a:lnTo>
                  <a:pt x="79330" y="20820"/>
                </a:lnTo>
                <a:lnTo>
                  <a:pt x="79330" y="20810"/>
                </a:lnTo>
                <a:lnTo>
                  <a:pt x="79320" y="20810"/>
                </a:lnTo>
                <a:lnTo>
                  <a:pt x="79320" y="20790"/>
                </a:lnTo>
                <a:lnTo>
                  <a:pt x="79330" y="20790"/>
                </a:lnTo>
                <a:lnTo>
                  <a:pt x="79340" y="20790"/>
                </a:lnTo>
                <a:lnTo>
                  <a:pt x="79340" y="20780"/>
                </a:lnTo>
                <a:lnTo>
                  <a:pt x="79350" y="20780"/>
                </a:lnTo>
                <a:lnTo>
                  <a:pt x="79350" y="20770"/>
                </a:lnTo>
                <a:lnTo>
                  <a:pt x="79360" y="20770"/>
                </a:lnTo>
                <a:lnTo>
                  <a:pt x="79360" y="20760"/>
                </a:lnTo>
                <a:lnTo>
                  <a:pt x="79370" y="20760"/>
                </a:lnTo>
                <a:lnTo>
                  <a:pt x="79370" y="20750"/>
                </a:lnTo>
                <a:lnTo>
                  <a:pt x="79390" y="20750"/>
                </a:lnTo>
                <a:lnTo>
                  <a:pt x="79390" y="20740"/>
                </a:lnTo>
                <a:lnTo>
                  <a:pt x="79400" y="20740"/>
                </a:lnTo>
                <a:lnTo>
                  <a:pt x="79400" y="20700"/>
                </a:lnTo>
                <a:lnTo>
                  <a:pt x="79400" y="20690"/>
                </a:lnTo>
                <a:lnTo>
                  <a:pt x="79390" y="20690"/>
                </a:lnTo>
                <a:lnTo>
                  <a:pt x="79390" y="20680"/>
                </a:lnTo>
                <a:lnTo>
                  <a:pt x="79400" y="20680"/>
                </a:lnTo>
                <a:lnTo>
                  <a:pt x="79400" y="20660"/>
                </a:lnTo>
                <a:lnTo>
                  <a:pt x="79400" y="20650"/>
                </a:lnTo>
                <a:lnTo>
                  <a:pt x="79400" y="20630"/>
                </a:lnTo>
                <a:lnTo>
                  <a:pt x="79410" y="20630"/>
                </a:lnTo>
                <a:lnTo>
                  <a:pt x="79400" y="20630"/>
                </a:lnTo>
                <a:lnTo>
                  <a:pt x="79400" y="20610"/>
                </a:lnTo>
                <a:lnTo>
                  <a:pt x="79360" y="20610"/>
                </a:lnTo>
                <a:lnTo>
                  <a:pt x="79360" y="20600"/>
                </a:lnTo>
                <a:lnTo>
                  <a:pt x="79360" y="20580"/>
                </a:lnTo>
                <a:lnTo>
                  <a:pt x="79350" y="20580"/>
                </a:lnTo>
                <a:lnTo>
                  <a:pt x="79350" y="20570"/>
                </a:lnTo>
                <a:lnTo>
                  <a:pt x="79340" y="20570"/>
                </a:lnTo>
                <a:lnTo>
                  <a:pt x="79340" y="20560"/>
                </a:lnTo>
                <a:lnTo>
                  <a:pt x="79340" y="20550"/>
                </a:lnTo>
                <a:lnTo>
                  <a:pt x="79340" y="20540"/>
                </a:lnTo>
                <a:lnTo>
                  <a:pt x="79330" y="20540"/>
                </a:lnTo>
                <a:lnTo>
                  <a:pt x="79330" y="20530"/>
                </a:lnTo>
                <a:lnTo>
                  <a:pt x="79310" y="20530"/>
                </a:lnTo>
                <a:lnTo>
                  <a:pt x="79310" y="20520"/>
                </a:lnTo>
                <a:lnTo>
                  <a:pt x="79300" y="20520"/>
                </a:lnTo>
                <a:lnTo>
                  <a:pt x="79300" y="20510"/>
                </a:lnTo>
                <a:lnTo>
                  <a:pt x="79300" y="20500"/>
                </a:lnTo>
                <a:lnTo>
                  <a:pt x="79290" y="20500"/>
                </a:lnTo>
                <a:lnTo>
                  <a:pt x="79290" y="20490"/>
                </a:lnTo>
                <a:lnTo>
                  <a:pt x="79290" y="20480"/>
                </a:lnTo>
                <a:lnTo>
                  <a:pt x="79280" y="20480"/>
                </a:lnTo>
                <a:lnTo>
                  <a:pt x="79280" y="20470"/>
                </a:lnTo>
                <a:lnTo>
                  <a:pt x="79270" y="20470"/>
                </a:lnTo>
                <a:lnTo>
                  <a:pt x="79270" y="20460"/>
                </a:lnTo>
                <a:lnTo>
                  <a:pt x="79260" y="20460"/>
                </a:lnTo>
                <a:lnTo>
                  <a:pt x="79250" y="20460"/>
                </a:lnTo>
                <a:lnTo>
                  <a:pt x="79230" y="20460"/>
                </a:lnTo>
                <a:lnTo>
                  <a:pt x="79230" y="20450"/>
                </a:lnTo>
                <a:lnTo>
                  <a:pt x="79220" y="20450"/>
                </a:lnTo>
                <a:lnTo>
                  <a:pt x="79210" y="20450"/>
                </a:lnTo>
                <a:lnTo>
                  <a:pt x="79210" y="20440"/>
                </a:lnTo>
                <a:lnTo>
                  <a:pt x="79190" y="20440"/>
                </a:lnTo>
                <a:lnTo>
                  <a:pt x="79190" y="20430"/>
                </a:lnTo>
                <a:lnTo>
                  <a:pt x="79180" y="20430"/>
                </a:lnTo>
                <a:lnTo>
                  <a:pt x="79180" y="20420"/>
                </a:lnTo>
                <a:lnTo>
                  <a:pt x="79190" y="20420"/>
                </a:lnTo>
                <a:lnTo>
                  <a:pt x="79180" y="20420"/>
                </a:lnTo>
                <a:lnTo>
                  <a:pt x="79180" y="20390"/>
                </a:lnTo>
                <a:lnTo>
                  <a:pt x="79180" y="20360"/>
                </a:lnTo>
                <a:lnTo>
                  <a:pt x="79180" y="20340"/>
                </a:lnTo>
                <a:lnTo>
                  <a:pt x="79190" y="20340"/>
                </a:lnTo>
                <a:lnTo>
                  <a:pt x="79190" y="20330"/>
                </a:lnTo>
                <a:lnTo>
                  <a:pt x="79190" y="20310"/>
                </a:lnTo>
                <a:lnTo>
                  <a:pt x="79200" y="20310"/>
                </a:lnTo>
                <a:lnTo>
                  <a:pt x="79200" y="20300"/>
                </a:lnTo>
                <a:lnTo>
                  <a:pt x="79210" y="20300"/>
                </a:lnTo>
                <a:lnTo>
                  <a:pt x="79210" y="20290"/>
                </a:lnTo>
                <a:lnTo>
                  <a:pt x="79210" y="20280"/>
                </a:lnTo>
                <a:lnTo>
                  <a:pt x="79210" y="20270"/>
                </a:lnTo>
                <a:lnTo>
                  <a:pt x="79220" y="20270"/>
                </a:lnTo>
                <a:lnTo>
                  <a:pt x="79220" y="20260"/>
                </a:lnTo>
                <a:lnTo>
                  <a:pt x="79230" y="20260"/>
                </a:lnTo>
                <a:lnTo>
                  <a:pt x="79230" y="20250"/>
                </a:lnTo>
                <a:lnTo>
                  <a:pt x="79240" y="20250"/>
                </a:lnTo>
                <a:lnTo>
                  <a:pt x="79240" y="20240"/>
                </a:lnTo>
                <a:lnTo>
                  <a:pt x="79240" y="20230"/>
                </a:lnTo>
                <a:lnTo>
                  <a:pt x="79240" y="20220"/>
                </a:lnTo>
                <a:lnTo>
                  <a:pt x="79250" y="20220"/>
                </a:lnTo>
                <a:lnTo>
                  <a:pt x="79250" y="20210"/>
                </a:lnTo>
                <a:lnTo>
                  <a:pt x="79250" y="20190"/>
                </a:lnTo>
                <a:lnTo>
                  <a:pt x="79270" y="20190"/>
                </a:lnTo>
                <a:lnTo>
                  <a:pt x="79270" y="20180"/>
                </a:lnTo>
                <a:lnTo>
                  <a:pt x="79270" y="20170"/>
                </a:lnTo>
                <a:lnTo>
                  <a:pt x="79270" y="20160"/>
                </a:lnTo>
                <a:lnTo>
                  <a:pt x="79280" y="20160"/>
                </a:lnTo>
                <a:lnTo>
                  <a:pt x="79280" y="20150"/>
                </a:lnTo>
                <a:lnTo>
                  <a:pt x="79280" y="20140"/>
                </a:lnTo>
                <a:lnTo>
                  <a:pt x="79290" y="20140"/>
                </a:lnTo>
                <a:lnTo>
                  <a:pt x="79290" y="20130"/>
                </a:lnTo>
                <a:lnTo>
                  <a:pt x="79300" y="20130"/>
                </a:lnTo>
                <a:lnTo>
                  <a:pt x="79300" y="20120"/>
                </a:lnTo>
                <a:lnTo>
                  <a:pt x="79300" y="20110"/>
                </a:lnTo>
                <a:lnTo>
                  <a:pt x="79300" y="20100"/>
                </a:lnTo>
                <a:lnTo>
                  <a:pt x="79310" y="20100"/>
                </a:lnTo>
                <a:lnTo>
                  <a:pt x="79310" y="20080"/>
                </a:lnTo>
                <a:lnTo>
                  <a:pt x="79320" y="20080"/>
                </a:lnTo>
                <a:lnTo>
                  <a:pt x="79320" y="20060"/>
                </a:lnTo>
                <a:lnTo>
                  <a:pt x="79320" y="20040"/>
                </a:lnTo>
                <a:lnTo>
                  <a:pt x="79320" y="19990"/>
                </a:lnTo>
                <a:lnTo>
                  <a:pt x="79310" y="19990"/>
                </a:lnTo>
                <a:lnTo>
                  <a:pt x="79310" y="19960"/>
                </a:lnTo>
                <a:lnTo>
                  <a:pt x="79320" y="19960"/>
                </a:lnTo>
                <a:lnTo>
                  <a:pt x="79330" y="19960"/>
                </a:lnTo>
                <a:lnTo>
                  <a:pt x="79330" y="19970"/>
                </a:lnTo>
                <a:lnTo>
                  <a:pt x="79330" y="19980"/>
                </a:lnTo>
                <a:lnTo>
                  <a:pt x="79340" y="19980"/>
                </a:lnTo>
                <a:lnTo>
                  <a:pt x="79340" y="19990"/>
                </a:lnTo>
                <a:lnTo>
                  <a:pt x="79350" y="19990"/>
                </a:lnTo>
                <a:lnTo>
                  <a:pt x="79350" y="20000"/>
                </a:lnTo>
                <a:lnTo>
                  <a:pt x="79360" y="20000"/>
                </a:lnTo>
                <a:lnTo>
                  <a:pt x="79370" y="20000"/>
                </a:lnTo>
                <a:lnTo>
                  <a:pt x="79370" y="20010"/>
                </a:lnTo>
                <a:lnTo>
                  <a:pt x="79380" y="20010"/>
                </a:lnTo>
                <a:lnTo>
                  <a:pt x="79400" y="20010"/>
                </a:lnTo>
                <a:lnTo>
                  <a:pt x="79400" y="20020"/>
                </a:lnTo>
                <a:lnTo>
                  <a:pt x="79410" y="20020"/>
                </a:lnTo>
                <a:lnTo>
                  <a:pt x="79410" y="20030"/>
                </a:lnTo>
                <a:lnTo>
                  <a:pt x="79420" y="20030"/>
                </a:lnTo>
                <a:lnTo>
                  <a:pt x="79420" y="20040"/>
                </a:lnTo>
                <a:lnTo>
                  <a:pt x="79430" y="20040"/>
                </a:lnTo>
                <a:lnTo>
                  <a:pt x="79430" y="20050"/>
                </a:lnTo>
                <a:lnTo>
                  <a:pt x="79450" y="20050"/>
                </a:lnTo>
                <a:lnTo>
                  <a:pt x="79460" y="20050"/>
                </a:lnTo>
                <a:lnTo>
                  <a:pt x="79460" y="20030"/>
                </a:lnTo>
                <a:lnTo>
                  <a:pt x="79450" y="20030"/>
                </a:lnTo>
                <a:lnTo>
                  <a:pt x="79450" y="20020"/>
                </a:lnTo>
                <a:lnTo>
                  <a:pt x="79440" y="20020"/>
                </a:lnTo>
                <a:lnTo>
                  <a:pt x="79440" y="20000"/>
                </a:lnTo>
                <a:lnTo>
                  <a:pt x="79430" y="20000"/>
                </a:lnTo>
                <a:lnTo>
                  <a:pt x="79430" y="19990"/>
                </a:lnTo>
                <a:lnTo>
                  <a:pt x="79430" y="19960"/>
                </a:lnTo>
                <a:lnTo>
                  <a:pt x="79430" y="19950"/>
                </a:lnTo>
                <a:lnTo>
                  <a:pt x="79430" y="19940"/>
                </a:lnTo>
                <a:lnTo>
                  <a:pt x="79420" y="19940"/>
                </a:lnTo>
                <a:lnTo>
                  <a:pt x="79420" y="19930"/>
                </a:lnTo>
                <a:lnTo>
                  <a:pt x="79410" y="19930"/>
                </a:lnTo>
                <a:lnTo>
                  <a:pt x="79410" y="19910"/>
                </a:lnTo>
                <a:lnTo>
                  <a:pt x="79420" y="19910"/>
                </a:lnTo>
                <a:lnTo>
                  <a:pt x="79420" y="19900"/>
                </a:lnTo>
                <a:lnTo>
                  <a:pt x="79420" y="19890"/>
                </a:lnTo>
                <a:lnTo>
                  <a:pt x="79420" y="19880"/>
                </a:lnTo>
                <a:lnTo>
                  <a:pt x="79410" y="19880"/>
                </a:lnTo>
                <a:lnTo>
                  <a:pt x="79410" y="19860"/>
                </a:lnTo>
                <a:lnTo>
                  <a:pt x="79400" y="19860"/>
                </a:lnTo>
                <a:lnTo>
                  <a:pt x="79400" y="19840"/>
                </a:lnTo>
                <a:lnTo>
                  <a:pt x="79390" y="19840"/>
                </a:lnTo>
                <a:lnTo>
                  <a:pt x="79390" y="19830"/>
                </a:lnTo>
                <a:lnTo>
                  <a:pt x="79380" y="19830"/>
                </a:lnTo>
                <a:lnTo>
                  <a:pt x="79380" y="19820"/>
                </a:lnTo>
                <a:lnTo>
                  <a:pt x="79370" y="19820"/>
                </a:lnTo>
                <a:lnTo>
                  <a:pt x="79370" y="19830"/>
                </a:lnTo>
                <a:lnTo>
                  <a:pt x="79360" y="19830"/>
                </a:lnTo>
                <a:lnTo>
                  <a:pt x="79360" y="19840"/>
                </a:lnTo>
                <a:lnTo>
                  <a:pt x="79350" y="19840"/>
                </a:lnTo>
                <a:lnTo>
                  <a:pt x="79350" y="19860"/>
                </a:lnTo>
                <a:lnTo>
                  <a:pt x="79340" y="19860"/>
                </a:lnTo>
                <a:lnTo>
                  <a:pt x="79330" y="19860"/>
                </a:lnTo>
                <a:lnTo>
                  <a:pt x="79330" y="19800"/>
                </a:lnTo>
                <a:lnTo>
                  <a:pt x="79330" y="19790"/>
                </a:lnTo>
                <a:lnTo>
                  <a:pt x="79320" y="19790"/>
                </a:lnTo>
                <a:lnTo>
                  <a:pt x="79320" y="19720"/>
                </a:lnTo>
                <a:lnTo>
                  <a:pt x="79330" y="19720"/>
                </a:lnTo>
                <a:lnTo>
                  <a:pt x="79350" y="19720"/>
                </a:lnTo>
                <a:lnTo>
                  <a:pt x="79350" y="19730"/>
                </a:lnTo>
                <a:lnTo>
                  <a:pt x="79360" y="19730"/>
                </a:lnTo>
                <a:lnTo>
                  <a:pt x="79360" y="19690"/>
                </a:lnTo>
                <a:lnTo>
                  <a:pt x="79350" y="19690"/>
                </a:lnTo>
                <a:lnTo>
                  <a:pt x="79350" y="19680"/>
                </a:lnTo>
                <a:lnTo>
                  <a:pt x="79340" y="19680"/>
                </a:lnTo>
                <a:lnTo>
                  <a:pt x="79340" y="19670"/>
                </a:lnTo>
                <a:lnTo>
                  <a:pt x="79340" y="19660"/>
                </a:lnTo>
                <a:lnTo>
                  <a:pt x="79340" y="19650"/>
                </a:lnTo>
                <a:lnTo>
                  <a:pt x="79330" y="19650"/>
                </a:lnTo>
                <a:lnTo>
                  <a:pt x="79330" y="19640"/>
                </a:lnTo>
                <a:lnTo>
                  <a:pt x="79330" y="19630"/>
                </a:lnTo>
                <a:lnTo>
                  <a:pt x="79330" y="19620"/>
                </a:lnTo>
                <a:lnTo>
                  <a:pt x="79320" y="19620"/>
                </a:lnTo>
                <a:lnTo>
                  <a:pt x="79320" y="19590"/>
                </a:lnTo>
                <a:lnTo>
                  <a:pt x="79320" y="19580"/>
                </a:lnTo>
                <a:lnTo>
                  <a:pt x="79310" y="19580"/>
                </a:lnTo>
                <a:lnTo>
                  <a:pt x="79310" y="19570"/>
                </a:lnTo>
                <a:lnTo>
                  <a:pt x="79310" y="19560"/>
                </a:lnTo>
                <a:lnTo>
                  <a:pt x="79300" y="19560"/>
                </a:lnTo>
                <a:lnTo>
                  <a:pt x="79300" y="19550"/>
                </a:lnTo>
                <a:lnTo>
                  <a:pt x="79300" y="19540"/>
                </a:lnTo>
                <a:lnTo>
                  <a:pt x="79300" y="19530"/>
                </a:lnTo>
                <a:lnTo>
                  <a:pt x="79290" y="19530"/>
                </a:lnTo>
                <a:lnTo>
                  <a:pt x="79290" y="19520"/>
                </a:lnTo>
                <a:lnTo>
                  <a:pt x="79290" y="19510"/>
                </a:lnTo>
                <a:lnTo>
                  <a:pt x="79270" y="19510"/>
                </a:lnTo>
                <a:lnTo>
                  <a:pt x="79270" y="19520"/>
                </a:lnTo>
                <a:lnTo>
                  <a:pt x="79270" y="19550"/>
                </a:lnTo>
                <a:lnTo>
                  <a:pt x="79260" y="19550"/>
                </a:lnTo>
                <a:lnTo>
                  <a:pt x="79260" y="19580"/>
                </a:lnTo>
                <a:lnTo>
                  <a:pt x="79270" y="19580"/>
                </a:lnTo>
                <a:lnTo>
                  <a:pt x="79270" y="19590"/>
                </a:lnTo>
                <a:lnTo>
                  <a:pt x="79260" y="19590"/>
                </a:lnTo>
                <a:lnTo>
                  <a:pt x="79260" y="19600"/>
                </a:lnTo>
                <a:lnTo>
                  <a:pt x="79260" y="19590"/>
                </a:lnTo>
                <a:lnTo>
                  <a:pt x="79250" y="19590"/>
                </a:lnTo>
                <a:lnTo>
                  <a:pt x="79240" y="19590"/>
                </a:lnTo>
                <a:lnTo>
                  <a:pt x="79240" y="19570"/>
                </a:lnTo>
                <a:lnTo>
                  <a:pt x="79240" y="19560"/>
                </a:lnTo>
                <a:lnTo>
                  <a:pt x="79230" y="19560"/>
                </a:lnTo>
                <a:lnTo>
                  <a:pt x="79230" y="19530"/>
                </a:lnTo>
                <a:lnTo>
                  <a:pt x="79240" y="19530"/>
                </a:lnTo>
                <a:lnTo>
                  <a:pt x="79230" y="19530"/>
                </a:lnTo>
                <a:lnTo>
                  <a:pt x="79230" y="19520"/>
                </a:lnTo>
                <a:lnTo>
                  <a:pt x="79240" y="19520"/>
                </a:lnTo>
                <a:lnTo>
                  <a:pt x="79230" y="19520"/>
                </a:lnTo>
                <a:lnTo>
                  <a:pt x="79230" y="19510"/>
                </a:lnTo>
                <a:lnTo>
                  <a:pt x="79240" y="19510"/>
                </a:lnTo>
                <a:lnTo>
                  <a:pt x="79240" y="19500"/>
                </a:lnTo>
                <a:lnTo>
                  <a:pt x="79240" y="19480"/>
                </a:lnTo>
                <a:lnTo>
                  <a:pt x="79240" y="19470"/>
                </a:lnTo>
                <a:lnTo>
                  <a:pt x="79250" y="19470"/>
                </a:lnTo>
                <a:lnTo>
                  <a:pt x="79250" y="19460"/>
                </a:lnTo>
                <a:lnTo>
                  <a:pt x="79250" y="19450"/>
                </a:lnTo>
                <a:lnTo>
                  <a:pt x="79260" y="19450"/>
                </a:lnTo>
                <a:lnTo>
                  <a:pt x="79260" y="19440"/>
                </a:lnTo>
                <a:lnTo>
                  <a:pt x="79260" y="19430"/>
                </a:lnTo>
                <a:lnTo>
                  <a:pt x="79270" y="19430"/>
                </a:lnTo>
                <a:lnTo>
                  <a:pt x="79270" y="19420"/>
                </a:lnTo>
                <a:lnTo>
                  <a:pt x="79280" y="19420"/>
                </a:lnTo>
                <a:lnTo>
                  <a:pt x="79280" y="19410"/>
                </a:lnTo>
                <a:lnTo>
                  <a:pt x="79280" y="19400"/>
                </a:lnTo>
                <a:lnTo>
                  <a:pt x="79270" y="19400"/>
                </a:lnTo>
                <a:lnTo>
                  <a:pt x="79250" y="19400"/>
                </a:lnTo>
                <a:lnTo>
                  <a:pt x="79240" y="19400"/>
                </a:lnTo>
                <a:lnTo>
                  <a:pt x="79230" y="19400"/>
                </a:lnTo>
                <a:lnTo>
                  <a:pt x="79210" y="19400"/>
                </a:lnTo>
                <a:lnTo>
                  <a:pt x="79210" y="19410"/>
                </a:lnTo>
                <a:lnTo>
                  <a:pt x="79200" y="19410"/>
                </a:lnTo>
                <a:lnTo>
                  <a:pt x="79200" y="19430"/>
                </a:lnTo>
                <a:lnTo>
                  <a:pt x="79210" y="19430"/>
                </a:lnTo>
                <a:lnTo>
                  <a:pt x="79210" y="19470"/>
                </a:lnTo>
                <a:lnTo>
                  <a:pt x="79200" y="19470"/>
                </a:lnTo>
                <a:lnTo>
                  <a:pt x="79190" y="19470"/>
                </a:lnTo>
                <a:lnTo>
                  <a:pt x="79190" y="19480"/>
                </a:lnTo>
                <a:lnTo>
                  <a:pt x="79180" y="19480"/>
                </a:lnTo>
                <a:lnTo>
                  <a:pt x="79180" y="19470"/>
                </a:lnTo>
                <a:lnTo>
                  <a:pt x="79150" y="19470"/>
                </a:lnTo>
                <a:lnTo>
                  <a:pt x="79150" y="19490"/>
                </a:lnTo>
                <a:lnTo>
                  <a:pt x="79150" y="19500"/>
                </a:lnTo>
                <a:lnTo>
                  <a:pt x="79140" y="19500"/>
                </a:lnTo>
                <a:lnTo>
                  <a:pt x="79140" y="19490"/>
                </a:lnTo>
                <a:lnTo>
                  <a:pt x="79130" y="19490"/>
                </a:lnTo>
                <a:lnTo>
                  <a:pt x="79130" y="19480"/>
                </a:lnTo>
                <a:lnTo>
                  <a:pt x="79120" y="19480"/>
                </a:lnTo>
                <a:lnTo>
                  <a:pt x="79120" y="19470"/>
                </a:lnTo>
                <a:lnTo>
                  <a:pt x="79110" y="19470"/>
                </a:lnTo>
                <a:lnTo>
                  <a:pt x="79110" y="19460"/>
                </a:lnTo>
                <a:lnTo>
                  <a:pt x="79100" y="19460"/>
                </a:lnTo>
                <a:lnTo>
                  <a:pt x="79100" y="19440"/>
                </a:lnTo>
                <a:lnTo>
                  <a:pt x="79100" y="19430"/>
                </a:lnTo>
                <a:lnTo>
                  <a:pt x="79090" y="19430"/>
                </a:lnTo>
                <a:lnTo>
                  <a:pt x="79090" y="19420"/>
                </a:lnTo>
                <a:lnTo>
                  <a:pt x="79080" y="19420"/>
                </a:lnTo>
                <a:lnTo>
                  <a:pt x="79080" y="19410"/>
                </a:lnTo>
                <a:lnTo>
                  <a:pt x="79070" y="19410"/>
                </a:lnTo>
                <a:lnTo>
                  <a:pt x="79070" y="19400"/>
                </a:lnTo>
                <a:lnTo>
                  <a:pt x="79060" y="19400"/>
                </a:lnTo>
                <a:lnTo>
                  <a:pt x="79060" y="19390"/>
                </a:lnTo>
                <a:lnTo>
                  <a:pt x="79060" y="19370"/>
                </a:lnTo>
                <a:lnTo>
                  <a:pt x="79050" y="19370"/>
                </a:lnTo>
                <a:lnTo>
                  <a:pt x="79050" y="19360"/>
                </a:lnTo>
                <a:lnTo>
                  <a:pt x="79060" y="19360"/>
                </a:lnTo>
                <a:lnTo>
                  <a:pt x="79060" y="19350"/>
                </a:lnTo>
                <a:lnTo>
                  <a:pt x="79060" y="19340"/>
                </a:lnTo>
                <a:lnTo>
                  <a:pt x="79060" y="19330"/>
                </a:lnTo>
                <a:lnTo>
                  <a:pt x="79070" y="19330"/>
                </a:lnTo>
                <a:lnTo>
                  <a:pt x="79080" y="19330"/>
                </a:lnTo>
                <a:lnTo>
                  <a:pt x="79080" y="19320"/>
                </a:lnTo>
                <a:lnTo>
                  <a:pt x="79070" y="19320"/>
                </a:lnTo>
                <a:lnTo>
                  <a:pt x="79060" y="19320"/>
                </a:lnTo>
                <a:lnTo>
                  <a:pt x="79060" y="19310"/>
                </a:lnTo>
                <a:lnTo>
                  <a:pt x="79050" y="19310"/>
                </a:lnTo>
                <a:lnTo>
                  <a:pt x="79050" y="19320"/>
                </a:lnTo>
                <a:lnTo>
                  <a:pt x="79030" y="19320"/>
                </a:lnTo>
                <a:lnTo>
                  <a:pt x="79030" y="19300"/>
                </a:lnTo>
                <a:lnTo>
                  <a:pt x="79030" y="19280"/>
                </a:lnTo>
                <a:lnTo>
                  <a:pt x="79040" y="19280"/>
                </a:lnTo>
                <a:lnTo>
                  <a:pt x="79040" y="19270"/>
                </a:lnTo>
                <a:lnTo>
                  <a:pt x="79050" y="19270"/>
                </a:lnTo>
                <a:lnTo>
                  <a:pt x="79050" y="19240"/>
                </a:lnTo>
                <a:lnTo>
                  <a:pt x="79050" y="19230"/>
                </a:lnTo>
                <a:lnTo>
                  <a:pt x="79050" y="19220"/>
                </a:lnTo>
                <a:lnTo>
                  <a:pt x="79040" y="19220"/>
                </a:lnTo>
                <a:lnTo>
                  <a:pt x="79030" y="19220"/>
                </a:lnTo>
                <a:lnTo>
                  <a:pt x="79020" y="19220"/>
                </a:lnTo>
                <a:lnTo>
                  <a:pt x="79020" y="19230"/>
                </a:lnTo>
                <a:lnTo>
                  <a:pt x="79020" y="19250"/>
                </a:lnTo>
                <a:lnTo>
                  <a:pt x="79010" y="19250"/>
                </a:lnTo>
                <a:lnTo>
                  <a:pt x="79010" y="19260"/>
                </a:lnTo>
                <a:lnTo>
                  <a:pt x="79020" y="19260"/>
                </a:lnTo>
                <a:lnTo>
                  <a:pt x="79020" y="19270"/>
                </a:lnTo>
                <a:lnTo>
                  <a:pt x="79010" y="19270"/>
                </a:lnTo>
                <a:lnTo>
                  <a:pt x="79000" y="19270"/>
                </a:lnTo>
                <a:lnTo>
                  <a:pt x="79000" y="19280"/>
                </a:lnTo>
                <a:lnTo>
                  <a:pt x="78990" y="19280"/>
                </a:lnTo>
                <a:lnTo>
                  <a:pt x="78980" y="19280"/>
                </a:lnTo>
                <a:lnTo>
                  <a:pt x="78980" y="19290"/>
                </a:lnTo>
                <a:lnTo>
                  <a:pt x="78980" y="19300"/>
                </a:lnTo>
                <a:lnTo>
                  <a:pt x="78980" y="19310"/>
                </a:lnTo>
                <a:lnTo>
                  <a:pt x="78980" y="19320"/>
                </a:lnTo>
                <a:lnTo>
                  <a:pt x="78980" y="19330"/>
                </a:lnTo>
                <a:lnTo>
                  <a:pt x="78980" y="19360"/>
                </a:lnTo>
                <a:lnTo>
                  <a:pt x="78970" y="19360"/>
                </a:lnTo>
                <a:lnTo>
                  <a:pt x="78970" y="19370"/>
                </a:lnTo>
                <a:lnTo>
                  <a:pt x="78960" y="19370"/>
                </a:lnTo>
                <a:lnTo>
                  <a:pt x="78950" y="19370"/>
                </a:lnTo>
                <a:lnTo>
                  <a:pt x="78940" y="19370"/>
                </a:lnTo>
                <a:lnTo>
                  <a:pt x="78940" y="19360"/>
                </a:lnTo>
                <a:lnTo>
                  <a:pt x="78940" y="19350"/>
                </a:lnTo>
                <a:lnTo>
                  <a:pt x="78930" y="19350"/>
                </a:lnTo>
                <a:lnTo>
                  <a:pt x="78930" y="19340"/>
                </a:lnTo>
                <a:lnTo>
                  <a:pt x="78920" y="19340"/>
                </a:lnTo>
                <a:lnTo>
                  <a:pt x="78920" y="19330"/>
                </a:lnTo>
                <a:lnTo>
                  <a:pt x="78910" y="19330"/>
                </a:lnTo>
                <a:lnTo>
                  <a:pt x="78910" y="19320"/>
                </a:lnTo>
                <a:lnTo>
                  <a:pt x="78900" y="19320"/>
                </a:lnTo>
                <a:lnTo>
                  <a:pt x="78900" y="19330"/>
                </a:lnTo>
                <a:lnTo>
                  <a:pt x="78890" y="19330"/>
                </a:lnTo>
                <a:lnTo>
                  <a:pt x="78900" y="19330"/>
                </a:lnTo>
                <a:lnTo>
                  <a:pt x="78900" y="19340"/>
                </a:lnTo>
                <a:lnTo>
                  <a:pt x="78900" y="19360"/>
                </a:lnTo>
                <a:lnTo>
                  <a:pt x="78910" y="19360"/>
                </a:lnTo>
                <a:lnTo>
                  <a:pt x="78910" y="19370"/>
                </a:lnTo>
                <a:lnTo>
                  <a:pt x="78910" y="19380"/>
                </a:lnTo>
                <a:lnTo>
                  <a:pt x="78910" y="19390"/>
                </a:lnTo>
                <a:lnTo>
                  <a:pt x="78920" y="19390"/>
                </a:lnTo>
                <a:lnTo>
                  <a:pt x="78920" y="19400"/>
                </a:lnTo>
                <a:lnTo>
                  <a:pt x="78930" y="19400"/>
                </a:lnTo>
                <a:lnTo>
                  <a:pt x="78930" y="19410"/>
                </a:lnTo>
                <a:lnTo>
                  <a:pt x="78930" y="19420"/>
                </a:lnTo>
                <a:lnTo>
                  <a:pt x="78920" y="19420"/>
                </a:lnTo>
                <a:lnTo>
                  <a:pt x="78920" y="19430"/>
                </a:lnTo>
                <a:lnTo>
                  <a:pt x="78910" y="19430"/>
                </a:lnTo>
                <a:lnTo>
                  <a:pt x="78910" y="19460"/>
                </a:lnTo>
                <a:lnTo>
                  <a:pt x="78920" y="19460"/>
                </a:lnTo>
                <a:lnTo>
                  <a:pt x="78910" y="19460"/>
                </a:lnTo>
                <a:lnTo>
                  <a:pt x="78910" y="19470"/>
                </a:lnTo>
                <a:lnTo>
                  <a:pt x="78910" y="19490"/>
                </a:lnTo>
                <a:lnTo>
                  <a:pt x="78920" y="19490"/>
                </a:lnTo>
                <a:lnTo>
                  <a:pt x="78920" y="19500"/>
                </a:lnTo>
                <a:lnTo>
                  <a:pt x="78930" y="19500"/>
                </a:lnTo>
                <a:lnTo>
                  <a:pt x="78930" y="19520"/>
                </a:lnTo>
                <a:lnTo>
                  <a:pt x="78930" y="19530"/>
                </a:lnTo>
                <a:lnTo>
                  <a:pt x="78940" y="19530"/>
                </a:lnTo>
                <a:lnTo>
                  <a:pt x="78940" y="19550"/>
                </a:lnTo>
                <a:lnTo>
                  <a:pt x="78940" y="19560"/>
                </a:lnTo>
                <a:lnTo>
                  <a:pt x="78950" y="19560"/>
                </a:lnTo>
                <a:lnTo>
                  <a:pt x="78950" y="19570"/>
                </a:lnTo>
                <a:lnTo>
                  <a:pt x="78960" y="19570"/>
                </a:lnTo>
                <a:lnTo>
                  <a:pt x="78970" y="19570"/>
                </a:lnTo>
                <a:lnTo>
                  <a:pt x="78970" y="19580"/>
                </a:lnTo>
                <a:lnTo>
                  <a:pt x="78980" y="19580"/>
                </a:lnTo>
                <a:lnTo>
                  <a:pt x="78980" y="19590"/>
                </a:lnTo>
                <a:lnTo>
                  <a:pt x="78990" y="19590"/>
                </a:lnTo>
                <a:lnTo>
                  <a:pt x="79000" y="19590"/>
                </a:lnTo>
                <a:lnTo>
                  <a:pt x="79000" y="19600"/>
                </a:lnTo>
                <a:lnTo>
                  <a:pt x="79010" y="19600"/>
                </a:lnTo>
                <a:lnTo>
                  <a:pt x="79010" y="19610"/>
                </a:lnTo>
                <a:lnTo>
                  <a:pt x="79020" y="19610"/>
                </a:lnTo>
                <a:lnTo>
                  <a:pt x="79030" y="19610"/>
                </a:lnTo>
                <a:lnTo>
                  <a:pt x="79030" y="19620"/>
                </a:lnTo>
                <a:lnTo>
                  <a:pt x="79040" y="19620"/>
                </a:lnTo>
                <a:lnTo>
                  <a:pt x="79040" y="19630"/>
                </a:lnTo>
                <a:lnTo>
                  <a:pt x="79050" y="19630"/>
                </a:lnTo>
                <a:lnTo>
                  <a:pt x="79050" y="19640"/>
                </a:lnTo>
                <a:lnTo>
                  <a:pt x="79050" y="19650"/>
                </a:lnTo>
                <a:lnTo>
                  <a:pt x="79060" y="19650"/>
                </a:lnTo>
                <a:lnTo>
                  <a:pt x="79060" y="19660"/>
                </a:lnTo>
                <a:lnTo>
                  <a:pt x="79080" y="19660"/>
                </a:lnTo>
                <a:lnTo>
                  <a:pt x="79110" y="19660"/>
                </a:lnTo>
                <a:lnTo>
                  <a:pt x="79120" y="19660"/>
                </a:lnTo>
                <a:lnTo>
                  <a:pt x="79120" y="19670"/>
                </a:lnTo>
                <a:lnTo>
                  <a:pt x="79130" y="19670"/>
                </a:lnTo>
                <a:lnTo>
                  <a:pt x="79140" y="19670"/>
                </a:lnTo>
                <a:lnTo>
                  <a:pt x="79140" y="19680"/>
                </a:lnTo>
                <a:lnTo>
                  <a:pt x="79150" y="19680"/>
                </a:lnTo>
                <a:lnTo>
                  <a:pt x="79150" y="19690"/>
                </a:lnTo>
                <a:lnTo>
                  <a:pt x="79170" y="19690"/>
                </a:lnTo>
                <a:lnTo>
                  <a:pt x="79180" y="19690"/>
                </a:lnTo>
                <a:lnTo>
                  <a:pt x="79180" y="19700"/>
                </a:lnTo>
                <a:lnTo>
                  <a:pt x="79190" y="19700"/>
                </a:lnTo>
                <a:lnTo>
                  <a:pt x="79210" y="19700"/>
                </a:lnTo>
                <a:lnTo>
                  <a:pt x="79210" y="19710"/>
                </a:lnTo>
                <a:lnTo>
                  <a:pt x="79220" y="19710"/>
                </a:lnTo>
                <a:lnTo>
                  <a:pt x="79220" y="19720"/>
                </a:lnTo>
                <a:lnTo>
                  <a:pt x="79230" y="19720"/>
                </a:lnTo>
                <a:lnTo>
                  <a:pt x="79230" y="19730"/>
                </a:lnTo>
                <a:lnTo>
                  <a:pt x="79240" y="19730"/>
                </a:lnTo>
                <a:lnTo>
                  <a:pt x="79240" y="19740"/>
                </a:lnTo>
                <a:lnTo>
                  <a:pt x="79250" y="19740"/>
                </a:lnTo>
                <a:lnTo>
                  <a:pt x="79250" y="19750"/>
                </a:lnTo>
                <a:lnTo>
                  <a:pt x="79250" y="19760"/>
                </a:lnTo>
                <a:lnTo>
                  <a:pt x="79260" y="19760"/>
                </a:lnTo>
                <a:lnTo>
                  <a:pt x="79260" y="19770"/>
                </a:lnTo>
                <a:lnTo>
                  <a:pt x="79260" y="19780"/>
                </a:lnTo>
                <a:lnTo>
                  <a:pt x="79270" y="19780"/>
                </a:lnTo>
                <a:lnTo>
                  <a:pt x="79270" y="19790"/>
                </a:lnTo>
                <a:lnTo>
                  <a:pt x="79270" y="19800"/>
                </a:lnTo>
                <a:lnTo>
                  <a:pt x="79280" y="19800"/>
                </a:lnTo>
                <a:lnTo>
                  <a:pt x="79270" y="19800"/>
                </a:lnTo>
                <a:lnTo>
                  <a:pt x="79270" y="19810"/>
                </a:lnTo>
                <a:lnTo>
                  <a:pt x="79280" y="19810"/>
                </a:lnTo>
                <a:lnTo>
                  <a:pt x="79280" y="19820"/>
                </a:lnTo>
                <a:lnTo>
                  <a:pt x="79270" y="19820"/>
                </a:lnTo>
                <a:lnTo>
                  <a:pt x="79270" y="19840"/>
                </a:lnTo>
                <a:lnTo>
                  <a:pt x="79270" y="19870"/>
                </a:lnTo>
                <a:lnTo>
                  <a:pt x="79270" y="19910"/>
                </a:lnTo>
                <a:lnTo>
                  <a:pt x="79260" y="19910"/>
                </a:lnTo>
                <a:lnTo>
                  <a:pt x="79260" y="19940"/>
                </a:lnTo>
                <a:lnTo>
                  <a:pt x="79260" y="19960"/>
                </a:lnTo>
                <a:lnTo>
                  <a:pt x="79250" y="19960"/>
                </a:lnTo>
                <a:lnTo>
                  <a:pt x="79250" y="19980"/>
                </a:lnTo>
                <a:lnTo>
                  <a:pt x="79250" y="19990"/>
                </a:lnTo>
                <a:lnTo>
                  <a:pt x="79240" y="19990"/>
                </a:lnTo>
                <a:lnTo>
                  <a:pt x="79240" y="20010"/>
                </a:lnTo>
                <a:lnTo>
                  <a:pt x="79240" y="20020"/>
                </a:lnTo>
                <a:lnTo>
                  <a:pt x="79240" y="20030"/>
                </a:lnTo>
                <a:lnTo>
                  <a:pt x="79230" y="20030"/>
                </a:lnTo>
                <a:lnTo>
                  <a:pt x="79230" y="20050"/>
                </a:lnTo>
                <a:lnTo>
                  <a:pt x="79230" y="20060"/>
                </a:lnTo>
                <a:lnTo>
                  <a:pt x="79220" y="20060"/>
                </a:lnTo>
                <a:lnTo>
                  <a:pt x="79220" y="20070"/>
                </a:lnTo>
                <a:lnTo>
                  <a:pt x="79220" y="20080"/>
                </a:lnTo>
                <a:lnTo>
                  <a:pt x="79210" y="20080"/>
                </a:lnTo>
                <a:lnTo>
                  <a:pt x="79210" y="20090"/>
                </a:lnTo>
                <a:lnTo>
                  <a:pt x="79210" y="20100"/>
                </a:lnTo>
                <a:lnTo>
                  <a:pt x="79200" y="20100"/>
                </a:lnTo>
                <a:lnTo>
                  <a:pt x="79200" y="20110"/>
                </a:lnTo>
                <a:lnTo>
                  <a:pt x="79190" y="20110"/>
                </a:lnTo>
                <a:lnTo>
                  <a:pt x="79190" y="20120"/>
                </a:lnTo>
                <a:lnTo>
                  <a:pt x="79190" y="20130"/>
                </a:lnTo>
                <a:lnTo>
                  <a:pt x="79180" y="20130"/>
                </a:lnTo>
                <a:lnTo>
                  <a:pt x="79180" y="20140"/>
                </a:lnTo>
                <a:lnTo>
                  <a:pt x="79180" y="20150"/>
                </a:lnTo>
                <a:lnTo>
                  <a:pt x="79170" y="20150"/>
                </a:lnTo>
                <a:lnTo>
                  <a:pt x="79170" y="20160"/>
                </a:lnTo>
                <a:lnTo>
                  <a:pt x="79160" y="20160"/>
                </a:lnTo>
                <a:lnTo>
                  <a:pt x="79160" y="20170"/>
                </a:lnTo>
                <a:lnTo>
                  <a:pt x="79150" y="20170"/>
                </a:lnTo>
                <a:lnTo>
                  <a:pt x="79150" y="20180"/>
                </a:lnTo>
                <a:lnTo>
                  <a:pt x="79150" y="20190"/>
                </a:lnTo>
                <a:lnTo>
                  <a:pt x="79140" y="20190"/>
                </a:lnTo>
                <a:lnTo>
                  <a:pt x="79130" y="20190"/>
                </a:lnTo>
                <a:lnTo>
                  <a:pt x="79130" y="20200"/>
                </a:lnTo>
                <a:lnTo>
                  <a:pt x="79130" y="20210"/>
                </a:lnTo>
                <a:lnTo>
                  <a:pt x="79120" y="20210"/>
                </a:lnTo>
                <a:lnTo>
                  <a:pt x="79120" y="20220"/>
                </a:lnTo>
                <a:lnTo>
                  <a:pt x="79120" y="20230"/>
                </a:lnTo>
                <a:lnTo>
                  <a:pt x="79110" y="20230"/>
                </a:lnTo>
                <a:lnTo>
                  <a:pt x="79110" y="20240"/>
                </a:lnTo>
                <a:lnTo>
                  <a:pt x="79100" y="20240"/>
                </a:lnTo>
                <a:lnTo>
                  <a:pt x="79100" y="20250"/>
                </a:lnTo>
                <a:lnTo>
                  <a:pt x="79100" y="20260"/>
                </a:lnTo>
                <a:lnTo>
                  <a:pt x="79090" y="20260"/>
                </a:lnTo>
                <a:lnTo>
                  <a:pt x="79090" y="20270"/>
                </a:lnTo>
                <a:lnTo>
                  <a:pt x="79090" y="20280"/>
                </a:lnTo>
                <a:lnTo>
                  <a:pt x="79080" y="20280"/>
                </a:lnTo>
                <a:lnTo>
                  <a:pt x="79080" y="20290"/>
                </a:lnTo>
                <a:lnTo>
                  <a:pt x="79080" y="20300"/>
                </a:lnTo>
                <a:lnTo>
                  <a:pt x="79070" y="20300"/>
                </a:lnTo>
                <a:lnTo>
                  <a:pt x="79070" y="20320"/>
                </a:lnTo>
                <a:lnTo>
                  <a:pt x="79070" y="20330"/>
                </a:lnTo>
                <a:lnTo>
                  <a:pt x="79060" y="20330"/>
                </a:lnTo>
                <a:lnTo>
                  <a:pt x="79060" y="20360"/>
                </a:lnTo>
                <a:lnTo>
                  <a:pt x="79060" y="20390"/>
                </a:lnTo>
                <a:lnTo>
                  <a:pt x="79060" y="20410"/>
                </a:lnTo>
                <a:lnTo>
                  <a:pt x="79070" y="20410"/>
                </a:lnTo>
                <a:lnTo>
                  <a:pt x="79070" y="20450"/>
                </a:lnTo>
                <a:lnTo>
                  <a:pt x="79060" y="20450"/>
                </a:lnTo>
                <a:lnTo>
                  <a:pt x="79060" y="20500"/>
                </a:lnTo>
                <a:lnTo>
                  <a:pt x="79070" y="20500"/>
                </a:lnTo>
                <a:lnTo>
                  <a:pt x="79070" y="20510"/>
                </a:lnTo>
                <a:lnTo>
                  <a:pt x="79060" y="20510"/>
                </a:lnTo>
                <a:lnTo>
                  <a:pt x="79070" y="20510"/>
                </a:lnTo>
                <a:lnTo>
                  <a:pt x="79070" y="20520"/>
                </a:lnTo>
                <a:lnTo>
                  <a:pt x="79070" y="20530"/>
                </a:lnTo>
                <a:lnTo>
                  <a:pt x="79080" y="20530"/>
                </a:lnTo>
                <a:lnTo>
                  <a:pt x="79080" y="20560"/>
                </a:lnTo>
                <a:lnTo>
                  <a:pt x="79070" y="20560"/>
                </a:lnTo>
                <a:lnTo>
                  <a:pt x="79070" y="20580"/>
                </a:lnTo>
                <a:lnTo>
                  <a:pt x="79080" y="20580"/>
                </a:lnTo>
                <a:lnTo>
                  <a:pt x="79080" y="20590"/>
                </a:lnTo>
                <a:lnTo>
                  <a:pt x="79080" y="20600"/>
                </a:lnTo>
                <a:lnTo>
                  <a:pt x="79090" y="20600"/>
                </a:lnTo>
                <a:lnTo>
                  <a:pt x="79090" y="20610"/>
                </a:lnTo>
                <a:lnTo>
                  <a:pt x="79090" y="20620"/>
                </a:lnTo>
                <a:lnTo>
                  <a:pt x="79090" y="20630"/>
                </a:lnTo>
                <a:lnTo>
                  <a:pt x="79100" y="20630"/>
                </a:lnTo>
                <a:lnTo>
                  <a:pt x="79100" y="20660"/>
                </a:lnTo>
                <a:lnTo>
                  <a:pt x="79100" y="20680"/>
                </a:lnTo>
                <a:lnTo>
                  <a:pt x="79100" y="20760"/>
                </a:lnTo>
                <a:lnTo>
                  <a:pt x="79100" y="20770"/>
                </a:lnTo>
                <a:lnTo>
                  <a:pt x="79100" y="20780"/>
                </a:lnTo>
                <a:lnTo>
                  <a:pt x="79100" y="20790"/>
                </a:lnTo>
                <a:lnTo>
                  <a:pt x="79090" y="20790"/>
                </a:lnTo>
                <a:lnTo>
                  <a:pt x="79090" y="20800"/>
                </a:lnTo>
                <a:lnTo>
                  <a:pt x="79090" y="20820"/>
                </a:lnTo>
                <a:lnTo>
                  <a:pt x="79090" y="20850"/>
                </a:lnTo>
                <a:lnTo>
                  <a:pt x="79080" y="20850"/>
                </a:lnTo>
                <a:lnTo>
                  <a:pt x="79080" y="20860"/>
                </a:lnTo>
                <a:lnTo>
                  <a:pt x="79070" y="20860"/>
                </a:lnTo>
                <a:lnTo>
                  <a:pt x="79070" y="20870"/>
                </a:lnTo>
                <a:lnTo>
                  <a:pt x="79060" y="20870"/>
                </a:lnTo>
                <a:lnTo>
                  <a:pt x="79060" y="20880"/>
                </a:lnTo>
                <a:lnTo>
                  <a:pt x="79050" y="20880"/>
                </a:lnTo>
                <a:lnTo>
                  <a:pt x="79050" y="20890"/>
                </a:lnTo>
                <a:lnTo>
                  <a:pt x="79040" y="20890"/>
                </a:lnTo>
                <a:lnTo>
                  <a:pt x="79040" y="20880"/>
                </a:lnTo>
                <a:lnTo>
                  <a:pt x="79030" y="20880"/>
                </a:lnTo>
                <a:lnTo>
                  <a:pt x="79010" y="20880"/>
                </a:lnTo>
                <a:lnTo>
                  <a:pt x="79010" y="20870"/>
                </a:lnTo>
                <a:lnTo>
                  <a:pt x="78990" y="20870"/>
                </a:lnTo>
                <a:lnTo>
                  <a:pt x="78980" y="20870"/>
                </a:lnTo>
                <a:lnTo>
                  <a:pt x="78980" y="20860"/>
                </a:lnTo>
                <a:lnTo>
                  <a:pt x="78970" y="20860"/>
                </a:lnTo>
                <a:lnTo>
                  <a:pt x="78960" y="20860"/>
                </a:lnTo>
                <a:lnTo>
                  <a:pt x="78950" y="20860"/>
                </a:lnTo>
                <a:lnTo>
                  <a:pt x="78950" y="20850"/>
                </a:lnTo>
                <a:lnTo>
                  <a:pt x="78940" y="20850"/>
                </a:lnTo>
                <a:lnTo>
                  <a:pt x="78940" y="20840"/>
                </a:lnTo>
                <a:lnTo>
                  <a:pt x="78930" y="20840"/>
                </a:lnTo>
                <a:lnTo>
                  <a:pt x="78930" y="20830"/>
                </a:lnTo>
                <a:lnTo>
                  <a:pt x="78910" y="20830"/>
                </a:lnTo>
                <a:lnTo>
                  <a:pt x="78910" y="20820"/>
                </a:lnTo>
                <a:lnTo>
                  <a:pt x="78910" y="20810"/>
                </a:lnTo>
                <a:lnTo>
                  <a:pt x="78900" y="20810"/>
                </a:lnTo>
                <a:lnTo>
                  <a:pt x="78900" y="20800"/>
                </a:lnTo>
                <a:lnTo>
                  <a:pt x="78890" y="20800"/>
                </a:lnTo>
                <a:lnTo>
                  <a:pt x="78890" y="20790"/>
                </a:lnTo>
                <a:lnTo>
                  <a:pt x="78890" y="20780"/>
                </a:lnTo>
                <a:lnTo>
                  <a:pt x="78880" y="20780"/>
                </a:lnTo>
                <a:lnTo>
                  <a:pt x="78880" y="20770"/>
                </a:lnTo>
                <a:lnTo>
                  <a:pt x="78880" y="20760"/>
                </a:lnTo>
                <a:lnTo>
                  <a:pt x="78880" y="20750"/>
                </a:lnTo>
                <a:lnTo>
                  <a:pt x="78870" y="20750"/>
                </a:lnTo>
                <a:lnTo>
                  <a:pt x="78870" y="20740"/>
                </a:lnTo>
                <a:lnTo>
                  <a:pt x="78870" y="20720"/>
                </a:lnTo>
                <a:lnTo>
                  <a:pt x="78860" y="20720"/>
                </a:lnTo>
                <a:lnTo>
                  <a:pt x="78860" y="20710"/>
                </a:lnTo>
                <a:lnTo>
                  <a:pt x="78850" y="20710"/>
                </a:lnTo>
                <a:lnTo>
                  <a:pt x="78850" y="20700"/>
                </a:lnTo>
                <a:lnTo>
                  <a:pt x="78850" y="20690"/>
                </a:lnTo>
                <a:lnTo>
                  <a:pt x="78840" y="20690"/>
                </a:lnTo>
                <a:lnTo>
                  <a:pt x="78840" y="20680"/>
                </a:lnTo>
                <a:lnTo>
                  <a:pt x="78830" y="20680"/>
                </a:lnTo>
                <a:lnTo>
                  <a:pt x="78830" y="20670"/>
                </a:lnTo>
                <a:lnTo>
                  <a:pt x="78820" y="20670"/>
                </a:lnTo>
                <a:lnTo>
                  <a:pt x="78820" y="20660"/>
                </a:lnTo>
                <a:lnTo>
                  <a:pt x="78810" y="20660"/>
                </a:lnTo>
                <a:lnTo>
                  <a:pt x="78810" y="20650"/>
                </a:lnTo>
                <a:lnTo>
                  <a:pt x="78810" y="20640"/>
                </a:lnTo>
                <a:lnTo>
                  <a:pt x="78800" y="20640"/>
                </a:lnTo>
                <a:lnTo>
                  <a:pt x="78800" y="20630"/>
                </a:lnTo>
                <a:lnTo>
                  <a:pt x="78790" y="20630"/>
                </a:lnTo>
                <a:lnTo>
                  <a:pt x="78790" y="20640"/>
                </a:lnTo>
                <a:lnTo>
                  <a:pt x="78750" y="20640"/>
                </a:lnTo>
                <a:lnTo>
                  <a:pt x="78750" y="20630"/>
                </a:lnTo>
                <a:lnTo>
                  <a:pt x="78730" y="20630"/>
                </a:lnTo>
                <a:lnTo>
                  <a:pt x="78720" y="20630"/>
                </a:lnTo>
                <a:lnTo>
                  <a:pt x="78720" y="20620"/>
                </a:lnTo>
                <a:lnTo>
                  <a:pt x="78710" y="20620"/>
                </a:lnTo>
                <a:lnTo>
                  <a:pt x="78710" y="20610"/>
                </a:lnTo>
                <a:lnTo>
                  <a:pt x="78700" y="20610"/>
                </a:lnTo>
                <a:lnTo>
                  <a:pt x="78700" y="20600"/>
                </a:lnTo>
                <a:lnTo>
                  <a:pt x="78690" y="20600"/>
                </a:lnTo>
                <a:lnTo>
                  <a:pt x="78690" y="20590"/>
                </a:lnTo>
                <a:lnTo>
                  <a:pt x="78680" y="20590"/>
                </a:lnTo>
                <a:lnTo>
                  <a:pt x="78670" y="20590"/>
                </a:lnTo>
                <a:lnTo>
                  <a:pt x="78670" y="20580"/>
                </a:lnTo>
                <a:lnTo>
                  <a:pt x="78660" y="20580"/>
                </a:lnTo>
                <a:lnTo>
                  <a:pt x="78660" y="20590"/>
                </a:lnTo>
                <a:lnTo>
                  <a:pt x="78650" y="20590"/>
                </a:lnTo>
                <a:lnTo>
                  <a:pt x="78650" y="20580"/>
                </a:lnTo>
                <a:lnTo>
                  <a:pt x="78650" y="20590"/>
                </a:lnTo>
                <a:lnTo>
                  <a:pt x="78630" y="20590"/>
                </a:lnTo>
                <a:lnTo>
                  <a:pt x="78620" y="20590"/>
                </a:lnTo>
                <a:lnTo>
                  <a:pt x="78610" y="20590"/>
                </a:lnTo>
                <a:lnTo>
                  <a:pt x="78580" y="20590"/>
                </a:lnTo>
                <a:lnTo>
                  <a:pt x="78560" y="20590"/>
                </a:lnTo>
                <a:lnTo>
                  <a:pt x="78550" y="20590"/>
                </a:lnTo>
                <a:lnTo>
                  <a:pt x="78550" y="20600"/>
                </a:lnTo>
                <a:lnTo>
                  <a:pt x="78530" y="20600"/>
                </a:lnTo>
                <a:lnTo>
                  <a:pt x="78530" y="20590"/>
                </a:lnTo>
                <a:lnTo>
                  <a:pt x="78520" y="20590"/>
                </a:lnTo>
                <a:lnTo>
                  <a:pt x="78520" y="20580"/>
                </a:lnTo>
                <a:lnTo>
                  <a:pt x="78520" y="20570"/>
                </a:lnTo>
                <a:lnTo>
                  <a:pt x="78530" y="20570"/>
                </a:lnTo>
                <a:lnTo>
                  <a:pt x="78530" y="20560"/>
                </a:lnTo>
                <a:lnTo>
                  <a:pt x="78520" y="20560"/>
                </a:lnTo>
                <a:lnTo>
                  <a:pt x="78520" y="20540"/>
                </a:lnTo>
                <a:lnTo>
                  <a:pt x="78510" y="20540"/>
                </a:lnTo>
                <a:lnTo>
                  <a:pt x="78510" y="20520"/>
                </a:lnTo>
                <a:lnTo>
                  <a:pt x="78510" y="20500"/>
                </a:lnTo>
                <a:lnTo>
                  <a:pt x="78510" y="20490"/>
                </a:lnTo>
                <a:lnTo>
                  <a:pt x="78500" y="20490"/>
                </a:lnTo>
                <a:lnTo>
                  <a:pt x="78500" y="20470"/>
                </a:lnTo>
                <a:lnTo>
                  <a:pt x="78500" y="20450"/>
                </a:lnTo>
                <a:lnTo>
                  <a:pt x="78490" y="20450"/>
                </a:lnTo>
                <a:lnTo>
                  <a:pt x="78490" y="20430"/>
                </a:lnTo>
                <a:lnTo>
                  <a:pt x="78500" y="20430"/>
                </a:lnTo>
                <a:lnTo>
                  <a:pt x="78500" y="20420"/>
                </a:lnTo>
                <a:lnTo>
                  <a:pt x="78500" y="20410"/>
                </a:lnTo>
                <a:lnTo>
                  <a:pt x="78510" y="20410"/>
                </a:lnTo>
                <a:lnTo>
                  <a:pt x="78510" y="20400"/>
                </a:lnTo>
                <a:lnTo>
                  <a:pt x="78510" y="20390"/>
                </a:lnTo>
                <a:lnTo>
                  <a:pt x="78520" y="20390"/>
                </a:lnTo>
                <a:lnTo>
                  <a:pt x="78520" y="20380"/>
                </a:lnTo>
                <a:lnTo>
                  <a:pt x="78530" y="20380"/>
                </a:lnTo>
                <a:lnTo>
                  <a:pt x="78530" y="20370"/>
                </a:lnTo>
                <a:lnTo>
                  <a:pt x="78540" y="20370"/>
                </a:lnTo>
                <a:lnTo>
                  <a:pt x="78540" y="20360"/>
                </a:lnTo>
                <a:lnTo>
                  <a:pt x="78550" y="20360"/>
                </a:lnTo>
                <a:lnTo>
                  <a:pt x="78550" y="20350"/>
                </a:lnTo>
                <a:lnTo>
                  <a:pt x="78560" y="20350"/>
                </a:lnTo>
                <a:lnTo>
                  <a:pt x="78560" y="20340"/>
                </a:lnTo>
                <a:lnTo>
                  <a:pt x="78570" y="20340"/>
                </a:lnTo>
                <a:lnTo>
                  <a:pt x="78570" y="20330"/>
                </a:lnTo>
                <a:lnTo>
                  <a:pt x="78580" y="20330"/>
                </a:lnTo>
                <a:lnTo>
                  <a:pt x="78590" y="20330"/>
                </a:lnTo>
                <a:lnTo>
                  <a:pt x="78590" y="20320"/>
                </a:lnTo>
                <a:lnTo>
                  <a:pt x="78600" y="20320"/>
                </a:lnTo>
                <a:lnTo>
                  <a:pt x="78600" y="20310"/>
                </a:lnTo>
                <a:lnTo>
                  <a:pt x="78610" y="20310"/>
                </a:lnTo>
                <a:lnTo>
                  <a:pt x="78620" y="20310"/>
                </a:lnTo>
                <a:lnTo>
                  <a:pt x="78620" y="20300"/>
                </a:lnTo>
                <a:lnTo>
                  <a:pt x="78630" y="20300"/>
                </a:lnTo>
                <a:lnTo>
                  <a:pt x="78630" y="20290"/>
                </a:lnTo>
                <a:lnTo>
                  <a:pt x="78640" y="20290"/>
                </a:lnTo>
                <a:lnTo>
                  <a:pt x="78640" y="20280"/>
                </a:lnTo>
                <a:lnTo>
                  <a:pt x="78650" y="20280"/>
                </a:lnTo>
                <a:lnTo>
                  <a:pt x="78650" y="20270"/>
                </a:lnTo>
                <a:lnTo>
                  <a:pt x="78660" y="20270"/>
                </a:lnTo>
                <a:lnTo>
                  <a:pt x="78660" y="20260"/>
                </a:lnTo>
                <a:lnTo>
                  <a:pt x="78660" y="20250"/>
                </a:lnTo>
                <a:lnTo>
                  <a:pt x="78670" y="20250"/>
                </a:lnTo>
                <a:lnTo>
                  <a:pt x="78670" y="20240"/>
                </a:lnTo>
                <a:lnTo>
                  <a:pt x="78680" y="20240"/>
                </a:lnTo>
                <a:lnTo>
                  <a:pt x="78680" y="20230"/>
                </a:lnTo>
                <a:lnTo>
                  <a:pt x="78690" y="20230"/>
                </a:lnTo>
                <a:lnTo>
                  <a:pt x="78690" y="20220"/>
                </a:lnTo>
                <a:lnTo>
                  <a:pt x="78700" y="20220"/>
                </a:lnTo>
                <a:lnTo>
                  <a:pt x="78700" y="20210"/>
                </a:lnTo>
                <a:lnTo>
                  <a:pt x="78710" y="20210"/>
                </a:lnTo>
                <a:lnTo>
                  <a:pt x="78710" y="20200"/>
                </a:lnTo>
                <a:lnTo>
                  <a:pt x="78720" y="20200"/>
                </a:lnTo>
                <a:lnTo>
                  <a:pt x="78720" y="20190"/>
                </a:lnTo>
                <a:lnTo>
                  <a:pt x="78740" y="20190"/>
                </a:lnTo>
                <a:lnTo>
                  <a:pt x="78740" y="20180"/>
                </a:lnTo>
                <a:lnTo>
                  <a:pt x="78750" y="20180"/>
                </a:lnTo>
                <a:lnTo>
                  <a:pt x="78770" y="20180"/>
                </a:lnTo>
                <a:lnTo>
                  <a:pt x="78770" y="20170"/>
                </a:lnTo>
                <a:lnTo>
                  <a:pt x="78780" y="20170"/>
                </a:lnTo>
                <a:lnTo>
                  <a:pt x="78800" y="20170"/>
                </a:lnTo>
                <a:lnTo>
                  <a:pt x="78810" y="20170"/>
                </a:lnTo>
                <a:lnTo>
                  <a:pt x="78830" y="20170"/>
                </a:lnTo>
                <a:lnTo>
                  <a:pt x="78840" y="20170"/>
                </a:lnTo>
                <a:lnTo>
                  <a:pt x="78850" y="20170"/>
                </a:lnTo>
                <a:lnTo>
                  <a:pt x="78890" y="20170"/>
                </a:lnTo>
                <a:lnTo>
                  <a:pt x="78890" y="20180"/>
                </a:lnTo>
                <a:lnTo>
                  <a:pt x="78910" y="20180"/>
                </a:lnTo>
                <a:lnTo>
                  <a:pt x="78910" y="20150"/>
                </a:lnTo>
                <a:lnTo>
                  <a:pt x="78900" y="20150"/>
                </a:lnTo>
                <a:lnTo>
                  <a:pt x="78880" y="20150"/>
                </a:lnTo>
                <a:lnTo>
                  <a:pt x="78870" y="20150"/>
                </a:lnTo>
                <a:lnTo>
                  <a:pt x="78870" y="20130"/>
                </a:lnTo>
                <a:lnTo>
                  <a:pt x="78860" y="20130"/>
                </a:lnTo>
                <a:lnTo>
                  <a:pt x="78850" y="20130"/>
                </a:lnTo>
                <a:lnTo>
                  <a:pt x="78840" y="20130"/>
                </a:lnTo>
                <a:lnTo>
                  <a:pt x="78830" y="20130"/>
                </a:lnTo>
                <a:lnTo>
                  <a:pt x="78830" y="20140"/>
                </a:lnTo>
                <a:lnTo>
                  <a:pt x="78820" y="20140"/>
                </a:lnTo>
                <a:lnTo>
                  <a:pt x="78820" y="20130"/>
                </a:lnTo>
                <a:lnTo>
                  <a:pt x="78820" y="20140"/>
                </a:lnTo>
                <a:lnTo>
                  <a:pt x="78790" y="20140"/>
                </a:lnTo>
                <a:lnTo>
                  <a:pt x="78790" y="20130"/>
                </a:lnTo>
                <a:lnTo>
                  <a:pt x="78780" y="20130"/>
                </a:lnTo>
                <a:lnTo>
                  <a:pt x="78760" y="20130"/>
                </a:lnTo>
                <a:lnTo>
                  <a:pt x="78750" y="20130"/>
                </a:lnTo>
                <a:lnTo>
                  <a:pt x="78750" y="20140"/>
                </a:lnTo>
                <a:lnTo>
                  <a:pt x="78720" y="20140"/>
                </a:lnTo>
                <a:lnTo>
                  <a:pt x="78720" y="20130"/>
                </a:lnTo>
                <a:lnTo>
                  <a:pt x="78720" y="20120"/>
                </a:lnTo>
                <a:lnTo>
                  <a:pt x="78720" y="20100"/>
                </a:lnTo>
                <a:lnTo>
                  <a:pt x="78720" y="20080"/>
                </a:lnTo>
                <a:lnTo>
                  <a:pt x="78710" y="20080"/>
                </a:lnTo>
                <a:lnTo>
                  <a:pt x="78710" y="20070"/>
                </a:lnTo>
                <a:lnTo>
                  <a:pt x="78700" y="20070"/>
                </a:lnTo>
                <a:lnTo>
                  <a:pt x="78700" y="20060"/>
                </a:lnTo>
                <a:lnTo>
                  <a:pt x="78690" y="20060"/>
                </a:lnTo>
                <a:lnTo>
                  <a:pt x="78680" y="20060"/>
                </a:lnTo>
                <a:lnTo>
                  <a:pt x="78680" y="20050"/>
                </a:lnTo>
                <a:lnTo>
                  <a:pt x="78670" y="20050"/>
                </a:lnTo>
                <a:lnTo>
                  <a:pt x="78670" y="20040"/>
                </a:lnTo>
                <a:lnTo>
                  <a:pt x="78660" y="20040"/>
                </a:lnTo>
                <a:lnTo>
                  <a:pt x="78660" y="20030"/>
                </a:lnTo>
                <a:lnTo>
                  <a:pt x="78660" y="20020"/>
                </a:lnTo>
                <a:lnTo>
                  <a:pt x="78660" y="20010"/>
                </a:lnTo>
                <a:lnTo>
                  <a:pt x="78650" y="20010"/>
                </a:lnTo>
                <a:lnTo>
                  <a:pt x="78650" y="20000"/>
                </a:lnTo>
                <a:lnTo>
                  <a:pt x="78640" y="20000"/>
                </a:lnTo>
                <a:lnTo>
                  <a:pt x="78630" y="20000"/>
                </a:lnTo>
                <a:lnTo>
                  <a:pt x="78630" y="19990"/>
                </a:lnTo>
                <a:lnTo>
                  <a:pt x="78630" y="19980"/>
                </a:lnTo>
                <a:lnTo>
                  <a:pt x="78620" y="19980"/>
                </a:lnTo>
                <a:lnTo>
                  <a:pt x="78620" y="19970"/>
                </a:lnTo>
                <a:lnTo>
                  <a:pt x="78610" y="19970"/>
                </a:lnTo>
                <a:lnTo>
                  <a:pt x="78610" y="19960"/>
                </a:lnTo>
                <a:lnTo>
                  <a:pt x="78610" y="19950"/>
                </a:lnTo>
                <a:lnTo>
                  <a:pt x="78600" y="19950"/>
                </a:lnTo>
                <a:lnTo>
                  <a:pt x="78600" y="19940"/>
                </a:lnTo>
                <a:lnTo>
                  <a:pt x="78590" y="19940"/>
                </a:lnTo>
                <a:lnTo>
                  <a:pt x="78590" y="19930"/>
                </a:lnTo>
                <a:lnTo>
                  <a:pt x="78580" y="19930"/>
                </a:lnTo>
                <a:lnTo>
                  <a:pt x="78570" y="19930"/>
                </a:lnTo>
                <a:lnTo>
                  <a:pt x="78570" y="19920"/>
                </a:lnTo>
                <a:lnTo>
                  <a:pt x="78560" y="19920"/>
                </a:lnTo>
                <a:lnTo>
                  <a:pt x="78560" y="19910"/>
                </a:lnTo>
                <a:lnTo>
                  <a:pt x="78550" y="19910"/>
                </a:lnTo>
                <a:lnTo>
                  <a:pt x="78540" y="19910"/>
                </a:lnTo>
                <a:lnTo>
                  <a:pt x="78510" y="19910"/>
                </a:lnTo>
                <a:lnTo>
                  <a:pt x="78510" y="19920"/>
                </a:lnTo>
                <a:lnTo>
                  <a:pt x="78510" y="19930"/>
                </a:lnTo>
                <a:lnTo>
                  <a:pt x="78520" y="19940"/>
                </a:lnTo>
                <a:lnTo>
                  <a:pt x="78540" y="19940"/>
                </a:lnTo>
                <a:lnTo>
                  <a:pt x="78550" y="19950"/>
                </a:lnTo>
                <a:lnTo>
                  <a:pt x="78560" y="19960"/>
                </a:lnTo>
                <a:lnTo>
                  <a:pt x="78570" y="19960"/>
                </a:lnTo>
                <a:lnTo>
                  <a:pt x="78580" y="19970"/>
                </a:lnTo>
                <a:lnTo>
                  <a:pt x="78580" y="19980"/>
                </a:lnTo>
                <a:lnTo>
                  <a:pt x="78590" y="19980"/>
                </a:lnTo>
                <a:lnTo>
                  <a:pt x="78590" y="19990"/>
                </a:lnTo>
                <a:lnTo>
                  <a:pt x="78600" y="20000"/>
                </a:lnTo>
                <a:lnTo>
                  <a:pt x="78610" y="20010"/>
                </a:lnTo>
                <a:lnTo>
                  <a:pt x="78610" y="20020"/>
                </a:lnTo>
                <a:lnTo>
                  <a:pt x="78620" y="20020"/>
                </a:lnTo>
                <a:lnTo>
                  <a:pt x="78620" y="20030"/>
                </a:lnTo>
                <a:lnTo>
                  <a:pt x="78630" y="20040"/>
                </a:lnTo>
                <a:lnTo>
                  <a:pt x="78630" y="20050"/>
                </a:lnTo>
                <a:lnTo>
                  <a:pt x="78640" y="20050"/>
                </a:lnTo>
                <a:lnTo>
                  <a:pt x="78640" y="20060"/>
                </a:lnTo>
                <a:lnTo>
                  <a:pt x="78650" y="20070"/>
                </a:lnTo>
                <a:lnTo>
                  <a:pt x="78650" y="20080"/>
                </a:lnTo>
                <a:lnTo>
                  <a:pt x="78660" y="20090"/>
                </a:lnTo>
                <a:lnTo>
                  <a:pt x="78660" y="20100"/>
                </a:lnTo>
                <a:lnTo>
                  <a:pt x="78670" y="20110"/>
                </a:lnTo>
                <a:lnTo>
                  <a:pt x="78670" y="20170"/>
                </a:lnTo>
                <a:lnTo>
                  <a:pt x="78660" y="20180"/>
                </a:lnTo>
                <a:lnTo>
                  <a:pt x="78660" y="20190"/>
                </a:lnTo>
                <a:lnTo>
                  <a:pt x="78650" y="20200"/>
                </a:lnTo>
                <a:lnTo>
                  <a:pt x="78640" y="20210"/>
                </a:lnTo>
                <a:lnTo>
                  <a:pt x="78630" y="20220"/>
                </a:lnTo>
                <a:lnTo>
                  <a:pt x="78620" y="20220"/>
                </a:lnTo>
                <a:lnTo>
                  <a:pt x="78610" y="20230"/>
                </a:lnTo>
                <a:lnTo>
                  <a:pt x="78600" y="20240"/>
                </a:lnTo>
                <a:lnTo>
                  <a:pt x="78590" y="20250"/>
                </a:lnTo>
                <a:lnTo>
                  <a:pt x="78580" y="20250"/>
                </a:lnTo>
                <a:lnTo>
                  <a:pt x="78570" y="20260"/>
                </a:lnTo>
                <a:lnTo>
                  <a:pt x="78560" y="20260"/>
                </a:lnTo>
                <a:lnTo>
                  <a:pt x="78560" y="20270"/>
                </a:lnTo>
                <a:lnTo>
                  <a:pt x="78550" y="20270"/>
                </a:lnTo>
                <a:lnTo>
                  <a:pt x="78540" y="20280"/>
                </a:lnTo>
                <a:lnTo>
                  <a:pt x="78540" y="20290"/>
                </a:lnTo>
                <a:lnTo>
                  <a:pt x="78530" y="20290"/>
                </a:lnTo>
                <a:lnTo>
                  <a:pt x="78520" y="20300"/>
                </a:lnTo>
                <a:lnTo>
                  <a:pt x="78510" y="20310"/>
                </a:lnTo>
                <a:lnTo>
                  <a:pt x="78500" y="20320"/>
                </a:lnTo>
                <a:lnTo>
                  <a:pt x="78490" y="20320"/>
                </a:lnTo>
                <a:lnTo>
                  <a:pt x="78480" y="20330"/>
                </a:lnTo>
                <a:lnTo>
                  <a:pt x="78480" y="20340"/>
                </a:lnTo>
                <a:lnTo>
                  <a:pt x="78470" y="20340"/>
                </a:lnTo>
                <a:lnTo>
                  <a:pt x="78460" y="20350"/>
                </a:lnTo>
                <a:lnTo>
                  <a:pt x="78450" y="20360"/>
                </a:lnTo>
                <a:lnTo>
                  <a:pt x="78440" y="20360"/>
                </a:lnTo>
                <a:lnTo>
                  <a:pt x="78430" y="20350"/>
                </a:lnTo>
                <a:lnTo>
                  <a:pt x="78420" y="20340"/>
                </a:lnTo>
                <a:lnTo>
                  <a:pt x="78410" y="20330"/>
                </a:lnTo>
                <a:lnTo>
                  <a:pt x="78390" y="20330"/>
                </a:lnTo>
                <a:lnTo>
                  <a:pt x="78390" y="20340"/>
                </a:lnTo>
                <a:lnTo>
                  <a:pt x="78370" y="20340"/>
                </a:lnTo>
                <a:lnTo>
                  <a:pt x="78340" y="20340"/>
                </a:lnTo>
                <a:lnTo>
                  <a:pt x="78330" y="20350"/>
                </a:lnTo>
                <a:lnTo>
                  <a:pt x="78320" y="20350"/>
                </a:lnTo>
                <a:lnTo>
                  <a:pt x="78320" y="20370"/>
                </a:lnTo>
                <a:lnTo>
                  <a:pt x="78330" y="20370"/>
                </a:lnTo>
                <a:lnTo>
                  <a:pt x="78350" y="20370"/>
                </a:lnTo>
                <a:lnTo>
                  <a:pt x="78360" y="20380"/>
                </a:lnTo>
                <a:lnTo>
                  <a:pt x="78360" y="20390"/>
                </a:lnTo>
                <a:lnTo>
                  <a:pt x="78350" y="20400"/>
                </a:lnTo>
                <a:lnTo>
                  <a:pt x="78350" y="20420"/>
                </a:lnTo>
                <a:lnTo>
                  <a:pt x="78350" y="20480"/>
                </a:lnTo>
                <a:lnTo>
                  <a:pt x="78330" y="20480"/>
                </a:lnTo>
                <a:lnTo>
                  <a:pt x="78330" y="20490"/>
                </a:lnTo>
                <a:lnTo>
                  <a:pt x="78300" y="20490"/>
                </a:lnTo>
                <a:lnTo>
                  <a:pt x="78300" y="20520"/>
                </a:lnTo>
                <a:lnTo>
                  <a:pt x="78300" y="20530"/>
                </a:lnTo>
                <a:lnTo>
                  <a:pt x="78290" y="20550"/>
                </a:lnTo>
                <a:lnTo>
                  <a:pt x="78280" y="20560"/>
                </a:lnTo>
                <a:lnTo>
                  <a:pt x="78280" y="20570"/>
                </a:lnTo>
                <a:lnTo>
                  <a:pt x="78280" y="20620"/>
                </a:lnTo>
                <a:lnTo>
                  <a:pt x="78280" y="20650"/>
                </a:lnTo>
                <a:lnTo>
                  <a:pt x="78280" y="20670"/>
                </a:lnTo>
                <a:lnTo>
                  <a:pt x="78270" y="20680"/>
                </a:lnTo>
                <a:lnTo>
                  <a:pt x="78260" y="20690"/>
                </a:lnTo>
                <a:lnTo>
                  <a:pt x="78260" y="20700"/>
                </a:lnTo>
                <a:lnTo>
                  <a:pt x="78260" y="20720"/>
                </a:lnTo>
                <a:lnTo>
                  <a:pt x="78250" y="20720"/>
                </a:lnTo>
                <a:lnTo>
                  <a:pt x="78240" y="20720"/>
                </a:lnTo>
                <a:lnTo>
                  <a:pt x="78230" y="20720"/>
                </a:lnTo>
                <a:lnTo>
                  <a:pt x="78220" y="20710"/>
                </a:lnTo>
                <a:lnTo>
                  <a:pt x="78210" y="20700"/>
                </a:lnTo>
                <a:lnTo>
                  <a:pt x="78210" y="20730"/>
                </a:lnTo>
                <a:lnTo>
                  <a:pt x="78220" y="20730"/>
                </a:lnTo>
                <a:lnTo>
                  <a:pt x="78220" y="20740"/>
                </a:lnTo>
                <a:lnTo>
                  <a:pt x="78220" y="20760"/>
                </a:lnTo>
                <a:lnTo>
                  <a:pt x="78230" y="20790"/>
                </a:lnTo>
                <a:lnTo>
                  <a:pt x="78230" y="20800"/>
                </a:lnTo>
                <a:lnTo>
                  <a:pt x="78230" y="20820"/>
                </a:lnTo>
                <a:lnTo>
                  <a:pt x="78230" y="20830"/>
                </a:lnTo>
                <a:lnTo>
                  <a:pt x="78220" y="20840"/>
                </a:lnTo>
                <a:lnTo>
                  <a:pt x="78190" y="20840"/>
                </a:lnTo>
                <a:lnTo>
                  <a:pt x="78190" y="20850"/>
                </a:lnTo>
                <a:lnTo>
                  <a:pt x="78180" y="20850"/>
                </a:lnTo>
                <a:lnTo>
                  <a:pt x="78180" y="20840"/>
                </a:lnTo>
                <a:lnTo>
                  <a:pt x="78160" y="20840"/>
                </a:lnTo>
                <a:lnTo>
                  <a:pt x="78160" y="20850"/>
                </a:lnTo>
                <a:lnTo>
                  <a:pt x="78130" y="20850"/>
                </a:lnTo>
                <a:lnTo>
                  <a:pt x="78130" y="20840"/>
                </a:lnTo>
                <a:lnTo>
                  <a:pt x="78120" y="20840"/>
                </a:lnTo>
                <a:lnTo>
                  <a:pt x="78110" y="20840"/>
                </a:lnTo>
                <a:lnTo>
                  <a:pt x="78110" y="20830"/>
                </a:lnTo>
                <a:lnTo>
                  <a:pt x="78100" y="20830"/>
                </a:lnTo>
                <a:lnTo>
                  <a:pt x="78100" y="20840"/>
                </a:lnTo>
                <a:lnTo>
                  <a:pt x="78100" y="20830"/>
                </a:lnTo>
                <a:lnTo>
                  <a:pt x="78070" y="20830"/>
                </a:lnTo>
                <a:lnTo>
                  <a:pt x="78060" y="20830"/>
                </a:lnTo>
                <a:lnTo>
                  <a:pt x="78060" y="20820"/>
                </a:lnTo>
                <a:lnTo>
                  <a:pt x="78050" y="20820"/>
                </a:lnTo>
                <a:lnTo>
                  <a:pt x="78050" y="20810"/>
                </a:lnTo>
                <a:lnTo>
                  <a:pt x="78030" y="20810"/>
                </a:lnTo>
                <a:lnTo>
                  <a:pt x="78020" y="20810"/>
                </a:lnTo>
                <a:lnTo>
                  <a:pt x="78010" y="20800"/>
                </a:lnTo>
                <a:lnTo>
                  <a:pt x="78010" y="20810"/>
                </a:lnTo>
                <a:lnTo>
                  <a:pt x="78000" y="20810"/>
                </a:lnTo>
                <a:lnTo>
                  <a:pt x="78000" y="20800"/>
                </a:lnTo>
                <a:lnTo>
                  <a:pt x="77990" y="20800"/>
                </a:lnTo>
                <a:lnTo>
                  <a:pt x="77990" y="20810"/>
                </a:lnTo>
                <a:lnTo>
                  <a:pt x="77960" y="20810"/>
                </a:lnTo>
                <a:lnTo>
                  <a:pt x="77960" y="20800"/>
                </a:lnTo>
                <a:lnTo>
                  <a:pt x="77960" y="20790"/>
                </a:lnTo>
                <a:lnTo>
                  <a:pt x="77950" y="20790"/>
                </a:lnTo>
                <a:lnTo>
                  <a:pt x="77950" y="20780"/>
                </a:lnTo>
                <a:lnTo>
                  <a:pt x="77950" y="20760"/>
                </a:lnTo>
                <a:lnTo>
                  <a:pt x="77950" y="20750"/>
                </a:lnTo>
                <a:lnTo>
                  <a:pt x="77940" y="20750"/>
                </a:lnTo>
                <a:lnTo>
                  <a:pt x="77940" y="20740"/>
                </a:lnTo>
                <a:lnTo>
                  <a:pt x="77930" y="20740"/>
                </a:lnTo>
                <a:lnTo>
                  <a:pt x="77930" y="20730"/>
                </a:lnTo>
                <a:lnTo>
                  <a:pt x="77920" y="20730"/>
                </a:lnTo>
                <a:lnTo>
                  <a:pt x="77910" y="20730"/>
                </a:lnTo>
                <a:lnTo>
                  <a:pt x="77910" y="20720"/>
                </a:lnTo>
                <a:lnTo>
                  <a:pt x="77900" y="20720"/>
                </a:lnTo>
                <a:lnTo>
                  <a:pt x="77900" y="20700"/>
                </a:lnTo>
                <a:lnTo>
                  <a:pt x="77900" y="20690"/>
                </a:lnTo>
                <a:lnTo>
                  <a:pt x="77900" y="20670"/>
                </a:lnTo>
                <a:lnTo>
                  <a:pt x="77900" y="20650"/>
                </a:lnTo>
                <a:lnTo>
                  <a:pt x="77890" y="20650"/>
                </a:lnTo>
                <a:lnTo>
                  <a:pt x="77890" y="20630"/>
                </a:lnTo>
                <a:lnTo>
                  <a:pt x="77880" y="20630"/>
                </a:lnTo>
                <a:lnTo>
                  <a:pt x="77880" y="20620"/>
                </a:lnTo>
                <a:lnTo>
                  <a:pt x="77870" y="20620"/>
                </a:lnTo>
                <a:lnTo>
                  <a:pt x="77870" y="20610"/>
                </a:lnTo>
                <a:lnTo>
                  <a:pt x="77870" y="20600"/>
                </a:lnTo>
                <a:lnTo>
                  <a:pt x="77870" y="20590"/>
                </a:lnTo>
                <a:lnTo>
                  <a:pt x="77880" y="20590"/>
                </a:lnTo>
                <a:lnTo>
                  <a:pt x="77880" y="20570"/>
                </a:lnTo>
                <a:lnTo>
                  <a:pt x="77880" y="20560"/>
                </a:lnTo>
                <a:lnTo>
                  <a:pt x="77890" y="20560"/>
                </a:lnTo>
                <a:lnTo>
                  <a:pt x="77890" y="20530"/>
                </a:lnTo>
                <a:lnTo>
                  <a:pt x="77900" y="20520"/>
                </a:lnTo>
                <a:lnTo>
                  <a:pt x="77900" y="20500"/>
                </a:lnTo>
                <a:lnTo>
                  <a:pt x="77900" y="20490"/>
                </a:lnTo>
                <a:lnTo>
                  <a:pt x="77890" y="20490"/>
                </a:lnTo>
                <a:lnTo>
                  <a:pt x="77880" y="20490"/>
                </a:lnTo>
                <a:lnTo>
                  <a:pt x="77880" y="20500"/>
                </a:lnTo>
                <a:lnTo>
                  <a:pt x="77870" y="20500"/>
                </a:lnTo>
                <a:lnTo>
                  <a:pt x="77840" y="20500"/>
                </a:lnTo>
                <a:lnTo>
                  <a:pt x="77830" y="20500"/>
                </a:lnTo>
                <a:lnTo>
                  <a:pt x="77830" y="20480"/>
                </a:lnTo>
                <a:lnTo>
                  <a:pt x="77820" y="20480"/>
                </a:lnTo>
                <a:lnTo>
                  <a:pt x="77820" y="20470"/>
                </a:lnTo>
                <a:lnTo>
                  <a:pt x="77820" y="20460"/>
                </a:lnTo>
                <a:lnTo>
                  <a:pt x="77810" y="20460"/>
                </a:lnTo>
                <a:lnTo>
                  <a:pt x="77820" y="20460"/>
                </a:lnTo>
                <a:lnTo>
                  <a:pt x="77820" y="20450"/>
                </a:lnTo>
                <a:lnTo>
                  <a:pt x="77810" y="20450"/>
                </a:lnTo>
                <a:lnTo>
                  <a:pt x="77810" y="20440"/>
                </a:lnTo>
                <a:lnTo>
                  <a:pt x="77810" y="20430"/>
                </a:lnTo>
                <a:lnTo>
                  <a:pt x="77800" y="20430"/>
                </a:lnTo>
                <a:lnTo>
                  <a:pt x="77790" y="20430"/>
                </a:lnTo>
                <a:lnTo>
                  <a:pt x="77780" y="20430"/>
                </a:lnTo>
                <a:lnTo>
                  <a:pt x="77780" y="20420"/>
                </a:lnTo>
                <a:lnTo>
                  <a:pt x="77770" y="20420"/>
                </a:lnTo>
                <a:lnTo>
                  <a:pt x="77770" y="20400"/>
                </a:lnTo>
                <a:lnTo>
                  <a:pt x="77760" y="20400"/>
                </a:lnTo>
                <a:lnTo>
                  <a:pt x="77760" y="20390"/>
                </a:lnTo>
                <a:lnTo>
                  <a:pt x="77750" y="20390"/>
                </a:lnTo>
                <a:lnTo>
                  <a:pt x="77750" y="20380"/>
                </a:lnTo>
                <a:lnTo>
                  <a:pt x="77740" y="20380"/>
                </a:lnTo>
                <a:lnTo>
                  <a:pt x="77660" y="20380"/>
                </a:lnTo>
                <a:lnTo>
                  <a:pt x="77660" y="20390"/>
                </a:lnTo>
                <a:lnTo>
                  <a:pt x="77650" y="20390"/>
                </a:lnTo>
                <a:lnTo>
                  <a:pt x="77650" y="20400"/>
                </a:lnTo>
                <a:lnTo>
                  <a:pt x="77650" y="20410"/>
                </a:lnTo>
                <a:lnTo>
                  <a:pt x="77640" y="20410"/>
                </a:lnTo>
                <a:lnTo>
                  <a:pt x="77640" y="20430"/>
                </a:lnTo>
                <a:lnTo>
                  <a:pt x="77640" y="20440"/>
                </a:lnTo>
                <a:lnTo>
                  <a:pt x="77630" y="20440"/>
                </a:lnTo>
                <a:lnTo>
                  <a:pt x="77630" y="20450"/>
                </a:lnTo>
                <a:lnTo>
                  <a:pt x="77630" y="20460"/>
                </a:lnTo>
                <a:lnTo>
                  <a:pt x="77620" y="20460"/>
                </a:lnTo>
                <a:lnTo>
                  <a:pt x="77620" y="20470"/>
                </a:lnTo>
                <a:lnTo>
                  <a:pt x="77610" y="20470"/>
                </a:lnTo>
                <a:lnTo>
                  <a:pt x="77590" y="20470"/>
                </a:lnTo>
                <a:lnTo>
                  <a:pt x="77590" y="20460"/>
                </a:lnTo>
                <a:lnTo>
                  <a:pt x="77580" y="20460"/>
                </a:lnTo>
                <a:lnTo>
                  <a:pt x="77570" y="20460"/>
                </a:lnTo>
                <a:lnTo>
                  <a:pt x="77560" y="20460"/>
                </a:lnTo>
                <a:lnTo>
                  <a:pt x="77560" y="20450"/>
                </a:lnTo>
                <a:lnTo>
                  <a:pt x="77550" y="20450"/>
                </a:lnTo>
                <a:lnTo>
                  <a:pt x="77550" y="20460"/>
                </a:lnTo>
                <a:lnTo>
                  <a:pt x="77540" y="20460"/>
                </a:lnTo>
                <a:lnTo>
                  <a:pt x="77540" y="20470"/>
                </a:lnTo>
                <a:lnTo>
                  <a:pt x="77530" y="20470"/>
                </a:lnTo>
                <a:lnTo>
                  <a:pt x="77530" y="20480"/>
                </a:lnTo>
                <a:lnTo>
                  <a:pt x="77530" y="20490"/>
                </a:lnTo>
                <a:lnTo>
                  <a:pt x="77520" y="20490"/>
                </a:lnTo>
                <a:lnTo>
                  <a:pt x="77510" y="20490"/>
                </a:lnTo>
                <a:lnTo>
                  <a:pt x="77510" y="20500"/>
                </a:lnTo>
                <a:lnTo>
                  <a:pt x="77500" y="20500"/>
                </a:lnTo>
                <a:lnTo>
                  <a:pt x="77500" y="20510"/>
                </a:lnTo>
                <a:lnTo>
                  <a:pt x="77490" y="20510"/>
                </a:lnTo>
                <a:lnTo>
                  <a:pt x="77490" y="20530"/>
                </a:lnTo>
                <a:lnTo>
                  <a:pt x="77490" y="20540"/>
                </a:lnTo>
                <a:lnTo>
                  <a:pt x="77490" y="20550"/>
                </a:lnTo>
                <a:lnTo>
                  <a:pt x="77500" y="20550"/>
                </a:lnTo>
                <a:lnTo>
                  <a:pt x="77500" y="20560"/>
                </a:lnTo>
                <a:lnTo>
                  <a:pt x="77500" y="20570"/>
                </a:lnTo>
                <a:lnTo>
                  <a:pt x="77500" y="20590"/>
                </a:lnTo>
                <a:lnTo>
                  <a:pt x="77500" y="20620"/>
                </a:lnTo>
                <a:lnTo>
                  <a:pt x="77510" y="20620"/>
                </a:lnTo>
                <a:lnTo>
                  <a:pt x="77510" y="20630"/>
                </a:lnTo>
                <a:lnTo>
                  <a:pt x="77500" y="20630"/>
                </a:lnTo>
                <a:lnTo>
                  <a:pt x="77490" y="20630"/>
                </a:lnTo>
                <a:lnTo>
                  <a:pt x="77480" y="20630"/>
                </a:lnTo>
                <a:lnTo>
                  <a:pt x="77470" y="20630"/>
                </a:lnTo>
                <a:lnTo>
                  <a:pt x="77470" y="20620"/>
                </a:lnTo>
                <a:lnTo>
                  <a:pt x="77470" y="20610"/>
                </a:lnTo>
                <a:lnTo>
                  <a:pt x="77460" y="20610"/>
                </a:lnTo>
                <a:lnTo>
                  <a:pt x="77460" y="20600"/>
                </a:lnTo>
                <a:lnTo>
                  <a:pt x="77450" y="20600"/>
                </a:lnTo>
                <a:lnTo>
                  <a:pt x="77450" y="20590"/>
                </a:lnTo>
                <a:lnTo>
                  <a:pt x="77440" y="20590"/>
                </a:lnTo>
                <a:lnTo>
                  <a:pt x="77430" y="20590"/>
                </a:lnTo>
                <a:lnTo>
                  <a:pt x="77420" y="20590"/>
                </a:lnTo>
                <a:lnTo>
                  <a:pt x="77420" y="20600"/>
                </a:lnTo>
                <a:lnTo>
                  <a:pt x="77410" y="20600"/>
                </a:lnTo>
                <a:lnTo>
                  <a:pt x="77410" y="20610"/>
                </a:lnTo>
                <a:lnTo>
                  <a:pt x="77410" y="20620"/>
                </a:lnTo>
                <a:lnTo>
                  <a:pt x="77410" y="20630"/>
                </a:lnTo>
                <a:lnTo>
                  <a:pt x="77390" y="20630"/>
                </a:lnTo>
                <a:lnTo>
                  <a:pt x="77380" y="20630"/>
                </a:lnTo>
                <a:lnTo>
                  <a:pt x="77350" y="20630"/>
                </a:lnTo>
                <a:lnTo>
                  <a:pt x="77350" y="20640"/>
                </a:lnTo>
                <a:lnTo>
                  <a:pt x="77320" y="20640"/>
                </a:lnTo>
                <a:lnTo>
                  <a:pt x="77320" y="20650"/>
                </a:lnTo>
                <a:lnTo>
                  <a:pt x="77320" y="20660"/>
                </a:lnTo>
                <a:lnTo>
                  <a:pt x="77320" y="20670"/>
                </a:lnTo>
                <a:lnTo>
                  <a:pt x="77320" y="20680"/>
                </a:lnTo>
                <a:lnTo>
                  <a:pt x="77310" y="20680"/>
                </a:lnTo>
                <a:lnTo>
                  <a:pt x="77310" y="20690"/>
                </a:lnTo>
                <a:lnTo>
                  <a:pt x="77290" y="20690"/>
                </a:lnTo>
                <a:lnTo>
                  <a:pt x="77290" y="20680"/>
                </a:lnTo>
                <a:lnTo>
                  <a:pt x="77280" y="20680"/>
                </a:lnTo>
                <a:lnTo>
                  <a:pt x="77280" y="20690"/>
                </a:lnTo>
                <a:lnTo>
                  <a:pt x="77270" y="20690"/>
                </a:lnTo>
                <a:lnTo>
                  <a:pt x="77260" y="20690"/>
                </a:lnTo>
                <a:lnTo>
                  <a:pt x="77260" y="20700"/>
                </a:lnTo>
                <a:lnTo>
                  <a:pt x="77250" y="20700"/>
                </a:lnTo>
                <a:lnTo>
                  <a:pt x="77250" y="20710"/>
                </a:lnTo>
                <a:lnTo>
                  <a:pt x="77250" y="20730"/>
                </a:lnTo>
                <a:lnTo>
                  <a:pt x="77250" y="20740"/>
                </a:lnTo>
                <a:lnTo>
                  <a:pt x="77260" y="20740"/>
                </a:lnTo>
                <a:lnTo>
                  <a:pt x="77260" y="20760"/>
                </a:lnTo>
                <a:lnTo>
                  <a:pt x="77260" y="20780"/>
                </a:lnTo>
                <a:lnTo>
                  <a:pt x="77250" y="20780"/>
                </a:lnTo>
                <a:lnTo>
                  <a:pt x="77250" y="20790"/>
                </a:lnTo>
                <a:lnTo>
                  <a:pt x="77240" y="20790"/>
                </a:lnTo>
                <a:lnTo>
                  <a:pt x="77240" y="20800"/>
                </a:lnTo>
                <a:lnTo>
                  <a:pt x="77220" y="20800"/>
                </a:lnTo>
                <a:lnTo>
                  <a:pt x="77220" y="20810"/>
                </a:lnTo>
                <a:lnTo>
                  <a:pt x="77220" y="20800"/>
                </a:lnTo>
                <a:lnTo>
                  <a:pt x="77200" y="20800"/>
                </a:lnTo>
                <a:lnTo>
                  <a:pt x="77200" y="20810"/>
                </a:lnTo>
                <a:lnTo>
                  <a:pt x="77190" y="20810"/>
                </a:lnTo>
                <a:lnTo>
                  <a:pt x="77190" y="20820"/>
                </a:lnTo>
                <a:lnTo>
                  <a:pt x="77190" y="20830"/>
                </a:lnTo>
                <a:lnTo>
                  <a:pt x="77180" y="20830"/>
                </a:lnTo>
                <a:lnTo>
                  <a:pt x="77180" y="20840"/>
                </a:lnTo>
                <a:lnTo>
                  <a:pt x="77180" y="20850"/>
                </a:lnTo>
                <a:lnTo>
                  <a:pt x="77170" y="20850"/>
                </a:lnTo>
                <a:lnTo>
                  <a:pt x="77170" y="20860"/>
                </a:lnTo>
                <a:lnTo>
                  <a:pt x="77160" y="20860"/>
                </a:lnTo>
                <a:lnTo>
                  <a:pt x="77160" y="20850"/>
                </a:lnTo>
                <a:lnTo>
                  <a:pt x="77160" y="20840"/>
                </a:lnTo>
                <a:lnTo>
                  <a:pt x="77150" y="20840"/>
                </a:lnTo>
                <a:lnTo>
                  <a:pt x="77140" y="20840"/>
                </a:lnTo>
                <a:lnTo>
                  <a:pt x="77140" y="20860"/>
                </a:lnTo>
                <a:lnTo>
                  <a:pt x="77140" y="20870"/>
                </a:lnTo>
                <a:lnTo>
                  <a:pt x="77130" y="20870"/>
                </a:lnTo>
                <a:lnTo>
                  <a:pt x="77130" y="20880"/>
                </a:lnTo>
                <a:lnTo>
                  <a:pt x="77130" y="20890"/>
                </a:lnTo>
                <a:lnTo>
                  <a:pt x="77130" y="20900"/>
                </a:lnTo>
                <a:lnTo>
                  <a:pt x="77120" y="20900"/>
                </a:lnTo>
                <a:lnTo>
                  <a:pt x="77120" y="20910"/>
                </a:lnTo>
                <a:lnTo>
                  <a:pt x="77120" y="20920"/>
                </a:lnTo>
                <a:lnTo>
                  <a:pt x="77110" y="20920"/>
                </a:lnTo>
                <a:lnTo>
                  <a:pt x="77100" y="20920"/>
                </a:lnTo>
                <a:lnTo>
                  <a:pt x="77100" y="20930"/>
                </a:lnTo>
                <a:lnTo>
                  <a:pt x="77100" y="20940"/>
                </a:lnTo>
                <a:lnTo>
                  <a:pt x="77100" y="20950"/>
                </a:lnTo>
                <a:lnTo>
                  <a:pt x="77090" y="20950"/>
                </a:lnTo>
                <a:lnTo>
                  <a:pt x="77090" y="20960"/>
                </a:lnTo>
                <a:lnTo>
                  <a:pt x="77090" y="20970"/>
                </a:lnTo>
                <a:lnTo>
                  <a:pt x="77080" y="20970"/>
                </a:lnTo>
                <a:lnTo>
                  <a:pt x="77080" y="20980"/>
                </a:lnTo>
                <a:lnTo>
                  <a:pt x="77070" y="20980"/>
                </a:lnTo>
                <a:lnTo>
                  <a:pt x="77070" y="20990"/>
                </a:lnTo>
                <a:lnTo>
                  <a:pt x="77070" y="21000"/>
                </a:lnTo>
                <a:lnTo>
                  <a:pt x="77060" y="21000"/>
                </a:lnTo>
                <a:lnTo>
                  <a:pt x="77060" y="21010"/>
                </a:lnTo>
                <a:lnTo>
                  <a:pt x="77040" y="21010"/>
                </a:lnTo>
                <a:lnTo>
                  <a:pt x="77040" y="21020"/>
                </a:lnTo>
                <a:lnTo>
                  <a:pt x="77030" y="21020"/>
                </a:lnTo>
                <a:lnTo>
                  <a:pt x="77030" y="21030"/>
                </a:lnTo>
                <a:lnTo>
                  <a:pt x="77020" y="21030"/>
                </a:lnTo>
                <a:lnTo>
                  <a:pt x="77010" y="21030"/>
                </a:lnTo>
                <a:lnTo>
                  <a:pt x="77010" y="21040"/>
                </a:lnTo>
                <a:lnTo>
                  <a:pt x="77010" y="21050"/>
                </a:lnTo>
                <a:lnTo>
                  <a:pt x="77010" y="21060"/>
                </a:lnTo>
                <a:lnTo>
                  <a:pt x="77000" y="21060"/>
                </a:lnTo>
                <a:lnTo>
                  <a:pt x="77000" y="21070"/>
                </a:lnTo>
                <a:lnTo>
                  <a:pt x="77000" y="21080"/>
                </a:lnTo>
                <a:lnTo>
                  <a:pt x="76990" y="21080"/>
                </a:lnTo>
                <a:lnTo>
                  <a:pt x="76990" y="21090"/>
                </a:lnTo>
                <a:lnTo>
                  <a:pt x="76980" y="21090"/>
                </a:lnTo>
                <a:lnTo>
                  <a:pt x="76980" y="21100"/>
                </a:lnTo>
                <a:lnTo>
                  <a:pt x="76970" y="21100"/>
                </a:lnTo>
                <a:lnTo>
                  <a:pt x="76970" y="21110"/>
                </a:lnTo>
                <a:lnTo>
                  <a:pt x="76950" y="21100"/>
                </a:lnTo>
                <a:lnTo>
                  <a:pt x="76940" y="21100"/>
                </a:lnTo>
                <a:lnTo>
                  <a:pt x="76930" y="21090"/>
                </a:lnTo>
                <a:lnTo>
                  <a:pt x="76920" y="21080"/>
                </a:lnTo>
                <a:lnTo>
                  <a:pt x="76900" y="21080"/>
                </a:lnTo>
                <a:lnTo>
                  <a:pt x="76890" y="21070"/>
                </a:lnTo>
                <a:lnTo>
                  <a:pt x="76890" y="21060"/>
                </a:lnTo>
                <a:lnTo>
                  <a:pt x="76880" y="21060"/>
                </a:lnTo>
                <a:lnTo>
                  <a:pt x="76870" y="21060"/>
                </a:lnTo>
                <a:lnTo>
                  <a:pt x="76870" y="21050"/>
                </a:lnTo>
                <a:lnTo>
                  <a:pt x="76860" y="21050"/>
                </a:lnTo>
                <a:lnTo>
                  <a:pt x="76850" y="21040"/>
                </a:lnTo>
                <a:lnTo>
                  <a:pt x="76850" y="21030"/>
                </a:lnTo>
                <a:lnTo>
                  <a:pt x="76850" y="21020"/>
                </a:lnTo>
                <a:lnTo>
                  <a:pt x="76840" y="21020"/>
                </a:lnTo>
                <a:lnTo>
                  <a:pt x="76840" y="21010"/>
                </a:lnTo>
                <a:lnTo>
                  <a:pt x="76840" y="21000"/>
                </a:lnTo>
                <a:lnTo>
                  <a:pt x="76830" y="21000"/>
                </a:lnTo>
                <a:lnTo>
                  <a:pt x="76830" y="20970"/>
                </a:lnTo>
                <a:lnTo>
                  <a:pt x="76830" y="20960"/>
                </a:lnTo>
                <a:lnTo>
                  <a:pt x="76830" y="20940"/>
                </a:lnTo>
                <a:lnTo>
                  <a:pt x="76830" y="20920"/>
                </a:lnTo>
                <a:lnTo>
                  <a:pt x="76830" y="20900"/>
                </a:lnTo>
                <a:lnTo>
                  <a:pt x="76830" y="20890"/>
                </a:lnTo>
                <a:lnTo>
                  <a:pt x="76840" y="20850"/>
                </a:lnTo>
                <a:lnTo>
                  <a:pt x="76830" y="20820"/>
                </a:lnTo>
                <a:lnTo>
                  <a:pt x="76840" y="20730"/>
                </a:lnTo>
                <a:lnTo>
                  <a:pt x="76840" y="20700"/>
                </a:lnTo>
                <a:lnTo>
                  <a:pt x="76830" y="20670"/>
                </a:lnTo>
                <a:lnTo>
                  <a:pt x="76830" y="20600"/>
                </a:lnTo>
                <a:lnTo>
                  <a:pt x="76820" y="20590"/>
                </a:lnTo>
                <a:lnTo>
                  <a:pt x="76820" y="20560"/>
                </a:lnTo>
                <a:lnTo>
                  <a:pt x="76820" y="20520"/>
                </a:lnTo>
                <a:lnTo>
                  <a:pt x="76810" y="20460"/>
                </a:lnTo>
                <a:lnTo>
                  <a:pt x="76810" y="20430"/>
                </a:lnTo>
                <a:lnTo>
                  <a:pt x="76820" y="20420"/>
                </a:lnTo>
                <a:lnTo>
                  <a:pt x="76820" y="20400"/>
                </a:lnTo>
                <a:lnTo>
                  <a:pt x="76830" y="20390"/>
                </a:lnTo>
                <a:lnTo>
                  <a:pt x="76830" y="20380"/>
                </a:lnTo>
                <a:lnTo>
                  <a:pt x="76840" y="20380"/>
                </a:lnTo>
                <a:lnTo>
                  <a:pt x="76840" y="20370"/>
                </a:lnTo>
                <a:lnTo>
                  <a:pt x="76840" y="20330"/>
                </a:lnTo>
                <a:lnTo>
                  <a:pt x="76830" y="20320"/>
                </a:lnTo>
                <a:lnTo>
                  <a:pt x="76820" y="20320"/>
                </a:lnTo>
                <a:lnTo>
                  <a:pt x="76820" y="20310"/>
                </a:lnTo>
                <a:lnTo>
                  <a:pt x="76810" y="20310"/>
                </a:lnTo>
                <a:lnTo>
                  <a:pt x="76810" y="20290"/>
                </a:lnTo>
                <a:lnTo>
                  <a:pt x="76800" y="20280"/>
                </a:lnTo>
                <a:lnTo>
                  <a:pt x="76800" y="20260"/>
                </a:lnTo>
                <a:lnTo>
                  <a:pt x="76790" y="20250"/>
                </a:lnTo>
                <a:lnTo>
                  <a:pt x="76790" y="20220"/>
                </a:lnTo>
                <a:lnTo>
                  <a:pt x="76790" y="20210"/>
                </a:lnTo>
                <a:lnTo>
                  <a:pt x="76800" y="20190"/>
                </a:lnTo>
                <a:lnTo>
                  <a:pt x="76790" y="20180"/>
                </a:lnTo>
                <a:lnTo>
                  <a:pt x="76790" y="20150"/>
                </a:lnTo>
                <a:lnTo>
                  <a:pt x="76790" y="20140"/>
                </a:lnTo>
                <a:lnTo>
                  <a:pt x="76790" y="20110"/>
                </a:lnTo>
                <a:lnTo>
                  <a:pt x="76780" y="20060"/>
                </a:lnTo>
                <a:lnTo>
                  <a:pt x="76780" y="20020"/>
                </a:lnTo>
                <a:lnTo>
                  <a:pt x="76780" y="20010"/>
                </a:lnTo>
                <a:lnTo>
                  <a:pt x="76780" y="19960"/>
                </a:lnTo>
                <a:lnTo>
                  <a:pt x="76770" y="19950"/>
                </a:lnTo>
                <a:lnTo>
                  <a:pt x="76770" y="19940"/>
                </a:lnTo>
                <a:lnTo>
                  <a:pt x="76760" y="19930"/>
                </a:lnTo>
                <a:lnTo>
                  <a:pt x="76760" y="19920"/>
                </a:lnTo>
                <a:lnTo>
                  <a:pt x="76760" y="19910"/>
                </a:lnTo>
                <a:lnTo>
                  <a:pt x="76750" y="19900"/>
                </a:lnTo>
                <a:lnTo>
                  <a:pt x="76740" y="19890"/>
                </a:lnTo>
                <a:lnTo>
                  <a:pt x="76730" y="19880"/>
                </a:lnTo>
                <a:lnTo>
                  <a:pt x="76730" y="19870"/>
                </a:lnTo>
                <a:lnTo>
                  <a:pt x="76730" y="19860"/>
                </a:lnTo>
                <a:lnTo>
                  <a:pt x="76720" y="19850"/>
                </a:lnTo>
                <a:lnTo>
                  <a:pt x="76720" y="19840"/>
                </a:lnTo>
                <a:lnTo>
                  <a:pt x="76710" y="19830"/>
                </a:lnTo>
                <a:lnTo>
                  <a:pt x="76710" y="19820"/>
                </a:lnTo>
                <a:lnTo>
                  <a:pt x="76700" y="19820"/>
                </a:lnTo>
                <a:lnTo>
                  <a:pt x="76700" y="19810"/>
                </a:lnTo>
                <a:lnTo>
                  <a:pt x="76690" y="19800"/>
                </a:lnTo>
                <a:lnTo>
                  <a:pt x="76690" y="19790"/>
                </a:lnTo>
                <a:lnTo>
                  <a:pt x="76690" y="19780"/>
                </a:lnTo>
                <a:lnTo>
                  <a:pt x="76680" y="19770"/>
                </a:lnTo>
                <a:lnTo>
                  <a:pt x="76670" y="19760"/>
                </a:lnTo>
                <a:lnTo>
                  <a:pt x="76670" y="19740"/>
                </a:lnTo>
                <a:lnTo>
                  <a:pt x="76670" y="19730"/>
                </a:lnTo>
                <a:lnTo>
                  <a:pt x="76670" y="19720"/>
                </a:lnTo>
                <a:lnTo>
                  <a:pt x="76670" y="19710"/>
                </a:lnTo>
                <a:lnTo>
                  <a:pt x="76680" y="19690"/>
                </a:lnTo>
                <a:lnTo>
                  <a:pt x="76680" y="19670"/>
                </a:lnTo>
                <a:lnTo>
                  <a:pt x="76680" y="19660"/>
                </a:lnTo>
                <a:lnTo>
                  <a:pt x="76670" y="19630"/>
                </a:lnTo>
                <a:lnTo>
                  <a:pt x="76670" y="19620"/>
                </a:lnTo>
                <a:lnTo>
                  <a:pt x="76660" y="19610"/>
                </a:lnTo>
                <a:lnTo>
                  <a:pt x="76660" y="19600"/>
                </a:lnTo>
                <a:lnTo>
                  <a:pt x="76650" y="19590"/>
                </a:lnTo>
                <a:lnTo>
                  <a:pt x="76650" y="19580"/>
                </a:lnTo>
                <a:lnTo>
                  <a:pt x="76640" y="19570"/>
                </a:lnTo>
                <a:lnTo>
                  <a:pt x="76640" y="19560"/>
                </a:lnTo>
                <a:lnTo>
                  <a:pt x="76630" y="19560"/>
                </a:lnTo>
                <a:lnTo>
                  <a:pt x="76620" y="19550"/>
                </a:lnTo>
                <a:lnTo>
                  <a:pt x="76620" y="19540"/>
                </a:lnTo>
                <a:lnTo>
                  <a:pt x="76610" y="19530"/>
                </a:lnTo>
                <a:lnTo>
                  <a:pt x="76610" y="19520"/>
                </a:lnTo>
                <a:lnTo>
                  <a:pt x="76620" y="19500"/>
                </a:lnTo>
                <a:lnTo>
                  <a:pt x="76620" y="19490"/>
                </a:lnTo>
                <a:lnTo>
                  <a:pt x="76630" y="19480"/>
                </a:lnTo>
                <a:lnTo>
                  <a:pt x="76630" y="19460"/>
                </a:lnTo>
                <a:lnTo>
                  <a:pt x="76650" y="19460"/>
                </a:lnTo>
                <a:lnTo>
                  <a:pt x="76660" y="19450"/>
                </a:lnTo>
                <a:lnTo>
                  <a:pt x="76660" y="19430"/>
                </a:lnTo>
                <a:lnTo>
                  <a:pt x="76650" y="19430"/>
                </a:lnTo>
                <a:lnTo>
                  <a:pt x="76660" y="19420"/>
                </a:lnTo>
                <a:lnTo>
                  <a:pt x="76660" y="19410"/>
                </a:lnTo>
                <a:lnTo>
                  <a:pt x="76670" y="19410"/>
                </a:lnTo>
                <a:lnTo>
                  <a:pt x="76680" y="19390"/>
                </a:lnTo>
                <a:lnTo>
                  <a:pt x="76680" y="19370"/>
                </a:lnTo>
                <a:lnTo>
                  <a:pt x="76670" y="19370"/>
                </a:lnTo>
                <a:lnTo>
                  <a:pt x="76670" y="19360"/>
                </a:lnTo>
                <a:lnTo>
                  <a:pt x="76650" y="19360"/>
                </a:lnTo>
                <a:lnTo>
                  <a:pt x="76660" y="19340"/>
                </a:lnTo>
                <a:lnTo>
                  <a:pt x="76660" y="19330"/>
                </a:lnTo>
                <a:lnTo>
                  <a:pt x="76660" y="19320"/>
                </a:lnTo>
                <a:lnTo>
                  <a:pt x="76660" y="19310"/>
                </a:lnTo>
                <a:lnTo>
                  <a:pt x="76660" y="19300"/>
                </a:lnTo>
                <a:lnTo>
                  <a:pt x="76680" y="19300"/>
                </a:lnTo>
                <a:lnTo>
                  <a:pt x="76700" y="19300"/>
                </a:lnTo>
                <a:lnTo>
                  <a:pt x="76700" y="19290"/>
                </a:lnTo>
                <a:lnTo>
                  <a:pt x="76710" y="19280"/>
                </a:lnTo>
                <a:lnTo>
                  <a:pt x="76710" y="19270"/>
                </a:lnTo>
                <a:lnTo>
                  <a:pt x="76730" y="19280"/>
                </a:lnTo>
                <a:lnTo>
                  <a:pt x="76730" y="19290"/>
                </a:lnTo>
                <a:lnTo>
                  <a:pt x="76740" y="19290"/>
                </a:lnTo>
                <a:lnTo>
                  <a:pt x="76740" y="19260"/>
                </a:lnTo>
                <a:lnTo>
                  <a:pt x="76730" y="19250"/>
                </a:lnTo>
                <a:lnTo>
                  <a:pt x="76730" y="19240"/>
                </a:lnTo>
                <a:lnTo>
                  <a:pt x="76740" y="19220"/>
                </a:lnTo>
                <a:lnTo>
                  <a:pt x="76740" y="19200"/>
                </a:lnTo>
                <a:lnTo>
                  <a:pt x="76750" y="19190"/>
                </a:lnTo>
                <a:lnTo>
                  <a:pt x="76740" y="19180"/>
                </a:lnTo>
                <a:lnTo>
                  <a:pt x="76720" y="19180"/>
                </a:lnTo>
                <a:lnTo>
                  <a:pt x="76710" y="19170"/>
                </a:lnTo>
                <a:lnTo>
                  <a:pt x="76710" y="19160"/>
                </a:lnTo>
                <a:lnTo>
                  <a:pt x="76700" y="19160"/>
                </a:lnTo>
                <a:lnTo>
                  <a:pt x="76700" y="19150"/>
                </a:lnTo>
                <a:lnTo>
                  <a:pt x="76690" y="19150"/>
                </a:lnTo>
                <a:lnTo>
                  <a:pt x="76680" y="19160"/>
                </a:lnTo>
                <a:lnTo>
                  <a:pt x="76670" y="19160"/>
                </a:lnTo>
                <a:lnTo>
                  <a:pt x="76650" y="19170"/>
                </a:lnTo>
                <a:lnTo>
                  <a:pt x="76640" y="19170"/>
                </a:lnTo>
                <a:lnTo>
                  <a:pt x="76630" y="19180"/>
                </a:lnTo>
                <a:lnTo>
                  <a:pt x="76630" y="19200"/>
                </a:lnTo>
                <a:lnTo>
                  <a:pt x="76620" y="19210"/>
                </a:lnTo>
                <a:lnTo>
                  <a:pt x="76610" y="19210"/>
                </a:lnTo>
                <a:lnTo>
                  <a:pt x="76600" y="19220"/>
                </a:lnTo>
                <a:lnTo>
                  <a:pt x="76600" y="19230"/>
                </a:lnTo>
                <a:lnTo>
                  <a:pt x="76600" y="19240"/>
                </a:lnTo>
                <a:lnTo>
                  <a:pt x="76600" y="19250"/>
                </a:lnTo>
                <a:lnTo>
                  <a:pt x="76610" y="19250"/>
                </a:lnTo>
                <a:lnTo>
                  <a:pt x="76630" y="19250"/>
                </a:lnTo>
                <a:lnTo>
                  <a:pt x="76650" y="19250"/>
                </a:lnTo>
                <a:lnTo>
                  <a:pt x="76650" y="19260"/>
                </a:lnTo>
                <a:lnTo>
                  <a:pt x="76650" y="19270"/>
                </a:lnTo>
                <a:lnTo>
                  <a:pt x="76640" y="19280"/>
                </a:lnTo>
                <a:lnTo>
                  <a:pt x="76640" y="19290"/>
                </a:lnTo>
                <a:lnTo>
                  <a:pt x="76630" y="19300"/>
                </a:lnTo>
                <a:lnTo>
                  <a:pt x="76630" y="19310"/>
                </a:lnTo>
                <a:lnTo>
                  <a:pt x="76630" y="19320"/>
                </a:lnTo>
                <a:lnTo>
                  <a:pt x="76620" y="19330"/>
                </a:lnTo>
                <a:lnTo>
                  <a:pt x="76610" y="19330"/>
                </a:lnTo>
                <a:lnTo>
                  <a:pt x="76600" y="19330"/>
                </a:lnTo>
                <a:lnTo>
                  <a:pt x="76580" y="19330"/>
                </a:lnTo>
                <a:lnTo>
                  <a:pt x="76570" y="19330"/>
                </a:lnTo>
                <a:lnTo>
                  <a:pt x="76560" y="19320"/>
                </a:lnTo>
                <a:lnTo>
                  <a:pt x="76560" y="19310"/>
                </a:lnTo>
                <a:lnTo>
                  <a:pt x="76550" y="19280"/>
                </a:lnTo>
                <a:lnTo>
                  <a:pt x="76550" y="19260"/>
                </a:lnTo>
                <a:lnTo>
                  <a:pt x="76550" y="19250"/>
                </a:lnTo>
                <a:lnTo>
                  <a:pt x="76530" y="19250"/>
                </a:lnTo>
                <a:lnTo>
                  <a:pt x="76520" y="19260"/>
                </a:lnTo>
                <a:lnTo>
                  <a:pt x="76520" y="19290"/>
                </a:lnTo>
                <a:lnTo>
                  <a:pt x="76530" y="19290"/>
                </a:lnTo>
                <a:lnTo>
                  <a:pt x="76530" y="19300"/>
                </a:lnTo>
                <a:lnTo>
                  <a:pt x="76530" y="19330"/>
                </a:lnTo>
                <a:lnTo>
                  <a:pt x="76520" y="19330"/>
                </a:lnTo>
                <a:lnTo>
                  <a:pt x="76520" y="19340"/>
                </a:lnTo>
                <a:lnTo>
                  <a:pt x="76520" y="19360"/>
                </a:lnTo>
                <a:lnTo>
                  <a:pt x="76520" y="19410"/>
                </a:lnTo>
                <a:lnTo>
                  <a:pt x="76500" y="19410"/>
                </a:lnTo>
                <a:lnTo>
                  <a:pt x="76490" y="19410"/>
                </a:lnTo>
                <a:lnTo>
                  <a:pt x="76480" y="19410"/>
                </a:lnTo>
                <a:lnTo>
                  <a:pt x="76480" y="19390"/>
                </a:lnTo>
                <a:lnTo>
                  <a:pt x="76470" y="19380"/>
                </a:lnTo>
                <a:lnTo>
                  <a:pt x="76470" y="19370"/>
                </a:lnTo>
                <a:lnTo>
                  <a:pt x="76460" y="19350"/>
                </a:lnTo>
                <a:lnTo>
                  <a:pt x="76460" y="19270"/>
                </a:lnTo>
                <a:lnTo>
                  <a:pt x="76460" y="19250"/>
                </a:lnTo>
                <a:lnTo>
                  <a:pt x="76450" y="19230"/>
                </a:lnTo>
                <a:lnTo>
                  <a:pt x="76450" y="19210"/>
                </a:lnTo>
                <a:lnTo>
                  <a:pt x="76460" y="19210"/>
                </a:lnTo>
                <a:lnTo>
                  <a:pt x="76460" y="19200"/>
                </a:lnTo>
                <a:lnTo>
                  <a:pt x="76460" y="19190"/>
                </a:lnTo>
                <a:lnTo>
                  <a:pt x="76470" y="19180"/>
                </a:lnTo>
                <a:lnTo>
                  <a:pt x="76470" y="19110"/>
                </a:lnTo>
                <a:lnTo>
                  <a:pt x="76460" y="19080"/>
                </a:lnTo>
                <a:lnTo>
                  <a:pt x="76460" y="19060"/>
                </a:lnTo>
                <a:lnTo>
                  <a:pt x="76450" y="19060"/>
                </a:lnTo>
                <a:lnTo>
                  <a:pt x="76450" y="19020"/>
                </a:lnTo>
                <a:lnTo>
                  <a:pt x="76460" y="19000"/>
                </a:lnTo>
                <a:lnTo>
                  <a:pt x="76470" y="18990"/>
                </a:lnTo>
                <a:lnTo>
                  <a:pt x="76470" y="18970"/>
                </a:lnTo>
                <a:lnTo>
                  <a:pt x="76480" y="18960"/>
                </a:lnTo>
                <a:lnTo>
                  <a:pt x="76480" y="18940"/>
                </a:lnTo>
                <a:lnTo>
                  <a:pt x="76470" y="18940"/>
                </a:lnTo>
                <a:lnTo>
                  <a:pt x="76450" y="18940"/>
                </a:lnTo>
                <a:lnTo>
                  <a:pt x="76450" y="18950"/>
                </a:lnTo>
                <a:lnTo>
                  <a:pt x="76440" y="18970"/>
                </a:lnTo>
                <a:lnTo>
                  <a:pt x="76440" y="18990"/>
                </a:lnTo>
                <a:lnTo>
                  <a:pt x="76430" y="19000"/>
                </a:lnTo>
                <a:lnTo>
                  <a:pt x="76430" y="19010"/>
                </a:lnTo>
                <a:lnTo>
                  <a:pt x="76420" y="19020"/>
                </a:lnTo>
                <a:lnTo>
                  <a:pt x="76410" y="19020"/>
                </a:lnTo>
                <a:lnTo>
                  <a:pt x="76410" y="19010"/>
                </a:lnTo>
                <a:lnTo>
                  <a:pt x="76410" y="19000"/>
                </a:lnTo>
                <a:lnTo>
                  <a:pt x="76410" y="18990"/>
                </a:lnTo>
                <a:lnTo>
                  <a:pt x="76410" y="18940"/>
                </a:lnTo>
                <a:lnTo>
                  <a:pt x="76420" y="18930"/>
                </a:lnTo>
                <a:lnTo>
                  <a:pt x="76420" y="18920"/>
                </a:lnTo>
                <a:lnTo>
                  <a:pt x="76420" y="18910"/>
                </a:lnTo>
                <a:lnTo>
                  <a:pt x="76430" y="18900"/>
                </a:lnTo>
                <a:lnTo>
                  <a:pt x="76440" y="18900"/>
                </a:lnTo>
                <a:lnTo>
                  <a:pt x="76450" y="18900"/>
                </a:lnTo>
                <a:lnTo>
                  <a:pt x="76450" y="18890"/>
                </a:lnTo>
                <a:lnTo>
                  <a:pt x="76460" y="18880"/>
                </a:lnTo>
                <a:lnTo>
                  <a:pt x="76460" y="18870"/>
                </a:lnTo>
                <a:lnTo>
                  <a:pt x="76460" y="18830"/>
                </a:lnTo>
                <a:lnTo>
                  <a:pt x="76450" y="18830"/>
                </a:lnTo>
                <a:lnTo>
                  <a:pt x="76430" y="18830"/>
                </a:lnTo>
                <a:lnTo>
                  <a:pt x="76430" y="18860"/>
                </a:lnTo>
                <a:lnTo>
                  <a:pt x="76430" y="18870"/>
                </a:lnTo>
                <a:lnTo>
                  <a:pt x="76430" y="18880"/>
                </a:lnTo>
                <a:lnTo>
                  <a:pt x="76420" y="18890"/>
                </a:lnTo>
                <a:lnTo>
                  <a:pt x="76410" y="18900"/>
                </a:lnTo>
                <a:lnTo>
                  <a:pt x="76400" y="18900"/>
                </a:lnTo>
                <a:lnTo>
                  <a:pt x="76390" y="18900"/>
                </a:lnTo>
                <a:lnTo>
                  <a:pt x="76380" y="18910"/>
                </a:lnTo>
                <a:lnTo>
                  <a:pt x="76380" y="18930"/>
                </a:lnTo>
                <a:lnTo>
                  <a:pt x="76380" y="18950"/>
                </a:lnTo>
                <a:lnTo>
                  <a:pt x="76380" y="18970"/>
                </a:lnTo>
                <a:lnTo>
                  <a:pt x="76380" y="19010"/>
                </a:lnTo>
                <a:lnTo>
                  <a:pt x="76370" y="19010"/>
                </a:lnTo>
                <a:lnTo>
                  <a:pt x="76370" y="19050"/>
                </a:lnTo>
                <a:lnTo>
                  <a:pt x="76370" y="19070"/>
                </a:lnTo>
                <a:lnTo>
                  <a:pt x="76360" y="19090"/>
                </a:lnTo>
                <a:lnTo>
                  <a:pt x="76360" y="19130"/>
                </a:lnTo>
                <a:lnTo>
                  <a:pt x="76360" y="19140"/>
                </a:lnTo>
                <a:lnTo>
                  <a:pt x="76350" y="19150"/>
                </a:lnTo>
                <a:lnTo>
                  <a:pt x="76340" y="19160"/>
                </a:lnTo>
                <a:lnTo>
                  <a:pt x="76340" y="19170"/>
                </a:lnTo>
                <a:lnTo>
                  <a:pt x="76330" y="19170"/>
                </a:lnTo>
                <a:lnTo>
                  <a:pt x="76320" y="19170"/>
                </a:lnTo>
                <a:lnTo>
                  <a:pt x="76320" y="19180"/>
                </a:lnTo>
                <a:lnTo>
                  <a:pt x="76320" y="19190"/>
                </a:lnTo>
                <a:lnTo>
                  <a:pt x="76310" y="19200"/>
                </a:lnTo>
                <a:lnTo>
                  <a:pt x="76300" y="19210"/>
                </a:lnTo>
                <a:lnTo>
                  <a:pt x="76300" y="19220"/>
                </a:lnTo>
                <a:lnTo>
                  <a:pt x="76300" y="19240"/>
                </a:lnTo>
                <a:lnTo>
                  <a:pt x="76310" y="19250"/>
                </a:lnTo>
                <a:lnTo>
                  <a:pt x="76320" y="19250"/>
                </a:lnTo>
                <a:lnTo>
                  <a:pt x="76320" y="19260"/>
                </a:lnTo>
                <a:lnTo>
                  <a:pt x="76310" y="19270"/>
                </a:lnTo>
                <a:lnTo>
                  <a:pt x="76310" y="19280"/>
                </a:lnTo>
                <a:lnTo>
                  <a:pt x="76310" y="19300"/>
                </a:lnTo>
                <a:lnTo>
                  <a:pt x="76310" y="19310"/>
                </a:lnTo>
                <a:lnTo>
                  <a:pt x="76310" y="19330"/>
                </a:lnTo>
                <a:lnTo>
                  <a:pt x="76320" y="19330"/>
                </a:lnTo>
                <a:lnTo>
                  <a:pt x="76330" y="19340"/>
                </a:lnTo>
                <a:lnTo>
                  <a:pt x="76340" y="19350"/>
                </a:lnTo>
                <a:lnTo>
                  <a:pt x="76350" y="19480"/>
                </a:lnTo>
                <a:lnTo>
                  <a:pt x="76340" y="19490"/>
                </a:lnTo>
                <a:lnTo>
                  <a:pt x="76340" y="19500"/>
                </a:lnTo>
                <a:lnTo>
                  <a:pt x="76310" y="19500"/>
                </a:lnTo>
                <a:lnTo>
                  <a:pt x="76300" y="19490"/>
                </a:lnTo>
                <a:lnTo>
                  <a:pt x="76300" y="19480"/>
                </a:lnTo>
                <a:lnTo>
                  <a:pt x="76290" y="19470"/>
                </a:lnTo>
                <a:lnTo>
                  <a:pt x="76280" y="19460"/>
                </a:lnTo>
                <a:lnTo>
                  <a:pt x="76270" y="19450"/>
                </a:lnTo>
                <a:lnTo>
                  <a:pt x="76270" y="19440"/>
                </a:lnTo>
                <a:lnTo>
                  <a:pt x="76270" y="19430"/>
                </a:lnTo>
                <a:lnTo>
                  <a:pt x="76260" y="19430"/>
                </a:lnTo>
                <a:lnTo>
                  <a:pt x="76250" y="19430"/>
                </a:lnTo>
                <a:lnTo>
                  <a:pt x="76240" y="19420"/>
                </a:lnTo>
                <a:lnTo>
                  <a:pt x="76230" y="19410"/>
                </a:lnTo>
                <a:lnTo>
                  <a:pt x="76230" y="19400"/>
                </a:lnTo>
                <a:lnTo>
                  <a:pt x="76220" y="19390"/>
                </a:lnTo>
                <a:lnTo>
                  <a:pt x="76220" y="19400"/>
                </a:lnTo>
                <a:lnTo>
                  <a:pt x="76210" y="19400"/>
                </a:lnTo>
                <a:lnTo>
                  <a:pt x="76210" y="19410"/>
                </a:lnTo>
                <a:lnTo>
                  <a:pt x="76210" y="19420"/>
                </a:lnTo>
                <a:lnTo>
                  <a:pt x="76210" y="19440"/>
                </a:lnTo>
                <a:lnTo>
                  <a:pt x="76220" y="19440"/>
                </a:lnTo>
                <a:lnTo>
                  <a:pt x="76220" y="19450"/>
                </a:lnTo>
                <a:lnTo>
                  <a:pt x="76230" y="19460"/>
                </a:lnTo>
                <a:lnTo>
                  <a:pt x="76240" y="19460"/>
                </a:lnTo>
                <a:lnTo>
                  <a:pt x="76240" y="19480"/>
                </a:lnTo>
                <a:lnTo>
                  <a:pt x="76250" y="19480"/>
                </a:lnTo>
                <a:lnTo>
                  <a:pt x="76250" y="19490"/>
                </a:lnTo>
                <a:lnTo>
                  <a:pt x="76260" y="19490"/>
                </a:lnTo>
                <a:lnTo>
                  <a:pt x="76260" y="19500"/>
                </a:lnTo>
                <a:lnTo>
                  <a:pt x="76270" y="19500"/>
                </a:lnTo>
                <a:lnTo>
                  <a:pt x="76270" y="19510"/>
                </a:lnTo>
                <a:lnTo>
                  <a:pt x="76280" y="19510"/>
                </a:lnTo>
                <a:lnTo>
                  <a:pt x="76290" y="19520"/>
                </a:lnTo>
                <a:lnTo>
                  <a:pt x="76300" y="19530"/>
                </a:lnTo>
                <a:lnTo>
                  <a:pt x="76310" y="19530"/>
                </a:lnTo>
                <a:lnTo>
                  <a:pt x="76310" y="19540"/>
                </a:lnTo>
                <a:lnTo>
                  <a:pt x="76320" y="19540"/>
                </a:lnTo>
                <a:lnTo>
                  <a:pt x="76320" y="19550"/>
                </a:lnTo>
                <a:lnTo>
                  <a:pt x="76330" y="19560"/>
                </a:lnTo>
                <a:lnTo>
                  <a:pt x="76340" y="19560"/>
                </a:lnTo>
                <a:lnTo>
                  <a:pt x="76350" y="19570"/>
                </a:lnTo>
                <a:lnTo>
                  <a:pt x="76350" y="19580"/>
                </a:lnTo>
                <a:lnTo>
                  <a:pt x="76360" y="19580"/>
                </a:lnTo>
                <a:lnTo>
                  <a:pt x="76370" y="19590"/>
                </a:lnTo>
                <a:lnTo>
                  <a:pt x="76370" y="19600"/>
                </a:lnTo>
                <a:lnTo>
                  <a:pt x="76380" y="19600"/>
                </a:lnTo>
                <a:lnTo>
                  <a:pt x="76380" y="19610"/>
                </a:lnTo>
                <a:lnTo>
                  <a:pt x="76390" y="19620"/>
                </a:lnTo>
                <a:lnTo>
                  <a:pt x="76400" y="19620"/>
                </a:lnTo>
                <a:lnTo>
                  <a:pt x="76400" y="19630"/>
                </a:lnTo>
                <a:lnTo>
                  <a:pt x="76400" y="19640"/>
                </a:lnTo>
                <a:lnTo>
                  <a:pt x="76390" y="19650"/>
                </a:lnTo>
                <a:lnTo>
                  <a:pt x="76380" y="19660"/>
                </a:lnTo>
                <a:lnTo>
                  <a:pt x="76390" y="19680"/>
                </a:lnTo>
                <a:lnTo>
                  <a:pt x="76390" y="19690"/>
                </a:lnTo>
                <a:lnTo>
                  <a:pt x="76400" y="19690"/>
                </a:lnTo>
                <a:lnTo>
                  <a:pt x="76410" y="19700"/>
                </a:lnTo>
                <a:lnTo>
                  <a:pt x="76410" y="19710"/>
                </a:lnTo>
                <a:lnTo>
                  <a:pt x="76420" y="19710"/>
                </a:lnTo>
                <a:lnTo>
                  <a:pt x="76420" y="19720"/>
                </a:lnTo>
                <a:lnTo>
                  <a:pt x="76420" y="19730"/>
                </a:lnTo>
                <a:lnTo>
                  <a:pt x="76430" y="19740"/>
                </a:lnTo>
                <a:lnTo>
                  <a:pt x="76440" y="19750"/>
                </a:lnTo>
                <a:lnTo>
                  <a:pt x="76450" y="19760"/>
                </a:lnTo>
                <a:lnTo>
                  <a:pt x="76450" y="19770"/>
                </a:lnTo>
                <a:lnTo>
                  <a:pt x="76460" y="19770"/>
                </a:lnTo>
                <a:lnTo>
                  <a:pt x="76460" y="19790"/>
                </a:lnTo>
                <a:lnTo>
                  <a:pt x="76470" y="19790"/>
                </a:lnTo>
                <a:lnTo>
                  <a:pt x="76470" y="19800"/>
                </a:lnTo>
                <a:lnTo>
                  <a:pt x="76480" y="19820"/>
                </a:lnTo>
                <a:lnTo>
                  <a:pt x="76480" y="19840"/>
                </a:lnTo>
                <a:lnTo>
                  <a:pt x="76490" y="19850"/>
                </a:lnTo>
                <a:lnTo>
                  <a:pt x="76490" y="19860"/>
                </a:lnTo>
                <a:lnTo>
                  <a:pt x="76500" y="19860"/>
                </a:lnTo>
                <a:lnTo>
                  <a:pt x="76500" y="19870"/>
                </a:lnTo>
                <a:lnTo>
                  <a:pt x="76510" y="19880"/>
                </a:lnTo>
                <a:lnTo>
                  <a:pt x="76510" y="19890"/>
                </a:lnTo>
                <a:lnTo>
                  <a:pt x="76510" y="19900"/>
                </a:lnTo>
                <a:lnTo>
                  <a:pt x="76520" y="19900"/>
                </a:lnTo>
                <a:lnTo>
                  <a:pt x="76520" y="19910"/>
                </a:lnTo>
                <a:lnTo>
                  <a:pt x="76530" y="19920"/>
                </a:lnTo>
                <a:lnTo>
                  <a:pt x="76530" y="19930"/>
                </a:lnTo>
                <a:lnTo>
                  <a:pt x="76540" y="19940"/>
                </a:lnTo>
                <a:lnTo>
                  <a:pt x="76540" y="19950"/>
                </a:lnTo>
                <a:lnTo>
                  <a:pt x="76540" y="19960"/>
                </a:lnTo>
                <a:lnTo>
                  <a:pt x="76550" y="19960"/>
                </a:lnTo>
                <a:lnTo>
                  <a:pt x="76550" y="19970"/>
                </a:lnTo>
                <a:lnTo>
                  <a:pt x="76560" y="19980"/>
                </a:lnTo>
                <a:lnTo>
                  <a:pt x="76560" y="19990"/>
                </a:lnTo>
                <a:lnTo>
                  <a:pt x="76570" y="20000"/>
                </a:lnTo>
                <a:lnTo>
                  <a:pt x="76570" y="20010"/>
                </a:lnTo>
                <a:lnTo>
                  <a:pt x="76570" y="20020"/>
                </a:lnTo>
                <a:lnTo>
                  <a:pt x="76580" y="20030"/>
                </a:lnTo>
                <a:lnTo>
                  <a:pt x="76590" y="20040"/>
                </a:lnTo>
                <a:lnTo>
                  <a:pt x="76590" y="20050"/>
                </a:lnTo>
                <a:lnTo>
                  <a:pt x="76600" y="20060"/>
                </a:lnTo>
                <a:lnTo>
                  <a:pt x="76600" y="20070"/>
                </a:lnTo>
                <a:lnTo>
                  <a:pt x="76600" y="20080"/>
                </a:lnTo>
                <a:lnTo>
                  <a:pt x="76610" y="20090"/>
                </a:lnTo>
                <a:lnTo>
                  <a:pt x="76610" y="20110"/>
                </a:lnTo>
                <a:lnTo>
                  <a:pt x="76620" y="20120"/>
                </a:lnTo>
                <a:lnTo>
                  <a:pt x="76620" y="20130"/>
                </a:lnTo>
                <a:lnTo>
                  <a:pt x="76630" y="20170"/>
                </a:lnTo>
                <a:lnTo>
                  <a:pt x="76630" y="20220"/>
                </a:lnTo>
                <a:lnTo>
                  <a:pt x="76630" y="20280"/>
                </a:lnTo>
                <a:lnTo>
                  <a:pt x="76640" y="20320"/>
                </a:lnTo>
                <a:lnTo>
                  <a:pt x="76640" y="20330"/>
                </a:lnTo>
                <a:lnTo>
                  <a:pt x="76640" y="20360"/>
                </a:lnTo>
                <a:lnTo>
                  <a:pt x="76650" y="20360"/>
                </a:lnTo>
                <a:lnTo>
                  <a:pt x="76650" y="20460"/>
                </a:lnTo>
                <a:lnTo>
                  <a:pt x="76660" y="20490"/>
                </a:lnTo>
                <a:lnTo>
                  <a:pt x="76660" y="20560"/>
                </a:lnTo>
                <a:lnTo>
                  <a:pt x="76650" y="20580"/>
                </a:lnTo>
                <a:lnTo>
                  <a:pt x="76650" y="20590"/>
                </a:lnTo>
                <a:lnTo>
                  <a:pt x="76650" y="20610"/>
                </a:lnTo>
                <a:lnTo>
                  <a:pt x="76650" y="20620"/>
                </a:lnTo>
                <a:lnTo>
                  <a:pt x="76640" y="20640"/>
                </a:lnTo>
                <a:lnTo>
                  <a:pt x="76640" y="20710"/>
                </a:lnTo>
                <a:lnTo>
                  <a:pt x="76640" y="20720"/>
                </a:lnTo>
                <a:lnTo>
                  <a:pt x="76630" y="20730"/>
                </a:lnTo>
                <a:lnTo>
                  <a:pt x="76630" y="20740"/>
                </a:lnTo>
                <a:lnTo>
                  <a:pt x="76630" y="20760"/>
                </a:lnTo>
                <a:lnTo>
                  <a:pt x="76620" y="20770"/>
                </a:lnTo>
                <a:lnTo>
                  <a:pt x="76620" y="20780"/>
                </a:lnTo>
                <a:lnTo>
                  <a:pt x="76610" y="20790"/>
                </a:lnTo>
                <a:lnTo>
                  <a:pt x="76610" y="20800"/>
                </a:lnTo>
                <a:lnTo>
                  <a:pt x="76610" y="20820"/>
                </a:lnTo>
                <a:lnTo>
                  <a:pt x="76610" y="20830"/>
                </a:lnTo>
                <a:lnTo>
                  <a:pt x="76610" y="20840"/>
                </a:lnTo>
                <a:lnTo>
                  <a:pt x="76610" y="20850"/>
                </a:lnTo>
                <a:lnTo>
                  <a:pt x="76610" y="20860"/>
                </a:lnTo>
                <a:lnTo>
                  <a:pt x="76610" y="20870"/>
                </a:lnTo>
                <a:lnTo>
                  <a:pt x="76610" y="20890"/>
                </a:lnTo>
                <a:lnTo>
                  <a:pt x="76610" y="20940"/>
                </a:lnTo>
                <a:lnTo>
                  <a:pt x="76610" y="20950"/>
                </a:lnTo>
                <a:lnTo>
                  <a:pt x="76620" y="20960"/>
                </a:lnTo>
                <a:lnTo>
                  <a:pt x="76620" y="20980"/>
                </a:lnTo>
                <a:lnTo>
                  <a:pt x="76630" y="20990"/>
                </a:lnTo>
                <a:lnTo>
                  <a:pt x="76630" y="21000"/>
                </a:lnTo>
                <a:lnTo>
                  <a:pt x="76640" y="21010"/>
                </a:lnTo>
                <a:lnTo>
                  <a:pt x="76640" y="21020"/>
                </a:lnTo>
                <a:lnTo>
                  <a:pt x="76650" y="21030"/>
                </a:lnTo>
                <a:lnTo>
                  <a:pt x="76650" y="21040"/>
                </a:lnTo>
                <a:lnTo>
                  <a:pt x="76660" y="21040"/>
                </a:lnTo>
                <a:lnTo>
                  <a:pt x="76660" y="21050"/>
                </a:lnTo>
                <a:lnTo>
                  <a:pt x="76670" y="21060"/>
                </a:lnTo>
                <a:lnTo>
                  <a:pt x="76670" y="21070"/>
                </a:lnTo>
                <a:lnTo>
                  <a:pt x="76680" y="21080"/>
                </a:lnTo>
                <a:lnTo>
                  <a:pt x="76680" y="21090"/>
                </a:lnTo>
                <a:lnTo>
                  <a:pt x="76690" y="21100"/>
                </a:lnTo>
                <a:lnTo>
                  <a:pt x="76690" y="21110"/>
                </a:lnTo>
                <a:lnTo>
                  <a:pt x="76700" y="21110"/>
                </a:lnTo>
                <a:lnTo>
                  <a:pt x="76710" y="21120"/>
                </a:lnTo>
                <a:lnTo>
                  <a:pt x="76730" y="21120"/>
                </a:lnTo>
                <a:lnTo>
                  <a:pt x="76730" y="21130"/>
                </a:lnTo>
                <a:lnTo>
                  <a:pt x="76740" y="21140"/>
                </a:lnTo>
                <a:lnTo>
                  <a:pt x="76750" y="21150"/>
                </a:lnTo>
                <a:lnTo>
                  <a:pt x="76760" y="21150"/>
                </a:lnTo>
                <a:lnTo>
                  <a:pt x="76770" y="21160"/>
                </a:lnTo>
                <a:lnTo>
                  <a:pt x="76780" y="21160"/>
                </a:lnTo>
                <a:lnTo>
                  <a:pt x="76780" y="21170"/>
                </a:lnTo>
                <a:lnTo>
                  <a:pt x="76790" y="21180"/>
                </a:lnTo>
                <a:lnTo>
                  <a:pt x="76800" y="21180"/>
                </a:lnTo>
                <a:lnTo>
                  <a:pt x="76800" y="21190"/>
                </a:lnTo>
                <a:lnTo>
                  <a:pt x="76810" y="21190"/>
                </a:lnTo>
                <a:lnTo>
                  <a:pt x="76820" y="21200"/>
                </a:lnTo>
                <a:lnTo>
                  <a:pt x="76820" y="21210"/>
                </a:lnTo>
                <a:lnTo>
                  <a:pt x="76830" y="21210"/>
                </a:lnTo>
                <a:lnTo>
                  <a:pt x="76840" y="21210"/>
                </a:lnTo>
                <a:lnTo>
                  <a:pt x="76840" y="21220"/>
                </a:lnTo>
                <a:lnTo>
                  <a:pt x="76850" y="21220"/>
                </a:lnTo>
                <a:lnTo>
                  <a:pt x="76850" y="21230"/>
                </a:lnTo>
                <a:lnTo>
                  <a:pt x="76860" y="21240"/>
                </a:lnTo>
                <a:lnTo>
                  <a:pt x="76870" y="21240"/>
                </a:lnTo>
                <a:lnTo>
                  <a:pt x="76880" y="21250"/>
                </a:lnTo>
                <a:lnTo>
                  <a:pt x="76880" y="21260"/>
                </a:lnTo>
                <a:lnTo>
                  <a:pt x="76890" y="21260"/>
                </a:lnTo>
                <a:lnTo>
                  <a:pt x="76890" y="21270"/>
                </a:lnTo>
                <a:lnTo>
                  <a:pt x="76920" y="21280"/>
                </a:lnTo>
                <a:lnTo>
                  <a:pt x="76930" y="21290"/>
                </a:lnTo>
                <a:lnTo>
                  <a:pt x="76940" y="21290"/>
                </a:lnTo>
                <a:lnTo>
                  <a:pt x="76950" y="21290"/>
                </a:lnTo>
                <a:lnTo>
                  <a:pt x="76950" y="21300"/>
                </a:lnTo>
                <a:lnTo>
                  <a:pt x="76950" y="21310"/>
                </a:lnTo>
                <a:lnTo>
                  <a:pt x="76960" y="21310"/>
                </a:lnTo>
                <a:lnTo>
                  <a:pt x="76960" y="21320"/>
                </a:lnTo>
                <a:lnTo>
                  <a:pt x="76960" y="21330"/>
                </a:lnTo>
                <a:lnTo>
                  <a:pt x="76970" y="21330"/>
                </a:lnTo>
                <a:lnTo>
                  <a:pt x="76970" y="21340"/>
                </a:lnTo>
                <a:lnTo>
                  <a:pt x="76960" y="21340"/>
                </a:lnTo>
                <a:lnTo>
                  <a:pt x="76960" y="21350"/>
                </a:lnTo>
                <a:lnTo>
                  <a:pt x="76970" y="21350"/>
                </a:lnTo>
                <a:lnTo>
                  <a:pt x="76970" y="21360"/>
                </a:lnTo>
                <a:lnTo>
                  <a:pt x="76970" y="21370"/>
                </a:lnTo>
                <a:lnTo>
                  <a:pt x="76980" y="21370"/>
                </a:lnTo>
                <a:lnTo>
                  <a:pt x="76980" y="21380"/>
                </a:lnTo>
                <a:lnTo>
                  <a:pt x="76970" y="21380"/>
                </a:lnTo>
                <a:lnTo>
                  <a:pt x="76970" y="21410"/>
                </a:lnTo>
                <a:lnTo>
                  <a:pt x="76970" y="21420"/>
                </a:lnTo>
                <a:lnTo>
                  <a:pt x="76970" y="21430"/>
                </a:lnTo>
                <a:lnTo>
                  <a:pt x="76960" y="21430"/>
                </a:lnTo>
                <a:lnTo>
                  <a:pt x="76960" y="21450"/>
                </a:lnTo>
                <a:lnTo>
                  <a:pt x="76970" y="21450"/>
                </a:lnTo>
                <a:lnTo>
                  <a:pt x="76970" y="21470"/>
                </a:lnTo>
                <a:lnTo>
                  <a:pt x="76970" y="21500"/>
                </a:lnTo>
                <a:lnTo>
                  <a:pt x="76980" y="21500"/>
                </a:lnTo>
                <a:lnTo>
                  <a:pt x="76980" y="21520"/>
                </a:lnTo>
                <a:lnTo>
                  <a:pt x="76980" y="21530"/>
                </a:lnTo>
                <a:lnTo>
                  <a:pt x="76980" y="21540"/>
                </a:lnTo>
                <a:lnTo>
                  <a:pt x="76980" y="21550"/>
                </a:lnTo>
                <a:lnTo>
                  <a:pt x="76970" y="21550"/>
                </a:lnTo>
                <a:lnTo>
                  <a:pt x="76970" y="21560"/>
                </a:lnTo>
                <a:lnTo>
                  <a:pt x="76970" y="21570"/>
                </a:lnTo>
                <a:lnTo>
                  <a:pt x="76950" y="21570"/>
                </a:lnTo>
                <a:lnTo>
                  <a:pt x="76930" y="21570"/>
                </a:lnTo>
                <a:lnTo>
                  <a:pt x="76920" y="21570"/>
                </a:lnTo>
                <a:lnTo>
                  <a:pt x="76920" y="21580"/>
                </a:lnTo>
                <a:lnTo>
                  <a:pt x="76920" y="21590"/>
                </a:lnTo>
                <a:lnTo>
                  <a:pt x="76910" y="21590"/>
                </a:lnTo>
                <a:lnTo>
                  <a:pt x="76900" y="21590"/>
                </a:lnTo>
                <a:lnTo>
                  <a:pt x="76900" y="21600"/>
                </a:lnTo>
                <a:lnTo>
                  <a:pt x="76890" y="21600"/>
                </a:lnTo>
                <a:lnTo>
                  <a:pt x="76890" y="21610"/>
                </a:lnTo>
                <a:lnTo>
                  <a:pt x="76890" y="21620"/>
                </a:lnTo>
                <a:lnTo>
                  <a:pt x="76880" y="21620"/>
                </a:lnTo>
                <a:lnTo>
                  <a:pt x="76870" y="21620"/>
                </a:lnTo>
                <a:lnTo>
                  <a:pt x="76870" y="21630"/>
                </a:lnTo>
                <a:lnTo>
                  <a:pt x="76860" y="21630"/>
                </a:lnTo>
                <a:lnTo>
                  <a:pt x="76860" y="21640"/>
                </a:lnTo>
                <a:lnTo>
                  <a:pt x="76860" y="21650"/>
                </a:lnTo>
                <a:lnTo>
                  <a:pt x="76850" y="21650"/>
                </a:lnTo>
                <a:lnTo>
                  <a:pt x="76840" y="21650"/>
                </a:lnTo>
                <a:lnTo>
                  <a:pt x="76840" y="21660"/>
                </a:lnTo>
                <a:lnTo>
                  <a:pt x="76830" y="21660"/>
                </a:lnTo>
                <a:lnTo>
                  <a:pt x="76830" y="21670"/>
                </a:lnTo>
                <a:lnTo>
                  <a:pt x="76820" y="21670"/>
                </a:lnTo>
                <a:lnTo>
                  <a:pt x="76820" y="21680"/>
                </a:lnTo>
                <a:lnTo>
                  <a:pt x="76810" y="21690"/>
                </a:lnTo>
                <a:lnTo>
                  <a:pt x="76810" y="21700"/>
                </a:lnTo>
                <a:lnTo>
                  <a:pt x="76800" y="21700"/>
                </a:lnTo>
                <a:lnTo>
                  <a:pt x="76800" y="21710"/>
                </a:lnTo>
                <a:lnTo>
                  <a:pt x="76800" y="21720"/>
                </a:lnTo>
                <a:lnTo>
                  <a:pt x="76800" y="21760"/>
                </a:lnTo>
                <a:lnTo>
                  <a:pt x="76800" y="21780"/>
                </a:lnTo>
                <a:lnTo>
                  <a:pt x="76800" y="21790"/>
                </a:lnTo>
                <a:lnTo>
                  <a:pt x="76800" y="21780"/>
                </a:lnTo>
                <a:lnTo>
                  <a:pt x="76800" y="21790"/>
                </a:lnTo>
                <a:lnTo>
                  <a:pt x="76800" y="21800"/>
                </a:lnTo>
                <a:lnTo>
                  <a:pt x="76790" y="21800"/>
                </a:lnTo>
                <a:lnTo>
                  <a:pt x="76780" y="21800"/>
                </a:lnTo>
                <a:lnTo>
                  <a:pt x="76760" y="21800"/>
                </a:lnTo>
                <a:lnTo>
                  <a:pt x="76760" y="21810"/>
                </a:lnTo>
                <a:lnTo>
                  <a:pt x="76730" y="21810"/>
                </a:lnTo>
                <a:lnTo>
                  <a:pt x="76730" y="21820"/>
                </a:lnTo>
                <a:lnTo>
                  <a:pt x="76720" y="21820"/>
                </a:lnTo>
                <a:lnTo>
                  <a:pt x="76720" y="21830"/>
                </a:lnTo>
                <a:lnTo>
                  <a:pt x="76720" y="21880"/>
                </a:lnTo>
                <a:lnTo>
                  <a:pt x="76720" y="21900"/>
                </a:lnTo>
                <a:lnTo>
                  <a:pt x="76720" y="21910"/>
                </a:lnTo>
                <a:lnTo>
                  <a:pt x="76720" y="21920"/>
                </a:lnTo>
                <a:lnTo>
                  <a:pt x="76720" y="21910"/>
                </a:lnTo>
                <a:lnTo>
                  <a:pt x="76710" y="21920"/>
                </a:lnTo>
                <a:lnTo>
                  <a:pt x="76710" y="21940"/>
                </a:lnTo>
                <a:lnTo>
                  <a:pt x="76720" y="21940"/>
                </a:lnTo>
                <a:lnTo>
                  <a:pt x="76720" y="21950"/>
                </a:lnTo>
                <a:lnTo>
                  <a:pt x="76720" y="21960"/>
                </a:lnTo>
                <a:lnTo>
                  <a:pt x="76730" y="21960"/>
                </a:lnTo>
                <a:lnTo>
                  <a:pt x="76730" y="21980"/>
                </a:lnTo>
                <a:lnTo>
                  <a:pt x="76730" y="21990"/>
                </a:lnTo>
                <a:lnTo>
                  <a:pt x="76740" y="21990"/>
                </a:lnTo>
                <a:lnTo>
                  <a:pt x="76740" y="22010"/>
                </a:lnTo>
                <a:lnTo>
                  <a:pt x="76730" y="22010"/>
                </a:lnTo>
                <a:lnTo>
                  <a:pt x="76730" y="22020"/>
                </a:lnTo>
                <a:lnTo>
                  <a:pt x="76730" y="22010"/>
                </a:lnTo>
                <a:lnTo>
                  <a:pt x="76730" y="22020"/>
                </a:lnTo>
                <a:lnTo>
                  <a:pt x="76730" y="22030"/>
                </a:lnTo>
                <a:lnTo>
                  <a:pt x="76730" y="22040"/>
                </a:lnTo>
                <a:lnTo>
                  <a:pt x="76720" y="22040"/>
                </a:lnTo>
                <a:lnTo>
                  <a:pt x="76720" y="22050"/>
                </a:lnTo>
                <a:lnTo>
                  <a:pt x="76720" y="22060"/>
                </a:lnTo>
                <a:lnTo>
                  <a:pt x="76710" y="22060"/>
                </a:lnTo>
                <a:lnTo>
                  <a:pt x="76700" y="22060"/>
                </a:lnTo>
                <a:lnTo>
                  <a:pt x="76700" y="22070"/>
                </a:lnTo>
                <a:lnTo>
                  <a:pt x="76700" y="22080"/>
                </a:lnTo>
                <a:lnTo>
                  <a:pt x="76700" y="22120"/>
                </a:lnTo>
                <a:lnTo>
                  <a:pt x="76700" y="22110"/>
                </a:lnTo>
                <a:lnTo>
                  <a:pt x="76700" y="22120"/>
                </a:lnTo>
                <a:lnTo>
                  <a:pt x="76710" y="22120"/>
                </a:lnTo>
                <a:lnTo>
                  <a:pt x="76700" y="22120"/>
                </a:lnTo>
                <a:lnTo>
                  <a:pt x="76700" y="22130"/>
                </a:lnTo>
                <a:lnTo>
                  <a:pt x="76700" y="22140"/>
                </a:lnTo>
                <a:lnTo>
                  <a:pt x="76700" y="22150"/>
                </a:lnTo>
                <a:lnTo>
                  <a:pt x="76700" y="22170"/>
                </a:lnTo>
                <a:lnTo>
                  <a:pt x="76700" y="22180"/>
                </a:lnTo>
                <a:lnTo>
                  <a:pt x="76700" y="22210"/>
                </a:lnTo>
                <a:lnTo>
                  <a:pt x="76700" y="22230"/>
                </a:lnTo>
                <a:lnTo>
                  <a:pt x="76700" y="22240"/>
                </a:lnTo>
                <a:lnTo>
                  <a:pt x="76700" y="22250"/>
                </a:lnTo>
                <a:lnTo>
                  <a:pt x="76690" y="22250"/>
                </a:lnTo>
                <a:lnTo>
                  <a:pt x="76690" y="22260"/>
                </a:lnTo>
                <a:lnTo>
                  <a:pt x="76690" y="22270"/>
                </a:lnTo>
                <a:lnTo>
                  <a:pt x="76690" y="22280"/>
                </a:lnTo>
                <a:lnTo>
                  <a:pt x="76680" y="22280"/>
                </a:lnTo>
                <a:lnTo>
                  <a:pt x="76680" y="22290"/>
                </a:lnTo>
                <a:lnTo>
                  <a:pt x="76690" y="22290"/>
                </a:lnTo>
                <a:lnTo>
                  <a:pt x="76690" y="22300"/>
                </a:lnTo>
                <a:lnTo>
                  <a:pt x="76690" y="22310"/>
                </a:lnTo>
                <a:lnTo>
                  <a:pt x="76690" y="22320"/>
                </a:lnTo>
                <a:lnTo>
                  <a:pt x="76700" y="22320"/>
                </a:lnTo>
                <a:lnTo>
                  <a:pt x="76700" y="22350"/>
                </a:lnTo>
                <a:lnTo>
                  <a:pt x="76690" y="22350"/>
                </a:lnTo>
                <a:lnTo>
                  <a:pt x="76690" y="22360"/>
                </a:lnTo>
                <a:lnTo>
                  <a:pt x="76690" y="22370"/>
                </a:lnTo>
                <a:lnTo>
                  <a:pt x="76680" y="22370"/>
                </a:lnTo>
                <a:lnTo>
                  <a:pt x="76680" y="22380"/>
                </a:lnTo>
                <a:lnTo>
                  <a:pt x="76670" y="22380"/>
                </a:lnTo>
                <a:lnTo>
                  <a:pt x="76670" y="22390"/>
                </a:lnTo>
                <a:lnTo>
                  <a:pt x="76680" y="22390"/>
                </a:lnTo>
                <a:lnTo>
                  <a:pt x="76680" y="22400"/>
                </a:lnTo>
                <a:lnTo>
                  <a:pt x="76680" y="22420"/>
                </a:lnTo>
                <a:lnTo>
                  <a:pt x="76680" y="22430"/>
                </a:lnTo>
                <a:lnTo>
                  <a:pt x="76670" y="22430"/>
                </a:lnTo>
                <a:lnTo>
                  <a:pt x="76670" y="22440"/>
                </a:lnTo>
                <a:lnTo>
                  <a:pt x="76670" y="22450"/>
                </a:lnTo>
                <a:lnTo>
                  <a:pt x="76650" y="22450"/>
                </a:lnTo>
                <a:lnTo>
                  <a:pt x="76650" y="22440"/>
                </a:lnTo>
                <a:lnTo>
                  <a:pt x="76640" y="22440"/>
                </a:lnTo>
                <a:lnTo>
                  <a:pt x="76620" y="22440"/>
                </a:lnTo>
                <a:lnTo>
                  <a:pt x="76620" y="22430"/>
                </a:lnTo>
                <a:lnTo>
                  <a:pt x="76610" y="22430"/>
                </a:lnTo>
                <a:lnTo>
                  <a:pt x="76610" y="22420"/>
                </a:lnTo>
                <a:lnTo>
                  <a:pt x="76600" y="22420"/>
                </a:lnTo>
                <a:lnTo>
                  <a:pt x="76600" y="22410"/>
                </a:lnTo>
                <a:lnTo>
                  <a:pt x="76590" y="22410"/>
                </a:lnTo>
                <a:lnTo>
                  <a:pt x="76580" y="22410"/>
                </a:lnTo>
                <a:lnTo>
                  <a:pt x="76580" y="22400"/>
                </a:lnTo>
                <a:lnTo>
                  <a:pt x="76580" y="22390"/>
                </a:lnTo>
                <a:lnTo>
                  <a:pt x="76570" y="22390"/>
                </a:lnTo>
                <a:lnTo>
                  <a:pt x="76570" y="22380"/>
                </a:lnTo>
                <a:lnTo>
                  <a:pt x="76560" y="22380"/>
                </a:lnTo>
                <a:lnTo>
                  <a:pt x="76550" y="22380"/>
                </a:lnTo>
                <a:lnTo>
                  <a:pt x="76550" y="22370"/>
                </a:lnTo>
                <a:lnTo>
                  <a:pt x="76540" y="22370"/>
                </a:lnTo>
                <a:lnTo>
                  <a:pt x="76520" y="22370"/>
                </a:lnTo>
                <a:lnTo>
                  <a:pt x="76520" y="22360"/>
                </a:lnTo>
                <a:lnTo>
                  <a:pt x="76520" y="22350"/>
                </a:lnTo>
                <a:lnTo>
                  <a:pt x="76520" y="22340"/>
                </a:lnTo>
                <a:lnTo>
                  <a:pt x="76510" y="22340"/>
                </a:lnTo>
                <a:lnTo>
                  <a:pt x="76510" y="22330"/>
                </a:lnTo>
                <a:lnTo>
                  <a:pt x="76500" y="22330"/>
                </a:lnTo>
                <a:lnTo>
                  <a:pt x="76500" y="22320"/>
                </a:lnTo>
                <a:lnTo>
                  <a:pt x="76490" y="22320"/>
                </a:lnTo>
                <a:lnTo>
                  <a:pt x="76490" y="22300"/>
                </a:lnTo>
                <a:lnTo>
                  <a:pt x="76500" y="22300"/>
                </a:lnTo>
                <a:lnTo>
                  <a:pt x="76500" y="22290"/>
                </a:lnTo>
                <a:lnTo>
                  <a:pt x="76500" y="22280"/>
                </a:lnTo>
                <a:lnTo>
                  <a:pt x="76490" y="22280"/>
                </a:lnTo>
                <a:lnTo>
                  <a:pt x="76490" y="22270"/>
                </a:lnTo>
                <a:lnTo>
                  <a:pt x="76480" y="22270"/>
                </a:lnTo>
                <a:lnTo>
                  <a:pt x="76460" y="22270"/>
                </a:lnTo>
                <a:lnTo>
                  <a:pt x="76460" y="22250"/>
                </a:lnTo>
                <a:lnTo>
                  <a:pt x="76460" y="22240"/>
                </a:lnTo>
                <a:lnTo>
                  <a:pt x="76470" y="22240"/>
                </a:lnTo>
                <a:lnTo>
                  <a:pt x="76470" y="22220"/>
                </a:lnTo>
                <a:lnTo>
                  <a:pt x="76460" y="22220"/>
                </a:lnTo>
                <a:lnTo>
                  <a:pt x="76450" y="22220"/>
                </a:lnTo>
                <a:lnTo>
                  <a:pt x="76450" y="22210"/>
                </a:lnTo>
                <a:lnTo>
                  <a:pt x="76440" y="22210"/>
                </a:lnTo>
                <a:lnTo>
                  <a:pt x="76430" y="22210"/>
                </a:lnTo>
                <a:lnTo>
                  <a:pt x="76390" y="22210"/>
                </a:lnTo>
                <a:lnTo>
                  <a:pt x="76390" y="22200"/>
                </a:lnTo>
                <a:lnTo>
                  <a:pt x="76380" y="22200"/>
                </a:lnTo>
                <a:lnTo>
                  <a:pt x="76370" y="22200"/>
                </a:lnTo>
                <a:lnTo>
                  <a:pt x="76370" y="22190"/>
                </a:lnTo>
                <a:lnTo>
                  <a:pt x="76360" y="22190"/>
                </a:lnTo>
                <a:lnTo>
                  <a:pt x="76360" y="22180"/>
                </a:lnTo>
                <a:lnTo>
                  <a:pt x="76360" y="22190"/>
                </a:lnTo>
                <a:lnTo>
                  <a:pt x="76340" y="22190"/>
                </a:lnTo>
                <a:lnTo>
                  <a:pt x="76330" y="22190"/>
                </a:lnTo>
                <a:lnTo>
                  <a:pt x="76330" y="22200"/>
                </a:lnTo>
                <a:lnTo>
                  <a:pt x="76320" y="22200"/>
                </a:lnTo>
                <a:lnTo>
                  <a:pt x="76320" y="22220"/>
                </a:lnTo>
                <a:lnTo>
                  <a:pt x="76320" y="22210"/>
                </a:lnTo>
                <a:lnTo>
                  <a:pt x="76330" y="22220"/>
                </a:lnTo>
                <a:lnTo>
                  <a:pt x="76320" y="22220"/>
                </a:lnTo>
                <a:lnTo>
                  <a:pt x="76320" y="22230"/>
                </a:lnTo>
                <a:lnTo>
                  <a:pt x="76310" y="22230"/>
                </a:lnTo>
                <a:lnTo>
                  <a:pt x="76310" y="22240"/>
                </a:lnTo>
                <a:lnTo>
                  <a:pt x="76310" y="22250"/>
                </a:lnTo>
                <a:lnTo>
                  <a:pt x="76300" y="22250"/>
                </a:lnTo>
                <a:lnTo>
                  <a:pt x="76280" y="22250"/>
                </a:lnTo>
                <a:lnTo>
                  <a:pt x="76280" y="22240"/>
                </a:lnTo>
                <a:lnTo>
                  <a:pt x="76280" y="22230"/>
                </a:lnTo>
                <a:lnTo>
                  <a:pt x="76280" y="22220"/>
                </a:lnTo>
                <a:lnTo>
                  <a:pt x="76260" y="22220"/>
                </a:lnTo>
                <a:lnTo>
                  <a:pt x="76250" y="22220"/>
                </a:lnTo>
                <a:lnTo>
                  <a:pt x="76250" y="22230"/>
                </a:lnTo>
                <a:lnTo>
                  <a:pt x="76250" y="22240"/>
                </a:lnTo>
                <a:lnTo>
                  <a:pt x="76240" y="22240"/>
                </a:lnTo>
                <a:lnTo>
                  <a:pt x="76240" y="22250"/>
                </a:lnTo>
                <a:lnTo>
                  <a:pt x="76230" y="22250"/>
                </a:lnTo>
                <a:lnTo>
                  <a:pt x="76230" y="22260"/>
                </a:lnTo>
                <a:lnTo>
                  <a:pt x="76220" y="22260"/>
                </a:lnTo>
                <a:lnTo>
                  <a:pt x="76220" y="22270"/>
                </a:lnTo>
                <a:lnTo>
                  <a:pt x="76230" y="22270"/>
                </a:lnTo>
                <a:lnTo>
                  <a:pt x="76230" y="22280"/>
                </a:lnTo>
                <a:lnTo>
                  <a:pt x="76240" y="22280"/>
                </a:lnTo>
                <a:lnTo>
                  <a:pt x="76240" y="22290"/>
                </a:lnTo>
                <a:lnTo>
                  <a:pt x="76250" y="22290"/>
                </a:lnTo>
                <a:lnTo>
                  <a:pt x="76240" y="22290"/>
                </a:lnTo>
                <a:lnTo>
                  <a:pt x="76240" y="22300"/>
                </a:lnTo>
                <a:lnTo>
                  <a:pt x="76220" y="22300"/>
                </a:lnTo>
                <a:lnTo>
                  <a:pt x="76220" y="22310"/>
                </a:lnTo>
                <a:lnTo>
                  <a:pt x="76200" y="22310"/>
                </a:lnTo>
                <a:lnTo>
                  <a:pt x="76200" y="22300"/>
                </a:lnTo>
                <a:lnTo>
                  <a:pt x="76180" y="22300"/>
                </a:lnTo>
                <a:lnTo>
                  <a:pt x="76180" y="22290"/>
                </a:lnTo>
                <a:lnTo>
                  <a:pt x="76170" y="22290"/>
                </a:lnTo>
                <a:lnTo>
                  <a:pt x="76170" y="22280"/>
                </a:lnTo>
                <a:lnTo>
                  <a:pt x="76160" y="22280"/>
                </a:lnTo>
                <a:lnTo>
                  <a:pt x="76150" y="22280"/>
                </a:lnTo>
                <a:close/>
                <a:moveTo>
                  <a:pt x="79830" y="26190"/>
                </a:moveTo>
                <a:lnTo>
                  <a:pt x="79800" y="26200"/>
                </a:lnTo>
                <a:lnTo>
                  <a:pt x="79770" y="26210"/>
                </a:lnTo>
                <a:lnTo>
                  <a:pt x="79750" y="26230"/>
                </a:lnTo>
                <a:lnTo>
                  <a:pt x="79720" y="26290"/>
                </a:lnTo>
                <a:lnTo>
                  <a:pt x="79700" y="26320"/>
                </a:lnTo>
                <a:lnTo>
                  <a:pt x="79640" y="26410"/>
                </a:lnTo>
                <a:lnTo>
                  <a:pt x="79630" y="26420"/>
                </a:lnTo>
                <a:lnTo>
                  <a:pt x="79610" y="26430"/>
                </a:lnTo>
                <a:lnTo>
                  <a:pt x="79570" y="26440"/>
                </a:lnTo>
                <a:lnTo>
                  <a:pt x="79550" y="26450"/>
                </a:lnTo>
                <a:lnTo>
                  <a:pt x="79500" y="26440"/>
                </a:lnTo>
                <a:lnTo>
                  <a:pt x="79470" y="26440"/>
                </a:lnTo>
                <a:lnTo>
                  <a:pt x="79440" y="26450"/>
                </a:lnTo>
                <a:lnTo>
                  <a:pt x="79410" y="26470"/>
                </a:lnTo>
                <a:lnTo>
                  <a:pt x="79360" y="26490"/>
                </a:lnTo>
                <a:lnTo>
                  <a:pt x="79340" y="26500"/>
                </a:lnTo>
                <a:lnTo>
                  <a:pt x="79300" y="26530"/>
                </a:lnTo>
                <a:lnTo>
                  <a:pt x="79260" y="26560"/>
                </a:lnTo>
                <a:lnTo>
                  <a:pt x="79200" y="26600"/>
                </a:lnTo>
                <a:lnTo>
                  <a:pt x="79050" y="26680"/>
                </a:lnTo>
                <a:lnTo>
                  <a:pt x="79060" y="26730"/>
                </a:lnTo>
                <a:lnTo>
                  <a:pt x="79060" y="26780"/>
                </a:lnTo>
                <a:lnTo>
                  <a:pt x="79050" y="26800"/>
                </a:lnTo>
                <a:lnTo>
                  <a:pt x="79020" y="26840"/>
                </a:lnTo>
                <a:lnTo>
                  <a:pt x="79020" y="26850"/>
                </a:lnTo>
                <a:lnTo>
                  <a:pt x="79030" y="26870"/>
                </a:lnTo>
                <a:lnTo>
                  <a:pt x="79040" y="26880"/>
                </a:lnTo>
                <a:lnTo>
                  <a:pt x="79070" y="26900"/>
                </a:lnTo>
                <a:lnTo>
                  <a:pt x="79140" y="26920"/>
                </a:lnTo>
                <a:lnTo>
                  <a:pt x="79260" y="26940"/>
                </a:lnTo>
                <a:lnTo>
                  <a:pt x="79280" y="26950"/>
                </a:lnTo>
                <a:lnTo>
                  <a:pt x="79320" y="26990"/>
                </a:lnTo>
                <a:lnTo>
                  <a:pt x="79430" y="27090"/>
                </a:lnTo>
                <a:lnTo>
                  <a:pt x="79430" y="27120"/>
                </a:lnTo>
                <a:lnTo>
                  <a:pt x="79420" y="27190"/>
                </a:lnTo>
                <a:lnTo>
                  <a:pt x="79390" y="27320"/>
                </a:lnTo>
                <a:lnTo>
                  <a:pt x="79380" y="27350"/>
                </a:lnTo>
                <a:lnTo>
                  <a:pt x="79380" y="27380"/>
                </a:lnTo>
                <a:lnTo>
                  <a:pt x="79390" y="27410"/>
                </a:lnTo>
                <a:lnTo>
                  <a:pt x="79400" y="27430"/>
                </a:lnTo>
                <a:lnTo>
                  <a:pt x="79410" y="27460"/>
                </a:lnTo>
                <a:lnTo>
                  <a:pt x="79430" y="27470"/>
                </a:lnTo>
                <a:lnTo>
                  <a:pt x="79480" y="27530"/>
                </a:lnTo>
                <a:lnTo>
                  <a:pt x="79500" y="27570"/>
                </a:lnTo>
                <a:lnTo>
                  <a:pt x="79530" y="27600"/>
                </a:lnTo>
                <a:lnTo>
                  <a:pt x="79540" y="27630"/>
                </a:lnTo>
                <a:lnTo>
                  <a:pt x="79540" y="27660"/>
                </a:lnTo>
                <a:lnTo>
                  <a:pt x="79540" y="27690"/>
                </a:lnTo>
                <a:lnTo>
                  <a:pt x="79530" y="27710"/>
                </a:lnTo>
                <a:lnTo>
                  <a:pt x="79470" y="27790"/>
                </a:lnTo>
                <a:lnTo>
                  <a:pt x="79450" y="27810"/>
                </a:lnTo>
                <a:lnTo>
                  <a:pt x="79410" y="27920"/>
                </a:lnTo>
                <a:lnTo>
                  <a:pt x="79400" y="27940"/>
                </a:lnTo>
                <a:lnTo>
                  <a:pt x="79390" y="27950"/>
                </a:lnTo>
                <a:lnTo>
                  <a:pt x="79370" y="27960"/>
                </a:lnTo>
                <a:lnTo>
                  <a:pt x="79350" y="27970"/>
                </a:lnTo>
                <a:lnTo>
                  <a:pt x="79290" y="27970"/>
                </a:lnTo>
                <a:lnTo>
                  <a:pt x="79200" y="27970"/>
                </a:lnTo>
                <a:lnTo>
                  <a:pt x="79160" y="27970"/>
                </a:lnTo>
                <a:lnTo>
                  <a:pt x="79130" y="27960"/>
                </a:lnTo>
                <a:lnTo>
                  <a:pt x="79080" y="27940"/>
                </a:lnTo>
                <a:lnTo>
                  <a:pt x="79050" y="27930"/>
                </a:lnTo>
                <a:lnTo>
                  <a:pt x="78980" y="27920"/>
                </a:lnTo>
                <a:lnTo>
                  <a:pt x="78950" y="27910"/>
                </a:lnTo>
                <a:lnTo>
                  <a:pt x="78930" y="27900"/>
                </a:lnTo>
                <a:lnTo>
                  <a:pt x="78680" y="27770"/>
                </a:lnTo>
                <a:lnTo>
                  <a:pt x="78620" y="27830"/>
                </a:lnTo>
                <a:lnTo>
                  <a:pt x="78590" y="27860"/>
                </a:lnTo>
                <a:lnTo>
                  <a:pt x="78570" y="27870"/>
                </a:lnTo>
                <a:lnTo>
                  <a:pt x="78510" y="27890"/>
                </a:lnTo>
                <a:lnTo>
                  <a:pt x="78460" y="27920"/>
                </a:lnTo>
                <a:lnTo>
                  <a:pt x="78440" y="27920"/>
                </a:lnTo>
                <a:lnTo>
                  <a:pt x="78370" y="27930"/>
                </a:lnTo>
                <a:lnTo>
                  <a:pt x="78360" y="27940"/>
                </a:lnTo>
                <a:lnTo>
                  <a:pt x="78350" y="27950"/>
                </a:lnTo>
                <a:lnTo>
                  <a:pt x="78340" y="27960"/>
                </a:lnTo>
                <a:lnTo>
                  <a:pt x="78320" y="27990"/>
                </a:lnTo>
                <a:lnTo>
                  <a:pt x="78300" y="28010"/>
                </a:lnTo>
                <a:lnTo>
                  <a:pt x="78270" y="28050"/>
                </a:lnTo>
                <a:lnTo>
                  <a:pt x="78230" y="28080"/>
                </a:lnTo>
                <a:lnTo>
                  <a:pt x="78170" y="28120"/>
                </a:lnTo>
                <a:lnTo>
                  <a:pt x="78160" y="28130"/>
                </a:lnTo>
                <a:lnTo>
                  <a:pt x="78150" y="28140"/>
                </a:lnTo>
                <a:lnTo>
                  <a:pt x="78100" y="28230"/>
                </a:lnTo>
                <a:lnTo>
                  <a:pt x="78090" y="28240"/>
                </a:lnTo>
                <a:lnTo>
                  <a:pt x="78070" y="28250"/>
                </a:lnTo>
                <a:lnTo>
                  <a:pt x="78050" y="28250"/>
                </a:lnTo>
                <a:lnTo>
                  <a:pt x="78010" y="28250"/>
                </a:lnTo>
                <a:lnTo>
                  <a:pt x="77700" y="28250"/>
                </a:lnTo>
                <a:lnTo>
                  <a:pt x="77650" y="28260"/>
                </a:lnTo>
                <a:lnTo>
                  <a:pt x="77630" y="28260"/>
                </a:lnTo>
                <a:lnTo>
                  <a:pt x="77620" y="28270"/>
                </a:lnTo>
                <a:lnTo>
                  <a:pt x="77610" y="28280"/>
                </a:lnTo>
                <a:lnTo>
                  <a:pt x="77590" y="28300"/>
                </a:lnTo>
                <a:lnTo>
                  <a:pt x="77570" y="28330"/>
                </a:lnTo>
                <a:lnTo>
                  <a:pt x="77510" y="28450"/>
                </a:lnTo>
                <a:lnTo>
                  <a:pt x="77500" y="28490"/>
                </a:lnTo>
                <a:lnTo>
                  <a:pt x="77480" y="28520"/>
                </a:lnTo>
                <a:lnTo>
                  <a:pt x="77440" y="28560"/>
                </a:lnTo>
                <a:lnTo>
                  <a:pt x="77440" y="28590"/>
                </a:lnTo>
                <a:lnTo>
                  <a:pt x="77450" y="28610"/>
                </a:lnTo>
                <a:lnTo>
                  <a:pt x="77450" y="28630"/>
                </a:lnTo>
                <a:lnTo>
                  <a:pt x="77470" y="28650"/>
                </a:lnTo>
                <a:lnTo>
                  <a:pt x="77490" y="28660"/>
                </a:lnTo>
                <a:lnTo>
                  <a:pt x="77530" y="28680"/>
                </a:lnTo>
                <a:lnTo>
                  <a:pt x="77560" y="28700"/>
                </a:lnTo>
                <a:lnTo>
                  <a:pt x="77600" y="28730"/>
                </a:lnTo>
                <a:lnTo>
                  <a:pt x="77620" y="28750"/>
                </a:lnTo>
                <a:lnTo>
                  <a:pt x="77630" y="28770"/>
                </a:lnTo>
                <a:lnTo>
                  <a:pt x="77630" y="28790"/>
                </a:lnTo>
                <a:lnTo>
                  <a:pt x="77630" y="28800"/>
                </a:lnTo>
                <a:lnTo>
                  <a:pt x="77590" y="28880"/>
                </a:lnTo>
                <a:lnTo>
                  <a:pt x="77570" y="28910"/>
                </a:lnTo>
                <a:lnTo>
                  <a:pt x="77530" y="28960"/>
                </a:lnTo>
                <a:lnTo>
                  <a:pt x="77510" y="28980"/>
                </a:lnTo>
                <a:lnTo>
                  <a:pt x="77480" y="29030"/>
                </a:lnTo>
                <a:lnTo>
                  <a:pt x="77470" y="29050"/>
                </a:lnTo>
                <a:lnTo>
                  <a:pt x="77470" y="29070"/>
                </a:lnTo>
                <a:lnTo>
                  <a:pt x="77460" y="29090"/>
                </a:lnTo>
                <a:lnTo>
                  <a:pt x="77460" y="29140"/>
                </a:lnTo>
                <a:lnTo>
                  <a:pt x="77460" y="29190"/>
                </a:lnTo>
                <a:lnTo>
                  <a:pt x="77460" y="29210"/>
                </a:lnTo>
                <a:lnTo>
                  <a:pt x="77470" y="29230"/>
                </a:lnTo>
                <a:lnTo>
                  <a:pt x="77500" y="29280"/>
                </a:lnTo>
                <a:lnTo>
                  <a:pt x="77510" y="29320"/>
                </a:lnTo>
                <a:lnTo>
                  <a:pt x="77540" y="29380"/>
                </a:lnTo>
                <a:lnTo>
                  <a:pt x="77560" y="29460"/>
                </a:lnTo>
                <a:lnTo>
                  <a:pt x="77590" y="29520"/>
                </a:lnTo>
                <a:lnTo>
                  <a:pt x="77600" y="29560"/>
                </a:lnTo>
                <a:lnTo>
                  <a:pt x="77630" y="29610"/>
                </a:lnTo>
                <a:lnTo>
                  <a:pt x="77650" y="29650"/>
                </a:lnTo>
                <a:lnTo>
                  <a:pt x="77680" y="29700"/>
                </a:lnTo>
                <a:lnTo>
                  <a:pt x="77690" y="29770"/>
                </a:lnTo>
                <a:lnTo>
                  <a:pt x="77720" y="29820"/>
                </a:lnTo>
                <a:lnTo>
                  <a:pt x="77740" y="29860"/>
                </a:lnTo>
                <a:lnTo>
                  <a:pt x="77750" y="29890"/>
                </a:lnTo>
                <a:lnTo>
                  <a:pt x="77760" y="29910"/>
                </a:lnTo>
                <a:lnTo>
                  <a:pt x="77780" y="29920"/>
                </a:lnTo>
                <a:lnTo>
                  <a:pt x="77800" y="29930"/>
                </a:lnTo>
                <a:lnTo>
                  <a:pt x="77820" y="29930"/>
                </a:lnTo>
                <a:lnTo>
                  <a:pt x="77870" y="29930"/>
                </a:lnTo>
                <a:lnTo>
                  <a:pt x="77890" y="29930"/>
                </a:lnTo>
                <a:lnTo>
                  <a:pt x="77910" y="29920"/>
                </a:lnTo>
                <a:lnTo>
                  <a:pt x="77960" y="29900"/>
                </a:lnTo>
                <a:lnTo>
                  <a:pt x="77980" y="29890"/>
                </a:lnTo>
                <a:lnTo>
                  <a:pt x="78000" y="29890"/>
                </a:lnTo>
                <a:lnTo>
                  <a:pt x="78030" y="29890"/>
                </a:lnTo>
                <a:lnTo>
                  <a:pt x="78050" y="29890"/>
                </a:lnTo>
                <a:lnTo>
                  <a:pt x="78060" y="29900"/>
                </a:lnTo>
                <a:lnTo>
                  <a:pt x="78070" y="29910"/>
                </a:lnTo>
                <a:lnTo>
                  <a:pt x="78080" y="29920"/>
                </a:lnTo>
                <a:lnTo>
                  <a:pt x="78090" y="29940"/>
                </a:lnTo>
                <a:lnTo>
                  <a:pt x="78090" y="29960"/>
                </a:lnTo>
                <a:lnTo>
                  <a:pt x="78090" y="30010"/>
                </a:lnTo>
                <a:lnTo>
                  <a:pt x="78090" y="30110"/>
                </a:lnTo>
                <a:lnTo>
                  <a:pt x="78090" y="30160"/>
                </a:lnTo>
                <a:lnTo>
                  <a:pt x="78090" y="30190"/>
                </a:lnTo>
                <a:lnTo>
                  <a:pt x="78100" y="30210"/>
                </a:lnTo>
                <a:lnTo>
                  <a:pt x="78110" y="30230"/>
                </a:lnTo>
                <a:lnTo>
                  <a:pt x="78130" y="30250"/>
                </a:lnTo>
                <a:lnTo>
                  <a:pt x="78190" y="30320"/>
                </a:lnTo>
                <a:lnTo>
                  <a:pt x="78200" y="30340"/>
                </a:lnTo>
                <a:lnTo>
                  <a:pt x="78220" y="30360"/>
                </a:lnTo>
                <a:lnTo>
                  <a:pt x="78230" y="30420"/>
                </a:lnTo>
                <a:lnTo>
                  <a:pt x="78240" y="30430"/>
                </a:lnTo>
                <a:lnTo>
                  <a:pt x="78280" y="30470"/>
                </a:lnTo>
                <a:lnTo>
                  <a:pt x="78290" y="30480"/>
                </a:lnTo>
                <a:lnTo>
                  <a:pt x="78300" y="30500"/>
                </a:lnTo>
                <a:lnTo>
                  <a:pt x="78310" y="30520"/>
                </a:lnTo>
                <a:lnTo>
                  <a:pt x="78320" y="30580"/>
                </a:lnTo>
                <a:lnTo>
                  <a:pt x="78350" y="30640"/>
                </a:lnTo>
                <a:lnTo>
                  <a:pt x="78370" y="30680"/>
                </a:lnTo>
                <a:lnTo>
                  <a:pt x="78390" y="30730"/>
                </a:lnTo>
                <a:lnTo>
                  <a:pt x="78400" y="30760"/>
                </a:lnTo>
                <a:lnTo>
                  <a:pt x="78400" y="30780"/>
                </a:lnTo>
                <a:lnTo>
                  <a:pt x="78400" y="30930"/>
                </a:lnTo>
                <a:lnTo>
                  <a:pt x="78410" y="30980"/>
                </a:lnTo>
                <a:lnTo>
                  <a:pt x="78410" y="31000"/>
                </a:lnTo>
                <a:lnTo>
                  <a:pt x="78420" y="31020"/>
                </a:lnTo>
                <a:lnTo>
                  <a:pt x="78470" y="31110"/>
                </a:lnTo>
                <a:lnTo>
                  <a:pt x="78480" y="31130"/>
                </a:lnTo>
                <a:lnTo>
                  <a:pt x="78490" y="31150"/>
                </a:lnTo>
                <a:lnTo>
                  <a:pt x="78490" y="31170"/>
                </a:lnTo>
                <a:lnTo>
                  <a:pt x="78490" y="31240"/>
                </a:lnTo>
                <a:lnTo>
                  <a:pt x="78490" y="31260"/>
                </a:lnTo>
                <a:lnTo>
                  <a:pt x="78500" y="31280"/>
                </a:lnTo>
                <a:lnTo>
                  <a:pt x="78510" y="31300"/>
                </a:lnTo>
                <a:lnTo>
                  <a:pt x="78540" y="31340"/>
                </a:lnTo>
                <a:lnTo>
                  <a:pt x="78600" y="31410"/>
                </a:lnTo>
                <a:lnTo>
                  <a:pt x="78660" y="31500"/>
                </a:lnTo>
                <a:lnTo>
                  <a:pt x="78700" y="31570"/>
                </a:lnTo>
                <a:lnTo>
                  <a:pt x="78720" y="31610"/>
                </a:lnTo>
                <a:lnTo>
                  <a:pt x="78750" y="31660"/>
                </a:lnTo>
                <a:lnTo>
                  <a:pt x="78770" y="31700"/>
                </a:lnTo>
                <a:lnTo>
                  <a:pt x="78800" y="31760"/>
                </a:lnTo>
                <a:lnTo>
                  <a:pt x="78810" y="31800"/>
                </a:lnTo>
                <a:lnTo>
                  <a:pt x="78870" y="31890"/>
                </a:lnTo>
                <a:lnTo>
                  <a:pt x="78880" y="31910"/>
                </a:lnTo>
                <a:lnTo>
                  <a:pt x="78930" y="31960"/>
                </a:lnTo>
                <a:lnTo>
                  <a:pt x="78960" y="31990"/>
                </a:lnTo>
                <a:lnTo>
                  <a:pt x="78990" y="32040"/>
                </a:lnTo>
                <a:lnTo>
                  <a:pt x="79000" y="32080"/>
                </a:lnTo>
                <a:lnTo>
                  <a:pt x="79010" y="32100"/>
                </a:lnTo>
                <a:lnTo>
                  <a:pt x="79050" y="32160"/>
                </a:lnTo>
                <a:lnTo>
                  <a:pt x="79060" y="32170"/>
                </a:lnTo>
                <a:lnTo>
                  <a:pt x="79080" y="32190"/>
                </a:lnTo>
                <a:lnTo>
                  <a:pt x="79130" y="32230"/>
                </a:lnTo>
                <a:lnTo>
                  <a:pt x="79150" y="32260"/>
                </a:lnTo>
                <a:lnTo>
                  <a:pt x="79180" y="32280"/>
                </a:lnTo>
                <a:lnTo>
                  <a:pt x="79220" y="32310"/>
                </a:lnTo>
                <a:lnTo>
                  <a:pt x="79290" y="32380"/>
                </a:lnTo>
                <a:lnTo>
                  <a:pt x="79340" y="32430"/>
                </a:lnTo>
                <a:lnTo>
                  <a:pt x="79350" y="32450"/>
                </a:lnTo>
                <a:lnTo>
                  <a:pt x="79370" y="32470"/>
                </a:lnTo>
                <a:lnTo>
                  <a:pt x="79380" y="32510"/>
                </a:lnTo>
                <a:lnTo>
                  <a:pt x="79390" y="32530"/>
                </a:lnTo>
                <a:lnTo>
                  <a:pt x="79430" y="32580"/>
                </a:lnTo>
                <a:lnTo>
                  <a:pt x="79460" y="32610"/>
                </a:lnTo>
                <a:lnTo>
                  <a:pt x="79480" y="32640"/>
                </a:lnTo>
                <a:lnTo>
                  <a:pt x="79560" y="32690"/>
                </a:lnTo>
                <a:lnTo>
                  <a:pt x="79600" y="32710"/>
                </a:lnTo>
                <a:lnTo>
                  <a:pt x="79640" y="32730"/>
                </a:lnTo>
                <a:lnTo>
                  <a:pt x="79690" y="32770"/>
                </a:lnTo>
                <a:lnTo>
                  <a:pt x="79710" y="32780"/>
                </a:lnTo>
                <a:lnTo>
                  <a:pt x="79740" y="32800"/>
                </a:lnTo>
                <a:lnTo>
                  <a:pt x="79760" y="32810"/>
                </a:lnTo>
                <a:lnTo>
                  <a:pt x="79790" y="32840"/>
                </a:lnTo>
                <a:lnTo>
                  <a:pt x="79800" y="32860"/>
                </a:lnTo>
                <a:lnTo>
                  <a:pt x="79850" y="32940"/>
                </a:lnTo>
                <a:lnTo>
                  <a:pt x="79890" y="32930"/>
                </a:lnTo>
                <a:lnTo>
                  <a:pt x="79990" y="32890"/>
                </a:lnTo>
                <a:lnTo>
                  <a:pt x="80020" y="32880"/>
                </a:lnTo>
                <a:lnTo>
                  <a:pt x="80070" y="32850"/>
                </a:lnTo>
                <a:lnTo>
                  <a:pt x="80130" y="32830"/>
                </a:lnTo>
                <a:lnTo>
                  <a:pt x="80190" y="32800"/>
                </a:lnTo>
                <a:lnTo>
                  <a:pt x="80250" y="32780"/>
                </a:lnTo>
                <a:lnTo>
                  <a:pt x="80300" y="32750"/>
                </a:lnTo>
                <a:lnTo>
                  <a:pt x="80370" y="32720"/>
                </a:lnTo>
                <a:lnTo>
                  <a:pt x="80390" y="32710"/>
                </a:lnTo>
                <a:lnTo>
                  <a:pt x="80410" y="32710"/>
                </a:lnTo>
                <a:lnTo>
                  <a:pt x="80420" y="32720"/>
                </a:lnTo>
                <a:lnTo>
                  <a:pt x="80460" y="32730"/>
                </a:lnTo>
                <a:lnTo>
                  <a:pt x="80480" y="32740"/>
                </a:lnTo>
                <a:lnTo>
                  <a:pt x="80560" y="32750"/>
                </a:lnTo>
                <a:lnTo>
                  <a:pt x="80590" y="32750"/>
                </a:lnTo>
                <a:lnTo>
                  <a:pt x="80640" y="32780"/>
                </a:lnTo>
                <a:lnTo>
                  <a:pt x="80710" y="32790"/>
                </a:lnTo>
                <a:lnTo>
                  <a:pt x="80730" y="32800"/>
                </a:lnTo>
                <a:lnTo>
                  <a:pt x="80750" y="32820"/>
                </a:lnTo>
                <a:lnTo>
                  <a:pt x="80810" y="32890"/>
                </a:lnTo>
                <a:lnTo>
                  <a:pt x="80860" y="32940"/>
                </a:lnTo>
                <a:lnTo>
                  <a:pt x="80880" y="32960"/>
                </a:lnTo>
                <a:lnTo>
                  <a:pt x="80930" y="32990"/>
                </a:lnTo>
                <a:lnTo>
                  <a:pt x="80950" y="33020"/>
                </a:lnTo>
                <a:lnTo>
                  <a:pt x="80960" y="33040"/>
                </a:lnTo>
                <a:lnTo>
                  <a:pt x="80980" y="33050"/>
                </a:lnTo>
                <a:lnTo>
                  <a:pt x="81000" y="33060"/>
                </a:lnTo>
                <a:lnTo>
                  <a:pt x="81050" y="33080"/>
                </a:lnTo>
                <a:lnTo>
                  <a:pt x="81070" y="33090"/>
                </a:lnTo>
                <a:lnTo>
                  <a:pt x="81100" y="33130"/>
                </a:lnTo>
                <a:lnTo>
                  <a:pt x="81130" y="33150"/>
                </a:lnTo>
                <a:lnTo>
                  <a:pt x="81170" y="33180"/>
                </a:lnTo>
                <a:lnTo>
                  <a:pt x="81190" y="33190"/>
                </a:lnTo>
                <a:lnTo>
                  <a:pt x="81200" y="33200"/>
                </a:lnTo>
                <a:lnTo>
                  <a:pt x="81220" y="33200"/>
                </a:lnTo>
                <a:lnTo>
                  <a:pt x="81240" y="33200"/>
                </a:lnTo>
                <a:lnTo>
                  <a:pt x="81270" y="33190"/>
                </a:lnTo>
                <a:lnTo>
                  <a:pt x="81280" y="33180"/>
                </a:lnTo>
                <a:lnTo>
                  <a:pt x="81300" y="33170"/>
                </a:lnTo>
                <a:lnTo>
                  <a:pt x="81330" y="33130"/>
                </a:lnTo>
                <a:lnTo>
                  <a:pt x="81340" y="33120"/>
                </a:lnTo>
                <a:lnTo>
                  <a:pt x="81360" y="33120"/>
                </a:lnTo>
                <a:lnTo>
                  <a:pt x="81380" y="33120"/>
                </a:lnTo>
                <a:lnTo>
                  <a:pt x="81390" y="33130"/>
                </a:lnTo>
                <a:lnTo>
                  <a:pt x="81400" y="33140"/>
                </a:lnTo>
                <a:lnTo>
                  <a:pt x="81400" y="33160"/>
                </a:lnTo>
                <a:lnTo>
                  <a:pt x="81410" y="33180"/>
                </a:lnTo>
                <a:lnTo>
                  <a:pt x="81410" y="33320"/>
                </a:lnTo>
                <a:lnTo>
                  <a:pt x="81410" y="33370"/>
                </a:lnTo>
                <a:lnTo>
                  <a:pt x="81420" y="33390"/>
                </a:lnTo>
                <a:lnTo>
                  <a:pt x="81450" y="33450"/>
                </a:lnTo>
                <a:lnTo>
                  <a:pt x="81450" y="33470"/>
                </a:lnTo>
                <a:lnTo>
                  <a:pt x="81460" y="33500"/>
                </a:lnTo>
                <a:lnTo>
                  <a:pt x="81460" y="33600"/>
                </a:lnTo>
                <a:lnTo>
                  <a:pt x="81470" y="33630"/>
                </a:lnTo>
                <a:lnTo>
                  <a:pt x="81470" y="33650"/>
                </a:lnTo>
                <a:lnTo>
                  <a:pt x="81500" y="33710"/>
                </a:lnTo>
                <a:lnTo>
                  <a:pt x="81520" y="33750"/>
                </a:lnTo>
                <a:lnTo>
                  <a:pt x="81550" y="33800"/>
                </a:lnTo>
                <a:lnTo>
                  <a:pt x="81570" y="33880"/>
                </a:lnTo>
                <a:lnTo>
                  <a:pt x="81600" y="33940"/>
                </a:lnTo>
                <a:lnTo>
                  <a:pt x="81620" y="34030"/>
                </a:lnTo>
                <a:lnTo>
                  <a:pt x="81640" y="34080"/>
                </a:lnTo>
                <a:lnTo>
                  <a:pt x="81650" y="34100"/>
                </a:lnTo>
                <a:lnTo>
                  <a:pt x="81650" y="34130"/>
                </a:lnTo>
                <a:lnTo>
                  <a:pt x="81660" y="34190"/>
                </a:lnTo>
                <a:lnTo>
                  <a:pt x="81660" y="34210"/>
                </a:lnTo>
                <a:lnTo>
                  <a:pt x="81670" y="34230"/>
                </a:lnTo>
                <a:lnTo>
                  <a:pt x="81680" y="34240"/>
                </a:lnTo>
                <a:lnTo>
                  <a:pt x="81690" y="34240"/>
                </a:lnTo>
                <a:lnTo>
                  <a:pt x="81710" y="34250"/>
                </a:lnTo>
                <a:lnTo>
                  <a:pt x="81750" y="34240"/>
                </a:lnTo>
                <a:lnTo>
                  <a:pt x="81770" y="34240"/>
                </a:lnTo>
                <a:lnTo>
                  <a:pt x="81780" y="34230"/>
                </a:lnTo>
                <a:lnTo>
                  <a:pt x="81810" y="34210"/>
                </a:lnTo>
                <a:lnTo>
                  <a:pt x="81830" y="34180"/>
                </a:lnTo>
                <a:lnTo>
                  <a:pt x="81850" y="34160"/>
                </a:lnTo>
                <a:lnTo>
                  <a:pt x="81880" y="34140"/>
                </a:lnTo>
                <a:lnTo>
                  <a:pt x="81900" y="34120"/>
                </a:lnTo>
                <a:lnTo>
                  <a:pt x="81920" y="34110"/>
                </a:lnTo>
                <a:lnTo>
                  <a:pt x="81950" y="34100"/>
                </a:lnTo>
                <a:lnTo>
                  <a:pt x="81970" y="34090"/>
                </a:lnTo>
                <a:lnTo>
                  <a:pt x="81980" y="34080"/>
                </a:lnTo>
                <a:lnTo>
                  <a:pt x="81990" y="34070"/>
                </a:lnTo>
                <a:lnTo>
                  <a:pt x="82010" y="34050"/>
                </a:lnTo>
                <a:lnTo>
                  <a:pt x="82010" y="34030"/>
                </a:lnTo>
                <a:lnTo>
                  <a:pt x="82020" y="34010"/>
                </a:lnTo>
                <a:lnTo>
                  <a:pt x="82020" y="33950"/>
                </a:lnTo>
                <a:lnTo>
                  <a:pt x="82020" y="33850"/>
                </a:lnTo>
                <a:lnTo>
                  <a:pt x="82020" y="33820"/>
                </a:lnTo>
                <a:lnTo>
                  <a:pt x="82030" y="33800"/>
                </a:lnTo>
                <a:lnTo>
                  <a:pt x="82040" y="33780"/>
                </a:lnTo>
                <a:lnTo>
                  <a:pt x="82050" y="33760"/>
                </a:lnTo>
                <a:lnTo>
                  <a:pt x="82070" y="33750"/>
                </a:lnTo>
                <a:lnTo>
                  <a:pt x="82090" y="33740"/>
                </a:lnTo>
                <a:lnTo>
                  <a:pt x="82110" y="33730"/>
                </a:lnTo>
                <a:lnTo>
                  <a:pt x="82170" y="33720"/>
                </a:lnTo>
                <a:lnTo>
                  <a:pt x="82190" y="33710"/>
                </a:lnTo>
                <a:lnTo>
                  <a:pt x="82250" y="33690"/>
                </a:lnTo>
                <a:lnTo>
                  <a:pt x="82270" y="33680"/>
                </a:lnTo>
                <a:lnTo>
                  <a:pt x="82320" y="33680"/>
                </a:lnTo>
                <a:lnTo>
                  <a:pt x="82420" y="33670"/>
                </a:lnTo>
                <a:lnTo>
                  <a:pt x="82450" y="33670"/>
                </a:lnTo>
                <a:lnTo>
                  <a:pt x="82470" y="33660"/>
                </a:lnTo>
                <a:lnTo>
                  <a:pt x="82520" y="33650"/>
                </a:lnTo>
                <a:lnTo>
                  <a:pt x="82540" y="33650"/>
                </a:lnTo>
                <a:lnTo>
                  <a:pt x="82550" y="33650"/>
                </a:lnTo>
                <a:lnTo>
                  <a:pt x="82550" y="33660"/>
                </a:lnTo>
                <a:lnTo>
                  <a:pt x="82560" y="33680"/>
                </a:lnTo>
                <a:lnTo>
                  <a:pt x="82560" y="33700"/>
                </a:lnTo>
                <a:lnTo>
                  <a:pt x="82570" y="33810"/>
                </a:lnTo>
                <a:lnTo>
                  <a:pt x="82580" y="33840"/>
                </a:lnTo>
                <a:lnTo>
                  <a:pt x="82600" y="33890"/>
                </a:lnTo>
                <a:lnTo>
                  <a:pt x="82620" y="33960"/>
                </a:lnTo>
                <a:lnTo>
                  <a:pt x="82630" y="33980"/>
                </a:lnTo>
                <a:lnTo>
                  <a:pt x="82640" y="34000"/>
                </a:lnTo>
                <a:lnTo>
                  <a:pt x="82650" y="34020"/>
                </a:lnTo>
                <a:lnTo>
                  <a:pt x="82680" y="34050"/>
                </a:lnTo>
                <a:lnTo>
                  <a:pt x="82720" y="34080"/>
                </a:lnTo>
                <a:lnTo>
                  <a:pt x="82740" y="34090"/>
                </a:lnTo>
                <a:lnTo>
                  <a:pt x="82760" y="34100"/>
                </a:lnTo>
                <a:lnTo>
                  <a:pt x="82780" y="34100"/>
                </a:lnTo>
                <a:lnTo>
                  <a:pt x="82800" y="34100"/>
                </a:lnTo>
                <a:lnTo>
                  <a:pt x="82830" y="34100"/>
                </a:lnTo>
                <a:lnTo>
                  <a:pt x="82850" y="34090"/>
                </a:lnTo>
                <a:lnTo>
                  <a:pt x="82900" y="34070"/>
                </a:lnTo>
                <a:lnTo>
                  <a:pt x="82960" y="34050"/>
                </a:lnTo>
                <a:lnTo>
                  <a:pt x="82990" y="34040"/>
                </a:lnTo>
                <a:lnTo>
                  <a:pt x="83010" y="34030"/>
                </a:lnTo>
                <a:lnTo>
                  <a:pt x="83060" y="33980"/>
                </a:lnTo>
                <a:lnTo>
                  <a:pt x="83080" y="33970"/>
                </a:lnTo>
                <a:lnTo>
                  <a:pt x="83120" y="33950"/>
                </a:lnTo>
                <a:lnTo>
                  <a:pt x="83140" y="33930"/>
                </a:lnTo>
                <a:lnTo>
                  <a:pt x="83150" y="33910"/>
                </a:lnTo>
                <a:lnTo>
                  <a:pt x="83190" y="33850"/>
                </a:lnTo>
                <a:lnTo>
                  <a:pt x="83220" y="33800"/>
                </a:lnTo>
                <a:lnTo>
                  <a:pt x="83230" y="33780"/>
                </a:lnTo>
                <a:lnTo>
                  <a:pt x="83240" y="33780"/>
                </a:lnTo>
                <a:lnTo>
                  <a:pt x="83260" y="33770"/>
                </a:lnTo>
                <a:lnTo>
                  <a:pt x="83290" y="33750"/>
                </a:lnTo>
                <a:lnTo>
                  <a:pt x="83400" y="33690"/>
                </a:lnTo>
                <a:lnTo>
                  <a:pt x="83440" y="33660"/>
                </a:lnTo>
                <a:lnTo>
                  <a:pt x="83520" y="33590"/>
                </a:lnTo>
                <a:lnTo>
                  <a:pt x="83510" y="33430"/>
                </a:lnTo>
                <a:lnTo>
                  <a:pt x="83510" y="33320"/>
                </a:lnTo>
                <a:lnTo>
                  <a:pt x="83510" y="33260"/>
                </a:lnTo>
                <a:lnTo>
                  <a:pt x="83510" y="33170"/>
                </a:lnTo>
                <a:lnTo>
                  <a:pt x="83500" y="33060"/>
                </a:lnTo>
                <a:lnTo>
                  <a:pt x="83500" y="32980"/>
                </a:lnTo>
                <a:lnTo>
                  <a:pt x="83500" y="32870"/>
                </a:lnTo>
                <a:lnTo>
                  <a:pt x="83510" y="32840"/>
                </a:lnTo>
                <a:lnTo>
                  <a:pt x="83530" y="32790"/>
                </a:lnTo>
                <a:lnTo>
                  <a:pt x="83530" y="32760"/>
                </a:lnTo>
                <a:lnTo>
                  <a:pt x="83530" y="32740"/>
                </a:lnTo>
                <a:lnTo>
                  <a:pt x="83520" y="32720"/>
                </a:lnTo>
                <a:lnTo>
                  <a:pt x="83500" y="32680"/>
                </a:lnTo>
                <a:lnTo>
                  <a:pt x="83460" y="32620"/>
                </a:lnTo>
                <a:lnTo>
                  <a:pt x="83450" y="32590"/>
                </a:lnTo>
                <a:lnTo>
                  <a:pt x="83440" y="32560"/>
                </a:lnTo>
                <a:lnTo>
                  <a:pt x="83440" y="32520"/>
                </a:lnTo>
                <a:lnTo>
                  <a:pt x="83440" y="32490"/>
                </a:lnTo>
                <a:lnTo>
                  <a:pt x="83450" y="32450"/>
                </a:lnTo>
                <a:lnTo>
                  <a:pt x="83460" y="32390"/>
                </a:lnTo>
                <a:lnTo>
                  <a:pt x="83470" y="32350"/>
                </a:lnTo>
                <a:lnTo>
                  <a:pt x="83470" y="32280"/>
                </a:lnTo>
                <a:lnTo>
                  <a:pt x="83470" y="32240"/>
                </a:lnTo>
                <a:lnTo>
                  <a:pt x="83460" y="32210"/>
                </a:lnTo>
                <a:lnTo>
                  <a:pt x="83440" y="32150"/>
                </a:lnTo>
                <a:lnTo>
                  <a:pt x="83430" y="32110"/>
                </a:lnTo>
                <a:lnTo>
                  <a:pt x="83420" y="32000"/>
                </a:lnTo>
                <a:lnTo>
                  <a:pt x="83410" y="31960"/>
                </a:lnTo>
                <a:lnTo>
                  <a:pt x="83390" y="31940"/>
                </a:lnTo>
                <a:lnTo>
                  <a:pt x="83340" y="31860"/>
                </a:lnTo>
                <a:lnTo>
                  <a:pt x="83330" y="31840"/>
                </a:lnTo>
                <a:lnTo>
                  <a:pt x="83330" y="31810"/>
                </a:lnTo>
                <a:lnTo>
                  <a:pt x="83340" y="31800"/>
                </a:lnTo>
                <a:lnTo>
                  <a:pt x="83350" y="31780"/>
                </a:lnTo>
                <a:lnTo>
                  <a:pt x="83360" y="31760"/>
                </a:lnTo>
                <a:lnTo>
                  <a:pt x="83430" y="31720"/>
                </a:lnTo>
                <a:lnTo>
                  <a:pt x="83450" y="31700"/>
                </a:lnTo>
                <a:lnTo>
                  <a:pt x="83460" y="31680"/>
                </a:lnTo>
                <a:lnTo>
                  <a:pt x="83460" y="31660"/>
                </a:lnTo>
                <a:lnTo>
                  <a:pt x="83470" y="31620"/>
                </a:lnTo>
                <a:lnTo>
                  <a:pt x="83470" y="31590"/>
                </a:lnTo>
                <a:lnTo>
                  <a:pt x="83470" y="31480"/>
                </a:lnTo>
                <a:lnTo>
                  <a:pt x="83470" y="31450"/>
                </a:lnTo>
                <a:lnTo>
                  <a:pt x="83460" y="31420"/>
                </a:lnTo>
                <a:lnTo>
                  <a:pt x="83420" y="31350"/>
                </a:lnTo>
                <a:lnTo>
                  <a:pt x="83370" y="31200"/>
                </a:lnTo>
                <a:lnTo>
                  <a:pt x="83360" y="31170"/>
                </a:lnTo>
                <a:lnTo>
                  <a:pt x="83350" y="31030"/>
                </a:lnTo>
                <a:lnTo>
                  <a:pt x="83340" y="31000"/>
                </a:lnTo>
                <a:lnTo>
                  <a:pt x="83330" y="30970"/>
                </a:lnTo>
                <a:lnTo>
                  <a:pt x="83320" y="30950"/>
                </a:lnTo>
                <a:lnTo>
                  <a:pt x="83300" y="30940"/>
                </a:lnTo>
                <a:lnTo>
                  <a:pt x="83280" y="30920"/>
                </a:lnTo>
                <a:lnTo>
                  <a:pt x="83260" y="30920"/>
                </a:lnTo>
                <a:lnTo>
                  <a:pt x="83230" y="30910"/>
                </a:lnTo>
                <a:lnTo>
                  <a:pt x="83190" y="30910"/>
                </a:lnTo>
                <a:lnTo>
                  <a:pt x="83090" y="30910"/>
                </a:lnTo>
                <a:lnTo>
                  <a:pt x="83060" y="30910"/>
                </a:lnTo>
                <a:lnTo>
                  <a:pt x="83030" y="30910"/>
                </a:lnTo>
                <a:lnTo>
                  <a:pt x="83010" y="30900"/>
                </a:lnTo>
                <a:lnTo>
                  <a:pt x="82990" y="30880"/>
                </a:lnTo>
                <a:lnTo>
                  <a:pt x="82970" y="30860"/>
                </a:lnTo>
                <a:lnTo>
                  <a:pt x="82960" y="30830"/>
                </a:lnTo>
                <a:lnTo>
                  <a:pt x="82960" y="30800"/>
                </a:lnTo>
                <a:lnTo>
                  <a:pt x="82960" y="30770"/>
                </a:lnTo>
                <a:lnTo>
                  <a:pt x="82970" y="30670"/>
                </a:lnTo>
                <a:lnTo>
                  <a:pt x="82970" y="30600"/>
                </a:lnTo>
                <a:lnTo>
                  <a:pt x="82970" y="30570"/>
                </a:lnTo>
                <a:lnTo>
                  <a:pt x="82950" y="30520"/>
                </a:lnTo>
                <a:lnTo>
                  <a:pt x="82920" y="30440"/>
                </a:lnTo>
                <a:lnTo>
                  <a:pt x="82920" y="30420"/>
                </a:lnTo>
                <a:lnTo>
                  <a:pt x="82910" y="30390"/>
                </a:lnTo>
                <a:lnTo>
                  <a:pt x="82910" y="30330"/>
                </a:lnTo>
                <a:lnTo>
                  <a:pt x="82910" y="30310"/>
                </a:lnTo>
                <a:lnTo>
                  <a:pt x="82890" y="30270"/>
                </a:lnTo>
                <a:lnTo>
                  <a:pt x="82870" y="30250"/>
                </a:lnTo>
                <a:lnTo>
                  <a:pt x="82840" y="30230"/>
                </a:lnTo>
                <a:lnTo>
                  <a:pt x="82820" y="30210"/>
                </a:lnTo>
                <a:lnTo>
                  <a:pt x="82790" y="30170"/>
                </a:lnTo>
                <a:lnTo>
                  <a:pt x="82780" y="30150"/>
                </a:lnTo>
                <a:lnTo>
                  <a:pt x="82770" y="30120"/>
                </a:lnTo>
                <a:lnTo>
                  <a:pt x="82750" y="29990"/>
                </a:lnTo>
                <a:lnTo>
                  <a:pt x="82700" y="29820"/>
                </a:lnTo>
                <a:lnTo>
                  <a:pt x="82690" y="29700"/>
                </a:lnTo>
                <a:lnTo>
                  <a:pt x="82680" y="29670"/>
                </a:lnTo>
                <a:lnTo>
                  <a:pt x="82660" y="29640"/>
                </a:lnTo>
                <a:lnTo>
                  <a:pt x="82630" y="29590"/>
                </a:lnTo>
                <a:lnTo>
                  <a:pt x="82610" y="29570"/>
                </a:lnTo>
                <a:lnTo>
                  <a:pt x="82600" y="29540"/>
                </a:lnTo>
                <a:lnTo>
                  <a:pt x="82580" y="29480"/>
                </a:lnTo>
                <a:lnTo>
                  <a:pt x="82580" y="29410"/>
                </a:lnTo>
                <a:lnTo>
                  <a:pt x="82580" y="29280"/>
                </a:lnTo>
                <a:lnTo>
                  <a:pt x="82570" y="29240"/>
                </a:lnTo>
                <a:lnTo>
                  <a:pt x="82570" y="29210"/>
                </a:lnTo>
                <a:lnTo>
                  <a:pt x="82520" y="29120"/>
                </a:lnTo>
                <a:lnTo>
                  <a:pt x="82450" y="28980"/>
                </a:lnTo>
                <a:lnTo>
                  <a:pt x="82400" y="28870"/>
                </a:lnTo>
                <a:lnTo>
                  <a:pt x="82380" y="28830"/>
                </a:lnTo>
                <a:lnTo>
                  <a:pt x="82370" y="28750"/>
                </a:lnTo>
                <a:lnTo>
                  <a:pt x="82350" y="28690"/>
                </a:lnTo>
                <a:lnTo>
                  <a:pt x="82330" y="28600"/>
                </a:lnTo>
                <a:lnTo>
                  <a:pt x="82320" y="28570"/>
                </a:lnTo>
                <a:lnTo>
                  <a:pt x="82310" y="28540"/>
                </a:lnTo>
                <a:lnTo>
                  <a:pt x="82300" y="28530"/>
                </a:lnTo>
                <a:lnTo>
                  <a:pt x="82280" y="28510"/>
                </a:lnTo>
                <a:lnTo>
                  <a:pt x="82260" y="28490"/>
                </a:lnTo>
                <a:lnTo>
                  <a:pt x="82210" y="28460"/>
                </a:lnTo>
                <a:lnTo>
                  <a:pt x="82190" y="28460"/>
                </a:lnTo>
                <a:lnTo>
                  <a:pt x="82170" y="28460"/>
                </a:lnTo>
                <a:lnTo>
                  <a:pt x="82150" y="28460"/>
                </a:lnTo>
                <a:lnTo>
                  <a:pt x="82120" y="28470"/>
                </a:lnTo>
                <a:lnTo>
                  <a:pt x="82100" y="28490"/>
                </a:lnTo>
                <a:lnTo>
                  <a:pt x="82000" y="28570"/>
                </a:lnTo>
                <a:lnTo>
                  <a:pt x="81950" y="28610"/>
                </a:lnTo>
                <a:lnTo>
                  <a:pt x="81890" y="28650"/>
                </a:lnTo>
                <a:lnTo>
                  <a:pt x="81840" y="28700"/>
                </a:lnTo>
                <a:lnTo>
                  <a:pt x="81810" y="28720"/>
                </a:lnTo>
                <a:lnTo>
                  <a:pt x="81750" y="28760"/>
                </a:lnTo>
                <a:lnTo>
                  <a:pt x="81640" y="28840"/>
                </a:lnTo>
                <a:lnTo>
                  <a:pt x="81580" y="28890"/>
                </a:lnTo>
                <a:lnTo>
                  <a:pt x="81560" y="28920"/>
                </a:lnTo>
                <a:lnTo>
                  <a:pt x="81540" y="28940"/>
                </a:lnTo>
                <a:lnTo>
                  <a:pt x="81520" y="28960"/>
                </a:lnTo>
                <a:lnTo>
                  <a:pt x="81470" y="28990"/>
                </a:lnTo>
                <a:lnTo>
                  <a:pt x="81440" y="29000"/>
                </a:lnTo>
                <a:lnTo>
                  <a:pt x="81420" y="29000"/>
                </a:lnTo>
                <a:lnTo>
                  <a:pt x="81400" y="29000"/>
                </a:lnTo>
                <a:lnTo>
                  <a:pt x="81380" y="28990"/>
                </a:lnTo>
                <a:lnTo>
                  <a:pt x="81360" y="28970"/>
                </a:lnTo>
                <a:lnTo>
                  <a:pt x="81340" y="28950"/>
                </a:lnTo>
                <a:lnTo>
                  <a:pt x="81330" y="28910"/>
                </a:lnTo>
                <a:lnTo>
                  <a:pt x="81330" y="28880"/>
                </a:lnTo>
                <a:lnTo>
                  <a:pt x="81330" y="28840"/>
                </a:lnTo>
                <a:lnTo>
                  <a:pt x="81340" y="28810"/>
                </a:lnTo>
                <a:lnTo>
                  <a:pt x="81350" y="28770"/>
                </a:lnTo>
                <a:lnTo>
                  <a:pt x="81370" y="28710"/>
                </a:lnTo>
                <a:lnTo>
                  <a:pt x="81380" y="28680"/>
                </a:lnTo>
                <a:lnTo>
                  <a:pt x="81390" y="28650"/>
                </a:lnTo>
                <a:lnTo>
                  <a:pt x="81390" y="28580"/>
                </a:lnTo>
                <a:lnTo>
                  <a:pt x="81390" y="28550"/>
                </a:lnTo>
                <a:lnTo>
                  <a:pt x="81380" y="28520"/>
                </a:lnTo>
                <a:lnTo>
                  <a:pt x="81370" y="28460"/>
                </a:lnTo>
                <a:lnTo>
                  <a:pt x="81350" y="28350"/>
                </a:lnTo>
                <a:lnTo>
                  <a:pt x="81330" y="28270"/>
                </a:lnTo>
                <a:lnTo>
                  <a:pt x="81320" y="28240"/>
                </a:lnTo>
                <a:lnTo>
                  <a:pt x="81260" y="28150"/>
                </a:lnTo>
                <a:lnTo>
                  <a:pt x="81240" y="28130"/>
                </a:lnTo>
                <a:lnTo>
                  <a:pt x="81220" y="28120"/>
                </a:lnTo>
                <a:lnTo>
                  <a:pt x="81200" y="28110"/>
                </a:lnTo>
                <a:lnTo>
                  <a:pt x="81170" y="28100"/>
                </a:lnTo>
                <a:lnTo>
                  <a:pt x="81060" y="28090"/>
                </a:lnTo>
                <a:lnTo>
                  <a:pt x="81030" y="28070"/>
                </a:lnTo>
                <a:lnTo>
                  <a:pt x="81010" y="28060"/>
                </a:lnTo>
                <a:lnTo>
                  <a:pt x="81000" y="28050"/>
                </a:lnTo>
                <a:lnTo>
                  <a:pt x="80990" y="28030"/>
                </a:lnTo>
                <a:lnTo>
                  <a:pt x="80970" y="28000"/>
                </a:lnTo>
                <a:lnTo>
                  <a:pt x="80960" y="27960"/>
                </a:lnTo>
                <a:lnTo>
                  <a:pt x="80910" y="27860"/>
                </a:lnTo>
                <a:lnTo>
                  <a:pt x="80890" y="27810"/>
                </a:lnTo>
                <a:lnTo>
                  <a:pt x="80880" y="27790"/>
                </a:lnTo>
                <a:lnTo>
                  <a:pt x="80880" y="27760"/>
                </a:lnTo>
                <a:lnTo>
                  <a:pt x="80880" y="27650"/>
                </a:lnTo>
                <a:lnTo>
                  <a:pt x="80880" y="27620"/>
                </a:lnTo>
                <a:lnTo>
                  <a:pt x="80870" y="27600"/>
                </a:lnTo>
                <a:lnTo>
                  <a:pt x="80850" y="27540"/>
                </a:lnTo>
                <a:lnTo>
                  <a:pt x="80840" y="27520"/>
                </a:lnTo>
                <a:lnTo>
                  <a:pt x="80840" y="27450"/>
                </a:lnTo>
                <a:lnTo>
                  <a:pt x="80830" y="27430"/>
                </a:lnTo>
                <a:lnTo>
                  <a:pt x="80810" y="27390"/>
                </a:lnTo>
                <a:lnTo>
                  <a:pt x="80780" y="27340"/>
                </a:lnTo>
                <a:lnTo>
                  <a:pt x="80760" y="27320"/>
                </a:lnTo>
                <a:lnTo>
                  <a:pt x="80720" y="27320"/>
                </a:lnTo>
                <a:lnTo>
                  <a:pt x="80710" y="27320"/>
                </a:lnTo>
                <a:lnTo>
                  <a:pt x="80700" y="27310"/>
                </a:lnTo>
                <a:lnTo>
                  <a:pt x="80690" y="27290"/>
                </a:lnTo>
                <a:lnTo>
                  <a:pt x="80670" y="27280"/>
                </a:lnTo>
                <a:lnTo>
                  <a:pt x="80670" y="27270"/>
                </a:lnTo>
                <a:lnTo>
                  <a:pt x="80670" y="27260"/>
                </a:lnTo>
                <a:lnTo>
                  <a:pt x="80670" y="27220"/>
                </a:lnTo>
                <a:lnTo>
                  <a:pt x="80640" y="27220"/>
                </a:lnTo>
                <a:lnTo>
                  <a:pt x="80630" y="27220"/>
                </a:lnTo>
                <a:lnTo>
                  <a:pt x="80620" y="27220"/>
                </a:lnTo>
                <a:lnTo>
                  <a:pt x="80610" y="27210"/>
                </a:lnTo>
                <a:lnTo>
                  <a:pt x="80590" y="27190"/>
                </a:lnTo>
                <a:lnTo>
                  <a:pt x="80580" y="27180"/>
                </a:lnTo>
                <a:lnTo>
                  <a:pt x="80580" y="27160"/>
                </a:lnTo>
                <a:lnTo>
                  <a:pt x="80580" y="27080"/>
                </a:lnTo>
                <a:lnTo>
                  <a:pt x="80540" y="27080"/>
                </a:lnTo>
                <a:lnTo>
                  <a:pt x="80520" y="27070"/>
                </a:lnTo>
                <a:lnTo>
                  <a:pt x="80500" y="27060"/>
                </a:lnTo>
                <a:lnTo>
                  <a:pt x="80460" y="27030"/>
                </a:lnTo>
                <a:lnTo>
                  <a:pt x="80440" y="27000"/>
                </a:lnTo>
                <a:lnTo>
                  <a:pt x="80380" y="26940"/>
                </a:lnTo>
                <a:lnTo>
                  <a:pt x="80330" y="26880"/>
                </a:lnTo>
                <a:lnTo>
                  <a:pt x="80300" y="26860"/>
                </a:lnTo>
                <a:lnTo>
                  <a:pt x="80270" y="26840"/>
                </a:lnTo>
                <a:lnTo>
                  <a:pt x="80250" y="26820"/>
                </a:lnTo>
                <a:lnTo>
                  <a:pt x="80240" y="26800"/>
                </a:lnTo>
                <a:lnTo>
                  <a:pt x="80230" y="26780"/>
                </a:lnTo>
                <a:lnTo>
                  <a:pt x="80230" y="26750"/>
                </a:lnTo>
                <a:lnTo>
                  <a:pt x="80220" y="26660"/>
                </a:lnTo>
                <a:lnTo>
                  <a:pt x="80220" y="26630"/>
                </a:lnTo>
                <a:lnTo>
                  <a:pt x="80220" y="26600"/>
                </a:lnTo>
                <a:lnTo>
                  <a:pt x="80170" y="26510"/>
                </a:lnTo>
                <a:lnTo>
                  <a:pt x="80160" y="26480"/>
                </a:lnTo>
                <a:lnTo>
                  <a:pt x="80140" y="26460"/>
                </a:lnTo>
                <a:lnTo>
                  <a:pt x="80110" y="26440"/>
                </a:lnTo>
                <a:lnTo>
                  <a:pt x="80070" y="26420"/>
                </a:lnTo>
                <a:lnTo>
                  <a:pt x="80050" y="26410"/>
                </a:lnTo>
                <a:lnTo>
                  <a:pt x="80010" y="26370"/>
                </a:lnTo>
                <a:lnTo>
                  <a:pt x="79990" y="26360"/>
                </a:lnTo>
                <a:lnTo>
                  <a:pt x="79970" y="26340"/>
                </a:lnTo>
                <a:lnTo>
                  <a:pt x="79940" y="26290"/>
                </a:lnTo>
                <a:lnTo>
                  <a:pt x="79920" y="26270"/>
                </a:lnTo>
                <a:lnTo>
                  <a:pt x="79910" y="26230"/>
                </a:lnTo>
                <a:lnTo>
                  <a:pt x="79900" y="26220"/>
                </a:lnTo>
                <a:lnTo>
                  <a:pt x="79880" y="26200"/>
                </a:lnTo>
                <a:lnTo>
                  <a:pt x="79870" y="26200"/>
                </a:lnTo>
                <a:lnTo>
                  <a:pt x="79840" y="26190"/>
                </a:lnTo>
                <a:lnTo>
                  <a:pt x="79830" y="26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