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Coclé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Coclé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50020" y="22150"/>
                </a:moveTo>
                <a:lnTo>
                  <a:pt x="50020" y="22160"/>
                </a:lnTo>
                <a:lnTo>
                  <a:pt x="50030" y="22160"/>
                </a:lnTo>
                <a:lnTo>
                  <a:pt x="50030" y="22170"/>
                </a:lnTo>
                <a:lnTo>
                  <a:pt x="50020" y="22170"/>
                </a:lnTo>
                <a:lnTo>
                  <a:pt x="50020" y="22180"/>
                </a:lnTo>
                <a:lnTo>
                  <a:pt x="50010" y="22180"/>
                </a:lnTo>
                <a:lnTo>
                  <a:pt x="50010" y="22200"/>
                </a:lnTo>
                <a:lnTo>
                  <a:pt x="50010" y="22210"/>
                </a:lnTo>
                <a:lnTo>
                  <a:pt x="50000" y="22210"/>
                </a:lnTo>
                <a:lnTo>
                  <a:pt x="50000" y="22200"/>
                </a:lnTo>
                <a:lnTo>
                  <a:pt x="49990" y="22200"/>
                </a:lnTo>
                <a:lnTo>
                  <a:pt x="49990" y="22190"/>
                </a:lnTo>
                <a:lnTo>
                  <a:pt x="50000" y="22190"/>
                </a:lnTo>
                <a:lnTo>
                  <a:pt x="50000" y="22180"/>
                </a:lnTo>
                <a:lnTo>
                  <a:pt x="50000" y="22160"/>
                </a:lnTo>
                <a:lnTo>
                  <a:pt x="50000" y="22150"/>
                </a:lnTo>
                <a:lnTo>
                  <a:pt x="50020" y="22150"/>
                </a:lnTo>
                <a:close/>
                <a:moveTo>
                  <a:pt x="49610" y="12600"/>
                </a:moveTo>
                <a:lnTo>
                  <a:pt x="49580" y="12670"/>
                </a:lnTo>
                <a:lnTo>
                  <a:pt x="49560" y="12700"/>
                </a:lnTo>
                <a:lnTo>
                  <a:pt x="49530" y="12740"/>
                </a:lnTo>
                <a:lnTo>
                  <a:pt x="49520" y="12780"/>
                </a:lnTo>
                <a:lnTo>
                  <a:pt x="49510" y="12800"/>
                </a:lnTo>
                <a:lnTo>
                  <a:pt x="49510" y="12850"/>
                </a:lnTo>
                <a:lnTo>
                  <a:pt x="49500" y="12870"/>
                </a:lnTo>
                <a:lnTo>
                  <a:pt x="49480" y="12900"/>
                </a:lnTo>
                <a:lnTo>
                  <a:pt x="49480" y="12910"/>
                </a:lnTo>
                <a:lnTo>
                  <a:pt x="49480" y="12920"/>
                </a:lnTo>
                <a:lnTo>
                  <a:pt x="49480" y="12930"/>
                </a:lnTo>
                <a:lnTo>
                  <a:pt x="49480" y="12950"/>
                </a:lnTo>
                <a:lnTo>
                  <a:pt x="49490" y="12960"/>
                </a:lnTo>
                <a:lnTo>
                  <a:pt x="49520" y="13000"/>
                </a:lnTo>
                <a:lnTo>
                  <a:pt x="49530" y="13020"/>
                </a:lnTo>
                <a:lnTo>
                  <a:pt x="49550" y="13030"/>
                </a:lnTo>
                <a:lnTo>
                  <a:pt x="49580" y="13050"/>
                </a:lnTo>
                <a:lnTo>
                  <a:pt x="49590" y="13060"/>
                </a:lnTo>
                <a:lnTo>
                  <a:pt x="49600" y="13070"/>
                </a:lnTo>
                <a:lnTo>
                  <a:pt x="49600" y="13080"/>
                </a:lnTo>
                <a:lnTo>
                  <a:pt x="49610" y="13100"/>
                </a:lnTo>
                <a:lnTo>
                  <a:pt x="49610" y="13110"/>
                </a:lnTo>
                <a:lnTo>
                  <a:pt x="49600" y="13130"/>
                </a:lnTo>
                <a:lnTo>
                  <a:pt x="49580" y="13200"/>
                </a:lnTo>
                <a:lnTo>
                  <a:pt x="49570" y="13220"/>
                </a:lnTo>
                <a:lnTo>
                  <a:pt x="49560" y="13230"/>
                </a:lnTo>
                <a:lnTo>
                  <a:pt x="49530" y="13260"/>
                </a:lnTo>
                <a:lnTo>
                  <a:pt x="49490" y="13280"/>
                </a:lnTo>
                <a:lnTo>
                  <a:pt x="49450" y="13310"/>
                </a:lnTo>
                <a:lnTo>
                  <a:pt x="49440" y="13320"/>
                </a:lnTo>
                <a:lnTo>
                  <a:pt x="49430" y="13340"/>
                </a:lnTo>
                <a:lnTo>
                  <a:pt x="49420" y="13360"/>
                </a:lnTo>
                <a:lnTo>
                  <a:pt x="49410" y="13450"/>
                </a:lnTo>
                <a:lnTo>
                  <a:pt x="49410" y="13460"/>
                </a:lnTo>
                <a:lnTo>
                  <a:pt x="49400" y="13470"/>
                </a:lnTo>
                <a:lnTo>
                  <a:pt x="49390" y="13460"/>
                </a:lnTo>
                <a:lnTo>
                  <a:pt x="49390" y="13450"/>
                </a:lnTo>
                <a:lnTo>
                  <a:pt x="49380" y="13450"/>
                </a:lnTo>
                <a:lnTo>
                  <a:pt x="49360" y="13450"/>
                </a:lnTo>
                <a:lnTo>
                  <a:pt x="49350" y="13450"/>
                </a:lnTo>
                <a:lnTo>
                  <a:pt x="49340" y="13450"/>
                </a:lnTo>
                <a:lnTo>
                  <a:pt x="49340" y="13460"/>
                </a:lnTo>
                <a:lnTo>
                  <a:pt x="49330" y="13470"/>
                </a:lnTo>
                <a:lnTo>
                  <a:pt x="49330" y="13480"/>
                </a:lnTo>
                <a:lnTo>
                  <a:pt x="49330" y="13490"/>
                </a:lnTo>
                <a:lnTo>
                  <a:pt x="49330" y="13500"/>
                </a:lnTo>
                <a:lnTo>
                  <a:pt x="49320" y="13510"/>
                </a:lnTo>
                <a:lnTo>
                  <a:pt x="49320" y="13530"/>
                </a:lnTo>
                <a:lnTo>
                  <a:pt x="49320" y="13570"/>
                </a:lnTo>
                <a:lnTo>
                  <a:pt x="49300" y="13590"/>
                </a:lnTo>
                <a:lnTo>
                  <a:pt x="49290" y="13600"/>
                </a:lnTo>
                <a:lnTo>
                  <a:pt x="49250" y="13670"/>
                </a:lnTo>
                <a:lnTo>
                  <a:pt x="49210" y="13700"/>
                </a:lnTo>
                <a:lnTo>
                  <a:pt x="49200" y="13710"/>
                </a:lnTo>
                <a:lnTo>
                  <a:pt x="49180" y="13720"/>
                </a:lnTo>
                <a:lnTo>
                  <a:pt x="49150" y="13740"/>
                </a:lnTo>
                <a:lnTo>
                  <a:pt x="49130" y="13740"/>
                </a:lnTo>
                <a:lnTo>
                  <a:pt x="49120" y="13750"/>
                </a:lnTo>
                <a:lnTo>
                  <a:pt x="49110" y="13760"/>
                </a:lnTo>
                <a:lnTo>
                  <a:pt x="49110" y="13780"/>
                </a:lnTo>
                <a:lnTo>
                  <a:pt x="49110" y="13800"/>
                </a:lnTo>
                <a:lnTo>
                  <a:pt x="49120" y="13840"/>
                </a:lnTo>
                <a:lnTo>
                  <a:pt x="49130" y="13860"/>
                </a:lnTo>
                <a:lnTo>
                  <a:pt x="49140" y="13970"/>
                </a:lnTo>
                <a:lnTo>
                  <a:pt x="49140" y="13990"/>
                </a:lnTo>
                <a:lnTo>
                  <a:pt x="49160" y="14030"/>
                </a:lnTo>
                <a:lnTo>
                  <a:pt x="49160" y="14060"/>
                </a:lnTo>
                <a:lnTo>
                  <a:pt x="49160" y="14090"/>
                </a:lnTo>
                <a:lnTo>
                  <a:pt x="49150" y="14130"/>
                </a:lnTo>
                <a:lnTo>
                  <a:pt x="49150" y="14140"/>
                </a:lnTo>
                <a:lnTo>
                  <a:pt x="49150" y="14150"/>
                </a:lnTo>
                <a:lnTo>
                  <a:pt x="49160" y="14170"/>
                </a:lnTo>
                <a:lnTo>
                  <a:pt x="49170" y="14200"/>
                </a:lnTo>
                <a:lnTo>
                  <a:pt x="49170" y="14220"/>
                </a:lnTo>
                <a:lnTo>
                  <a:pt x="49170" y="14240"/>
                </a:lnTo>
                <a:lnTo>
                  <a:pt x="49170" y="14280"/>
                </a:lnTo>
                <a:lnTo>
                  <a:pt x="49170" y="14310"/>
                </a:lnTo>
                <a:lnTo>
                  <a:pt x="49170" y="14380"/>
                </a:lnTo>
                <a:lnTo>
                  <a:pt x="49170" y="14400"/>
                </a:lnTo>
                <a:lnTo>
                  <a:pt x="49180" y="14460"/>
                </a:lnTo>
                <a:lnTo>
                  <a:pt x="49180" y="14480"/>
                </a:lnTo>
                <a:lnTo>
                  <a:pt x="49180" y="14510"/>
                </a:lnTo>
                <a:lnTo>
                  <a:pt x="49160" y="14530"/>
                </a:lnTo>
                <a:lnTo>
                  <a:pt x="49140" y="14580"/>
                </a:lnTo>
                <a:lnTo>
                  <a:pt x="49100" y="14640"/>
                </a:lnTo>
                <a:lnTo>
                  <a:pt x="49090" y="14670"/>
                </a:lnTo>
                <a:lnTo>
                  <a:pt x="49090" y="14680"/>
                </a:lnTo>
                <a:lnTo>
                  <a:pt x="49080" y="14700"/>
                </a:lnTo>
                <a:lnTo>
                  <a:pt x="49090" y="14710"/>
                </a:lnTo>
                <a:lnTo>
                  <a:pt x="49100" y="14730"/>
                </a:lnTo>
                <a:lnTo>
                  <a:pt x="49100" y="14750"/>
                </a:lnTo>
                <a:lnTo>
                  <a:pt x="49120" y="14770"/>
                </a:lnTo>
                <a:lnTo>
                  <a:pt x="49150" y="14790"/>
                </a:lnTo>
                <a:lnTo>
                  <a:pt x="49210" y="14870"/>
                </a:lnTo>
                <a:lnTo>
                  <a:pt x="49210" y="14890"/>
                </a:lnTo>
                <a:lnTo>
                  <a:pt x="49230" y="14990"/>
                </a:lnTo>
                <a:lnTo>
                  <a:pt x="49260" y="15110"/>
                </a:lnTo>
                <a:lnTo>
                  <a:pt x="49290" y="15370"/>
                </a:lnTo>
                <a:lnTo>
                  <a:pt x="49300" y="15450"/>
                </a:lnTo>
                <a:lnTo>
                  <a:pt x="49300" y="15470"/>
                </a:lnTo>
                <a:lnTo>
                  <a:pt x="49310" y="15490"/>
                </a:lnTo>
                <a:lnTo>
                  <a:pt x="49320" y="15510"/>
                </a:lnTo>
                <a:lnTo>
                  <a:pt x="49330" y="15520"/>
                </a:lnTo>
                <a:lnTo>
                  <a:pt x="49340" y="15520"/>
                </a:lnTo>
                <a:lnTo>
                  <a:pt x="49370" y="15530"/>
                </a:lnTo>
                <a:lnTo>
                  <a:pt x="49380" y="15540"/>
                </a:lnTo>
                <a:lnTo>
                  <a:pt x="49380" y="15550"/>
                </a:lnTo>
                <a:lnTo>
                  <a:pt x="49400" y="15570"/>
                </a:lnTo>
                <a:lnTo>
                  <a:pt x="49400" y="15590"/>
                </a:lnTo>
                <a:lnTo>
                  <a:pt x="49400" y="15600"/>
                </a:lnTo>
                <a:lnTo>
                  <a:pt x="49400" y="15640"/>
                </a:lnTo>
                <a:lnTo>
                  <a:pt x="49400" y="15650"/>
                </a:lnTo>
                <a:lnTo>
                  <a:pt x="49410" y="15680"/>
                </a:lnTo>
                <a:lnTo>
                  <a:pt x="49410" y="15690"/>
                </a:lnTo>
                <a:lnTo>
                  <a:pt x="49420" y="15700"/>
                </a:lnTo>
                <a:lnTo>
                  <a:pt x="49460" y="15750"/>
                </a:lnTo>
                <a:lnTo>
                  <a:pt x="49470" y="15770"/>
                </a:lnTo>
                <a:lnTo>
                  <a:pt x="49480" y="15810"/>
                </a:lnTo>
                <a:lnTo>
                  <a:pt x="49490" y="15820"/>
                </a:lnTo>
                <a:lnTo>
                  <a:pt x="49500" y="15840"/>
                </a:lnTo>
                <a:lnTo>
                  <a:pt x="49510" y="15850"/>
                </a:lnTo>
                <a:lnTo>
                  <a:pt x="49530" y="15860"/>
                </a:lnTo>
                <a:lnTo>
                  <a:pt x="49540" y="15870"/>
                </a:lnTo>
                <a:lnTo>
                  <a:pt x="49560" y="15900"/>
                </a:lnTo>
                <a:lnTo>
                  <a:pt x="49570" y="15910"/>
                </a:lnTo>
                <a:lnTo>
                  <a:pt x="49580" y="15920"/>
                </a:lnTo>
                <a:lnTo>
                  <a:pt x="49630" y="15950"/>
                </a:lnTo>
                <a:lnTo>
                  <a:pt x="49640" y="15950"/>
                </a:lnTo>
                <a:lnTo>
                  <a:pt x="49680" y="15960"/>
                </a:lnTo>
                <a:lnTo>
                  <a:pt x="49690" y="15960"/>
                </a:lnTo>
                <a:lnTo>
                  <a:pt x="49700" y="15970"/>
                </a:lnTo>
                <a:lnTo>
                  <a:pt x="49720" y="15980"/>
                </a:lnTo>
                <a:lnTo>
                  <a:pt x="49730" y="15990"/>
                </a:lnTo>
                <a:lnTo>
                  <a:pt x="49740" y="16010"/>
                </a:lnTo>
                <a:lnTo>
                  <a:pt x="49760" y="16040"/>
                </a:lnTo>
                <a:lnTo>
                  <a:pt x="49770" y="16050"/>
                </a:lnTo>
                <a:lnTo>
                  <a:pt x="49770" y="16070"/>
                </a:lnTo>
                <a:lnTo>
                  <a:pt x="49790" y="16170"/>
                </a:lnTo>
                <a:lnTo>
                  <a:pt x="49790" y="16200"/>
                </a:lnTo>
                <a:lnTo>
                  <a:pt x="49790" y="16270"/>
                </a:lnTo>
                <a:lnTo>
                  <a:pt x="49800" y="16320"/>
                </a:lnTo>
                <a:lnTo>
                  <a:pt x="49800" y="16340"/>
                </a:lnTo>
                <a:lnTo>
                  <a:pt x="49810" y="16350"/>
                </a:lnTo>
                <a:lnTo>
                  <a:pt x="49830" y="16390"/>
                </a:lnTo>
                <a:lnTo>
                  <a:pt x="49850" y="16430"/>
                </a:lnTo>
                <a:lnTo>
                  <a:pt x="49850" y="16440"/>
                </a:lnTo>
                <a:lnTo>
                  <a:pt x="49860" y="16490"/>
                </a:lnTo>
                <a:lnTo>
                  <a:pt x="49860" y="16500"/>
                </a:lnTo>
                <a:lnTo>
                  <a:pt x="49870" y="16510"/>
                </a:lnTo>
                <a:lnTo>
                  <a:pt x="49880" y="16520"/>
                </a:lnTo>
                <a:lnTo>
                  <a:pt x="49910" y="16530"/>
                </a:lnTo>
                <a:lnTo>
                  <a:pt x="49920" y="16540"/>
                </a:lnTo>
                <a:lnTo>
                  <a:pt x="49930" y="16550"/>
                </a:lnTo>
                <a:lnTo>
                  <a:pt x="49940" y="16560"/>
                </a:lnTo>
                <a:lnTo>
                  <a:pt x="49940" y="16570"/>
                </a:lnTo>
                <a:lnTo>
                  <a:pt x="49950" y="16580"/>
                </a:lnTo>
                <a:lnTo>
                  <a:pt x="49950" y="16600"/>
                </a:lnTo>
                <a:lnTo>
                  <a:pt x="49940" y="16610"/>
                </a:lnTo>
                <a:lnTo>
                  <a:pt x="49920" y="16680"/>
                </a:lnTo>
                <a:lnTo>
                  <a:pt x="49920" y="16700"/>
                </a:lnTo>
                <a:lnTo>
                  <a:pt x="49920" y="16710"/>
                </a:lnTo>
                <a:lnTo>
                  <a:pt x="49920" y="16720"/>
                </a:lnTo>
                <a:lnTo>
                  <a:pt x="49930" y="16740"/>
                </a:lnTo>
                <a:lnTo>
                  <a:pt x="49950" y="16780"/>
                </a:lnTo>
                <a:lnTo>
                  <a:pt x="49950" y="16790"/>
                </a:lnTo>
                <a:lnTo>
                  <a:pt x="49960" y="16810"/>
                </a:lnTo>
                <a:lnTo>
                  <a:pt x="49960" y="16820"/>
                </a:lnTo>
                <a:lnTo>
                  <a:pt x="49960" y="16840"/>
                </a:lnTo>
                <a:lnTo>
                  <a:pt x="49950" y="16870"/>
                </a:lnTo>
                <a:lnTo>
                  <a:pt x="49950" y="16880"/>
                </a:lnTo>
                <a:lnTo>
                  <a:pt x="49950" y="16900"/>
                </a:lnTo>
                <a:lnTo>
                  <a:pt x="49940" y="16930"/>
                </a:lnTo>
                <a:lnTo>
                  <a:pt x="49950" y="16950"/>
                </a:lnTo>
                <a:lnTo>
                  <a:pt x="49950" y="16960"/>
                </a:lnTo>
                <a:lnTo>
                  <a:pt x="49960" y="17000"/>
                </a:lnTo>
                <a:lnTo>
                  <a:pt x="49970" y="17040"/>
                </a:lnTo>
                <a:lnTo>
                  <a:pt x="50000" y="17110"/>
                </a:lnTo>
                <a:lnTo>
                  <a:pt x="50000" y="17120"/>
                </a:lnTo>
                <a:lnTo>
                  <a:pt x="50000" y="17140"/>
                </a:lnTo>
                <a:lnTo>
                  <a:pt x="50000" y="17150"/>
                </a:lnTo>
                <a:lnTo>
                  <a:pt x="50000" y="17170"/>
                </a:lnTo>
                <a:lnTo>
                  <a:pt x="49980" y="17200"/>
                </a:lnTo>
                <a:lnTo>
                  <a:pt x="49980" y="17220"/>
                </a:lnTo>
                <a:lnTo>
                  <a:pt x="49980" y="17230"/>
                </a:lnTo>
                <a:lnTo>
                  <a:pt x="49980" y="17240"/>
                </a:lnTo>
                <a:lnTo>
                  <a:pt x="49980" y="17290"/>
                </a:lnTo>
                <a:lnTo>
                  <a:pt x="49980" y="17310"/>
                </a:lnTo>
                <a:lnTo>
                  <a:pt x="49980" y="17320"/>
                </a:lnTo>
                <a:lnTo>
                  <a:pt x="49970" y="17340"/>
                </a:lnTo>
                <a:lnTo>
                  <a:pt x="49960" y="17350"/>
                </a:lnTo>
                <a:lnTo>
                  <a:pt x="49930" y="17390"/>
                </a:lnTo>
                <a:lnTo>
                  <a:pt x="49920" y="17400"/>
                </a:lnTo>
                <a:lnTo>
                  <a:pt x="49900" y="17420"/>
                </a:lnTo>
                <a:lnTo>
                  <a:pt x="49900" y="17440"/>
                </a:lnTo>
                <a:lnTo>
                  <a:pt x="49890" y="17460"/>
                </a:lnTo>
                <a:lnTo>
                  <a:pt x="49890" y="17490"/>
                </a:lnTo>
                <a:lnTo>
                  <a:pt x="49890" y="17530"/>
                </a:lnTo>
                <a:lnTo>
                  <a:pt x="49890" y="17610"/>
                </a:lnTo>
                <a:lnTo>
                  <a:pt x="49890" y="17650"/>
                </a:lnTo>
                <a:lnTo>
                  <a:pt x="49890" y="17670"/>
                </a:lnTo>
                <a:lnTo>
                  <a:pt x="49900" y="17690"/>
                </a:lnTo>
                <a:lnTo>
                  <a:pt x="49910" y="17740"/>
                </a:lnTo>
                <a:lnTo>
                  <a:pt x="49970" y="17840"/>
                </a:lnTo>
                <a:lnTo>
                  <a:pt x="49990" y="17880"/>
                </a:lnTo>
                <a:lnTo>
                  <a:pt x="49990" y="17890"/>
                </a:lnTo>
                <a:lnTo>
                  <a:pt x="50000" y="17900"/>
                </a:lnTo>
                <a:lnTo>
                  <a:pt x="50000" y="17920"/>
                </a:lnTo>
                <a:lnTo>
                  <a:pt x="50000" y="17950"/>
                </a:lnTo>
                <a:lnTo>
                  <a:pt x="50000" y="17980"/>
                </a:lnTo>
                <a:lnTo>
                  <a:pt x="49990" y="18000"/>
                </a:lnTo>
                <a:lnTo>
                  <a:pt x="49990" y="18010"/>
                </a:lnTo>
                <a:lnTo>
                  <a:pt x="49980" y="18040"/>
                </a:lnTo>
                <a:lnTo>
                  <a:pt x="49970" y="18060"/>
                </a:lnTo>
                <a:lnTo>
                  <a:pt x="49970" y="18070"/>
                </a:lnTo>
                <a:lnTo>
                  <a:pt x="49970" y="18090"/>
                </a:lnTo>
                <a:lnTo>
                  <a:pt x="49970" y="18100"/>
                </a:lnTo>
                <a:lnTo>
                  <a:pt x="49980" y="18120"/>
                </a:lnTo>
                <a:lnTo>
                  <a:pt x="49990" y="18130"/>
                </a:lnTo>
                <a:lnTo>
                  <a:pt x="50000" y="18140"/>
                </a:lnTo>
                <a:lnTo>
                  <a:pt x="50010" y="18140"/>
                </a:lnTo>
                <a:lnTo>
                  <a:pt x="50020" y="18150"/>
                </a:lnTo>
                <a:lnTo>
                  <a:pt x="50030" y="18150"/>
                </a:lnTo>
                <a:lnTo>
                  <a:pt x="50050" y="18140"/>
                </a:lnTo>
                <a:lnTo>
                  <a:pt x="50070" y="18140"/>
                </a:lnTo>
                <a:lnTo>
                  <a:pt x="50070" y="18150"/>
                </a:lnTo>
                <a:lnTo>
                  <a:pt x="50080" y="18150"/>
                </a:lnTo>
                <a:lnTo>
                  <a:pt x="50090" y="18150"/>
                </a:lnTo>
                <a:lnTo>
                  <a:pt x="50090" y="18160"/>
                </a:lnTo>
                <a:lnTo>
                  <a:pt x="50090" y="18170"/>
                </a:lnTo>
                <a:lnTo>
                  <a:pt x="50100" y="18210"/>
                </a:lnTo>
                <a:lnTo>
                  <a:pt x="50100" y="18220"/>
                </a:lnTo>
                <a:lnTo>
                  <a:pt x="50110" y="18250"/>
                </a:lnTo>
                <a:lnTo>
                  <a:pt x="50120" y="18260"/>
                </a:lnTo>
                <a:lnTo>
                  <a:pt x="50120" y="18300"/>
                </a:lnTo>
                <a:lnTo>
                  <a:pt x="50130" y="18320"/>
                </a:lnTo>
                <a:lnTo>
                  <a:pt x="50140" y="18340"/>
                </a:lnTo>
                <a:lnTo>
                  <a:pt x="50140" y="18360"/>
                </a:lnTo>
                <a:lnTo>
                  <a:pt x="50140" y="18390"/>
                </a:lnTo>
                <a:lnTo>
                  <a:pt x="50140" y="18400"/>
                </a:lnTo>
                <a:lnTo>
                  <a:pt x="50140" y="18430"/>
                </a:lnTo>
                <a:lnTo>
                  <a:pt x="50140" y="18440"/>
                </a:lnTo>
                <a:lnTo>
                  <a:pt x="50140" y="18450"/>
                </a:lnTo>
                <a:lnTo>
                  <a:pt x="50150" y="18460"/>
                </a:lnTo>
                <a:lnTo>
                  <a:pt x="50160" y="18480"/>
                </a:lnTo>
                <a:lnTo>
                  <a:pt x="50170" y="18490"/>
                </a:lnTo>
                <a:lnTo>
                  <a:pt x="50170" y="18500"/>
                </a:lnTo>
                <a:lnTo>
                  <a:pt x="50170" y="18510"/>
                </a:lnTo>
                <a:lnTo>
                  <a:pt x="50170" y="18530"/>
                </a:lnTo>
                <a:lnTo>
                  <a:pt x="50170" y="18540"/>
                </a:lnTo>
                <a:lnTo>
                  <a:pt x="50160" y="18550"/>
                </a:lnTo>
                <a:lnTo>
                  <a:pt x="50140" y="18610"/>
                </a:lnTo>
                <a:lnTo>
                  <a:pt x="50140" y="18620"/>
                </a:lnTo>
                <a:lnTo>
                  <a:pt x="50130" y="18640"/>
                </a:lnTo>
                <a:lnTo>
                  <a:pt x="50130" y="18670"/>
                </a:lnTo>
                <a:lnTo>
                  <a:pt x="50130" y="18690"/>
                </a:lnTo>
                <a:lnTo>
                  <a:pt x="50120" y="18720"/>
                </a:lnTo>
                <a:lnTo>
                  <a:pt x="50110" y="18740"/>
                </a:lnTo>
                <a:lnTo>
                  <a:pt x="50110" y="18770"/>
                </a:lnTo>
                <a:lnTo>
                  <a:pt x="50120" y="18850"/>
                </a:lnTo>
                <a:lnTo>
                  <a:pt x="50120" y="18880"/>
                </a:lnTo>
                <a:lnTo>
                  <a:pt x="50120" y="18890"/>
                </a:lnTo>
                <a:lnTo>
                  <a:pt x="50110" y="18900"/>
                </a:lnTo>
                <a:lnTo>
                  <a:pt x="50110" y="18910"/>
                </a:lnTo>
                <a:lnTo>
                  <a:pt x="50100" y="18910"/>
                </a:lnTo>
                <a:lnTo>
                  <a:pt x="50060" y="18890"/>
                </a:lnTo>
                <a:lnTo>
                  <a:pt x="50030" y="18870"/>
                </a:lnTo>
                <a:lnTo>
                  <a:pt x="50010" y="18870"/>
                </a:lnTo>
                <a:lnTo>
                  <a:pt x="50000" y="18870"/>
                </a:lnTo>
                <a:lnTo>
                  <a:pt x="49970" y="18850"/>
                </a:lnTo>
                <a:lnTo>
                  <a:pt x="49960" y="18850"/>
                </a:lnTo>
                <a:lnTo>
                  <a:pt x="49950" y="18850"/>
                </a:lnTo>
                <a:lnTo>
                  <a:pt x="49920" y="18850"/>
                </a:lnTo>
                <a:lnTo>
                  <a:pt x="49890" y="18850"/>
                </a:lnTo>
                <a:lnTo>
                  <a:pt x="49830" y="18850"/>
                </a:lnTo>
                <a:lnTo>
                  <a:pt x="49910" y="18960"/>
                </a:lnTo>
                <a:lnTo>
                  <a:pt x="49920" y="18970"/>
                </a:lnTo>
                <a:lnTo>
                  <a:pt x="49950" y="18990"/>
                </a:lnTo>
                <a:lnTo>
                  <a:pt x="49970" y="19000"/>
                </a:lnTo>
                <a:lnTo>
                  <a:pt x="49990" y="19020"/>
                </a:lnTo>
                <a:lnTo>
                  <a:pt x="49990" y="19030"/>
                </a:lnTo>
                <a:lnTo>
                  <a:pt x="50000" y="19050"/>
                </a:lnTo>
                <a:lnTo>
                  <a:pt x="50000" y="19080"/>
                </a:lnTo>
                <a:lnTo>
                  <a:pt x="50010" y="19100"/>
                </a:lnTo>
                <a:lnTo>
                  <a:pt x="50020" y="19130"/>
                </a:lnTo>
                <a:lnTo>
                  <a:pt x="50030" y="19140"/>
                </a:lnTo>
                <a:lnTo>
                  <a:pt x="50030" y="19150"/>
                </a:lnTo>
                <a:lnTo>
                  <a:pt x="50020" y="19170"/>
                </a:lnTo>
                <a:lnTo>
                  <a:pt x="50010" y="19200"/>
                </a:lnTo>
                <a:lnTo>
                  <a:pt x="50000" y="19220"/>
                </a:lnTo>
                <a:lnTo>
                  <a:pt x="50000" y="19230"/>
                </a:lnTo>
                <a:lnTo>
                  <a:pt x="50000" y="19240"/>
                </a:lnTo>
                <a:lnTo>
                  <a:pt x="50010" y="19250"/>
                </a:lnTo>
                <a:lnTo>
                  <a:pt x="50030" y="19280"/>
                </a:lnTo>
                <a:lnTo>
                  <a:pt x="50060" y="19340"/>
                </a:lnTo>
                <a:lnTo>
                  <a:pt x="50070" y="19350"/>
                </a:lnTo>
                <a:lnTo>
                  <a:pt x="50070" y="19360"/>
                </a:lnTo>
                <a:lnTo>
                  <a:pt x="50080" y="19370"/>
                </a:lnTo>
                <a:lnTo>
                  <a:pt x="50100" y="19370"/>
                </a:lnTo>
                <a:lnTo>
                  <a:pt x="50130" y="19390"/>
                </a:lnTo>
                <a:lnTo>
                  <a:pt x="50140" y="19400"/>
                </a:lnTo>
                <a:lnTo>
                  <a:pt x="50150" y="19400"/>
                </a:lnTo>
                <a:lnTo>
                  <a:pt x="50170" y="19430"/>
                </a:lnTo>
                <a:lnTo>
                  <a:pt x="50180" y="19460"/>
                </a:lnTo>
                <a:lnTo>
                  <a:pt x="50200" y="19490"/>
                </a:lnTo>
                <a:lnTo>
                  <a:pt x="50210" y="19520"/>
                </a:lnTo>
                <a:lnTo>
                  <a:pt x="50230" y="19580"/>
                </a:lnTo>
                <a:lnTo>
                  <a:pt x="50240" y="19590"/>
                </a:lnTo>
                <a:lnTo>
                  <a:pt x="50250" y="19600"/>
                </a:lnTo>
                <a:lnTo>
                  <a:pt x="50270" y="19620"/>
                </a:lnTo>
                <a:lnTo>
                  <a:pt x="50280" y="19630"/>
                </a:lnTo>
                <a:lnTo>
                  <a:pt x="50290" y="19640"/>
                </a:lnTo>
                <a:lnTo>
                  <a:pt x="50290" y="19650"/>
                </a:lnTo>
                <a:lnTo>
                  <a:pt x="50300" y="19660"/>
                </a:lnTo>
                <a:lnTo>
                  <a:pt x="50300" y="19670"/>
                </a:lnTo>
                <a:lnTo>
                  <a:pt x="50290" y="19690"/>
                </a:lnTo>
                <a:lnTo>
                  <a:pt x="50280" y="19710"/>
                </a:lnTo>
                <a:lnTo>
                  <a:pt x="50270" y="19750"/>
                </a:lnTo>
                <a:lnTo>
                  <a:pt x="50250" y="19770"/>
                </a:lnTo>
                <a:lnTo>
                  <a:pt x="50250" y="19790"/>
                </a:lnTo>
                <a:lnTo>
                  <a:pt x="50240" y="19850"/>
                </a:lnTo>
                <a:lnTo>
                  <a:pt x="50240" y="19860"/>
                </a:lnTo>
                <a:lnTo>
                  <a:pt x="50230" y="19900"/>
                </a:lnTo>
                <a:lnTo>
                  <a:pt x="50200" y="19970"/>
                </a:lnTo>
                <a:lnTo>
                  <a:pt x="50210" y="19980"/>
                </a:lnTo>
                <a:lnTo>
                  <a:pt x="50210" y="19990"/>
                </a:lnTo>
                <a:lnTo>
                  <a:pt x="50210" y="20000"/>
                </a:lnTo>
                <a:lnTo>
                  <a:pt x="50200" y="20010"/>
                </a:lnTo>
                <a:lnTo>
                  <a:pt x="50190" y="20040"/>
                </a:lnTo>
                <a:lnTo>
                  <a:pt x="50190" y="20050"/>
                </a:lnTo>
                <a:lnTo>
                  <a:pt x="50180" y="20120"/>
                </a:lnTo>
                <a:lnTo>
                  <a:pt x="50180" y="20160"/>
                </a:lnTo>
                <a:lnTo>
                  <a:pt x="50180" y="20170"/>
                </a:lnTo>
                <a:lnTo>
                  <a:pt x="50170" y="20200"/>
                </a:lnTo>
                <a:lnTo>
                  <a:pt x="50180" y="20230"/>
                </a:lnTo>
                <a:lnTo>
                  <a:pt x="50180" y="20240"/>
                </a:lnTo>
                <a:lnTo>
                  <a:pt x="50180" y="20260"/>
                </a:lnTo>
                <a:lnTo>
                  <a:pt x="50180" y="20270"/>
                </a:lnTo>
                <a:lnTo>
                  <a:pt x="50190" y="20290"/>
                </a:lnTo>
                <a:lnTo>
                  <a:pt x="50200" y="20330"/>
                </a:lnTo>
                <a:lnTo>
                  <a:pt x="50200" y="20340"/>
                </a:lnTo>
                <a:lnTo>
                  <a:pt x="50210" y="20350"/>
                </a:lnTo>
                <a:lnTo>
                  <a:pt x="50220" y="20370"/>
                </a:lnTo>
                <a:lnTo>
                  <a:pt x="50230" y="20380"/>
                </a:lnTo>
                <a:lnTo>
                  <a:pt x="50270" y="20390"/>
                </a:lnTo>
                <a:lnTo>
                  <a:pt x="50280" y="20400"/>
                </a:lnTo>
                <a:lnTo>
                  <a:pt x="50280" y="20410"/>
                </a:lnTo>
                <a:lnTo>
                  <a:pt x="50290" y="20430"/>
                </a:lnTo>
                <a:lnTo>
                  <a:pt x="50300" y="20470"/>
                </a:lnTo>
                <a:lnTo>
                  <a:pt x="50310" y="20510"/>
                </a:lnTo>
                <a:lnTo>
                  <a:pt x="50310" y="20520"/>
                </a:lnTo>
                <a:lnTo>
                  <a:pt x="50320" y="20530"/>
                </a:lnTo>
                <a:lnTo>
                  <a:pt x="50330" y="20540"/>
                </a:lnTo>
                <a:lnTo>
                  <a:pt x="50350" y="20550"/>
                </a:lnTo>
                <a:lnTo>
                  <a:pt x="50370" y="20570"/>
                </a:lnTo>
                <a:lnTo>
                  <a:pt x="50390" y="20570"/>
                </a:lnTo>
                <a:lnTo>
                  <a:pt x="50400" y="20580"/>
                </a:lnTo>
                <a:lnTo>
                  <a:pt x="50410" y="20590"/>
                </a:lnTo>
                <a:lnTo>
                  <a:pt x="50430" y="20620"/>
                </a:lnTo>
                <a:lnTo>
                  <a:pt x="50440" y="20650"/>
                </a:lnTo>
                <a:lnTo>
                  <a:pt x="50460" y="20680"/>
                </a:lnTo>
                <a:lnTo>
                  <a:pt x="50470" y="20690"/>
                </a:lnTo>
                <a:lnTo>
                  <a:pt x="50500" y="20700"/>
                </a:lnTo>
                <a:lnTo>
                  <a:pt x="50510" y="20700"/>
                </a:lnTo>
                <a:lnTo>
                  <a:pt x="50510" y="20710"/>
                </a:lnTo>
                <a:lnTo>
                  <a:pt x="50520" y="20720"/>
                </a:lnTo>
                <a:lnTo>
                  <a:pt x="50520" y="20750"/>
                </a:lnTo>
                <a:lnTo>
                  <a:pt x="50530" y="20760"/>
                </a:lnTo>
                <a:lnTo>
                  <a:pt x="50530" y="20770"/>
                </a:lnTo>
                <a:lnTo>
                  <a:pt x="50550" y="20780"/>
                </a:lnTo>
                <a:lnTo>
                  <a:pt x="50560" y="20790"/>
                </a:lnTo>
                <a:lnTo>
                  <a:pt x="50570" y="20810"/>
                </a:lnTo>
                <a:lnTo>
                  <a:pt x="50580" y="20820"/>
                </a:lnTo>
                <a:lnTo>
                  <a:pt x="50590" y="20860"/>
                </a:lnTo>
                <a:lnTo>
                  <a:pt x="50600" y="20890"/>
                </a:lnTo>
                <a:lnTo>
                  <a:pt x="50600" y="20900"/>
                </a:lnTo>
                <a:lnTo>
                  <a:pt x="50600" y="20950"/>
                </a:lnTo>
                <a:lnTo>
                  <a:pt x="50600" y="20970"/>
                </a:lnTo>
                <a:lnTo>
                  <a:pt x="50600" y="20990"/>
                </a:lnTo>
                <a:lnTo>
                  <a:pt x="50600" y="21000"/>
                </a:lnTo>
                <a:lnTo>
                  <a:pt x="50600" y="21010"/>
                </a:lnTo>
                <a:lnTo>
                  <a:pt x="50610" y="21020"/>
                </a:lnTo>
                <a:lnTo>
                  <a:pt x="50640" y="21030"/>
                </a:lnTo>
                <a:lnTo>
                  <a:pt x="50650" y="21040"/>
                </a:lnTo>
                <a:lnTo>
                  <a:pt x="50660" y="21050"/>
                </a:lnTo>
                <a:lnTo>
                  <a:pt x="50660" y="21060"/>
                </a:lnTo>
                <a:lnTo>
                  <a:pt x="50680" y="21100"/>
                </a:lnTo>
                <a:lnTo>
                  <a:pt x="50680" y="21110"/>
                </a:lnTo>
                <a:lnTo>
                  <a:pt x="50710" y="21150"/>
                </a:lnTo>
                <a:lnTo>
                  <a:pt x="50720" y="21160"/>
                </a:lnTo>
                <a:lnTo>
                  <a:pt x="50720" y="21170"/>
                </a:lnTo>
                <a:lnTo>
                  <a:pt x="50720" y="21190"/>
                </a:lnTo>
                <a:lnTo>
                  <a:pt x="50720" y="21200"/>
                </a:lnTo>
                <a:lnTo>
                  <a:pt x="50730" y="21210"/>
                </a:lnTo>
                <a:lnTo>
                  <a:pt x="50740" y="21210"/>
                </a:lnTo>
                <a:lnTo>
                  <a:pt x="50750" y="21210"/>
                </a:lnTo>
                <a:lnTo>
                  <a:pt x="50750" y="21220"/>
                </a:lnTo>
                <a:lnTo>
                  <a:pt x="50760" y="21220"/>
                </a:lnTo>
                <a:lnTo>
                  <a:pt x="50790" y="21210"/>
                </a:lnTo>
                <a:lnTo>
                  <a:pt x="50800" y="21210"/>
                </a:lnTo>
                <a:lnTo>
                  <a:pt x="50810" y="21210"/>
                </a:lnTo>
                <a:lnTo>
                  <a:pt x="50820" y="21210"/>
                </a:lnTo>
                <a:lnTo>
                  <a:pt x="50820" y="21220"/>
                </a:lnTo>
                <a:lnTo>
                  <a:pt x="50830" y="21220"/>
                </a:lnTo>
                <a:lnTo>
                  <a:pt x="50830" y="21230"/>
                </a:lnTo>
                <a:lnTo>
                  <a:pt x="50840" y="21270"/>
                </a:lnTo>
                <a:lnTo>
                  <a:pt x="50850" y="21280"/>
                </a:lnTo>
                <a:lnTo>
                  <a:pt x="50850" y="21290"/>
                </a:lnTo>
                <a:lnTo>
                  <a:pt x="50870" y="21310"/>
                </a:lnTo>
                <a:lnTo>
                  <a:pt x="50900" y="21330"/>
                </a:lnTo>
                <a:lnTo>
                  <a:pt x="50910" y="21340"/>
                </a:lnTo>
                <a:lnTo>
                  <a:pt x="50910" y="21350"/>
                </a:lnTo>
                <a:lnTo>
                  <a:pt x="50910" y="21360"/>
                </a:lnTo>
                <a:lnTo>
                  <a:pt x="50900" y="21370"/>
                </a:lnTo>
                <a:lnTo>
                  <a:pt x="50890" y="21380"/>
                </a:lnTo>
                <a:lnTo>
                  <a:pt x="50890" y="21390"/>
                </a:lnTo>
                <a:lnTo>
                  <a:pt x="50880" y="21390"/>
                </a:lnTo>
                <a:lnTo>
                  <a:pt x="50840" y="21400"/>
                </a:lnTo>
                <a:lnTo>
                  <a:pt x="50830" y="21410"/>
                </a:lnTo>
                <a:lnTo>
                  <a:pt x="50820" y="21410"/>
                </a:lnTo>
                <a:lnTo>
                  <a:pt x="50800" y="21430"/>
                </a:lnTo>
                <a:lnTo>
                  <a:pt x="50790" y="21430"/>
                </a:lnTo>
                <a:lnTo>
                  <a:pt x="50790" y="21440"/>
                </a:lnTo>
                <a:lnTo>
                  <a:pt x="50780" y="21440"/>
                </a:lnTo>
                <a:lnTo>
                  <a:pt x="50780" y="21450"/>
                </a:lnTo>
                <a:lnTo>
                  <a:pt x="50770" y="21450"/>
                </a:lnTo>
                <a:lnTo>
                  <a:pt x="50760" y="21450"/>
                </a:lnTo>
                <a:lnTo>
                  <a:pt x="50760" y="21460"/>
                </a:lnTo>
                <a:lnTo>
                  <a:pt x="50750" y="21460"/>
                </a:lnTo>
                <a:lnTo>
                  <a:pt x="50730" y="21460"/>
                </a:lnTo>
                <a:lnTo>
                  <a:pt x="50730" y="21470"/>
                </a:lnTo>
                <a:lnTo>
                  <a:pt x="50730" y="21480"/>
                </a:lnTo>
                <a:lnTo>
                  <a:pt x="50720" y="21480"/>
                </a:lnTo>
                <a:lnTo>
                  <a:pt x="50720" y="21490"/>
                </a:lnTo>
                <a:lnTo>
                  <a:pt x="50700" y="21490"/>
                </a:lnTo>
                <a:lnTo>
                  <a:pt x="50690" y="21490"/>
                </a:lnTo>
                <a:lnTo>
                  <a:pt x="50680" y="21490"/>
                </a:lnTo>
                <a:lnTo>
                  <a:pt x="50680" y="21500"/>
                </a:lnTo>
                <a:lnTo>
                  <a:pt x="50670" y="21500"/>
                </a:lnTo>
                <a:lnTo>
                  <a:pt x="50670" y="21510"/>
                </a:lnTo>
                <a:lnTo>
                  <a:pt x="50650" y="21510"/>
                </a:lnTo>
                <a:lnTo>
                  <a:pt x="50640" y="21510"/>
                </a:lnTo>
                <a:lnTo>
                  <a:pt x="50640" y="21520"/>
                </a:lnTo>
                <a:lnTo>
                  <a:pt x="50630" y="21520"/>
                </a:lnTo>
                <a:lnTo>
                  <a:pt x="50630" y="21530"/>
                </a:lnTo>
                <a:lnTo>
                  <a:pt x="50620" y="21530"/>
                </a:lnTo>
                <a:lnTo>
                  <a:pt x="50610" y="21530"/>
                </a:lnTo>
                <a:lnTo>
                  <a:pt x="50610" y="21540"/>
                </a:lnTo>
                <a:lnTo>
                  <a:pt x="50600" y="21540"/>
                </a:lnTo>
                <a:lnTo>
                  <a:pt x="50590" y="21540"/>
                </a:lnTo>
                <a:lnTo>
                  <a:pt x="50590" y="21550"/>
                </a:lnTo>
                <a:lnTo>
                  <a:pt x="50580" y="21550"/>
                </a:lnTo>
                <a:lnTo>
                  <a:pt x="50570" y="21550"/>
                </a:lnTo>
                <a:lnTo>
                  <a:pt x="50570" y="21560"/>
                </a:lnTo>
                <a:lnTo>
                  <a:pt x="50560" y="21560"/>
                </a:lnTo>
                <a:lnTo>
                  <a:pt x="50560" y="21570"/>
                </a:lnTo>
                <a:lnTo>
                  <a:pt x="50550" y="21570"/>
                </a:lnTo>
                <a:lnTo>
                  <a:pt x="50550" y="21580"/>
                </a:lnTo>
                <a:lnTo>
                  <a:pt x="50540" y="21580"/>
                </a:lnTo>
                <a:lnTo>
                  <a:pt x="50540" y="21590"/>
                </a:lnTo>
                <a:lnTo>
                  <a:pt x="50530" y="21590"/>
                </a:lnTo>
                <a:lnTo>
                  <a:pt x="50530" y="21600"/>
                </a:lnTo>
                <a:lnTo>
                  <a:pt x="50520" y="21600"/>
                </a:lnTo>
                <a:lnTo>
                  <a:pt x="50510" y="21600"/>
                </a:lnTo>
                <a:lnTo>
                  <a:pt x="50510" y="21610"/>
                </a:lnTo>
                <a:lnTo>
                  <a:pt x="50490" y="21610"/>
                </a:lnTo>
                <a:lnTo>
                  <a:pt x="50490" y="21620"/>
                </a:lnTo>
                <a:lnTo>
                  <a:pt x="50480" y="21620"/>
                </a:lnTo>
                <a:lnTo>
                  <a:pt x="50480" y="21630"/>
                </a:lnTo>
                <a:lnTo>
                  <a:pt x="50470" y="21630"/>
                </a:lnTo>
                <a:lnTo>
                  <a:pt x="50470" y="21640"/>
                </a:lnTo>
                <a:lnTo>
                  <a:pt x="50460" y="21640"/>
                </a:lnTo>
                <a:lnTo>
                  <a:pt x="50460" y="21650"/>
                </a:lnTo>
                <a:lnTo>
                  <a:pt x="50440" y="21650"/>
                </a:lnTo>
                <a:lnTo>
                  <a:pt x="50430" y="21650"/>
                </a:lnTo>
                <a:lnTo>
                  <a:pt x="50430" y="21660"/>
                </a:lnTo>
                <a:lnTo>
                  <a:pt x="50410" y="21660"/>
                </a:lnTo>
                <a:lnTo>
                  <a:pt x="50410" y="21670"/>
                </a:lnTo>
                <a:lnTo>
                  <a:pt x="50400" y="21670"/>
                </a:lnTo>
                <a:lnTo>
                  <a:pt x="50400" y="21680"/>
                </a:lnTo>
                <a:lnTo>
                  <a:pt x="50390" y="21680"/>
                </a:lnTo>
                <a:lnTo>
                  <a:pt x="50380" y="21680"/>
                </a:lnTo>
                <a:lnTo>
                  <a:pt x="50380" y="21690"/>
                </a:lnTo>
                <a:lnTo>
                  <a:pt x="50370" y="21690"/>
                </a:lnTo>
                <a:lnTo>
                  <a:pt x="50360" y="21690"/>
                </a:lnTo>
                <a:lnTo>
                  <a:pt x="50360" y="21700"/>
                </a:lnTo>
                <a:lnTo>
                  <a:pt x="50350" y="21700"/>
                </a:lnTo>
                <a:lnTo>
                  <a:pt x="50350" y="21710"/>
                </a:lnTo>
                <a:lnTo>
                  <a:pt x="50340" y="21710"/>
                </a:lnTo>
                <a:lnTo>
                  <a:pt x="50340" y="21720"/>
                </a:lnTo>
                <a:lnTo>
                  <a:pt x="50320" y="21720"/>
                </a:lnTo>
                <a:lnTo>
                  <a:pt x="50300" y="21720"/>
                </a:lnTo>
                <a:lnTo>
                  <a:pt x="50300" y="21730"/>
                </a:lnTo>
                <a:lnTo>
                  <a:pt x="50290" y="21730"/>
                </a:lnTo>
                <a:lnTo>
                  <a:pt x="50280" y="21730"/>
                </a:lnTo>
                <a:lnTo>
                  <a:pt x="50280" y="21740"/>
                </a:lnTo>
                <a:lnTo>
                  <a:pt x="50270" y="21740"/>
                </a:lnTo>
                <a:lnTo>
                  <a:pt x="50270" y="21750"/>
                </a:lnTo>
                <a:lnTo>
                  <a:pt x="50260" y="21750"/>
                </a:lnTo>
                <a:lnTo>
                  <a:pt x="50240" y="21750"/>
                </a:lnTo>
                <a:lnTo>
                  <a:pt x="50240" y="21760"/>
                </a:lnTo>
                <a:lnTo>
                  <a:pt x="50240" y="21780"/>
                </a:lnTo>
                <a:lnTo>
                  <a:pt x="50230" y="21780"/>
                </a:lnTo>
                <a:lnTo>
                  <a:pt x="50210" y="21780"/>
                </a:lnTo>
                <a:lnTo>
                  <a:pt x="50210" y="21790"/>
                </a:lnTo>
                <a:lnTo>
                  <a:pt x="50200" y="21790"/>
                </a:lnTo>
                <a:lnTo>
                  <a:pt x="50190" y="21790"/>
                </a:lnTo>
                <a:lnTo>
                  <a:pt x="50190" y="21800"/>
                </a:lnTo>
                <a:lnTo>
                  <a:pt x="50180" y="21800"/>
                </a:lnTo>
                <a:lnTo>
                  <a:pt x="50170" y="21800"/>
                </a:lnTo>
                <a:lnTo>
                  <a:pt x="50170" y="21810"/>
                </a:lnTo>
                <a:lnTo>
                  <a:pt x="50160" y="21810"/>
                </a:lnTo>
                <a:lnTo>
                  <a:pt x="50150" y="21810"/>
                </a:lnTo>
                <a:lnTo>
                  <a:pt x="50150" y="21820"/>
                </a:lnTo>
                <a:lnTo>
                  <a:pt x="50140" y="21820"/>
                </a:lnTo>
                <a:lnTo>
                  <a:pt x="50130" y="21820"/>
                </a:lnTo>
                <a:lnTo>
                  <a:pt x="50130" y="21830"/>
                </a:lnTo>
                <a:lnTo>
                  <a:pt x="50120" y="21830"/>
                </a:lnTo>
                <a:lnTo>
                  <a:pt x="50120" y="21840"/>
                </a:lnTo>
                <a:lnTo>
                  <a:pt x="50110" y="21840"/>
                </a:lnTo>
                <a:lnTo>
                  <a:pt x="50110" y="21850"/>
                </a:lnTo>
                <a:lnTo>
                  <a:pt x="50100" y="21850"/>
                </a:lnTo>
                <a:lnTo>
                  <a:pt x="50090" y="21850"/>
                </a:lnTo>
                <a:lnTo>
                  <a:pt x="50070" y="21850"/>
                </a:lnTo>
                <a:lnTo>
                  <a:pt x="50070" y="21860"/>
                </a:lnTo>
                <a:lnTo>
                  <a:pt x="50060" y="21860"/>
                </a:lnTo>
                <a:lnTo>
                  <a:pt x="50060" y="21870"/>
                </a:lnTo>
                <a:lnTo>
                  <a:pt x="50060" y="21880"/>
                </a:lnTo>
                <a:lnTo>
                  <a:pt x="50050" y="21880"/>
                </a:lnTo>
                <a:lnTo>
                  <a:pt x="50040" y="21880"/>
                </a:lnTo>
                <a:lnTo>
                  <a:pt x="50040" y="21890"/>
                </a:lnTo>
                <a:lnTo>
                  <a:pt x="50030" y="21890"/>
                </a:lnTo>
                <a:lnTo>
                  <a:pt x="50030" y="21900"/>
                </a:lnTo>
                <a:lnTo>
                  <a:pt x="50020" y="21900"/>
                </a:lnTo>
                <a:lnTo>
                  <a:pt x="50010" y="21900"/>
                </a:lnTo>
                <a:lnTo>
                  <a:pt x="50010" y="21910"/>
                </a:lnTo>
                <a:lnTo>
                  <a:pt x="50000" y="21910"/>
                </a:lnTo>
                <a:lnTo>
                  <a:pt x="50000" y="21920"/>
                </a:lnTo>
                <a:lnTo>
                  <a:pt x="49990" y="21920"/>
                </a:lnTo>
                <a:lnTo>
                  <a:pt x="49980" y="21920"/>
                </a:lnTo>
                <a:lnTo>
                  <a:pt x="49970" y="21920"/>
                </a:lnTo>
                <a:lnTo>
                  <a:pt x="49970" y="21930"/>
                </a:lnTo>
                <a:lnTo>
                  <a:pt x="49960" y="21930"/>
                </a:lnTo>
                <a:lnTo>
                  <a:pt x="49960" y="21940"/>
                </a:lnTo>
                <a:lnTo>
                  <a:pt x="49950" y="21940"/>
                </a:lnTo>
                <a:lnTo>
                  <a:pt x="49950" y="21950"/>
                </a:lnTo>
                <a:lnTo>
                  <a:pt x="49940" y="21950"/>
                </a:lnTo>
                <a:lnTo>
                  <a:pt x="49940" y="21960"/>
                </a:lnTo>
                <a:lnTo>
                  <a:pt x="49930" y="21960"/>
                </a:lnTo>
                <a:lnTo>
                  <a:pt x="49930" y="21970"/>
                </a:lnTo>
                <a:lnTo>
                  <a:pt x="49910" y="21970"/>
                </a:lnTo>
                <a:lnTo>
                  <a:pt x="49910" y="21980"/>
                </a:lnTo>
                <a:lnTo>
                  <a:pt x="49900" y="21980"/>
                </a:lnTo>
                <a:lnTo>
                  <a:pt x="49890" y="21980"/>
                </a:lnTo>
                <a:lnTo>
                  <a:pt x="49890" y="21990"/>
                </a:lnTo>
                <a:lnTo>
                  <a:pt x="49880" y="21990"/>
                </a:lnTo>
                <a:lnTo>
                  <a:pt x="49880" y="22000"/>
                </a:lnTo>
                <a:lnTo>
                  <a:pt x="49870" y="22000"/>
                </a:lnTo>
                <a:lnTo>
                  <a:pt x="49870" y="21990"/>
                </a:lnTo>
                <a:lnTo>
                  <a:pt x="49860" y="21990"/>
                </a:lnTo>
                <a:lnTo>
                  <a:pt x="49860" y="21980"/>
                </a:lnTo>
                <a:lnTo>
                  <a:pt x="49850" y="21980"/>
                </a:lnTo>
                <a:lnTo>
                  <a:pt x="49850" y="21990"/>
                </a:lnTo>
                <a:lnTo>
                  <a:pt x="49840" y="21990"/>
                </a:lnTo>
                <a:lnTo>
                  <a:pt x="49830" y="21990"/>
                </a:lnTo>
                <a:lnTo>
                  <a:pt x="49830" y="22000"/>
                </a:lnTo>
                <a:lnTo>
                  <a:pt x="49820" y="22000"/>
                </a:lnTo>
                <a:lnTo>
                  <a:pt x="49800" y="22000"/>
                </a:lnTo>
                <a:lnTo>
                  <a:pt x="49800" y="22010"/>
                </a:lnTo>
                <a:lnTo>
                  <a:pt x="49790" y="22010"/>
                </a:lnTo>
                <a:lnTo>
                  <a:pt x="49790" y="22020"/>
                </a:lnTo>
                <a:lnTo>
                  <a:pt x="49780" y="22020"/>
                </a:lnTo>
                <a:lnTo>
                  <a:pt x="49770" y="22020"/>
                </a:lnTo>
                <a:lnTo>
                  <a:pt x="49760" y="22020"/>
                </a:lnTo>
                <a:lnTo>
                  <a:pt x="49760" y="22030"/>
                </a:lnTo>
                <a:lnTo>
                  <a:pt x="49750" y="22030"/>
                </a:lnTo>
                <a:lnTo>
                  <a:pt x="49750" y="22040"/>
                </a:lnTo>
                <a:lnTo>
                  <a:pt x="49740" y="22040"/>
                </a:lnTo>
                <a:lnTo>
                  <a:pt x="49740" y="22050"/>
                </a:lnTo>
                <a:lnTo>
                  <a:pt x="49730" y="22050"/>
                </a:lnTo>
                <a:lnTo>
                  <a:pt x="49720" y="22050"/>
                </a:lnTo>
                <a:lnTo>
                  <a:pt x="49720" y="22060"/>
                </a:lnTo>
                <a:lnTo>
                  <a:pt x="49720" y="22070"/>
                </a:lnTo>
                <a:lnTo>
                  <a:pt x="49700" y="22070"/>
                </a:lnTo>
                <a:lnTo>
                  <a:pt x="49690" y="22070"/>
                </a:lnTo>
                <a:lnTo>
                  <a:pt x="49690" y="22080"/>
                </a:lnTo>
                <a:lnTo>
                  <a:pt x="49680" y="22080"/>
                </a:lnTo>
                <a:lnTo>
                  <a:pt x="49670" y="22080"/>
                </a:lnTo>
                <a:lnTo>
                  <a:pt x="49670" y="22090"/>
                </a:lnTo>
                <a:lnTo>
                  <a:pt x="49660" y="22090"/>
                </a:lnTo>
                <a:lnTo>
                  <a:pt x="49660" y="22100"/>
                </a:lnTo>
                <a:lnTo>
                  <a:pt x="49650" y="22100"/>
                </a:lnTo>
                <a:lnTo>
                  <a:pt x="49650" y="22110"/>
                </a:lnTo>
                <a:lnTo>
                  <a:pt x="49640" y="22110"/>
                </a:lnTo>
                <a:lnTo>
                  <a:pt x="49640" y="22120"/>
                </a:lnTo>
                <a:lnTo>
                  <a:pt x="49630" y="22120"/>
                </a:lnTo>
                <a:lnTo>
                  <a:pt x="49620" y="22120"/>
                </a:lnTo>
                <a:lnTo>
                  <a:pt x="49620" y="22130"/>
                </a:lnTo>
                <a:lnTo>
                  <a:pt x="49620" y="22140"/>
                </a:lnTo>
                <a:lnTo>
                  <a:pt x="49610" y="22140"/>
                </a:lnTo>
                <a:lnTo>
                  <a:pt x="49600" y="22140"/>
                </a:lnTo>
                <a:lnTo>
                  <a:pt x="49600" y="22150"/>
                </a:lnTo>
                <a:lnTo>
                  <a:pt x="49590" y="22150"/>
                </a:lnTo>
                <a:lnTo>
                  <a:pt x="49590" y="22160"/>
                </a:lnTo>
                <a:lnTo>
                  <a:pt x="49580" y="22160"/>
                </a:lnTo>
                <a:lnTo>
                  <a:pt x="49580" y="22170"/>
                </a:lnTo>
                <a:lnTo>
                  <a:pt x="49570" y="22170"/>
                </a:lnTo>
                <a:lnTo>
                  <a:pt x="49570" y="22180"/>
                </a:lnTo>
                <a:lnTo>
                  <a:pt x="49560" y="22180"/>
                </a:lnTo>
                <a:lnTo>
                  <a:pt x="49550" y="22180"/>
                </a:lnTo>
                <a:lnTo>
                  <a:pt x="49540" y="22180"/>
                </a:lnTo>
                <a:lnTo>
                  <a:pt x="49530" y="22180"/>
                </a:lnTo>
                <a:lnTo>
                  <a:pt x="49520" y="22180"/>
                </a:lnTo>
                <a:lnTo>
                  <a:pt x="49520" y="22210"/>
                </a:lnTo>
                <a:lnTo>
                  <a:pt x="49520" y="22220"/>
                </a:lnTo>
                <a:lnTo>
                  <a:pt x="49510" y="22220"/>
                </a:lnTo>
                <a:lnTo>
                  <a:pt x="49510" y="22230"/>
                </a:lnTo>
                <a:lnTo>
                  <a:pt x="49480" y="22230"/>
                </a:lnTo>
                <a:lnTo>
                  <a:pt x="49480" y="22220"/>
                </a:lnTo>
                <a:lnTo>
                  <a:pt x="49470" y="22220"/>
                </a:lnTo>
                <a:lnTo>
                  <a:pt x="49440" y="22220"/>
                </a:lnTo>
                <a:lnTo>
                  <a:pt x="49440" y="22230"/>
                </a:lnTo>
                <a:lnTo>
                  <a:pt x="49440" y="22240"/>
                </a:lnTo>
                <a:lnTo>
                  <a:pt x="49430" y="22240"/>
                </a:lnTo>
                <a:lnTo>
                  <a:pt x="49430" y="22250"/>
                </a:lnTo>
                <a:lnTo>
                  <a:pt x="49420" y="22250"/>
                </a:lnTo>
                <a:lnTo>
                  <a:pt x="49420" y="22260"/>
                </a:lnTo>
                <a:lnTo>
                  <a:pt x="49410" y="22260"/>
                </a:lnTo>
                <a:lnTo>
                  <a:pt x="49410" y="22270"/>
                </a:lnTo>
                <a:lnTo>
                  <a:pt x="49400" y="22270"/>
                </a:lnTo>
                <a:lnTo>
                  <a:pt x="49400" y="22280"/>
                </a:lnTo>
                <a:lnTo>
                  <a:pt x="49390" y="22280"/>
                </a:lnTo>
                <a:lnTo>
                  <a:pt x="49380" y="22280"/>
                </a:lnTo>
                <a:lnTo>
                  <a:pt x="49380" y="22290"/>
                </a:lnTo>
                <a:lnTo>
                  <a:pt x="49360" y="22290"/>
                </a:lnTo>
                <a:lnTo>
                  <a:pt x="49360" y="22300"/>
                </a:lnTo>
                <a:lnTo>
                  <a:pt x="49350" y="22300"/>
                </a:lnTo>
                <a:lnTo>
                  <a:pt x="49350" y="22310"/>
                </a:lnTo>
                <a:lnTo>
                  <a:pt x="49340" y="22310"/>
                </a:lnTo>
                <a:lnTo>
                  <a:pt x="49340" y="22320"/>
                </a:lnTo>
                <a:lnTo>
                  <a:pt x="49330" y="22320"/>
                </a:lnTo>
                <a:lnTo>
                  <a:pt x="49330" y="22330"/>
                </a:lnTo>
                <a:lnTo>
                  <a:pt x="49320" y="22330"/>
                </a:lnTo>
                <a:lnTo>
                  <a:pt x="49310" y="22330"/>
                </a:lnTo>
                <a:lnTo>
                  <a:pt x="49310" y="22340"/>
                </a:lnTo>
                <a:lnTo>
                  <a:pt x="49300" y="22340"/>
                </a:lnTo>
                <a:lnTo>
                  <a:pt x="49300" y="22350"/>
                </a:lnTo>
                <a:lnTo>
                  <a:pt x="49290" y="22350"/>
                </a:lnTo>
                <a:lnTo>
                  <a:pt x="49280" y="22350"/>
                </a:lnTo>
                <a:lnTo>
                  <a:pt x="49280" y="22360"/>
                </a:lnTo>
                <a:lnTo>
                  <a:pt x="49270" y="22360"/>
                </a:lnTo>
                <a:lnTo>
                  <a:pt x="49260" y="22360"/>
                </a:lnTo>
                <a:lnTo>
                  <a:pt x="49260" y="22370"/>
                </a:lnTo>
                <a:lnTo>
                  <a:pt x="49250" y="22370"/>
                </a:lnTo>
                <a:lnTo>
                  <a:pt x="49250" y="22380"/>
                </a:lnTo>
                <a:lnTo>
                  <a:pt x="49240" y="22380"/>
                </a:lnTo>
                <a:lnTo>
                  <a:pt x="49230" y="22380"/>
                </a:lnTo>
                <a:lnTo>
                  <a:pt x="49230" y="22390"/>
                </a:lnTo>
                <a:lnTo>
                  <a:pt x="49220" y="22390"/>
                </a:lnTo>
                <a:lnTo>
                  <a:pt x="49220" y="22400"/>
                </a:lnTo>
                <a:lnTo>
                  <a:pt x="49210" y="22400"/>
                </a:lnTo>
                <a:lnTo>
                  <a:pt x="49200" y="22400"/>
                </a:lnTo>
                <a:lnTo>
                  <a:pt x="49200" y="22410"/>
                </a:lnTo>
                <a:lnTo>
                  <a:pt x="49190" y="22410"/>
                </a:lnTo>
                <a:lnTo>
                  <a:pt x="49190" y="22400"/>
                </a:lnTo>
                <a:lnTo>
                  <a:pt x="49160" y="22400"/>
                </a:lnTo>
                <a:lnTo>
                  <a:pt x="49160" y="22410"/>
                </a:lnTo>
                <a:lnTo>
                  <a:pt x="49150" y="22410"/>
                </a:lnTo>
                <a:lnTo>
                  <a:pt x="49140" y="22410"/>
                </a:lnTo>
                <a:lnTo>
                  <a:pt x="49140" y="22420"/>
                </a:lnTo>
                <a:lnTo>
                  <a:pt x="49140" y="22430"/>
                </a:lnTo>
                <a:lnTo>
                  <a:pt x="49110" y="22430"/>
                </a:lnTo>
                <a:lnTo>
                  <a:pt x="49110" y="22440"/>
                </a:lnTo>
                <a:lnTo>
                  <a:pt x="49110" y="22450"/>
                </a:lnTo>
                <a:lnTo>
                  <a:pt x="49090" y="22450"/>
                </a:lnTo>
                <a:lnTo>
                  <a:pt x="49090" y="22460"/>
                </a:lnTo>
                <a:lnTo>
                  <a:pt x="49080" y="22460"/>
                </a:lnTo>
                <a:lnTo>
                  <a:pt x="49080" y="22470"/>
                </a:lnTo>
                <a:lnTo>
                  <a:pt x="49070" y="22470"/>
                </a:lnTo>
                <a:lnTo>
                  <a:pt x="49070" y="22480"/>
                </a:lnTo>
                <a:lnTo>
                  <a:pt x="49060" y="22480"/>
                </a:lnTo>
                <a:lnTo>
                  <a:pt x="49050" y="22480"/>
                </a:lnTo>
                <a:lnTo>
                  <a:pt x="49040" y="22480"/>
                </a:lnTo>
                <a:lnTo>
                  <a:pt x="49040" y="22490"/>
                </a:lnTo>
                <a:lnTo>
                  <a:pt x="49020" y="22490"/>
                </a:lnTo>
                <a:lnTo>
                  <a:pt x="49010" y="22490"/>
                </a:lnTo>
                <a:lnTo>
                  <a:pt x="49010" y="22500"/>
                </a:lnTo>
                <a:lnTo>
                  <a:pt x="49010" y="22510"/>
                </a:lnTo>
                <a:lnTo>
                  <a:pt x="49000" y="22510"/>
                </a:lnTo>
                <a:lnTo>
                  <a:pt x="49000" y="22520"/>
                </a:lnTo>
                <a:lnTo>
                  <a:pt x="49000" y="22530"/>
                </a:lnTo>
                <a:lnTo>
                  <a:pt x="48990" y="22530"/>
                </a:lnTo>
                <a:lnTo>
                  <a:pt x="48970" y="22530"/>
                </a:lnTo>
                <a:lnTo>
                  <a:pt x="48970" y="22540"/>
                </a:lnTo>
                <a:lnTo>
                  <a:pt x="48960" y="22540"/>
                </a:lnTo>
                <a:lnTo>
                  <a:pt x="48960" y="22550"/>
                </a:lnTo>
                <a:lnTo>
                  <a:pt x="48950" y="22550"/>
                </a:lnTo>
                <a:lnTo>
                  <a:pt x="48950" y="22560"/>
                </a:lnTo>
                <a:lnTo>
                  <a:pt x="48940" y="22560"/>
                </a:lnTo>
                <a:lnTo>
                  <a:pt x="48940" y="22570"/>
                </a:lnTo>
                <a:lnTo>
                  <a:pt x="48930" y="22570"/>
                </a:lnTo>
                <a:lnTo>
                  <a:pt x="48930" y="22580"/>
                </a:lnTo>
                <a:lnTo>
                  <a:pt x="48900" y="22580"/>
                </a:lnTo>
                <a:lnTo>
                  <a:pt x="48890" y="22580"/>
                </a:lnTo>
                <a:lnTo>
                  <a:pt x="48880" y="22580"/>
                </a:lnTo>
                <a:lnTo>
                  <a:pt x="48880" y="22590"/>
                </a:lnTo>
                <a:lnTo>
                  <a:pt x="48870" y="22590"/>
                </a:lnTo>
                <a:lnTo>
                  <a:pt x="48870" y="22600"/>
                </a:lnTo>
                <a:lnTo>
                  <a:pt x="48860" y="22600"/>
                </a:lnTo>
                <a:lnTo>
                  <a:pt x="48860" y="22610"/>
                </a:lnTo>
                <a:lnTo>
                  <a:pt x="48850" y="22610"/>
                </a:lnTo>
                <a:lnTo>
                  <a:pt x="48850" y="22620"/>
                </a:lnTo>
                <a:lnTo>
                  <a:pt x="48840" y="22620"/>
                </a:lnTo>
                <a:lnTo>
                  <a:pt x="48830" y="22620"/>
                </a:lnTo>
                <a:lnTo>
                  <a:pt x="48830" y="22630"/>
                </a:lnTo>
                <a:lnTo>
                  <a:pt x="48820" y="22630"/>
                </a:lnTo>
                <a:lnTo>
                  <a:pt x="48820" y="22640"/>
                </a:lnTo>
                <a:lnTo>
                  <a:pt x="48820" y="22630"/>
                </a:lnTo>
                <a:lnTo>
                  <a:pt x="48810" y="22630"/>
                </a:lnTo>
                <a:lnTo>
                  <a:pt x="48810" y="22640"/>
                </a:lnTo>
                <a:lnTo>
                  <a:pt x="48800" y="22640"/>
                </a:lnTo>
                <a:lnTo>
                  <a:pt x="48790" y="22640"/>
                </a:lnTo>
                <a:lnTo>
                  <a:pt x="48790" y="22650"/>
                </a:lnTo>
                <a:lnTo>
                  <a:pt x="48780" y="22650"/>
                </a:lnTo>
                <a:lnTo>
                  <a:pt x="48770" y="22650"/>
                </a:lnTo>
                <a:lnTo>
                  <a:pt x="48760" y="22650"/>
                </a:lnTo>
                <a:lnTo>
                  <a:pt x="48760" y="22660"/>
                </a:lnTo>
                <a:lnTo>
                  <a:pt x="48750" y="22660"/>
                </a:lnTo>
                <a:lnTo>
                  <a:pt x="48750" y="22670"/>
                </a:lnTo>
                <a:lnTo>
                  <a:pt x="48740" y="22670"/>
                </a:lnTo>
                <a:lnTo>
                  <a:pt x="48740" y="22680"/>
                </a:lnTo>
                <a:lnTo>
                  <a:pt x="48720" y="22680"/>
                </a:lnTo>
                <a:lnTo>
                  <a:pt x="48710" y="22680"/>
                </a:lnTo>
                <a:lnTo>
                  <a:pt x="48700" y="22680"/>
                </a:lnTo>
                <a:lnTo>
                  <a:pt x="48700" y="22690"/>
                </a:lnTo>
                <a:lnTo>
                  <a:pt x="48690" y="22690"/>
                </a:lnTo>
                <a:lnTo>
                  <a:pt x="48680" y="22690"/>
                </a:lnTo>
                <a:lnTo>
                  <a:pt x="48680" y="22700"/>
                </a:lnTo>
                <a:lnTo>
                  <a:pt x="48670" y="22700"/>
                </a:lnTo>
                <a:lnTo>
                  <a:pt x="48660" y="22700"/>
                </a:lnTo>
                <a:lnTo>
                  <a:pt x="48660" y="22710"/>
                </a:lnTo>
                <a:lnTo>
                  <a:pt x="48650" y="22710"/>
                </a:lnTo>
                <a:lnTo>
                  <a:pt x="48640" y="22710"/>
                </a:lnTo>
                <a:lnTo>
                  <a:pt x="48630" y="22710"/>
                </a:lnTo>
                <a:lnTo>
                  <a:pt x="48630" y="22720"/>
                </a:lnTo>
                <a:lnTo>
                  <a:pt x="48620" y="22720"/>
                </a:lnTo>
                <a:lnTo>
                  <a:pt x="48610" y="22720"/>
                </a:lnTo>
                <a:lnTo>
                  <a:pt x="48610" y="22730"/>
                </a:lnTo>
                <a:lnTo>
                  <a:pt x="48600" y="22730"/>
                </a:lnTo>
                <a:lnTo>
                  <a:pt x="48600" y="22740"/>
                </a:lnTo>
                <a:lnTo>
                  <a:pt x="48590" y="22740"/>
                </a:lnTo>
                <a:lnTo>
                  <a:pt x="48560" y="22740"/>
                </a:lnTo>
                <a:lnTo>
                  <a:pt x="48560" y="22750"/>
                </a:lnTo>
                <a:lnTo>
                  <a:pt x="48550" y="22750"/>
                </a:lnTo>
                <a:lnTo>
                  <a:pt x="48540" y="22750"/>
                </a:lnTo>
                <a:lnTo>
                  <a:pt x="48540" y="22760"/>
                </a:lnTo>
                <a:lnTo>
                  <a:pt x="48520" y="22760"/>
                </a:lnTo>
                <a:lnTo>
                  <a:pt x="48520" y="22770"/>
                </a:lnTo>
                <a:lnTo>
                  <a:pt x="48510" y="22770"/>
                </a:lnTo>
                <a:lnTo>
                  <a:pt x="48500" y="22770"/>
                </a:lnTo>
                <a:lnTo>
                  <a:pt x="48500" y="22780"/>
                </a:lnTo>
                <a:lnTo>
                  <a:pt x="48490" y="22780"/>
                </a:lnTo>
                <a:lnTo>
                  <a:pt x="48480" y="22780"/>
                </a:lnTo>
                <a:lnTo>
                  <a:pt x="48470" y="22780"/>
                </a:lnTo>
                <a:lnTo>
                  <a:pt x="48470" y="22790"/>
                </a:lnTo>
                <a:lnTo>
                  <a:pt x="48450" y="22790"/>
                </a:lnTo>
                <a:lnTo>
                  <a:pt x="48450" y="22800"/>
                </a:lnTo>
                <a:lnTo>
                  <a:pt x="48440" y="22800"/>
                </a:lnTo>
                <a:lnTo>
                  <a:pt x="48440" y="22810"/>
                </a:lnTo>
                <a:lnTo>
                  <a:pt x="48430" y="22810"/>
                </a:lnTo>
                <a:lnTo>
                  <a:pt x="48420" y="22810"/>
                </a:lnTo>
                <a:lnTo>
                  <a:pt x="48420" y="22820"/>
                </a:lnTo>
                <a:lnTo>
                  <a:pt x="48410" y="22820"/>
                </a:lnTo>
                <a:lnTo>
                  <a:pt x="48390" y="22820"/>
                </a:lnTo>
                <a:lnTo>
                  <a:pt x="48390" y="22830"/>
                </a:lnTo>
                <a:lnTo>
                  <a:pt x="48380" y="22830"/>
                </a:lnTo>
                <a:lnTo>
                  <a:pt x="48380" y="22840"/>
                </a:lnTo>
                <a:lnTo>
                  <a:pt x="48370" y="22840"/>
                </a:lnTo>
                <a:lnTo>
                  <a:pt x="48360" y="22840"/>
                </a:lnTo>
                <a:lnTo>
                  <a:pt x="48350" y="22840"/>
                </a:lnTo>
                <a:lnTo>
                  <a:pt x="48350" y="22850"/>
                </a:lnTo>
                <a:lnTo>
                  <a:pt x="48340" y="22850"/>
                </a:lnTo>
                <a:lnTo>
                  <a:pt x="48340" y="22860"/>
                </a:lnTo>
                <a:lnTo>
                  <a:pt x="48320" y="22860"/>
                </a:lnTo>
                <a:lnTo>
                  <a:pt x="48320" y="22870"/>
                </a:lnTo>
                <a:lnTo>
                  <a:pt x="48310" y="22870"/>
                </a:lnTo>
                <a:lnTo>
                  <a:pt x="48310" y="22880"/>
                </a:lnTo>
                <a:lnTo>
                  <a:pt x="48290" y="22880"/>
                </a:lnTo>
                <a:lnTo>
                  <a:pt x="48280" y="22880"/>
                </a:lnTo>
                <a:lnTo>
                  <a:pt x="48280" y="22890"/>
                </a:lnTo>
                <a:lnTo>
                  <a:pt x="48260" y="22890"/>
                </a:lnTo>
                <a:lnTo>
                  <a:pt x="48250" y="22890"/>
                </a:lnTo>
                <a:lnTo>
                  <a:pt x="48250" y="22900"/>
                </a:lnTo>
                <a:lnTo>
                  <a:pt x="48230" y="22900"/>
                </a:lnTo>
                <a:lnTo>
                  <a:pt x="48220" y="22900"/>
                </a:lnTo>
                <a:lnTo>
                  <a:pt x="48220" y="22910"/>
                </a:lnTo>
                <a:lnTo>
                  <a:pt x="48210" y="22910"/>
                </a:lnTo>
                <a:lnTo>
                  <a:pt x="48210" y="22920"/>
                </a:lnTo>
                <a:lnTo>
                  <a:pt x="48190" y="22920"/>
                </a:lnTo>
                <a:lnTo>
                  <a:pt x="48170" y="22920"/>
                </a:lnTo>
                <a:lnTo>
                  <a:pt x="48170" y="22930"/>
                </a:lnTo>
                <a:lnTo>
                  <a:pt x="48160" y="22930"/>
                </a:lnTo>
                <a:lnTo>
                  <a:pt x="48160" y="22940"/>
                </a:lnTo>
                <a:lnTo>
                  <a:pt x="48140" y="22940"/>
                </a:lnTo>
                <a:lnTo>
                  <a:pt x="48130" y="22940"/>
                </a:lnTo>
                <a:lnTo>
                  <a:pt x="48130" y="22950"/>
                </a:lnTo>
                <a:lnTo>
                  <a:pt x="48110" y="22950"/>
                </a:lnTo>
                <a:lnTo>
                  <a:pt x="48100" y="22950"/>
                </a:lnTo>
                <a:lnTo>
                  <a:pt x="48100" y="22960"/>
                </a:lnTo>
                <a:lnTo>
                  <a:pt x="48090" y="22960"/>
                </a:lnTo>
                <a:lnTo>
                  <a:pt x="48070" y="22960"/>
                </a:lnTo>
                <a:lnTo>
                  <a:pt x="48070" y="22970"/>
                </a:lnTo>
                <a:lnTo>
                  <a:pt x="48050" y="22970"/>
                </a:lnTo>
                <a:lnTo>
                  <a:pt x="48050" y="22980"/>
                </a:lnTo>
                <a:lnTo>
                  <a:pt x="48030" y="22980"/>
                </a:lnTo>
                <a:lnTo>
                  <a:pt x="48010" y="22980"/>
                </a:lnTo>
                <a:lnTo>
                  <a:pt x="48000" y="22980"/>
                </a:lnTo>
                <a:lnTo>
                  <a:pt x="48000" y="22990"/>
                </a:lnTo>
                <a:lnTo>
                  <a:pt x="47990" y="22990"/>
                </a:lnTo>
                <a:lnTo>
                  <a:pt x="47990" y="23000"/>
                </a:lnTo>
                <a:lnTo>
                  <a:pt x="47970" y="23000"/>
                </a:lnTo>
                <a:lnTo>
                  <a:pt x="47970" y="22990"/>
                </a:lnTo>
                <a:lnTo>
                  <a:pt x="47960" y="22990"/>
                </a:lnTo>
                <a:lnTo>
                  <a:pt x="47960" y="23000"/>
                </a:lnTo>
                <a:lnTo>
                  <a:pt x="47950" y="23000"/>
                </a:lnTo>
                <a:lnTo>
                  <a:pt x="47950" y="23010"/>
                </a:lnTo>
                <a:lnTo>
                  <a:pt x="47930" y="23010"/>
                </a:lnTo>
                <a:lnTo>
                  <a:pt x="47920" y="23010"/>
                </a:lnTo>
                <a:lnTo>
                  <a:pt x="47910" y="23010"/>
                </a:lnTo>
                <a:lnTo>
                  <a:pt x="47910" y="23020"/>
                </a:lnTo>
                <a:lnTo>
                  <a:pt x="47900" y="23020"/>
                </a:lnTo>
                <a:lnTo>
                  <a:pt x="47890" y="23020"/>
                </a:lnTo>
                <a:lnTo>
                  <a:pt x="47890" y="23030"/>
                </a:lnTo>
                <a:lnTo>
                  <a:pt x="47880" y="23030"/>
                </a:lnTo>
                <a:lnTo>
                  <a:pt x="47850" y="23030"/>
                </a:lnTo>
                <a:lnTo>
                  <a:pt x="47850" y="23040"/>
                </a:lnTo>
                <a:lnTo>
                  <a:pt x="47830" y="23040"/>
                </a:lnTo>
                <a:lnTo>
                  <a:pt x="47820" y="23040"/>
                </a:lnTo>
                <a:lnTo>
                  <a:pt x="47790" y="23040"/>
                </a:lnTo>
                <a:lnTo>
                  <a:pt x="47790" y="23050"/>
                </a:lnTo>
                <a:lnTo>
                  <a:pt x="47770" y="23050"/>
                </a:lnTo>
                <a:lnTo>
                  <a:pt x="47770" y="23040"/>
                </a:lnTo>
                <a:lnTo>
                  <a:pt x="47760" y="23040"/>
                </a:lnTo>
                <a:lnTo>
                  <a:pt x="47760" y="23050"/>
                </a:lnTo>
                <a:lnTo>
                  <a:pt x="47750" y="23050"/>
                </a:lnTo>
                <a:lnTo>
                  <a:pt x="47740" y="23050"/>
                </a:lnTo>
                <a:lnTo>
                  <a:pt x="47730" y="23050"/>
                </a:lnTo>
                <a:lnTo>
                  <a:pt x="47720" y="23050"/>
                </a:lnTo>
                <a:lnTo>
                  <a:pt x="47720" y="23060"/>
                </a:lnTo>
                <a:lnTo>
                  <a:pt x="47710" y="23060"/>
                </a:lnTo>
                <a:lnTo>
                  <a:pt x="47700" y="23060"/>
                </a:lnTo>
                <a:lnTo>
                  <a:pt x="47700" y="23050"/>
                </a:lnTo>
                <a:lnTo>
                  <a:pt x="47680" y="23050"/>
                </a:lnTo>
                <a:lnTo>
                  <a:pt x="47680" y="23060"/>
                </a:lnTo>
                <a:lnTo>
                  <a:pt x="47650" y="23060"/>
                </a:lnTo>
                <a:lnTo>
                  <a:pt x="47640" y="23060"/>
                </a:lnTo>
                <a:lnTo>
                  <a:pt x="47640" y="23070"/>
                </a:lnTo>
                <a:lnTo>
                  <a:pt x="47620" y="23070"/>
                </a:lnTo>
                <a:lnTo>
                  <a:pt x="47620" y="23060"/>
                </a:lnTo>
                <a:lnTo>
                  <a:pt x="47610" y="23060"/>
                </a:lnTo>
                <a:lnTo>
                  <a:pt x="47600" y="23060"/>
                </a:lnTo>
                <a:lnTo>
                  <a:pt x="47600" y="23050"/>
                </a:lnTo>
                <a:lnTo>
                  <a:pt x="47590" y="23050"/>
                </a:lnTo>
                <a:lnTo>
                  <a:pt x="47590" y="23040"/>
                </a:lnTo>
                <a:lnTo>
                  <a:pt x="47580" y="23040"/>
                </a:lnTo>
                <a:lnTo>
                  <a:pt x="47580" y="23030"/>
                </a:lnTo>
                <a:lnTo>
                  <a:pt x="47600" y="23030"/>
                </a:lnTo>
                <a:lnTo>
                  <a:pt x="47620" y="23030"/>
                </a:lnTo>
                <a:lnTo>
                  <a:pt x="47620" y="23020"/>
                </a:lnTo>
                <a:lnTo>
                  <a:pt x="47640" y="23020"/>
                </a:lnTo>
                <a:lnTo>
                  <a:pt x="47650" y="23020"/>
                </a:lnTo>
                <a:lnTo>
                  <a:pt x="47650" y="23030"/>
                </a:lnTo>
                <a:lnTo>
                  <a:pt x="47660" y="23030"/>
                </a:lnTo>
                <a:lnTo>
                  <a:pt x="47670" y="23030"/>
                </a:lnTo>
                <a:lnTo>
                  <a:pt x="47670" y="23040"/>
                </a:lnTo>
                <a:lnTo>
                  <a:pt x="47690" y="23040"/>
                </a:lnTo>
                <a:lnTo>
                  <a:pt x="47730" y="23040"/>
                </a:lnTo>
                <a:lnTo>
                  <a:pt x="47730" y="23030"/>
                </a:lnTo>
                <a:lnTo>
                  <a:pt x="47740" y="23030"/>
                </a:lnTo>
                <a:lnTo>
                  <a:pt x="47750" y="23030"/>
                </a:lnTo>
                <a:lnTo>
                  <a:pt x="47760" y="23030"/>
                </a:lnTo>
                <a:lnTo>
                  <a:pt x="47770" y="23030"/>
                </a:lnTo>
                <a:lnTo>
                  <a:pt x="47770" y="23020"/>
                </a:lnTo>
                <a:lnTo>
                  <a:pt x="47780" y="23020"/>
                </a:lnTo>
                <a:lnTo>
                  <a:pt x="47780" y="23010"/>
                </a:lnTo>
                <a:lnTo>
                  <a:pt x="47800" y="23010"/>
                </a:lnTo>
                <a:lnTo>
                  <a:pt x="47820" y="23010"/>
                </a:lnTo>
                <a:lnTo>
                  <a:pt x="47840" y="23010"/>
                </a:lnTo>
                <a:lnTo>
                  <a:pt x="47840" y="23020"/>
                </a:lnTo>
                <a:lnTo>
                  <a:pt x="47850" y="23020"/>
                </a:lnTo>
                <a:lnTo>
                  <a:pt x="47860" y="23020"/>
                </a:lnTo>
                <a:lnTo>
                  <a:pt x="47860" y="23010"/>
                </a:lnTo>
                <a:lnTo>
                  <a:pt x="47870" y="23010"/>
                </a:lnTo>
                <a:lnTo>
                  <a:pt x="47880" y="23010"/>
                </a:lnTo>
                <a:lnTo>
                  <a:pt x="47880" y="23000"/>
                </a:lnTo>
                <a:lnTo>
                  <a:pt x="47890" y="23000"/>
                </a:lnTo>
                <a:lnTo>
                  <a:pt x="47890" y="22990"/>
                </a:lnTo>
                <a:lnTo>
                  <a:pt x="47890" y="22980"/>
                </a:lnTo>
                <a:lnTo>
                  <a:pt x="47880" y="22980"/>
                </a:lnTo>
                <a:lnTo>
                  <a:pt x="47880" y="22990"/>
                </a:lnTo>
                <a:lnTo>
                  <a:pt x="47880" y="23000"/>
                </a:lnTo>
                <a:lnTo>
                  <a:pt x="47870" y="23000"/>
                </a:lnTo>
                <a:lnTo>
                  <a:pt x="47840" y="23000"/>
                </a:lnTo>
                <a:lnTo>
                  <a:pt x="47830" y="23000"/>
                </a:lnTo>
                <a:lnTo>
                  <a:pt x="47830" y="22990"/>
                </a:lnTo>
                <a:lnTo>
                  <a:pt x="47820" y="22990"/>
                </a:lnTo>
                <a:lnTo>
                  <a:pt x="47810" y="22990"/>
                </a:lnTo>
                <a:lnTo>
                  <a:pt x="47810" y="23000"/>
                </a:lnTo>
                <a:lnTo>
                  <a:pt x="47790" y="23000"/>
                </a:lnTo>
                <a:lnTo>
                  <a:pt x="47780" y="23000"/>
                </a:lnTo>
                <a:lnTo>
                  <a:pt x="47780" y="23010"/>
                </a:lnTo>
                <a:lnTo>
                  <a:pt x="47770" y="23010"/>
                </a:lnTo>
                <a:lnTo>
                  <a:pt x="47750" y="23010"/>
                </a:lnTo>
                <a:lnTo>
                  <a:pt x="47740" y="23010"/>
                </a:lnTo>
                <a:lnTo>
                  <a:pt x="47740" y="23020"/>
                </a:lnTo>
                <a:lnTo>
                  <a:pt x="47700" y="23020"/>
                </a:lnTo>
                <a:lnTo>
                  <a:pt x="47700" y="23010"/>
                </a:lnTo>
                <a:lnTo>
                  <a:pt x="47680" y="23010"/>
                </a:lnTo>
                <a:lnTo>
                  <a:pt x="47670" y="23010"/>
                </a:lnTo>
                <a:lnTo>
                  <a:pt x="47670" y="23000"/>
                </a:lnTo>
                <a:lnTo>
                  <a:pt x="47660" y="23000"/>
                </a:lnTo>
                <a:lnTo>
                  <a:pt x="47660" y="22990"/>
                </a:lnTo>
                <a:lnTo>
                  <a:pt x="47640" y="22990"/>
                </a:lnTo>
                <a:lnTo>
                  <a:pt x="47630" y="22990"/>
                </a:lnTo>
                <a:lnTo>
                  <a:pt x="47600" y="22990"/>
                </a:lnTo>
                <a:lnTo>
                  <a:pt x="47600" y="23000"/>
                </a:lnTo>
                <a:lnTo>
                  <a:pt x="47590" y="23000"/>
                </a:lnTo>
                <a:lnTo>
                  <a:pt x="47590" y="23010"/>
                </a:lnTo>
                <a:lnTo>
                  <a:pt x="47560" y="23010"/>
                </a:lnTo>
                <a:lnTo>
                  <a:pt x="47560" y="23000"/>
                </a:lnTo>
                <a:lnTo>
                  <a:pt x="47550" y="23000"/>
                </a:lnTo>
                <a:lnTo>
                  <a:pt x="47530" y="23000"/>
                </a:lnTo>
                <a:lnTo>
                  <a:pt x="47530" y="22990"/>
                </a:lnTo>
                <a:lnTo>
                  <a:pt x="47510" y="22990"/>
                </a:lnTo>
                <a:lnTo>
                  <a:pt x="47510" y="23000"/>
                </a:lnTo>
                <a:lnTo>
                  <a:pt x="47490" y="23000"/>
                </a:lnTo>
                <a:lnTo>
                  <a:pt x="47480" y="23000"/>
                </a:lnTo>
                <a:lnTo>
                  <a:pt x="47480" y="23010"/>
                </a:lnTo>
                <a:lnTo>
                  <a:pt x="47470" y="23010"/>
                </a:lnTo>
                <a:lnTo>
                  <a:pt x="47460" y="23010"/>
                </a:lnTo>
                <a:lnTo>
                  <a:pt x="47460" y="23020"/>
                </a:lnTo>
                <a:lnTo>
                  <a:pt x="47450" y="23020"/>
                </a:lnTo>
                <a:lnTo>
                  <a:pt x="47450" y="23030"/>
                </a:lnTo>
                <a:lnTo>
                  <a:pt x="47420" y="23030"/>
                </a:lnTo>
                <a:lnTo>
                  <a:pt x="47410" y="23030"/>
                </a:lnTo>
                <a:lnTo>
                  <a:pt x="47400" y="23030"/>
                </a:lnTo>
                <a:lnTo>
                  <a:pt x="47380" y="23030"/>
                </a:lnTo>
                <a:lnTo>
                  <a:pt x="47380" y="23040"/>
                </a:lnTo>
                <a:lnTo>
                  <a:pt x="47370" y="23040"/>
                </a:lnTo>
                <a:lnTo>
                  <a:pt x="47350" y="23040"/>
                </a:lnTo>
                <a:lnTo>
                  <a:pt x="47340" y="23040"/>
                </a:lnTo>
                <a:lnTo>
                  <a:pt x="47340" y="23050"/>
                </a:lnTo>
                <a:lnTo>
                  <a:pt x="47290" y="23050"/>
                </a:lnTo>
                <a:lnTo>
                  <a:pt x="47250" y="23050"/>
                </a:lnTo>
                <a:lnTo>
                  <a:pt x="47250" y="23060"/>
                </a:lnTo>
                <a:lnTo>
                  <a:pt x="47230" y="23060"/>
                </a:lnTo>
                <a:lnTo>
                  <a:pt x="47220" y="23060"/>
                </a:lnTo>
                <a:lnTo>
                  <a:pt x="47220" y="23070"/>
                </a:lnTo>
                <a:lnTo>
                  <a:pt x="47200" y="23070"/>
                </a:lnTo>
                <a:lnTo>
                  <a:pt x="47180" y="23070"/>
                </a:lnTo>
                <a:lnTo>
                  <a:pt x="47150" y="23070"/>
                </a:lnTo>
                <a:lnTo>
                  <a:pt x="47150" y="23080"/>
                </a:lnTo>
                <a:lnTo>
                  <a:pt x="47140" y="23080"/>
                </a:lnTo>
                <a:lnTo>
                  <a:pt x="47120" y="23080"/>
                </a:lnTo>
                <a:lnTo>
                  <a:pt x="47090" y="23080"/>
                </a:lnTo>
                <a:lnTo>
                  <a:pt x="47060" y="23080"/>
                </a:lnTo>
                <a:lnTo>
                  <a:pt x="47020" y="23080"/>
                </a:lnTo>
                <a:lnTo>
                  <a:pt x="47010" y="23080"/>
                </a:lnTo>
                <a:lnTo>
                  <a:pt x="47010" y="23070"/>
                </a:lnTo>
                <a:lnTo>
                  <a:pt x="47000" y="23070"/>
                </a:lnTo>
                <a:lnTo>
                  <a:pt x="46990" y="23070"/>
                </a:lnTo>
                <a:lnTo>
                  <a:pt x="46990" y="23060"/>
                </a:lnTo>
                <a:lnTo>
                  <a:pt x="46980" y="23060"/>
                </a:lnTo>
                <a:lnTo>
                  <a:pt x="46980" y="23040"/>
                </a:lnTo>
                <a:lnTo>
                  <a:pt x="47000" y="23040"/>
                </a:lnTo>
                <a:lnTo>
                  <a:pt x="47000" y="23050"/>
                </a:lnTo>
                <a:lnTo>
                  <a:pt x="47000" y="23060"/>
                </a:lnTo>
                <a:lnTo>
                  <a:pt x="47010" y="23060"/>
                </a:lnTo>
                <a:lnTo>
                  <a:pt x="47020" y="23060"/>
                </a:lnTo>
                <a:lnTo>
                  <a:pt x="47020" y="23050"/>
                </a:lnTo>
                <a:lnTo>
                  <a:pt x="47030" y="23050"/>
                </a:lnTo>
                <a:lnTo>
                  <a:pt x="47030" y="23040"/>
                </a:lnTo>
                <a:lnTo>
                  <a:pt x="47040" y="23040"/>
                </a:lnTo>
                <a:lnTo>
                  <a:pt x="47040" y="23030"/>
                </a:lnTo>
                <a:lnTo>
                  <a:pt x="47050" y="23030"/>
                </a:lnTo>
                <a:lnTo>
                  <a:pt x="47050" y="23020"/>
                </a:lnTo>
                <a:lnTo>
                  <a:pt x="47060" y="23020"/>
                </a:lnTo>
                <a:lnTo>
                  <a:pt x="47060" y="23010"/>
                </a:lnTo>
                <a:lnTo>
                  <a:pt x="47070" y="23010"/>
                </a:lnTo>
                <a:lnTo>
                  <a:pt x="47070" y="23020"/>
                </a:lnTo>
                <a:lnTo>
                  <a:pt x="47080" y="23020"/>
                </a:lnTo>
                <a:lnTo>
                  <a:pt x="47090" y="23020"/>
                </a:lnTo>
                <a:lnTo>
                  <a:pt x="47090" y="23030"/>
                </a:lnTo>
                <a:lnTo>
                  <a:pt x="47120" y="23030"/>
                </a:lnTo>
                <a:lnTo>
                  <a:pt x="47130" y="23030"/>
                </a:lnTo>
                <a:lnTo>
                  <a:pt x="47130" y="23040"/>
                </a:lnTo>
                <a:lnTo>
                  <a:pt x="47150" y="23040"/>
                </a:lnTo>
                <a:lnTo>
                  <a:pt x="47150" y="23030"/>
                </a:lnTo>
                <a:lnTo>
                  <a:pt x="47160" y="23030"/>
                </a:lnTo>
                <a:lnTo>
                  <a:pt x="47160" y="23040"/>
                </a:lnTo>
                <a:lnTo>
                  <a:pt x="47180" y="23040"/>
                </a:lnTo>
                <a:lnTo>
                  <a:pt x="47190" y="23040"/>
                </a:lnTo>
                <a:lnTo>
                  <a:pt x="47220" y="23040"/>
                </a:lnTo>
                <a:lnTo>
                  <a:pt x="47240" y="23040"/>
                </a:lnTo>
                <a:lnTo>
                  <a:pt x="47240" y="23030"/>
                </a:lnTo>
                <a:lnTo>
                  <a:pt x="47250" y="23030"/>
                </a:lnTo>
                <a:lnTo>
                  <a:pt x="47250" y="23020"/>
                </a:lnTo>
                <a:lnTo>
                  <a:pt x="47260" y="23020"/>
                </a:lnTo>
                <a:lnTo>
                  <a:pt x="47260" y="22980"/>
                </a:lnTo>
                <a:lnTo>
                  <a:pt x="47250" y="22980"/>
                </a:lnTo>
                <a:lnTo>
                  <a:pt x="47230" y="22980"/>
                </a:lnTo>
                <a:lnTo>
                  <a:pt x="47220" y="22980"/>
                </a:lnTo>
                <a:lnTo>
                  <a:pt x="47220" y="22970"/>
                </a:lnTo>
                <a:lnTo>
                  <a:pt x="47210" y="22970"/>
                </a:lnTo>
                <a:lnTo>
                  <a:pt x="47210" y="22960"/>
                </a:lnTo>
                <a:lnTo>
                  <a:pt x="47210" y="22970"/>
                </a:lnTo>
                <a:lnTo>
                  <a:pt x="47200" y="22970"/>
                </a:lnTo>
                <a:lnTo>
                  <a:pt x="47200" y="22960"/>
                </a:lnTo>
                <a:lnTo>
                  <a:pt x="47190" y="22960"/>
                </a:lnTo>
                <a:lnTo>
                  <a:pt x="47190" y="22950"/>
                </a:lnTo>
                <a:lnTo>
                  <a:pt x="47170" y="22950"/>
                </a:lnTo>
                <a:lnTo>
                  <a:pt x="47170" y="22940"/>
                </a:lnTo>
                <a:lnTo>
                  <a:pt x="47160" y="22940"/>
                </a:lnTo>
                <a:lnTo>
                  <a:pt x="47100" y="22940"/>
                </a:lnTo>
                <a:lnTo>
                  <a:pt x="47080" y="22940"/>
                </a:lnTo>
                <a:lnTo>
                  <a:pt x="47080" y="22930"/>
                </a:lnTo>
                <a:lnTo>
                  <a:pt x="47080" y="22940"/>
                </a:lnTo>
                <a:lnTo>
                  <a:pt x="47070" y="22940"/>
                </a:lnTo>
                <a:lnTo>
                  <a:pt x="47070" y="22930"/>
                </a:lnTo>
                <a:lnTo>
                  <a:pt x="47020" y="22930"/>
                </a:lnTo>
                <a:lnTo>
                  <a:pt x="47010" y="22930"/>
                </a:lnTo>
                <a:lnTo>
                  <a:pt x="47010" y="22920"/>
                </a:lnTo>
                <a:lnTo>
                  <a:pt x="47000" y="22920"/>
                </a:lnTo>
                <a:lnTo>
                  <a:pt x="47000" y="22910"/>
                </a:lnTo>
                <a:lnTo>
                  <a:pt x="46990" y="22910"/>
                </a:lnTo>
                <a:lnTo>
                  <a:pt x="46980" y="22910"/>
                </a:lnTo>
                <a:lnTo>
                  <a:pt x="46980" y="22930"/>
                </a:lnTo>
                <a:lnTo>
                  <a:pt x="46970" y="22930"/>
                </a:lnTo>
                <a:lnTo>
                  <a:pt x="46970" y="22940"/>
                </a:lnTo>
                <a:lnTo>
                  <a:pt x="46970" y="22930"/>
                </a:lnTo>
                <a:lnTo>
                  <a:pt x="46960" y="22930"/>
                </a:lnTo>
                <a:lnTo>
                  <a:pt x="46950" y="22930"/>
                </a:lnTo>
                <a:lnTo>
                  <a:pt x="46920" y="22930"/>
                </a:lnTo>
                <a:lnTo>
                  <a:pt x="46920" y="22940"/>
                </a:lnTo>
                <a:lnTo>
                  <a:pt x="46900" y="22940"/>
                </a:lnTo>
                <a:lnTo>
                  <a:pt x="46900" y="22930"/>
                </a:lnTo>
                <a:lnTo>
                  <a:pt x="46890" y="22930"/>
                </a:lnTo>
                <a:lnTo>
                  <a:pt x="46890" y="22940"/>
                </a:lnTo>
                <a:lnTo>
                  <a:pt x="46880" y="22940"/>
                </a:lnTo>
                <a:lnTo>
                  <a:pt x="46860" y="22940"/>
                </a:lnTo>
                <a:lnTo>
                  <a:pt x="46840" y="22940"/>
                </a:lnTo>
                <a:lnTo>
                  <a:pt x="46840" y="22950"/>
                </a:lnTo>
                <a:lnTo>
                  <a:pt x="46810" y="22950"/>
                </a:lnTo>
                <a:lnTo>
                  <a:pt x="46790" y="22950"/>
                </a:lnTo>
                <a:lnTo>
                  <a:pt x="46790" y="22960"/>
                </a:lnTo>
                <a:lnTo>
                  <a:pt x="46770" y="22960"/>
                </a:lnTo>
                <a:lnTo>
                  <a:pt x="46760" y="22960"/>
                </a:lnTo>
                <a:lnTo>
                  <a:pt x="46760" y="22970"/>
                </a:lnTo>
                <a:lnTo>
                  <a:pt x="46720" y="22970"/>
                </a:lnTo>
                <a:lnTo>
                  <a:pt x="46720" y="22980"/>
                </a:lnTo>
                <a:lnTo>
                  <a:pt x="46700" y="22980"/>
                </a:lnTo>
                <a:lnTo>
                  <a:pt x="46690" y="22980"/>
                </a:lnTo>
                <a:lnTo>
                  <a:pt x="46680" y="22980"/>
                </a:lnTo>
                <a:lnTo>
                  <a:pt x="46680" y="22990"/>
                </a:lnTo>
                <a:lnTo>
                  <a:pt x="46670" y="22990"/>
                </a:lnTo>
                <a:lnTo>
                  <a:pt x="46650" y="22990"/>
                </a:lnTo>
                <a:lnTo>
                  <a:pt x="46650" y="23000"/>
                </a:lnTo>
                <a:lnTo>
                  <a:pt x="46640" y="23000"/>
                </a:lnTo>
                <a:lnTo>
                  <a:pt x="46640" y="23010"/>
                </a:lnTo>
                <a:lnTo>
                  <a:pt x="46630" y="23010"/>
                </a:lnTo>
                <a:lnTo>
                  <a:pt x="46620" y="23010"/>
                </a:lnTo>
                <a:lnTo>
                  <a:pt x="46610" y="23010"/>
                </a:lnTo>
                <a:lnTo>
                  <a:pt x="46590" y="23010"/>
                </a:lnTo>
                <a:lnTo>
                  <a:pt x="46590" y="23020"/>
                </a:lnTo>
                <a:lnTo>
                  <a:pt x="46580" y="23020"/>
                </a:lnTo>
                <a:lnTo>
                  <a:pt x="46580" y="23030"/>
                </a:lnTo>
                <a:lnTo>
                  <a:pt x="46570" y="23030"/>
                </a:lnTo>
                <a:lnTo>
                  <a:pt x="46570" y="23040"/>
                </a:lnTo>
                <a:lnTo>
                  <a:pt x="46550" y="23040"/>
                </a:lnTo>
                <a:lnTo>
                  <a:pt x="46520" y="23040"/>
                </a:lnTo>
                <a:lnTo>
                  <a:pt x="46510" y="23040"/>
                </a:lnTo>
                <a:lnTo>
                  <a:pt x="46510" y="23050"/>
                </a:lnTo>
                <a:lnTo>
                  <a:pt x="46490" y="23050"/>
                </a:lnTo>
                <a:lnTo>
                  <a:pt x="46490" y="23060"/>
                </a:lnTo>
                <a:lnTo>
                  <a:pt x="46460" y="23060"/>
                </a:lnTo>
                <a:lnTo>
                  <a:pt x="46430" y="23060"/>
                </a:lnTo>
                <a:lnTo>
                  <a:pt x="46430" y="23070"/>
                </a:lnTo>
                <a:lnTo>
                  <a:pt x="46420" y="23070"/>
                </a:lnTo>
                <a:lnTo>
                  <a:pt x="46400" y="23070"/>
                </a:lnTo>
                <a:lnTo>
                  <a:pt x="46400" y="23080"/>
                </a:lnTo>
                <a:lnTo>
                  <a:pt x="46390" y="23080"/>
                </a:lnTo>
                <a:lnTo>
                  <a:pt x="46370" y="23080"/>
                </a:lnTo>
                <a:lnTo>
                  <a:pt x="46350" y="23080"/>
                </a:lnTo>
                <a:lnTo>
                  <a:pt x="46350" y="23090"/>
                </a:lnTo>
                <a:lnTo>
                  <a:pt x="46340" y="23090"/>
                </a:lnTo>
                <a:lnTo>
                  <a:pt x="46320" y="23090"/>
                </a:lnTo>
                <a:lnTo>
                  <a:pt x="46320" y="23100"/>
                </a:lnTo>
                <a:lnTo>
                  <a:pt x="46310" y="23100"/>
                </a:lnTo>
                <a:lnTo>
                  <a:pt x="46260" y="23100"/>
                </a:lnTo>
                <a:lnTo>
                  <a:pt x="46260" y="23110"/>
                </a:lnTo>
                <a:lnTo>
                  <a:pt x="46240" y="23110"/>
                </a:lnTo>
                <a:lnTo>
                  <a:pt x="46220" y="23110"/>
                </a:lnTo>
                <a:lnTo>
                  <a:pt x="46200" y="23110"/>
                </a:lnTo>
                <a:lnTo>
                  <a:pt x="46200" y="23100"/>
                </a:lnTo>
                <a:lnTo>
                  <a:pt x="46190" y="23100"/>
                </a:lnTo>
                <a:lnTo>
                  <a:pt x="46190" y="23090"/>
                </a:lnTo>
                <a:lnTo>
                  <a:pt x="46180" y="23090"/>
                </a:lnTo>
                <a:lnTo>
                  <a:pt x="46180" y="23080"/>
                </a:lnTo>
                <a:lnTo>
                  <a:pt x="46190" y="23080"/>
                </a:lnTo>
                <a:lnTo>
                  <a:pt x="46190" y="23060"/>
                </a:lnTo>
                <a:lnTo>
                  <a:pt x="46200" y="23060"/>
                </a:lnTo>
                <a:lnTo>
                  <a:pt x="46210" y="23060"/>
                </a:lnTo>
                <a:lnTo>
                  <a:pt x="46220" y="23060"/>
                </a:lnTo>
                <a:lnTo>
                  <a:pt x="46220" y="23070"/>
                </a:lnTo>
                <a:lnTo>
                  <a:pt x="46230" y="23070"/>
                </a:lnTo>
                <a:lnTo>
                  <a:pt x="46250" y="23070"/>
                </a:lnTo>
                <a:lnTo>
                  <a:pt x="46250" y="23080"/>
                </a:lnTo>
                <a:lnTo>
                  <a:pt x="46270" y="23080"/>
                </a:lnTo>
                <a:lnTo>
                  <a:pt x="46280" y="23080"/>
                </a:lnTo>
                <a:lnTo>
                  <a:pt x="46290" y="23080"/>
                </a:lnTo>
                <a:lnTo>
                  <a:pt x="46300" y="23080"/>
                </a:lnTo>
                <a:lnTo>
                  <a:pt x="46310" y="23080"/>
                </a:lnTo>
                <a:lnTo>
                  <a:pt x="46320" y="23080"/>
                </a:lnTo>
                <a:lnTo>
                  <a:pt x="46320" y="23070"/>
                </a:lnTo>
                <a:lnTo>
                  <a:pt x="46330" y="23070"/>
                </a:lnTo>
                <a:lnTo>
                  <a:pt x="46330" y="23060"/>
                </a:lnTo>
                <a:lnTo>
                  <a:pt x="46340" y="23060"/>
                </a:lnTo>
                <a:lnTo>
                  <a:pt x="46340" y="23050"/>
                </a:lnTo>
                <a:lnTo>
                  <a:pt x="46350" y="23050"/>
                </a:lnTo>
                <a:lnTo>
                  <a:pt x="46350" y="23040"/>
                </a:lnTo>
                <a:lnTo>
                  <a:pt x="46360" y="23040"/>
                </a:lnTo>
                <a:lnTo>
                  <a:pt x="46370" y="23040"/>
                </a:lnTo>
                <a:lnTo>
                  <a:pt x="46370" y="23030"/>
                </a:lnTo>
                <a:lnTo>
                  <a:pt x="46390" y="23030"/>
                </a:lnTo>
                <a:lnTo>
                  <a:pt x="46410" y="23030"/>
                </a:lnTo>
                <a:lnTo>
                  <a:pt x="46410" y="23020"/>
                </a:lnTo>
                <a:lnTo>
                  <a:pt x="46420" y="23020"/>
                </a:lnTo>
                <a:lnTo>
                  <a:pt x="46420" y="23030"/>
                </a:lnTo>
                <a:lnTo>
                  <a:pt x="46430" y="23030"/>
                </a:lnTo>
                <a:lnTo>
                  <a:pt x="46450" y="23030"/>
                </a:lnTo>
                <a:lnTo>
                  <a:pt x="46450" y="23020"/>
                </a:lnTo>
                <a:lnTo>
                  <a:pt x="46470" y="23020"/>
                </a:lnTo>
                <a:lnTo>
                  <a:pt x="46480" y="23020"/>
                </a:lnTo>
                <a:lnTo>
                  <a:pt x="46480" y="23010"/>
                </a:lnTo>
                <a:lnTo>
                  <a:pt x="46510" y="23010"/>
                </a:lnTo>
                <a:lnTo>
                  <a:pt x="46510" y="23000"/>
                </a:lnTo>
                <a:lnTo>
                  <a:pt x="46500" y="23000"/>
                </a:lnTo>
                <a:lnTo>
                  <a:pt x="46480" y="23000"/>
                </a:lnTo>
                <a:lnTo>
                  <a:pt x="46470" y="23000"/>
                </a:lnTo>
                <a:lnTo>
                  <a:pt x="46470" y="22990"/>
                </a:lnTo>
                <a:lnTo>
                  <a:pt x="46460" y="22990"/>
                </a:lnTo>
                <a:lnTo>
                  <a:pt x="46460" y="22980"/>
                </a:lnTo>
                <a:lnTo>
                  <a:pt x="46440" y="22980"/>
                </a:lnTo>
                <a:lnTo>
                  <a:pt x="46440" y="22990"/>
                </a:lnTo>
                <a:lnTo>
                  <a:pt x="46420" y="22990"/>
                </a:lnTo>
                <a:lnTo>
                  <a:pt x="46400" y="22990"/>
                </a:lnTo>
                <a:lnTo>
                  <a:pt x="46390" y="22990"/>
                </a:lnTo>
                <a:lnTo>
                  <a:pt x="46360" y="22990"/>
                </a:lnTo>
                <a:lnTo>
                  <a:pt x="46360" y="22980"/>
                </a:lnTo>
                <a:lnTo>
                  <a:pt x="46330" y="22980"/>
                </a:lnTo>
                <a:lnTo>
                  <a:pt x="46330" y="22990"/>
                </a:lnTo>
                <a:lnTo>
                  <a:pt x="46320" y="22990"/>
                </a:lnTo>
                <a:lnTo>
                  <a:pt x="46320" y="23000"/>
                </a:lnTo>
                <a:lnTo>
                  <a:pt x="46300" y="23000"/>
                </a:lnTo>
                <a:lnTo>
                  <a:pt x="46290" y="23000"/>
                </a:lnTo>
                <a:lnTo>
                  <a:pt x="46290" y="23010"/>
                </a:lnTo>
                <a:lnTo>
                  <a:pt x="46270" y="23010"/>
                </a:lnTo>
                <a:lnTo>
                  <a:pt x="46260" y="23010"/>
                </a:lnTo>
                <a:lnTo>
                  <a:pt x="46250" y="23010"/>
                </a:lnTo>
                <a:lnTo>
                  <a:pt x="46250" y="23020"/>
                </a:lnTo>
                <a:lnTo>
                  <a:pt x="46230" y="23020"/>
                </a:lnTo>
                <a:lnTo>
                  <a:pt x="46230" y="23010"/>
                </a:lnTo>
                <a:lnTo>
                  <a:pt x="46220" y="23010"/>
                </a:lnTo>
                <a:lnTo>
                  <a:pt x="46200" y="23010"/>
                </a:lnTo>
                <a:lnTo>
                  <a:pt x="46200" y="23000"/>
                </a:lnTo>
                <a:lnTo>
                  <a:pt x="46180" y="23000"/>
                </a:lnTo>
                <a:lnTo>
                  <a:pt x="46180" y="23010"/>
                </a:lnTo>
                <a:lnTo>
                  <a:pt x="46170" y="23010"/>
                </a:lnTo>
                <a:lnTo>
                  <a:pt x="46150" y="23010"/>
                </a:lnTo>
                <a:lnTo>
                  <a:pt x="46140" y="23010"/>
                </a:lnTo>
                <a:lnTo>
                  <a:pt x="46140" y="23020"/>
                </a:lnTo>
                <a:lnTo>
                  <a:pt x="46130" y="23020"/>
                </a:lnTo>
                <a:lnTo>
                  <a:pt x="46130" y="23030"/>
                </a:lnTo>
                <a:lnTo>
                  <a:pt x="46110" y="23030"/>
                </a:lnTo>
                <a:lnTo>
                  <a:pt x="46110" y="23040"/>
                </a:lnTo>
                <a:lnTo>
                  <a:pt x="46100" y="23040"/>
                </a:lnTo>
                <a:lnTo>
                  <a:pt x="46090" y="23040"/>
                </a:lnTo>
                <a:lnTo>
                  <a:pt x="46090" y="23050"/>
                </a:lnTo>
                <a:lnTo>
                  <a:pt x="46080" y="23050"/>
                </a:lnTo>
                <a:lnTo>
                  <a:pt x="46060" y="23050"/>
                </a:lnTo>
                <a:lnTo>
                  <a:pt x="46060" y="23060"/>
                </a:lnTo>
                <a:lnTo>
                  <a:pt x="46050" y="23060"/>
                </a:lnTo>
                <a:lnTo>
                  <a:pt x="46050" y="23070"/>
                </a:lnTo>
                <a:lnTo>
                  <a:pt x="46040" y="23070"/>
                </a:lnTo>
                <a:lnTo>
                  <a:pt x="46040" y="23080"/>
                </a:lnTo>
                <a:lnTo>
                  <a:pt x="46030" y="23080"/>
                </a:lnTo>
                <a:lnTo>
                  <a:pt x="46020" y="23080"/>
                </a:lnTo>
                <a:lnTo>
                  <a:pt x="46020" y="23090"/>
                </a:lnTo>
                <a:lnTo>
                  <a:pt x="46010" y="23090"/>
                </a:lnTo>
                <a:lnTo>
                  <a:pt x="46010" y="23100"/>
                </a:lnTo>
                <a:lnTo>
                  <a:pt x="46000" y="23100"/>
                </a:lnTo>
                <a:lnTo>
                  <a:pt x="45980" y="23100"/>
                </a:lnTo>
                <a:lnTo>
                  <a:pt x="45970" y="23100"/>
                </a:lnTo>
                <a:lnTo>
                  <a:pt x="45970" y="23110"/>
                </a:lnTo>
                <a:lnTo>
                  <a:pt x="45960" y="23110"/>
                </a:lnTo>
                <a:lnTo>
                  <a:pt x="45960" y="23120"/>
                </a:lnTo>
                <a:lnTo>
                  <a:pt x="45960" y="23130"/>
                </a:lnTo>
                <a:lnTo>
                  <a:pt x="45950" y="23130"/>
                </a:lnTo>
                <a:lnTo>
                  <a:pt x="45940" y="23130"/>
                </a:lnTo>
                <a:lnTo>
                  <a:pt x="45940" y="23140"/>
                </a:lnTo>
                <a:lnTo>
                  <a:pt x="45930" y="23140"/>
                </a:lnTo>
                <a:lnTo>
                  <a:pt x="45930" y="23150"/>
                </a:lnTo>
                <a:lnTo>
                  <a:pt x="45920" y="23150"/>
                </a:lnTo>
                <a:lnTo>
                  <a:pt x="45920" y="23160"/>
                </a:lnTo>
                <a:lnTo>
                  <a:pt x="45910" y="23160"/>
                </a:lnTo>
                <a:lnTo>
                  <a:pt x="45900" y="23160"/>
                </a:lnTo>
                <a:lnTo>
                  <a:pt x="45900" y="23170"/>
                </a:lnTo>
                <a:lnTo>
                  <a:pt x="45890" y="23170"/>
                </a:lnTo>
                <a:lnTo>
                  <a:pt x="45870" y="23170"/>
                </a:lnTo>
                <a:lnTo>
                  <a:pt x="45870" y="23180"/>
                </a:lnTo>
                <a:lnTo>
                  <a:pt x="45810" y="23180"/>
                </a:lnTo>
                <a:lnTo>
                  <a:pt x="45810" y="23170"/>
                </a:lnTo>
                <a:lnTo>
                  <a:pt x="45780" y="23170"/>
                </a:lnTo>
                <a:lnTo>
                  <a:pt x="45780" y="23130"/>
                </a:lnTo>
                <a:lnTo>
                  <a:pt x="45790" y="23130"/>
                </a:lnTo>
                <a:lnTo>
                  <a:pt x="45790" y="23100"/>
                </a:lnTo>
                <a:lnTo>
                  <a:pt x="45780" y="23100"/>
                </a:lnTo>
                <a:lnTo>
                  <a:pt x="45780" y="23090"/>
                </a:lnTo>
                <a:lnTo>
                  <a:pt x="45780" y="23080"/>
                </a:lnTo>
                <a:lnTo>
                  <a:pt x="45770" y="23080"/>
                </a:lnTo>
                <a:lnTo>
                  <a:pt x="45770" y="23050"/>
                </a:lnTo>
                <a:lnTo>
                  <a:pt x="45760" y="23050"/>
                </a:lnTo>
                <a:lnTo>
                  <a:pt x="45760" y="23040"/>
                </a:lnTo>
                <a:lnTo>
                  <a:pt x="45750" y="23040"/>
                </a:lnTo>
                <a:lnTo>
                  <a:pt x="45750" y="23030"/>
                </a:lnTo>
                <a:lnTo>
                  <a:pt x="45750" y="23020"/>
                </a:lnTo>
                <a:lnTo>
                  <a:pt x="45740" y="23020"/>
                </a:lnTo>
                <a:lnTo>
                  <a:pt x="45740" y="23010"/>
                </a:lnTo>
                <a:lnTo>
                  <a:pt x="45740" y="22990"/>
                </a:lnTo>
                <a:lnTo>
                  <a:pt x="45760" y="22990"/>
                </a:lnTo>
                <a:lnTo>
                  <a:pt x="45760" y="22980"/>
                </a:lnTo>
                <a:lnTo>
                  <a:pt x="45770" y="22980"/>
                </a:lnTo>
                <a:lnTo>
                  <a:pt x="45790" y="22980"/>
                </a:lnTo>
                <a:lnTo>
                  <a:pt x="45820" y="22980"/>
                </a:lnTo>
                <a:lnTo>
                  <a:pt x="45820" y="22970"/>
                </a:lnTo>
                <a:lnTo>
                  <a:pt x="45810" y="22970"/>
                </a:lnTo>
                <a:lnTo>
                  <a:pt x="45810" y="22960"/>
                </a:lnTo>
                <a:lnTo>
                  <a:pt x="45800" y="22960"/>
                </a:lnTo>
                <a:lnTo>
                  <a:pt x="45780" y="22960"/>
                </a:lnTo>
                <a:lnTo>
                  <a:pt x="45780" y="22950"/>
                </a:lnTo>
                <a:lnTo>
                  <a:pt x="45760" y="22950"/>
                </a:lnTo>
                <a:lnTo>
                  <a:pt x="45760" y="22960"/>
                </a:lnTo>
                <a:lnTo>
                  <a:pt x="45750" y="22960"/>
                </a:lnTo>
                <a:lnTo>
                  <a:pt x="45750" y="22970"/>
                </a:lnTo>
                <a:lnTo>
                  <a:pt x="45740" y="22970"/>
                </a:lnTo>
                <a:lnTo>
                  <a:pt x="45730" y="22970"/>
                </a:lnTo>
                <a:lnTo>
                  <a:pt x="45730" y="22980"/>
                </a:lnTo>
                <a:lnTo>
                  <a:pt x="45720" y="22980"/>
                </a:lnTo>
                <a:lnTo>
                  <a:pt x="45720" y="22970"/>
                </a:lnTo>
                <a:lnTo>
                  <a:pt x="45710" y="22970"/>
                </a:lnTo>
                <a:lnTo>
                  <a:pt x="45710" y="22960"/>
                </a:lnTo>
                <a:lnTo>
                  <a:pt x="45700" y="22960"/>
                </a:lnTo>
                <a:lnTo>
                  <a:pt x="45700" y="22950"/>
                </a:lnTo>
                <a:lnTo>
                  <a:pt x="45680" y="22950"/>
                </a:lnTo>
                <a:lnTo>
                  <a:pt x="45680" y="22940"/>
                </a:lnTo>
                <a:lnTo>
                  <a:pt x="45680" y="22930"/>
                </a:lnTo>
                <a:lnTo>
                  <a:pt x="45670" y="22930"/>
                </a:lnTo>
                <a:lnTo>
                  <a:pt x="45670" y="22920"/>
                </a:lnTo>
                <a:lnTo>
                  <a:pt x="45660" y="22920"/>
                </a:lnTo>
                <a:lnTo>
                  <a:pt x="45660" y="22910"/>
                </a:lnTo>
                <a:lnTo>
                  <a:pt x="45660" y="22900"/>
                </a:lnTo>
                <a:lnTo>
                  <a:pt x="45650" y="22900"/>
                </a:lnTo>
                <a:lnTo>
                  <a:pt x="45650" y="22890"/>
                </a:lnTo>
                <a:lnTo>
                  <a:pt x="45650" y="22880"/>
                </a:lnTo>
                <a:lnTo>
                  <a:pt x="45650" y="22860"/>
                </a:lnTo>
                <a:lnTo>
                  <a:pt x="45640" y="22860"/>
                </a:lnTo>
                <a:lnTo>
                  <a:pt x="45640" y="22850"/>
                </a:lnTo>
                <a:lnTo>
                  <a:pt x="45640" y="22840"/>
                </a:lnTo>
                <a:lnTo>
                  <a:pt x="45630" y="22840"/>
                </a:lnTo>
                <a:lnTo>
                  <a:pt x="45630" y="22830"/>
                </a:lnTo>
                <a:lnTo>
                  <a:pt x="45630" y="22810"/>
                </a:lnTo>
                <a:lnTo>
                  <a:pt x="45620" y="22810"/>
                </a:lnTo>
                <a:lnTo>
                  <a:pt x="45620" y="22800"/>
                </a:lnTo>
                <a:lnTo>
                  <a:pt x="45630" y="22800"/>
                </a:lnTo>
                <a:lnTo>
                  <a:pt x="45630" y="22790"/>
                </a:lnTo>
                <a:lnTo>
                  <a:pt x="45630" y="22780"/>
                </a:lnTo>
                <a:lnTo>
                  <a:pt x="45640" y="22780"/>
                </a:lnTo>
                <a:lnTo>
                  <a:pt x="45630" y="22780"/>
                </a:lnTo>
                <a:lnTo>
                  <a:pt x="45630" y="22770"/>
                </a:lnTo>
                <a:lnTo>
                  <a:pt x="45640" y="22770"/>
                </a:lnTo>
                <a:lnTo>
                  <a:pt x="45640" y="22750"/>
                </a:lnTo>
                <a:lnTo>
                  <a:pt x="45640" y="22740"/>
                </a:lnTo>
                <a:lnTo>
                  <a:pt x="45640" y="22730"/>
                </a:lnTo>
                <a:lnTo>
                  <a:pt x="45650" y="22730"/>
                </a:lnTo>
                <a:lnTo>
                  <a:pt x="45650" y="22710"/>
                </a:lnTo>
                <a:lnTo>
                  <a:pt x="45650" y="22700"/>
                </a:lnTo>
                <a:lnTo>
                  <a:pt x="45660" y="22700"/>
                </a:lnTo>
                <a:lnTo>
                  <a:pt x="45660" y="22690"/>
                </a:lnTo>
                <a:lnTo>
                  <a:pt x="45670" y="22690"/>
                </a:lnTo>
                <a:lnTo>
                  <a:pt x="45680" y="22690"/>
                </a:lnTo>
                <a:lnTo>
                  <a:pt x="45680" y="22680"/>
                </a:lnTo>
                <a:lnTo>
                  <a:pt x="45690" y="22680"/>
                </a:lnTo>
                <a:lnTo>
                  <a:pt x="45700" y="22680"/>
                </a:lnTo>
                <a:lnTo>
                  <a:pt x="45700" y="22670"/>
                </a:lnTo>
                <a:lnTo>
                  <a:pt x="45720" y="22670"/>
                </a:lnTo>
                <a:lnTo>
                  <a:pt x="45720" y="22660"/>
                </a:lnTo>
                <a:lnTo>
                  <a:pt x="45730" y="22660"/>
                </a:lnTo>
                <a:lnTo>
                  <a:pt x="45730" y="22650"/>
                </a:lnTo>
                <a:lnTo>
                  <a:pt x="45740" y="22650"/>
                </a:lnTo>
                <a:lnTo>
                  <a:pt x="45740" y="22640"/>
                </a:lnTo>
                <a:lnTo>
                  <a:pt x="45750" y="22640"/>
                </a:lnTo>
                <a:lnTo>
                  <a:pt x="45750" y="22630"/>
                </a:lnTo>
                <a:lnTo>
                  <a:pt x="45750" y="22580"/>
                </a:lnTo>
                <a:lnTo>
                  <a:pt x="45750" y="22570"/>
                </a:lnTo>
                <a:lnTo>
                  <a:pt x="45740" y="22570"/>
                </a:lnTo>
                <a:lnTo>
                  <a:pt x="45740" y="22560"/>
                </a:lnTo>
                <a:lnTo>
                  <a:pt x="45740" y="22550"/>
                </a:lnTo>
                <a:lnTo>
                  <a:pt x="45730" y="22550"/>
                </a:lnTo>
                <a:lnTo>
                  <a:pt x="45730" y="22560"/>
                </a:lnTo>
                <a:lnTo>
                  <a:pt x="45730" y="22580"/>
                </a:lnTo>
                <a:lnTo>
                  <a:pt x="45740" y="22580"/>
                </a:lnTo>
                <a:lnTo>
                  <a:pt x="45740" y="22610"/>
                </a:lnTo>
                <a:lnTo>
                  <a:pt x="45730" y="22610"/>
                </a:lnTo>
                <a:lnTo>
                  <a:pt x="45730" y="22630"/>
                </a:lnTo>
                <a:lnTo>
                  <a:pt x="45730" y="22640"/>
                </a:lnTo>
                <a:lnTo>
                  <a:pt x="45720" y="22640"/>
                </a:lnTo>
                <a:lnTo>
                  <a:pt x="45720" y="22650"/>
                </a:lnTo>
                <a:lnTo>
                  <a:pt x="45710" y="22650"/>
                </a:lnTo>
                <a:lnTo>
                  <a:pt x="45710" y="22660"/>
                </a:lnTo>
                <a:lnTo>
                  <a:pt x="45700" y="22660"/>
                </a:lnTo>
                <a:lnTo>
                  <a:pt x="45700" y="22670"/>
                </a:lnTo>
                <a:lnTo>
                  <a:pt x="45690" y="22670"/>
                </a:lnTo>
                <a:lnTo>
                  <a:pt x="45690" y="22680"/>
                </a:lnTo>
                <a:lnTo>
                  <a:pt x="45660" y="22680"/>
                </a:lnTo>
                <a:lnTo>
                  <a:pt x="45650" y="22680"/>
                </a:lnTo>
                <a:lnTo>
                  <a:pt x="45650" y="22690"/>
                </a:lnTo>
                <a:lnTo>
                  <a:pt x="45640" y="22690"/>
                </a:lnTo>
                <a:lnTo>
                  <a:pt x="45630" y="22690"/>
                </a:lnTo>
                <a:lnTo>
                  <a:pt x="45630" y="22700"/>
                </a:lnTo>
                <a:lnTo>
                  <a:pt x="45620" y="22700"/>
                </a:lnTo>
                <a:lnTo>
                  <a:pt x="45620" y="22710"/>
                </a:lnTo>
                <a:lnTo>
                  <a:pt x="45620" y="22730"/>
                </a:lnTo>
                <a:lnTo>
                  <a:pt x="45610" y="22730"/>
                </a:lnTo>
                <a:lnTo>
                  <a:pt x="45610" y="22740"/>
                </a:lnTo>
                <a:lnTo>
                  <a:pt x="45600" y="22740"/>
                </a:lnTo>
                <a:lnTo>
                  <a:pt x="45600" y="22770"/>
                </a:lnTo>
                <a:lnTo>
                  <a:pt x="45600" y="22810"/>
                </a:lnTo>
                <a:lnTo>
                  <a:pt x="45590" y="22810"/>
                </a:lnTo>
                <a:lnTo>
                  <a:pt x="45590" y="22850"/>
                </a:lnTo>
                <a:lnTo>
                  <a:pt x="45590" y="22860"/>
                </a:lnTo>
                <a:lnTo>
                  <a:pt x="45600" y="22860"/>
                </a:lnTo>
                <a:lnTo>
                  <a:pt x="45600" y="22870"/>
                </a:lnTo>
                <a:lnTo>
                  <a:pt x="45610" y="22870"/>
                </a:lnTo>
                <a:lnTo>
                  <a:pt x="45610" y="22890"/>
                </a:lnTo>
                <a:lnTo>
                  <a:pt x="45610" y="22910"/>
                </a:lnTo>
                <a:lnTo>
                  <a:pt x="45620" y="22910"/>
                </a:lnTo>
                <a:lnTo>
                  <a:pt x="45620" y="22940"/>
                </a:lnTo>
                <a:lnTo>
                  <a:pt x="45620" y="22950"/>
                </a:lnTo>
                <a:lnTo>
                  <a:pt x="45620" y="22960"/>
                </a:lnTo>
                <a:lnTo>
                  <a:pt x="45630" y="22960"/>
                </a:lnTo>
                <a:lnTo>
                  <a:pt x="45630" y="22970"/>
                </a:lnTo>
                <a:lnTo>
                  <a:pt x="45630" y="23000"/>
                </a:lnTo>
                <a:lnTo>
                  <a:pt x="45640" y="23000"/>
                </a:lnTo>
                <a:lnTo>
                  <a:pt x="45640" y="23010"/>
                </a:lnTo>
                <a:lnTo>
                  <a:pt x="45640" y="23040"/>
                </a:lnTo>
                <a:lnTo>
                  <a:pt x="45650" y="23040"/>
                </a:lnTo>
                <a:lnTo>
                  <a:pt x="45640" y="23040"/>
                </a:lnTo>
                <a:lnTo>
                  <a:pt x="45640" y="23050"/>
                </a:lnTo>
                <a:lnTo>
                  <a:pt x="45650" y="23050"/>
                </a:lnTo>
                <a:lnTo>
                  <a:pt x="45650" y="23060"/>
                </a:lnTo>
                <a:lnTo>
                  <a:pt x="45640" y="23060"/>
                </a:lnTo>
                <a:lnTo>
                  <a:pt x="45640" y="23080"/>
                </a:lnTo>
                <a:lnTo>
                  <a:pt x="45640" y="23120"/>
                </a:lnTo>
                <a:lnTo>
                  <a:pt x="45640" y="23140"/>
                </a:lnTo>
                <a:lnTo>
                  <a:pt x="45630" y="23140"/>
                </a:lnTo>
                <a:lnTo>
                  <a:pt x="45630" y="23150"/>
                </a:lnTo>
                <a:lnTo>
                  <a:pt x="45630" y="23160"/>
                </a:lnTo>
                <a:lnTo>
                  <a:pt x="45620" y="23160"/>
                </a:lnTo>
                <a:lnTo>
                  <a:pt x="45620" y="23170"/>
                </a:lnTo>
                <a:lnTo>
                  <a:pt x="45610" y="23170"/>
                </a:lnTo>
                <a:lnTo>
                  <a:pt x="45590" y="23170"/>
                </a:lnTo>
                <a:lnTo>
                  <a:pt x="45590" y="23160"/>
                </a:lnTo>
                <a:lnTo>
                  <a:pt x="45530" y="23160"/>
                </a:lnTo>
                <a:lnTo>
                  <a:pt x="45520" y="23160"/>
                </a:lnTo>
                <a:lnTo>
                  <a:pt x="45520" y="23150"/>
                </a:lnTo>
                <a:lnTo>
                  <a:pt x="45510" y="23150"/>
                </a:lnTo>
                <a:lnTo>
                  <a:pt x="45510" y="23160"/>
                </a:lnTo>
                <a:lnTo>
                  <a:pt x="45450" y="23160"/>
                </a:lnTo>
                <a:lnTo>
                  <a:pt x="45430" y="23160"/>
                </a:lnTo>
                <a:lnTo>
                  <a:pt x="45420" y="23160"/>
                </a:lnTo>
                <a:lnTo>
                  <a:pt x="45410" y="23160"/>
                </a:lnTo>
                <a:lnTo>
                  <a:pt x="45410" y="23170"/>
                </a:lnTo>
                <a:lnTo>
                  <a:pt x="45400" y="23170"/>
                </a:lnTo>
                <a:lnTo>
                  <a:pt x="45400" y="23180"/>
                </a:lnTo>
                <a:lnTo>
                  <a:pt x="45390" y="23180"/>
                </a:lnTo>
                <a:lnTo>
                  <a:pt x="45390" y="23170"/>
                </a:lnTo>
                <a:lnTo>
                  <a:pt x="45380" y="23170"/>
                </a:lnTo>
                <a:lnTo>
                  <a:pt x="45380" y="23180"/>
                </a:lnTo>
                <a:lnTo>
                  <a:pt x="45380" y="23190"/>
                </a:lnTo>
                <a:lnTo>
                  <a:pt x="45370" y="23190"/>
                </a:lnTo>
                <a:lnTo>
                  <a:pt x="45370" y="23210"/>
                </a:lnTo>
                <a:lnTo>
                  <a:pt x="45360" y="23210"/>
                </a:lnTo>
                <a:lnTo>
                  <a:pt x="45350" y="23210"/>
                </a:lnTo>
                <a:lnTo>
                  <a:pt x="45350" y="23220"/>
                </a:lnTo>
                <a:lnTo>
                  <a:pt x="45350" y="23240"/>
                </a:lnTo>
                <a:lnTo>
                  <a:pt x="45340" y="23240"/>
                </a:lnTo>
                <a:lnTo>
                  <a:pt x="45340" y="23250"/>
                </a:lnTo>
                <a:lnTo>
                  <a:pt x="45340" y="23260"/>
                </a:lnTo>
                <a:lnTo>
                  <a:pt x="45330" y="23260"/>
                </a:lnTo>
                <a:lnTo>
                  <a:pt x="45330" y="23270"/>
                </a:lnTo>
                <a:lnTo>
                  <a:pt x="45320" y="23270"/>
                </a:lnTo>
                <a:lnTo>
                  <a:pt x="45320" y="23280"/>
                </a:lnTo>
                <a:lnTo>
                  <a:pt x="45310" y="23280"/>
                </a:lnTo>
                <a:lnTo>
                  <a:pt x="45310" y="23290"/>
                </a:lnTo>
                <a:lnTo>
                  <a:pt x="45290" y="23290"/>
                </a:lnTo>
                <a:lnTo>
                  <a:pt x="45290" y="23300"/>
                </a:lnTo>
                <a:lnTo>
                  <a:pt x="45290" y="23310"/>
                </a:lnTo>
                <a:lnTo>
                  <a:pt x="45280" y="23310"/>
                </a:lnTo>
                <a:lnTo>
                  <a:pt x="45280" y="23320"/>
                </a:lnTo>
                <a:lnTo>
                  <a:pt x="45270" y="23320"/>
                </a:lnTo>
                <a:lnTo>
                  <a:pt x="45270" y="23330"/>
                </a:lnTo>
                <a:lnTo>
                  <a:pt x="45260" y="23330"/>
                </a:lnTo>
                <a:lnTo>
                  <a:pt x="45260" y="23340"/>
                </a:lnTo>
                <a:lnTo>
                  <a:pt x="45250" y="23340"/>
                </a:lnTo>
                <a:lnTo>
                  <a:pt x="45250" y="23350"/>
                </a:lnTo>
                <a:lnTo>
                  <a:pt x="45250" y="23370"/>
                </a:lnTo>
                <a:lnTo>
                  <a:pt x="45240" y="23370"/>
                </a:lnTo>
                <a:lnTo>
                  <a:pt x="45230" y="23370"/>
                </a:lnTo>
                <a:lnTo>
                  <a:pt x="45230" y="23380"/>
                </a:lnTo>
                <a:lnTo>
                  <a:pt x="45230" y="23390"/>
                </a:lnTo>
                <a:lnTo>
                  <a:pt x="45220" y="23390"/>
                </a:lnTo>
                <a:lnTo>
                  <a:pt x="45220" y="23400"/>
                </a:lnTo>
                <a:lnTo>
                  <a:pt x="45210" y="23400"/>
                </a:lnTo>
                <a:lnTo>
                  <a:pt x="45200" y="23400"/>
                </a:lnTo>
                <a:lnTo>
                  <a:pt x="45200" y="23410"/>
                </a:lnTo>
                <a:lnTo>
                  <a:pt x="45190" y="23410"/>
                </a:lnTo>
                <a:lnTo>
                  <a:pt x="45170" y="23410"/>
                </a:lnTo>
                <a:lnTo>
                  <a:pt x="45170" y="23420"/>
                </a:lnTo>
                <a:lnTo>
                  <a:pt x="45150" y="23420"/>
                </a:lnTo>
                <a:lnTo>
                  <a:pt x="45150" y="23430"/>
                </a:lnTo>
                <a:lnTo>
                  <a:pt x="45140" y="23430"/>
                </a:lnTo>
                <a:lnTo>
                  <a:pt x="45140" y="23440"/>
                </a:lnTo>
                <a:lnTo>
                  <a:pt x="45130" y="23440"/>
                </a:lnTo>
                <a:lnTo>
                  <a:pt x="45120" y="23440"/>
                </a:lnTo>
                <a:lnTo>
                  <a:pt x="45110" y="23440"/>
                </a:lnTo>
                <a:lnTo>
                  <a:pt x="45110" y="23450"/>
                </a:lnTo>
                <a:lnTo>
                  <a:pt x="45100" y="23450"/>
                </a:lnTo>
                <a:lnTo>
                  <a:pt x="45100" y="23470"/>
                </a:lnTo>
                <a:lnTo>
                  <a:pt x="45100" y="23480"/>
                </a:lnTo>
                <a:lnTo>
                  <a:pt x="45090" y="23480"/>
                </a:lnTo>
                <a:lnTo>
                  <a:pt x="45090" y="23490"/>
                </a:lnTo>
                <a:lnTo>
                  <a:pt x="45080" y="23490"/>
                </a:lnTo>
                <a:lnTo>
                  <a:pt x="45080" y="23500"/>
                </a:lnTo>
                <a:lnTo>
                  <a:pt x="45090" y="23500"/>
                </a:lnTo>
                <a:lnTo>
                  <a:pt x="45090" y="23510"/>
                </a:lnTo>
                <a:lnTo>
                  <a:pt x="45080" y="23510"/>
                </a:lnTo>
                <a:lnTo>
                  <a:pt x="45080" y="23520"/>
                </a:lnTo>
                <a:lnTo>
                  <a:pt x="45070" y="23520"/>
                </a:lnTo>
                <a:lnTo>
                  <a:pt x="45070" y="23530"/>
                </a:lnTo>
                <a:lnTo>
                  <a:pt x="45070" y="23540"/>
                </a:lnTo>
                <a:lnTo>
                  <a:pt x="45060" y="23540"/>
                </a:lnTo>
                <a:lnTo>
                  <a:pt x="45060" y="23550"/>
                </a:lnTo>
                <a:lnTo>
                  <a:pt x="45050" y="23550"/>
                </a:lnTo>
                <a:lnTo>
                  <a:pt x="45050" y="23580"/>
                </a:lnTo>
                <a:lnTo>
                  <a:pt x="45050" y="23590"/>
                </a:lnTo>
                <a:lnTo>
                  <a:pt x="45040" y="23590"/>
                </a:lnTo>
                <a:lnTo>
                  <a:pt x="45040" y="23620"/>
                </a:lnTo>
                <a:lnTo>
                  <a:pt x="45040" y="23630"/>
                </a:lnTo>
                <a:lnTo>
                  <a:pt x="45030" y="23630"/>
                </a:lnTo>
                <a:lnTo>
                  <a:pt x="45030" y="23650"/>
                </a:lnTo>
                <a:lnTo>
                  <a:pt x="45030" y="23660"/>
                </a:lnTo>
                <a:lnTo>
                  <a:pt x="45020" y="23660"/>
                </a:lnTo>
                <a:lnTo>
                  <a:pt x="45020" y="23670"/>
                </a:lnTo>
                <a:lnTo>
                  <a:pt x="45010" y="23670"/>
                </a:lnTo>
                <a:lnTo>
                  <a:pt x="45010" y="23690"/>
                </a:lnTo>
                <a:lnTo>
                  <a:pt x="45010" y="23700"/>
                </a:lnTo>
                <a:lnTo>
                  <a:pt x="45000" y="23700"/>
                </a:lnTo>
                <a:lnTo>
                  <a:pt x="45000" y="23710"/>
                </a:lnTo>
                <a:lnTo>
                  <a:pt x="44980" y="23710"/>
                </a:lnTo>
                <a:lnTo>
                  <a:pt x="44980" y="23720"/>
                </a:lnTo>
                <a:lnTo>
                  <a:pt x="44980" y="23730"/>
                </a:lnTo>
                <a:lnTo>
                  <a:pt x="44970" y="23730"/>
                </a:lnTo>
                <a:lnTo>
                  <a:pt x="44970" y="23740"/>
                </a:lnTo>
                <a:lnTo>
                  <a:pt x="44950" y="23740"/>
                </a:lnTo>
                <a:lnTo>
                  <a:pt x="44950" y="23750"/>
                </a:lnTo>
                <a:lnTo>
                  <a:pt x="44940" y="23750"/>
                </a:lnTo>
                <a:lnTo>
                  <a:pt x="44940" y="23760"/>
                </a:lnTo>
                <a:lnTo>
                  <a:pt x="44930" y="23760"/>
                </a:lnTo>
                <a:lnTo>
                  <a:pt x="44910" y="23760"/>
                </a:lnTo>
                <a:lnTo>
                  <a:pt x="44910" y="23770"/>
                </a:lnTo>
                <a:lnTo>
                  <a:pt x="44890" y="23770"/>
                </a:lnTo>
                <a:lnTo>
                  <a:pt x="44870" y="23770"/>
                </a:lnTo>
                <a:lnTo>
                  <a:pt x="44860" y="23770"/>
                </a:lnTo>
                <a:lnTo>
                  <a:pt x="44860" y="23780"/>
                </a:lnTo>
                <a:lnTo>
                  <a:pt x="44850" y="23780"/>
                </a:lnTo>
                <a:lnTo>
                  <a:pt x="44850" y="23790"/>
                </a:lnTo>
                <a:lnTo>
                  <a:pt x="44840" y="23790"/>
                </a:lnTo>
                <a:lnTo>
                  <a:pt x="44840" y="23800"/>
                </a:lnTo>
                <a:lnTo>
                  <a:pt x="44830" y="23800"/>
                </a:lnTo>
                <a:lnTo>
                  <a:pt x="44820" y="23800"/>
                </a:lnTo>
                <a:lnTo>
                  <a:pt x="44820" y="23810"/>
                </a:lnTo>
                <a:lnTo>
                  <a:pt x="44810" y="23810"/>
                </a:lnTo>
                <a:lnTo>
                  <a:pt x="44810" y="23820"/>
                </a:lnTo>
                <a:lnTo>
                  <a:pt x="44800" y="23820"/>
                </a:lnTo>
                <a:lnTo>
                  <a:pt x="44800" y="23830"/>
                </a:lnTo>
                <a:lnTo>
                  <a:pt x="44810" y="23830"/>
                </a:lnTo>
                <a:lnTo>
                  <a:pt x="44810" y="23840"/>
                </a:lnTo>
                <a:lnTo>
                  <a:pt x="44820" y="23840"/>
                </a:lnTo>
                <a:lnTo>
                  <a:pt x="44820" y="23860"/>
                </a:lnTo>
                <a:lnTo>
                  <a:pt x="44810" y="23860"/>
                </a:lnTo>
                <a:lnTo>
                  <a:pt x="44800" y="23860"/>
                </a:lnTo>
                <a:lnTo>
                  <a:pt x="44800" y="23870"/>
                </a:lnTo>
                <a:lnTo>
                  <a:pt x="44810" y="23870"/>
                </a:lnTo>
                <a:lnTo>
                  <a:pt x="44810" y="23880"/>
                </a:lnTo>
                <a:lnTo>
                  <a:pt x="44820" y="23880"/>
                </a:lnTo>
                <a:lnTo>
                  <a:pt x="44830" y="23880"/>
                </a:lnTo>
                <a:lnTo>
                  <a:pt x="44830" y="23900"/>
                </a:lnTo>
                <a:lnTo>
                  <a:pt x="44820" y="23900"/>
                </a:lnTo>
                <a:lnTo>
                  <a:pt x="44820" y="23910"/>
                </a:lnTo>
                <a:lnTo>
                  <a:pt x="44830" y="23910"/>
                </a:lnTo>
                <a:lnTo>
                  <a:pt x="44830" y="23920"/>
                </a:lnTo>
                <a:lnTo>
                  <a:pt x="44830" y="23930"/>
                </a:lnTo>
                <a:lnTo>
                  <a:pt x="44830" y="23940"/>
                </a:lnTo>
                <a:lnTo>
                  <a:pt x="44830" y="23950"/>
                </a:lnTo>
                <a:lnTo>
                  <a:pt x="44830" y="23960"/>
                </a:lnTo>
                <a:lnTo>
                  <a:pt x="44820" y="23960"/>
                </a:lnTo>
                <a:lnTo>
                  <a:pt x="44820" y="23970"/>
                </a:lnTo>
                <a:lnTo>
                  <a:pt x="44810" y="23970"/>
                </a:lnTo>
                <a:lnTo>
                  <a:pt x="44800" y="23970"/>
                </a:lnTo>
                <a:lnTo>
                  <a:pt x="44790" y="23970"/>
                </a:lnTo>
                <a:lnTo>
                  <a:pt x="44790" y="23980"/>
                </a:lnTo>
                <a:lnTo>
                  <a:pt x="44790" y="23990"/>
                </a:lnTo>
                <a:lnTo>
                  <a:pt x="44780" y="23990"/>
                </a:lnTo>
                <a:lnTo>
                  <a:pt x="44770" y="23990"/>
                </a:lnTo>
                <a:lnTo>
                  <a:pt x="44770" y="24000"/>
                </a:lnTo>
                <a:lnTo>
                  <a:pt x="44760" y="24000"/>
                </a:lnTo>
                <a:lnTo>
                  <a:pt x="44750" y="24000"/>
                </a:lnTo>
                <a:lnTo>
                  <a:pt x="44750" y="24010"/>
                </a:lnTo>
                <a:lnTo>
                  <a:pt x="44750" y="24020"/>
                </a:lnTo>
                <a:lnTo>
                  <a:pt x="44740" y="24020"/>
                </a:lnTo>
                <a:lnTo>
                  <a:pt x="44740" y="24030"/>
                </a:lnTo>
                <a:lnTo>
                  <a:pt x="44740" y="24050"/>
                </a:lnTo>
                <a:lnTo>
                  <a:pt x="44740" y="24070"/>
                </a:lnTo>
                <a:lnTo>
                  <a:pt x="44730" y="24070"/>
                </a:lnTo>
                <a:lnTo>
                  <a:pt x="44730" y="24080"/>
                </a:lnTo>
                <a:lnTo>
                  <a:pt x="44720" y="24080"/>
                </a:lnTo>
                <a:lnTo>
                  <a:pt x="44720" y="24090"/>
                </a:lnTo>
                <a:lnTo>
                  <a:pt x="44720" y="24100"/>
                </a:lnTo>
                <a:lnTo>
                  <a:pt x="44710" y="24100"/>
                </a:lnTo>
                <a:lnTo>
                  <a:pt x="44710" y="24110"/>
                </a:lnTo>
                <a:lnTo>
                  <a:pt x="44710" y="24120"/>
                </a:lnTo>
                <a:lnTo>
                  <a:pt x="44700" y="24120"/>
                </a:lnTo>
                <a:lnTo>
                  <a:pt x="44700" y="24130"/>
                </a:lnTo>
                <a:lnTo>
                  <a:pt x="44640" y="24130"/>
                </a:lnTo>
                <a:lnTo>
                  <a:pt x="44630" y="24130"/>
                </a:lnTo>
                <a:lnTo>
                  <a:pt x="44620" y="24130"/>
                </a:lnTo>
                <a:lnTo>
                  <a:pt x="44600" y="24130"/>
                </a:lnTo>
                <a:lnTo>
                  <a:pt x="44600" y="24150"/>
                </a:lnTo>
                <a:lnTo>
                  <a:pt x="44590" y="24150"/>
                </a:lnTo>
                <a:lnTo>
                  <a:pt x="44590" y="24160"/>
                </a:lnTo>
                <a:lnTo>
                  <a:pt x="44580" y="24160"/>
                </a:lnTo>
                <a:lnTo>
                  <a:pt x="44580" y="24170"/>
                </a:lnTo>
                <a:lnTo>
                  <a:pt x="44580" y="24180"/>
                </a:lnTo>
                <a:lnTo>
                  <a:pt x="44570" y="24180"/>
                </a:lnTo>
                <a:lnTo>
                  <a:pt x="44570" y="24190"/>
                </a:lnTo>
                <a:lnTo>
                  <a:pt x="44560" y="24190"/>
                </a:lnTo>
                <a:lnTo>
                  <a:pt x="44560" y="24200"/>
                </a:lnTo>
                <a:lnTo>
                  <a:pt x="44550" y="24200"/>
                </a:lnTo>
                <a:lnTo>
                  <a:pt x="44540" y="24200"/>
                </a:lnTo>
                <a:lnTo>
                  <a:pt x="44540" y="24210"/>
                </a:lnTo>
                <a:lnTo>
                  <a:pt x="44490" y="24210"/>
                </a:lnTo>
                <a:lnTo>
                  <a:pt x="44470" y="24210"/>
                </a:lnTo>
                <a:lnTo>
                  <a:pt x="44470" y="24220"/>
                </a:lnTo>
                <a:lnTo>
                  <a:pt x="44460" y="24220"/>
                </a:lnTo>
                <a:lnTo>
                  <a:pt x="44460" y="24210"/>
                </a:lnTo>
                <a:lnTo>
                  <a:pt x="44450" y="24210"/>
                </a:lnTo>
                <a:lnTo>
                  <a:pt x="44450" y="24200"/>
                </a:lnTo>
                <a:lnTo>
                  <a:pt x="44450" y="24170"/>
                </a:lnTo>
                <a:lnTo>
                  <a:pt x="44410" y="24170"/>
                </a:lnTo>
                <a:lnTo>
                  <a:pt x="44410" y="24180"/>
                </a:lnTo>
                <a:lnTo>
                  <a:pt x="44400" y="24180"/>
                </a:lnTo>
                <a:lnTo>
                  <a:pt x="44400" y="24190"/>
                </a:lnTo>
                <a:lnTo>
                  <a:pt x="44400" y="24200"/>
                </a:lnTo>
                <a:lnTo>
                  <a:pt x="44390" y="24200"/>
                </a:lnTo>
                <a:lnTo>
                  <a:pt x="44380" y="24200"/>
                </a:lnTo>
                <a:lnTo>
                  <a:pt x="44380" y="24210"/>
                </a:lnTo>
                <a:lnTo>
                  <a:pt x="44370" y="24210"/>
                </a:lnTo>
                <a:lnTo>
                  <a:pt x="44370" y="24230"/>
                </a:lnTo>
                <a:lnTo>
                  <a:pt x="44360" y="24230"/>
                </a:lnTo>
                <a:lnTo>
                  <a:pt x="44360" y="24240"/>
                </a:lnTo>
                <a:lnTo>
                  <a:pt x="44350" y="24240"/>
                </a:lnTo>
                <a:lnTo>
                  <a:pt x="44350" y="24250"/>
                </a:lnTo>
                <a:lnTo>
                  <a:pt x="44340" y="24250"/>
                </a:lnTo>
                <a:lnTo>
                  <a:pt x="44340" y="24280"/>
                </a:lnTo>
                <a:lnTo>
                  <a:pt x="44340" y="24290"/>
                </a:lnTo>
                <a:lnTo>
                  <a:pt x="44330" y="24290"/>
                </a:lnTo>
                <a:lnTo>
                  <a:pt x="44330" y="24320"/>
                </a:lnTo>
                <a:lnTo>
                  <a:pt x="44330" y="24340"/>
                </a:lnTo>
                <a:lnTo>
                  <a:pt x="44320" y="24340"/>
                </a:lnTo>
                <a:lnTo>
                  <a:pt x="44320" y="24350"/>
                </a:lnTo>
                <a:lnTo>
                  <a:pt x="44310" y="24350"/>
                </a:lnTo>
                <a:lnTo>
                  <a:pt x="44310" y="24360"/>
                </a:lnTo>
                <a:lnTo>
                  <a:pt x="44310" y="24370"/>
                </a:lnTo>
                <a:lnTo>
                  <a:pt x="44300" y="24370"/>
                </a:lnTo>
                <a:lnTo>
                  <a:pt x="44300" y="24400"/>
                </a:lnTo>
                <a:lnTo>
                  <a:pt x="44300" y="24410"/>
                </a:lnTo>
                <a:lnTo>
                  <a:pt x="44280" y="24410"/>
                </a:lnTo>
                <a:lnTo>
                  <a:pt x="44280" y="24420"/>
                </a:lnTo>
                <a:lnTo>
                  <a:pt x="44280" y="24440"/>
                </a:lnTo>
                <a:lnTo>
                  <a:pt x="44280" y="24480"/>
                </a:lnTo>
                <a:lnTo>
                  <a:pt x="44270" y="24480"/>
                </a:lnTo>
                <a:lnTo>
                  <a:pt x="44270" y="24490"/>
                </a:lnTo>
                <a:lnTo>
                  <a:pt x="44280" y="24490"/>
                </a:lnTo>
                <a:lnTo>
                  <a:pt x="44270" y="24490"/>
                </a:lnTo>
                <a:lnTo>
                  <a:pt x="44270" y="24520"/>
                </a:lnTo>
                <a:lnTo>
                  <a:pt x="44270" y="24530"/>
                </a:lnTo>
                <a:lnTo>
                  <a:pt x="44260" y="24530"/>
                </a:lnTo>
                <a:lnTo>
                  <a:pt x="44250" y="24530"/>
                </a:lnTo>
                <a:lnTo>
                  <a:pt x="44250" y="24580"/>
                </a:lnTo>
                <a:lnTo>
                  <a:pt x="44250" y="24590"/>
                </a:lnTo>
                <a:lnTo>
                  <a:pt x="44250" y="24600"/>
                </a:lnTo>
                <a:lnTo>
                  <a:pt x="44280" y="24600"/>
                </a:lnTo>
                <a:lnTo>
                  <a:pt x="44280" y="24620"/>
                </a:lnTo>
                <a:lnTo>
                  <a:pt x="44290" y="24620"/>
                </a:lnTo>
                <a:lnTo>
                  <a:pt x="44290" y="24630"/>
                </a:lnTo>
                <a:lnTo>
                  <a:pt x="44300" y="24630"/>
                </a:lnTo>
                <a:lnTo>
                  <a:pt x="44300" y="24640"/>
                </a:lnTo>
                <a:lnTo>
                  <a:pt x="44300" y="24650"/>
                </a:lnTo>
                <a:lnTo>
                  <a:pt x="44310" y="24650"/>
                </a:lnTo>
                <a:lnTo>
                  <a:pt x="44310" y="24660"/>
                </a:lnTo>
                <a:lnTo>
                  <a:pt x="44320" y="24660"/>
                </a:lnTo>
                <a:lnTo>
                  <a:pt x="44330" y="24660"/>
                </a:lnTo>
                <a:lnTo>
                  <a:pt x="44330" y="24650"/>
                </a:lnTo>
                <a:lnTo>
                  <a:pt x="44340" y="24650"/>
                </a:lnTo>
                <a:lnTo>
                  <a:pt x="44340" y="24660"/>
                </a:lnTo>
                <a:lnTo>
                  <a:pt x="44350" y="24660"/>
                </a:lnTo>
                <a:lnTo>
                  <a:pt x="44350" y="24670"/>
                </a:lnTo>
                <a:lnTo>
                  <a:pt x="44340" y="24670"/>
                </a:lnTo>
                <a:lnTo>
                  <a:pt x="44340" y="24680"/>
                </a:lnTo>
                <a:lnTo>
                  <a:pt x="44340" y="24690"/>
                </a:lnTo>
                <a:lnTo>
                  <a:pt x="44340" y="24700"/>
                </a:lnTo>
                <a:lnTo>
                  <a:pt x="44350" y="24700"/>
                </a:lnTo>
                <a:lnTo>
                  <a:pt x="44350" y="24710"/>
                </a:lnTo>
                <a:lnTo>
                  <a:pt x="44340" y="24710"/>
                </a:lnTo>
                <a:lnTo>
                  <a:pt x="44340" y="24720"/>
                </a:lnTo>
                <a:lnTo>
                  <a:pt x="44340" y="24730"/>
                </a:lnTo>
                <a:lnTo>
                  <a:pt x="44330" y="24730"/>
                </a:lnTo>
                <a:lnTo>
                  <a:pt x="44320" y="24730"/>
                </a:lnTo>
                <a:lnTo>
                  <a:pt x="44320" y="24740"/>
                </a:lnTo>
                <a:lnTo>
                  <a:pt x="44320" y="24750"/>
                </a:lnTo>
                <a:lnTo>
                  <a:pt x="44310" y="24750"/>
                </a:lnTo>
                <a:lnTo>
                  <a:pt x="44310" y="24770"/>
                </a:lnTo>
                <a:lnTo>
                  <a:pt x="44300" y="24770"/>
                </a:lnTo>
                <a:lnTo>
                  <a:pt x="44300" y="24780"/>
                </a:lnTo>
                <a:lnTo>
                  <a:pt x="44300" y="24790"/>
                </a:lnTo>
                <a:lnTo>
                  <a:pt x="44290" y="24790"/>
                </a:lnTo>
                <a:lnTo>
                  <a:pt x="44290" y="24810"/>
                </a:lnTo>
                <a:lnTo>
                  <a:pt x="44290" y="24820"/>
                </a:lnTo>
                <a:lnTo>
                  <a:pt x="44280" y="24820"/>
                </a:lnTo>
                <a:lnTo>
                  <a:pt x="44280" y="24830"/>
                </a:lnTo>
                <a:lnTo>
                  <a:pt x="44280" y="24820"/>
                </a:lnTo>
                <a:lnTo>
                  <a:pt x="44280" y="24830"/>
                </a:lnTo>
                <a:lnTo>
                  <a:pt x="44280" y="24840"/>
                </a:lnTo>
                <a:lnTo>
                  <a:pt x="44270" y="24840"/>
                </a:lnTo>
                <a:lnTo>
                  <a:pt x="44270" y="24860"/>
                </a:lnTo>
                <a:lnTo>
                  <a:pt x="44260" y="24860"/>
                </a:lnTo>
                <a:lnTo>
                  <a:pt x="44260" y="24870"/>
                </a:lnTo>
                <a:lnTo>
                  <a:pt x="44230" y="24870"/>
                </a:lnTo>
                <a:lnTo>
                  <a:pt x="44230" y="24860"/>
                </a:lnTo>
                <a:lnTo>
                  <a:pt x="44220" y="24860"/>
                </a:lnTo>
                <a:lnTo>
                  <a:pt x="44210" y="24860"/>
                </a:lnTo>
                <a:lnTo>
                  <a:pt x="44200" y="24860"/>
                </a:lnTo>
                <a:lnTo>
                  <a:pt x="44160" y="24860"/>
                </a:lnTo>
                <a:lnTo>
                  <a:pt x="44150" y="24860"/>
                </a:lnTo>
                <a:lnTo>
                  <a:pt x="44150" y="24870"/>
                </a:lnTo>
                <a:lnTo>
                  <a:pt x="44140" y="24870"/>
                </a:lnTo>
                <a:lnTo>
                  <a:pt x="44140" y="24880"/>
                </a:lnTo>
                <a:lnTo>
                  <a:pt x="44120" y="24880"/>
                </a:lnTo>
                <a:lnTo>
                  <a:pt x="44120" y="24890"/>
                </a:lnTo>
                <a:lnTo>
                  <a:pt x="44110" y="24890"/>
                </a:lnTo>
                <a:lnTo>
                  <a:pt x="44100" y="24890"/>
                </a:lnTo>
                <a:lnTo>
                  <a:pt x="44100" y="24910"/>
                </a:lnTo>
                <a:lnTo>
                  <a:pt x="44110" y="24910"/>
                </a:lnTo>
                <a:lnTo>
                  <a:pt x="44110" y="24900"/>
                </a:lnTo>
                <a:lnTo>
                  <a:pt x="44120" y="24900"/>
                </a:lnTo>
                <a:lnTo>
                  <a:pt x="44140" y="24900"/>
                </a:lnTo>
                <a:lnTo>
                  <a:pt x="44140" y="24890"/>
                </a:lnTo>
                <a:lnTo>
                  <a:pt x="44150" y="24890"/>
                </a:lnTo>
                <a:lnTo>
                  <a:pt x="44160" y="24890"/>
                </a:lnTo>
                <a:lnTo>
                  <a:pt x="44180" y="24890"/>
                </a:lnTo>
                <a:lnTo>
                  <a:pt x="44190" y="24890"/>
                </a:lnTo>
                <a:lnTo>
                  <a:pt x="44190" y="24900"/>
                </a:lnTo>
                <a:lnTo>
                  <a:pt x="44190" y="24910"/>
                </a:lnTo>
                <a:lnTo>
                  <a:pt x="44190" y="24920"/>
                </a:lnTo>
                <a:lnTo>
                  <a:pt x="44190" y="24940"/>
                </a:lnTo>
                <a:lnTo>
                  <a:pt x="44180" y="24940"/>
                </a:lnTo>
                <a:lnTo>
                  <a:pt x="44180" y="24950"/>
                </a:lnTo>
                <a:lnTo>
                  <a:pt x="44180" y="24960"/>
                </a:lnTo>
                <a:lnTo>
                  <a:pt x="44180" y="25000"/>
                </a:lnTo>
                <a:lnTo>
                  <a:pt x="44170" y="25000"/>
                </a:lnTo>
                <a:lnTo>
                  <a:pt x="44170" y="25020"/>
                </a:lnTo>
                <a:lnTo>
                  <a:pt x="44170" y="25050"/>
                </a:lnTo>
                <a:lnTo>
                  <a:pt x="44160" y="25050"/>
                </a:lnTo>
                <a:lnTo>
                  <a:pt x="44160" y="25090"/>
                </a:lnTo>
                <a:lnTo>
                  <a:pt x="44160" y="25110"/>
                </a:lnTo>
                <a:lnTo>
                  <a:pt x="44160" y="25120"/>
                </a:lnTo>
                <a:lnTo>
                  <a:pt x="44160" y="25140"/>
                </a:lnTo>
                <a:lnTo>
                  <a:pt x="44160" y="25180"/>
                </a:lnTo>
                <a:lnTo>
                  <a:pt x="44150" y="25180"/>
                </a:lnTo>
                <a:lnTo>
                  <a:pt x="44150" y="25190"/>
                </a:lnTo>
                <a:lnTo>
                  <a:pt x="44160" y="25190"/>
                </a:lnTo>
                <a:lnTo>
                  <a:pt x="44160" y="25200"/>
                </a:lnTo>
                <a:lnTo>
                  <a:pt x="44150" y="25200"/>
                </a:lnTo>
                <a:lnTo>
                  <a:pt x="44160" y="25200"/>
                </a:lnTo>
                <a:lnTo>
                  <a:pt x="44160" y="25210"/>
                </a:lnTo>
                <a:lnTo>
                  <a:pt x="44150" y="25210"/>
                </a:lnTo>
                <a:lnTo>
                  <a:pt x="44150" y="25250"/>
                </a:lnTo>
                <a:lnTo>
                  <a:pt x="44160" y="25250"/>
                </a:lnTo>
                <a:lnTo>
                  <a:pt x="44160" y="25300"/>
                </a:lnTo>
                <a:lnTo>
                  <a:pt x="44160" y="25330"/>
                </a:lnTo>
                <a:lnTo>
                  <a:pt x="44170" y="25330"/>
                </a:lnTo>
                <a:lnTo>
                  <a:pt x="44170" y="25360"/>
                </a:lnTo>
                <a:lnTo>
                  <a:pt x="44170" y="25370"/>
                </a:lnTo>
                <a:lnTo>
                  <a:pt x="44180" y="25370"/>
                </a:lnTo>
                <a:lnTo>
                  <a:pt x="44180" y="25390"/>
                </a:lnTo>
                <a:lnTo>
                  <a:pt x="44180" y="25450"/>
                </a:lnTo>
                <a:lnTo>
                  <a:pt x="44190" y="25450"/>
                </a:lnTo>
                <a:lnTo>
                  <a:pt x="44190" y="25470"/>
                </a:lnTo>
                <a:lnTo>
                  <a:pt x="44180" y="25470"/>
                </a:lnTo>
                <a:lnTo>
                  <a:pt x="44180" y="25490"/>
                </a:lnTo>
                <a:lnTo>
                  <a:pt x="44190" y="25490"/>
                </a:lnTo>
                <a:lnTo>
                  <a:pt x="44190" y="25550"/>
                </a:lnTo>
                <a:lnTo>
                  <a:pt x="44180" y="25550"/>
                </a:lnTo>
                <a:lnTo>
                  <a:pt x="44180" y="25560"/>
                </a:lnTo>
                <a:lnTo>
                  <a:pt x="44190" y="25560"/>
                </a:lnTo>
                <a:lnTo>
                  <a:pt x="44190" y="25570"/>
                </a:lnTo>
                <a:lnTo>
                  <a:pt x="44190" y="25650"/>
                </a:lnTo>
                <a:lnTo>
                  <a:pt x="44190" y="25670"/>
                </a:lnTo>
                <a:lnTo>
                  <a:pt x="44200" y="25670"/>
                </a:lnTo>
                <a:lnTo>
                  <a:pt x="44200" y="25690"/>
                </a:lnTo>
                <a:lnTo>
                  <a:pt x="44200" y="25710"/>
                </a:lnTo>
                <a:lnTo>
                  <a:pt x="44210" y="25710"/>
                </a:lnTo>
                <a:lnTo>
                  <a:pt x="44210" y="25760"/>
                </a:lnTo>
                <a:lnTo>
                  <a:pt x="44220" y="25760"/>
                </a:lnTo>
                <a:lnTo>
                  <a:pt x="44220" y="25770"/>
                </a:lnTo>
                <a:lnTo>
                  <a:pt x="44220" y="25780"/>
                </a:lnTo>
                <a:lnTo>
                  <a:pt x="44220" y="25800"/>
                </a:lnTo>
                <a:lnTo>
                  <a:pt x="44230" y="25800"/>
                </a:lnTo>
                <a:lnTo>
                  <a:pt x="44230" y="25810"/>
                </a:lnTo>
                <a:lnTo>
                  <a:pt x="44230" y="25820"/>
                </a:lnTo>
                <a:lnTo>
                  <a:pt x="44240" y="25820"/>
                </a:lnTo>
                <a:lnTo>
                  <a:pt x="44240" y="25840"/>
                </a:lnTo>
                <a:lnTo>
                  <a:pt x="44240" y="25850"/>
                </a:lnTo>
                <a:lnTo>
                  <a:pt x="44250" y="25850"/>
                </a:lnTo>
                <a:lnTo>
                  <a:pt x="44250" y="25870"/>
                </a:lnTo>
                <a:lnTo>
                  <a:pt x="44240" y="25870"/>
                </a:lnTo>
                <a:lnTo>
                  <a:pt x="44250" y="25870"/>
                </a:lnTo>
                <a:lnTo>
                  <a:pt x="44250" y="25890"/>
                </a:lnTo>
                <a:lnTo>
                  <a:pt x="44250" y="25910"/>
                </a:lnTo>
                <a:lnTo>
                  <a:pt x="44260" y="25910"/>
                </a:lnTo>
                <a:lnTo>
                  <a:pt x="44260" y="25920"/>
                </a:lnTo>
                <a:lnTo>
                  <a:pt x="44260" y="25930"/>
                </a:lnTo>
                <a:lnTo>
                  <a:pt x="44270" y="25930"/>
                </a:lnTo>
                <a:lnTo>
                  <a:pt x="44270" y="25950"/>
                </a:lnTo>
                <a:lnTo>
                  <a:pt x="44280" y="25950"/>
                </a:lnTo>
                <a:lnTo>
                  <a:pt x="44280" y="25960"/>
                </a:lnTo>
                <a:lnTo>
                  <a:pt x="44280" y="25980"/>
                </a:lnTo>
                <a:lnTo>
                  <a:pt x="44290" y="25980"/>
                </a:lnTo>
                <a:lnTo>
                  <a:pt x="44290" y="26000"/>
                </a:lnTo>
                <a:lnTo>
                  <a:pt x="44300" y="26000"/>
                </a:lnTo>
                <a:lnTo>
                  <a:pt x="44300" y="26010"/>
                </a:lnTo>
                <a:lnTo>
                  <a:pt x="44300" y="26020"/>
                </a:lnTo>
                <a:lnTo>
                  <a:pt x="44310" y="26020"/>
                </a:lnTo>
                <a:lnTo>
                  <a:pt x="44310" y="26070"/>
                </a:lnTo>
                <a:lnTo>
                  <a:pt x="44310" y="26080"/>
                </a:lnTo>
                <a:lnTo>
                  <a:pt x="44310" y="26090"/>
                </a:lnTo>
                <a:lnTo>
                  <a:pt x="44320" y="26090"/>
                </a:lnTo>
                <a:lnTo>
                  <a:pt x="44320" y="26110"/>
                </a:lnTo>
                <a:lnTo>
                  <a:pt x="44310" y="26110"/>
                </a:lnTo>
                <a:lnTo>
                  <a:pt x="44310" y="26130"/>
                </a:lnTo>
                <a:lnTo>
                  <a:pt x="44310" y="26160"/>
                </a:lnTo>
                <a:lnTo>
                  <a:pt x="44310" y="26170"/>
                </a:lnTo>
                <a:lnTo>
                  <a:pt x="44300" y="26170"/>
                </a:lnTo>
                <a:lnTo>
                  <a:pt x="44300" y="26180"/>
                </a:lnTo>
                <a:lnTo>
                  <a:pt x="44290" y="26180"/>
                </a:lnTo>
                <a:lnTo>
                  <a:pt x="44290" y="26190"/>
                </a:lnTo>
                <a:lnTo>
                  <a:pt x="44280" y="26190"/>
                </a:lnTo>
                <a:lnTo>
                  <a:pt x="44280" y="26200"/>
                </a:lnTo>
                <a:lnTo>
                  <a:pt x="44280" y="26210"/>
                </a:lnTo>
                <a:lnTo>
                  <a:pt x="44270" y="26210"/>
                </a:lnTo>
                <a:lnTo>
                  <a:pt x="44270" y="26220"/>
                </a:lnTo>
                <a:lnTo>
                  <a:pt x="44260" y="26220"/>
                </a:lnTo>
                <a:lnTo>
                  <a:pt x="44260" y="26230"/>
                </a:lnTo>
                <a:lnTo>
                  <a:pt x="44260" y="26240"/>
                </a:lnTo>
                <a:lnTo>
                  <a:pt x="44250" y="26240"/>
                </a:lnTo>
                <a:lnTo>
                  <a:pt x="44250" y="26250"/>
                </a:lnTo>
                <a:lnTo>
                  <a:pt x="44230" y="26250"/>
                </a:lnTo>
                <a:lnTo>
                  <a:pt x="44220" y="26250"/>
                </a:lnTo>
                <a:lnTo>
                  <a:pt x="44220" y="26260"/>
                </a:lnTo>
                <a:lnTo>
                  <a:pt x="44220" y="26270"/>
                </a:lnTo>
                <a:lnTo>
                  <a:pt x="44210" y="26270"/>
                </a:lnTo>
                <a:lnTo>
                  <a:pt x="44210" y="26260"/>
                </a:lnTo>
                <a:lnTo>
                  <a:pt x="44190" y="26260"/>
                </a:lnTo>
                <a:lnTo>
                  <a:pt x="44190" y="26250"/>
                </a:lnTo>
                <a:lnTo>
                  <a:pt x="44160" y="26250"/>
                </a:lnTo>
                <a:lnTo>
                  <a:pt x="44160" y="26260"/>
                </a:lnTo>
                <a:lnTo>
                  <a:pt x="44120" y="26260"/>
                </a:lnTo>
                <a:lnTo>
                  <a:pt x="44090" y="26260"/>
                </a:lnTo>
                <a:lnTo>
                  <a:pt x="44080" y="26260"/>
                </a:lnTo>
                <a:lnTo>
                  <a:pt x="44080" y="26250"/>
                </a:lnTo>
                <a:lnTo>
                  <a:pt x="44070" y="26250"/>
                </a:lnTo>
                <a:lnTo>
                  <a:pt x="44060" y="26250"/>
                </a:lnTo>
                <a:lnTo>
                  <a:pt x="44060" y="26240"/>
                </a:lnTo>
                <a:lnTo>
                  <a:pt x="44050" y="26240"/>
                </a:lnTo>
                <a:lnTo>
                  <a:pt x="44040" y="26240"/>
                </a:lnTo>
                <a:lnTo>
                  <a:pt x="44040" y="26230"/>
                </a:lnTo>
                <a:lnTo>
                  <a:pt x="44030" y="26230"/>
                </a:lnTo>
                <a:lnTo>
                  <a:pt x="44030" y="26220"/>
                </a:lnTo>
                <a:lnTo>
                  <a:pt x="44030" y="26210"/>
                </a:lnTo>
                <a:lnTo>
                  <a:pt x="44020" y="26210"/>
                </a:lnTo>
                <a:lnTo>
                  <a:pt x="44020" y="26200"/>
                </a:lnTo>
                <a:lnTo>
                  <a:pt x="44010" y="26200"/>
                </a:lnTo>
                <a:lnTo>
                  <a:pt x="44010" y="26190"/>
                </a:lnTo>
                <a:lnTo>
                  <a:pt x="44010" y="26170"/>
                </a:lnTo>
                <a:lnTo>
                  <a:pt x="44010" y="26160"/>
                </a:lnTo>
                <a:lnTo>
                  <a:pt x="44020" y="26160"/>
                </a:lnTo>
                <a:lnTo>
                  <a:pt x="44020" y="26150"/>
                </a:lnTo>
                <a:lnTo>
                  <a:pt x="44020" y="26140"/>
                </a:lnTo>
                <a:lnTo>
                  <a:pt x="44030" y="26140"/>
                </a:lnTo>
                <a:lnTo>
                  <a:pt x="44030" y="26110"/>
                </a:lnTo>
                <a:lnTo>
                  <a:pt x="44020" y="26110"/>
                </a:lnTo>
                <a:lnTo>
                  <a:pt x="44020" y="26100"/>
                </a:lnTo>
                <a:lnTo>
                  <a:pt x="44020" y="26090"/>
                </a:lnTo>
                <a:lnTo>
                  <a:pt x="44010" y="26090"/>
                </a:lnTo>
                <a:lnTo>
                  <a:pt x="44010" y="26080"/>
                </a:lnTo>
                <a:lnTo>
                  <a:pt x="44000" y="26080"/>
                </a:lnTo>
                <a:lnTo>
                  <a:pt x="44000" y="26070"/>
                </a:lnTo>
                <a:lnTo>
                  <a:pt x="43990" y="26070"/>
                </a:lnTo>
                <a:lnTo>
                  <a:pt x="43990" y="26080"/>
                </a:lnTo>
                <a:lnTo>
                  <a:pt x="43980" y="26080"/>
                </a:lnTo>
                <a:lnTo>
                  <a:pt x="43980" y="26070"/>
                </a:lnTo>
                <a:lnTo>
                  <a:pt x="43980" y="26080"/>
                </a:lnTo>
                <a:lnTo>
                  <a:pt x="43970" y="26080"/>
                </a:lnTo>
                <a:lnTo>
                  <a:pt x="43970" y="26070"/>
                </a:lnTo>
                <a:lnTo>
                  <a:pt x="43960" y="26070"/>
                </a:lnTo>
                <a:lnTo>
                  <a:pt x="43960" y="26080"/>
                </a:lnTo>
                <a:lnTo>
                  <a:pt x="43960" y="26070"/>
                </a:lnTo>
                <a:lnTo>
                  <a:pt x="43940" y="26070"/>
                </a:lnTo>
                <a:lnTo>
                  <a:pt x="43930" y="26070"/>
                </a:lnTo>
                <a:lnTo>
                  <a:pt x="43930" y="26060"/>
                </a:lnTo>
                <a:lnTo>
                  <a:pt x="43920" y="26060"/>
                </a:lnTo>
                <a:lnTo>
                  <a:pt x="43910" y="26060"/>
                </a:lnTo>
                <a:lnTo>
                  <a:pt x="43910" y="26050"/>
                </a:lnTo>
                <a:lnTo>
                  <a:pt x="43910" y="26040"/>
                </a:lnTo>
                <a:lnTo>
                  <a:pt x="43900" y="26040"/>
                </a:lnTo>
                <a:lnTo>
                  <a:pt x="43900" y="26020"/>
                </a:lnTo>
                <a:lnTo>
                  <a:pt x="43890" y="26020"/>
                </a:lnTo>
                <a:lnTo>
                  <a:pt x="43890" y="26000"/>
                </a:lnTo>
                <a:lnTo>
                  <a:pt x="43900" y="26000"/>
                </a:lnTo>
                <a:lnTo>
                  <a:pt x="43910" y="26000"/>
                </a:lnTo>
                <a:lnTo>
                  <a:pt x="43910" y="25990"/>
                </a:lnTo>
                <a:lnTo>
                  <a:pt x="43920" y="25990"/>
                </a:lnTo>
                <a:lnTo>
                  <a:pt x="43920" y="25980"/>
                </a:lnTo>
                <a:lnTo>
                  <a:pt x="43920" y="25960"/>
                </a:lnTo>
                <a:lnTo>
                  <a:pt x="43910" y="25960"/>
                </a:lnTo>
                <a:lnTo>
                  <a:pt x="43910" y="25950"/>
                </a:lnTo>
                <a:lnTo>
                  <a:pt x="43900" y="25950"/>
                </a:lnTo>
                <a:lnTo>
                  <a:pt x="43890" y="25950"/>
                </a:lnTo>
                <a:lnTo>
                  <a:pt x="43890" y="25940"/>
                </a:lnTo>
                <a:lnTo>
                  <a:pt x="43870" y="25940"/>
                </a:lnTo>
                <a:lnTo>
                  <a:pt x="43870" y="25950"/>
                </a:lnTo>
                <a:lnTo>
                  <a:pt x="43850" y="25950"/>
                </a:lnTo>
                <a:lnTo>
                  <a:pt x="43840" y="25950"/>
                </a:lnTo>
                <a:lnTo>
                  <a:pt x="43840" y="25960"/>
                </a:lnTo>
                <a:lnTo>
                  <a:pt x="43830" y="25960"/>
                </a:lnTo>
                <a:lnTo>
                  <a:pt x="43830" y="25970"/>
                </a:lnTo>
                <a:lnTo>
                  <a:pt x="43820" y="25970"/>
                </a:lnTo>
                <a:lnTo>
                  <a:pt x="43820" y="25980"/>
                </a:lnTo>
                <a:lnTo>
                  <a:pt x="43810" y="25980"/>
                </a:lnTo>
                <a:lnTo>
                  <a:pt x="43810" y="26000"/>
                </a:lnTo>
                <a:lnTo>
                  <a:pt x="43820" y="26000"/>
                </a:lnTo>
                <a:lnTo>
                  <a:pt x="43820" y="26010"/>
                </a:lnTo>
                <a:lnTo>
                  <a:pt x="43820" y="26020"/>
                </a:lnTo>
                <a:lnTo>
                  <a:pt x="43820" y="26030"/>
                </a:lnTo>
                <a:lnTo>
                  <a:pt x="43830" y="26030"/>
                </a:lnTo>
                <a:lnTo>
                  <a:pt x="43830" y="26040"/>
                </a:lnTo>
                <a:lnTo>
                  <a:pt x="43830" y="26050"/>
                </a:lnTo>
                <a:lnTo>
                  <a:pt x="43840" y="26050"/>
                </a:lnTo>
                <a:lnTo>
                  <a:pt x="43840" y="26070"/>
                </a:lnTo>
                <a:lnTo>
                  <a:pt x="43850" y="26070"/>
                </a:lnTo>
                <a:lnTo>
                  <a:pt x="43850" y="26080"/>
                </a:lnTo>
                <a:lnTo>
                  <a:pt x="43840" y="26080"/>
                </a:lnTo>
                <a:lnTo>
                  <a:pt x="43840" y="26090"/>
                </a:lnTo>
                <a:lnTo>
                  <a:pt x="43840" y="26100"/>
                </a:lnTo>
                <a:lnTo>
                  <a:pt x="43830" y="26100"/>
                </a:lnTo>
                <a:lnTo>
                  <a:pt x="43830" y="26110"/>
                </a:lnTo>
                <a:lnTo>
                  <a:pt x="43820" y="26110"/>
                </a:lnTo>
                <a:lnTo>
                  <a:pt x="43820" y="26120"/>
                </a:lnTo>
                <a:lnTo>
                  <a:pt x="43810" y="26120"/>
                </a:lnTo>
                <a:lnTo>
                  <a:pt x="43810" y="26130"/>
                </a:lnTo>
                <a:lnTo>
                  <a:pt x="43820" y="26130"/>
                </a:lnTo>
                <a:lnTo>
                  <a:pt x="43820" y="26120"/>
                </a:lnTo>
                <a:lnTo>
                  <a:pt x="43830" y="26120"/>
                </a:lnTo>
                <a:lnTo>
                  <a:pt x="43830" y="26130"/>
                </a:lnTo>
                <a:lnTo>
                  <a:pt x="43830" y="26150"/>
                </a:lnTo>
                <a:lnTo>
                  <a:pt x="43820" y="26150"/>
                </a:lnTo>
                <a:lnTo>
                  <a:pt x="43820" y="26160"/>
                </a:lnTo>
                <a:lnTo>
                  <a:pt x="43820" y="26170"/>
                </a:lnTo>
                <a:lnTo>
                  <a:pt x="43810" y="26180"/>
                </a:lnTo>
                <a:lnTo>
                  <a:pt x="43800" y="26190"/>
                </a:lnTo>
                <a:lnTo>
                  <a:pt x="43790" y="26190"/>
                </a:lnTo>
                <a:lnTo>
                  <a:pt x="43770" y="26200"/>
                </a:lnTo>
                <a:lnTo>
                  <a:pt x="43760" y="26200"/>
                </a:lnTo>
                <a:lnTo>
                  <a:pt x="43740" y="26190"/>
                </a:lnTo>
                <a:lnTo>
                  <a:pt x="43730" y="26200"/>
                </a:lnTo>
                <a:lnTo>
                  <a:pt x="43720" y="26190"/>
                </a:lnTo>
                <a:lnTo>
                  <a:pt x="43710" y="26190"/>
                </a:lnTo>
                <a:lnTo>
                  <a:pt x="43690" y="26170"/>
                </a:lnTo>
                <a:lnTo>
                  <a:pt x="43690" y="26160"/>
                </a:lnTo>
                <a:lnTo>
                  <a:pt x="43690" y="26150"/>
                </a:lnTo>
                <a:lnTo>
                  <a:pt x="43690" y="26140"/>
                </a:lnTo>
                <a:lnTo>
                  <a:pt x="43700" y="26120"/>
                </a:lnTo>
                <a:lnTo>
                  <a:pt x="43700" y="26110"/>
                </a:lnTo>
                <a:lnTo>
                  <a:pt x="43700" y="26100"/>
                </a:lnTo>
                <a:lnTo>
                  <a:pt x="43690" y="26100"/>
                </a:lnTo>
                <a:lnTo>
                  <a:pt x="43690" y="26090"/>
                </a:lnTo>
                <a:lnTo>
                  <a:pt x="43680" y="26090"/>
                </a:lnTo>
                <a:lnTo>
                  <a:pt x="43670" y="26090"/>
                </a:lnTo>
                <a:lnTo>
                  <a:pt x="43670" y="26100"/>
                </a:lnTo>
                <a:lnTo>
                  <a:pt x="43660" y="26100"/>
                </a:lnTo>
                <a:lnTo>
                  <a:pt x="43650" y="26100"/>
                </a:lnTo>
                <a:lnTo>
                  <a:pt x="43640" y="26110"/>
                </a:lnTo>
                <a:lnTo>
                  <a:pt x="43630" y="26120"/>
                </a:lnTo>
                <a:lnTo>
                  <a:pt x="43620" y="26120"/>
                </a:lnTo>
                <a:lnTo>
                  <a:pt x="43610" y="26120"/>
                </a:lnTo>
                <a:lnTo>
                  <a:pt x="43610" y="26110"/>
                </a:lnTo>
                <a:lnTo>
                  <a:pt x="43600" y="26110"/>
                </a:lnTo>
                <a:lnTo>
                  <a:pt x="43600" y="26100"/>
                </a:lnTo>
                <a:lnTo>
                  <a:pt x="43600" y="26090"/>
                </a:lnTo>
                <a:lnTo>
                  <a:pt x="43600" y="26080"/>
                </a:lnTo>
                <a:lnTo>
                  <a:pt x="43600" y="26070"/>
                </a:lnTo>
                <a:lnTo>
                  <a:pt x="43600" y="26060"/>
                </a:lnTo>
                <a:lnTo>
                  <a:pt x="43610" y="26030"/>
                </a:lnTo>
                <a:lnTo>
                  <a:pt x="43620" y="26010"/>
                </a:lnTo>
                <a:lnTo>
                  <a:pt x="43620" y="26000"/>
                </a:lnTo>
                <a:lnTo>
                  <a:pt x="43620" y="25980"/>
                </a:lnTo>
                <a:lnTo>
                  <a:pt x="43620" y="25960"/>
                </a:lnTo>
                <a:lnTo>
                  <a:pt x="43620" y="25950"/>
                </a:lnTo>
                <a:lnTo>
                  <a:pt x="43610" y="25940"/>
                </a:lnTo>
                <a:lnTo>
                  <a:pt x="43610" y="25930"/>
                </a:lnTo>
                <a:lnTo>
                  <a:pt x="43600" y="25930"/>
                </a:lnTo>
                <a:lnTo>
                  <a:pt x="43590" y="25930"/>
                </a:lnTo>
                <a:lnTo>
                  <a:pt x="43580" y="25930"/>
                </a:lnTo>
                <a:lnTo>
                  <a:pt x="43570" y="25930"/>
                </a:lnTo>
                <a:lnTo>
                  <a:pt x="43570" y="25940"/>
                </a:lnTo>
                <a:lnTo>
                  <a:pt x="43560" y="25940"/>
                </a:lnTo>
                <a:lnTo>
                  <a:pt x="43570" y="25950"/>
                </a:lnTo>
                <a:lnTo>
                  <a:pt x="43570" y="25960"/>
                </a:lnTo>
                <a:lnTo>
                  <a:pt x="43570" y="25970"/>
                </a:lnTo>
                <a:lnTo>
                  <a:pt x="43580" y="25980"/>
                </a:lnTo>
                <a:lnTo>
                  <a:pt x="43580" y="25990"/>
                </a:lnTo>
                <a:lnTo>
                  <a:pt x="43580" y="26000"/>
                </a:lnTo>
                <a:lnTo>
                  <a:pt x="43570" y="26000"/>
                </a:lnTo>
                <a:lnTo>
                  <a:pt x="43570" y="26010"/>
                </a:lnTo>
                <a:lnTo>
                  <a:pt x="43570" y="26020"/>
                </a:lnTo>
                <a:lnTo>
                  <a:pt x="43560" y="26030"/>
                </a:lnTo>
                <a:lnTo>
                  <a:pt x="43550" y="26040"/>
                </a:lnTo>
                <a:lnTo>
                  <a:pt x="43540" y="26040"/>
                </a:lnTo>
                <a:lnTo>
                  <a:pt x="43540" y="26050"/>
                </a:lnTo>
                <a:lnTo>
                  <a:pt x="43530" y="26050"/>
                </a:lnTo>
                <a:lnTo>
                  <a:pt x="43510" y="26060"/>
                </a:lnTo>
                <a:lnTo>
                  <a:pt x="43480" y="26060"/>
                </a:lnTo>
                <a:lnTo>
                  <a:pt x="43470" y="26070"/>
                </a:lnTo>
                <a:lnTo>
                  <a:pt x="43460" y="26060"/>
                </a:lnTo>
                <a:lnTo>
                  <a:pt x="43450" y="26050"/>
                </a:lnTo>
                <a:lnTo>
                  <a:pt x="43450" y="26030"/>
                </a:lnTo>
                <a:lnTo>
                  <a:pt x="43460" y="26020"/>
                </a:lnTo>
                <a:lnTo>
                  <a:pt x="43470" y="26000"/>
                </a:lnTo>
                <a:lnTo>
                  <a:pt x="43480" y="25990"/>
                </a:lnTo>
                <a:lnTo>
                  <a:pt x="43480" y="25980"/>
                </a:lnTo>
                <a:lnTo>
                  <a:pt x="43480" y="25970"/>
                </a:lnTo>
                <a:lnTo>
                  <a:pt x="43470" y="25970"/>
                </a:lnTo>
                <a:lnTo>
                  <a:pt x="43450" y="25960"/>
                </a:lnTo>
                <a:lnTo>
                  <a:pt x="43440" y="25960"/>
                </a:lnTo>
                <a:lnTo>
                  <a:pt x="43430" y="25960"/>
                </a:lnTo>
                <a:lnTo>
                  <a:pt x="43420" y="25960"/>
                </a:lnTo>
                <a:lnTo>
                  <a:pt x="43410" y="25960"/>
                </a:lnTo>
                <a:lnTo>
                  <a:pt x="43400" y="25970"/>
                </a:lnTo>
                <a:lnTo>
                  <a:pt x="43390" y="25980"/>
                </a:lnTo>
                <a:lnTo>
                  <a:pt x="43390" y="25990"/>
                </a:lnTo>
                <a:lnTo>
                  <a:pt x="43390" y="26000"/>
                </a:lnTo>
                <a:lnTo>
                  <a:pt x="43390" y="26010"/>
                </a:lnTo>
                <a:lnTo>
                  <a:pt x="43390" y="26030"/>
                </a:lnTo>
                <a:lnTo>
                  <a:pt x="43390" y="26040"/>
                </a:lnTo>
                <a:lnTo>
                  <a:pt x="43390" y="26050"/>
                </a:lnTo>
                <a:lnTo>
                  <a:pt x="43400" y="26060"/>
                </a:lnTo>
                <a:lnTo>
                  <a:pt x="43400" y="26070"/>
                </a:lnTo>
                <a:lnTo>
                  <a:pt x="43400" y="26080"/>
                </a:lnTo>
                <a:lnTo>
                  <a:pt x="43390" y="26090"/>
                </a:lnTo>
                <a:lnTo>
                  <a:pt x="43390" y="26100"/>
                </a:lnTo>
                <a:lnTo>
                  <a:pt x="43380" y="26100"/>
                </a:lnTo>
                <a:lnTo>
                  <a:pt x="43380" y="26110"/>
                </a:lnTo>
                <a:lnTo>
                  <a:pt x="43370" y="26110"/>
                </a:lnTo>
                <a:lnTo>
                  <a:pt x="43360" y="26120"/>
                </a:lnTo>
                <a:lnTo>
                  <a:pt x="43350" y="26120"/>
                </a:lnTo>
                <a:lnTo>
                  <a:pt x="43340" y="26120"/>
                </a:lnTo>
                <a:lnTo>
                  <a:pt x="43330" y="26120"/>
                </a:lnTo>
                <a:lnTo>
                  <a:pt x="43320" y="26120"/>
                </a:lnTo>
                <a:lnTo>
                  <a:pt x="43320" y="26110"/>
                </a:lnTo>
                <a:lnTo>
                  <a:pt x="43310" y="26100"/>
                </a:lnTo>
                <a:lnTo>
                  <a:pt x="43300" y="26090"/>
                </a:lnTo>
                <a:lnTo>
                  <a:pt x="43280" y="26090"/>
                </a:lnTo>
                <a:lnTo>
                  <a:pt x="43260" y="26080"/>
                </a:lnTo>
                <a:lnTo>
                  <a:pt x="43250" y="26080"/>
                </a:lnTo>
                <a:lnTo>
                  <a:pt x="43230" y="26080"/>
                </a:lnTo>
                <a:lnTo>
                  <a:pt x="43220" y="26090"/>
                </a:lnTo>
                <a:lnTo>
                  <a:pt x="43210" y="26090"/>
                </a:lnTo>
                <a:lnTo>
                  <a:pt x="43200" y="26100"/>
                </a:lnTo>
                <a:lnTo>
                  <a:pt x="43200" y="26110"/>
                </a:lnTo>
                <a:lnTo>
                  <a:pt x="43200" y="26120"/>
                </a:lnTo>
                <a:lnTo>
                  <a:pt x="43200" y="26130"/>
                </a:lnTo>
                <a:lnTo>
                  <a:pt x="43200" y="26140"/>
                </a:lnTo>
                <a:lnTo>
                  <a:pt x="43210" y="26150"/>
                </a:lnTo>
                <a:lnTo>
                  <a:pt x="43210" y="26160"/>
                </a:lnTo>
                <a:lnTo>
                  <a:pt x="43210" y="26170"/>
                </a:lnTo>
                <a:lnTo>
                  <a:pt x="43210" y="26180"/>
                </a:lnTo>
                <a:lnTo>
                  <a:pt x="43200" y="26180"/>
                </a:lnTo>
                <a:lnTo>
                  <a:pt x="43200" y="26200"/>
                </a:lnTo>
                <a:lnTo>
                  <a:pt x="43190" y="26220"/>
                </a:lnTo>
                <a:lnTo>
                  <a:pt x="43180" y="26240"/>
                </a:lnTo>
                <a:lnTo>
                  <a:pt x="43170" y="26260"/>
                </a:lnTo>
                <a:lnTo>
                  <a:pt x="43170" y="26270"/>
                </a:lnTo>
                <a:lnTo>
                  <a:pt x="43170" y="26280"/>
                </a:lnTo>
                <a:lnTo>
                  <a:pt x="43160" y="26290"/>
                </a:lnTo>
                <a:lnTo>
                  <a:pt x="43150" y="26300"/>
                </a:lnTo>
                <a:lnTo>
                  <a:pt x="43120" y="26340"/>
                </a:lnTo>
                <a:lnTo>
                  <a:pt x="43100" y="26320"/>
                </a:lnTo>
                <a:lnTo>
                  <a:pt x="43090" y="26300"/>
                </a:lnTo>
                <a:lnTo>
                  <a:pt x="43090" y="26290"/>
                </a:lnTo>
                <a:lnTo>
                  <a:pt x="43080" y="26290"/>
                </a:lnTo>
                <a:lnTo>
                  <a:pt x="43070" y="26280"/>
                </a:lnTo>
                <a:lnTo>
                  <a:pt x="43060" y="26270"/>
                </a:lnTo>
                <a:lnTo>
                  <a:pt x="43060" y="26260"/>
                </a:lnTo>
                <a:lnTo>
                  <a:pt x="43060" y="26250"/>
                </a:lnTo>
                <a:lnTo>
                  <a:pt x="43060" y="26230"/>
                </a:lnTo>
                <a:lnTo>
                  <a:pt x="43060" y="26220"/>
                </a:lnTo>
                <a:lnTo>
                  <a:pt x="43070" y="26210"/>
                </a:lnTo>
                <a:lnTo>
                  <a:pt x="43070" y="26190"/>
                </a:lnTo>
                <a:lnTo>
                  <a:pt x="43080" y="26180"/>
                </a:lnTo>
                <a:lnTo>
                  <a:pt x="43090" y="26160"/>
                </a:lnTo>
                <a:lnTo>
                  <a:pt x="43100" y="26150"/>
                </a:lnTo>
                <a:lnTo>
                  <a:pt x="43100" y="26120"/>
                </a:lnTo>
                <a:lnTo>
                  <a:pt x="43110" y="26100"/>
                </a:lnTo>
                <a:lnTo>
                  <a:pt x="43120" y="26090"/>
                </a:lnTo>
                <a:lnTo>
                  <a:pt x="43130" y="26070"/>
                </a:lnTo>
                <a:lnTo>
                  <a:pt x="43130" y="26060"/>
                </a:lnTo>
                <a:lnTo>
                  <a:pt x="43130" y="26050"/>
                </a:lnTo>
                <a:lnTo>
                  <a:pt x="43140" y="26050"/>
                </a:lnTo>
                <a:lnTo>
                  <a:pt x="43140" y="26040"/>
                </a:lnTo>
                <a:lnTo>
                  <a:pt x="43140" y="26030"/>
                </a:lnTo>
                <a:lnTo>
                  <a:pt x="43130" y="26020"/>
                </a:lnTo>
                <a:lnTo>
                  <a:pt x="43130" y="26010"/>
                </a:lnTo>
                <a:lnTo>
                  <a:pt x="43110" y="26000"/>
                </a:lnTo>
                <a:lnTo>
                  <a:pt x="43090" y="25980"/>
                </a:lnTo>
                <a:lnTo>
                  <a:pt x="43070" y="25970"/>
                </a:lnTo>
                <a:lnTo>
                  <a:pt x="43070" y="25960"/>
                </a:lnTo>
                <a:lnTo>
                  <a:pt x="43060" y="25950"/>
                </a:lnTo>
                <a:lnTo>
                  <a:pt x="43050" y="25940"/>
                </a:lnTo>
                <a:lnTo>
                  <a:pt x="43030" y="25930"/>
                </a:lnTo>
                <a:lnTo>
                  <a:pt x="43020" y="25910"/>
                </a:lnTo>
                <a:lnTo>
                  <a:pt x="43010" y="25890"/>
                </a:lnTo>
                <a:lnTo>
                  <a:pt x="43000" y="25880"/>
                </a:lnTo>
                <a:lnTo>
                  <a:pt x="43000" y="25870"/>
                </a:lnTo>
                <a:lnTo>
                  <a:pt x="43000" y="25860"/>
                </a:lnTo>
                <a:lnTo>
                  <a:pt x="43010" y="25840"/>
                </a:lnTo>
                <a:lnTo>
                  <a:pt x="43000" y="25830"/>
                </a:lnTo>
                <a:lnTo>
                  <a:pt x="42990" y="25820"/>
                </a:lnTo>
                <a:lnTo>
                  <a:pt x="42980" y="25820"/>
                </a:lnTo>
                <a:lnTo>
                  <a:pt x="42970" y="25830"/>
                </a:lnTo>
                <a:lnTo>
                  <a:pt x="42960" y="25830"/>
                </a:lnTo>
                <a:lnTo>
                  <a:pt x="42950" y="25830"/>
                </a:lnTo>
                <a:lnTo>
                  <a:pt x="42940" y="25850"/>
                </a:lnTo>
                <a:lnTo>
                  <a:pt x="42930" y="25840"/>
                </a:lnTo>
                <a:lnTo>
                  <a:pt x="42910" y="25820"/>
                </a:lnTo>
                <a:lnTo>
                  <a:pt x="42910" y="25790"/>
                </a:lnTo>
                <a:lnTo>
                  <a:pt x="42900" y="25780"/>
                </a:lnTo>
                <a:lnTo>
                  <a:pt x="42890" y="25770"/>
                </a:lnTo>
                <a:lnTo>
                  <a:pt x="42890" y="25760"/>
                </a:lnTo>
                <a:lnTo>
                  <a:pt x="42880" y="25760"/>
                </a:lnTo>
                <a:lnTo>
                  <a:pt x="42880" y="25750"/>
                </a:lnTo>
                <a:lnTo>
                  <a:pt x="42870" y="25750"/>
                </a:lnTo>
                <a:lnTo>
                  <a:pt x="42860" y="25750"/>
                </a:lnTo>
                <a:lnTo>
                  <a:pt x="42860" y="25760"/>
                </a:lnTo>
                <a:lnTo>
                  <a:pt x="42850" y="25760"/>
                </a:lnTo>
                <a:lnTo>
                  <a:pt x="42840" y="25770"/>
                </a:lnTo>
                <a:lnTo>
                  <a:pt x="42830" y="25780"/>
                </a:lnTo>
                <a:lnTo>
                  <a:pt x="42820" y="25790"/>
                </a:lnTo>
                <a:lnTo>
                  <a:pt x="42820" y="25810"/>
                </a:lnTo>
                <a:lnTo>
                  <a:pt x="42810" y="25830"/>
                </a:lnTo>
                <a:lnTo>
                  <a:pt x="42800" y="25850"/>
                </a:lnTo>
                <a:lnTo>
                  <a:pt x="42800" y="25860"/>
                </a:lnTo>
                <a:lnTo>
                  <a:pt x="42790" y="25880"/>
                </a:lnTo>
                <a:lnTo>
                  <a:pt x="42780" y="25890"/>
                </a:lnTo>
                <a:lnTo>
                  <a:pt x="42770" y="25890"/>
                </a:lnTo>
                <a:lnTo>
                  <a:pt x="42760" y="25890"/>
                </a:lnTo>
                <a:lnTo>
                  <a:pt x="42750" y="25890"/>
                </a:lnTo>
                <a:lnTo>
                  <a:pt x="42740" y="25890"/>
                </a:lnTo>
                <a:lnTo>
                  <a:pt x="42720" y="25880"/>
                </a:lnTo>
                <a:lnTo>
                  <a:pt x="42710" y="25870"/>
                </a:lnTo>
                <a:lnTo>
                  <a:pt x="42680" y="25860"/>
                </a:lnTo>
                <a:lnTo>
                  <a:pt x="42670" y="25860"/>
                </a:lnTo>
                <a:lnTo>
                  <a:pt x="42660" y="25860"/>
                </a:lnTo>
                <a:lnTo>
                  <a:pt x="42650" y="25860"/>
                </a:lnTo>
                <a:lnTo>
                  <a:pt x="42640" y="25860"/>
                </a:lnTo>
                <a:lnTo>
                  <a:pt x="42630" y="25860"/>
                </a:lnTo>
                <a:lnTo>
                  <a:pt x="42620" y="25850"/>
                </a:lnTo>
                <a:lnTo>
                  <a:pt x="42610" y="25850"/>
                </a:lnTo>
                <a:lnTo>
                  <a:pt x="42610" y="25840"/>
                </a:lnTo>
                <a:lnTo>
                  <a:pt x="42600" y="25840"/>
                </a:lnTo>
                <a:lnTo>
                  <a:pt x="42600" y="25830"/>
                </a:lnTo>
                <a:lnTo>
                  <a:pt x="42600" y="25820"/>
                </a:lnTo>
                <a:lnTo>
                  <a:pt x="42600" y="25810"/>
                </a:lnTo>
                <a:lnTo>
                  <a:pt x="42600" y="25800"/>
                </a:lnTo>
                <a:lnTo>
                  <a:pt x="42610" y="25790"/>
                </a:lnTo>
                <a:lnTo>
                  <a:pt x="42610" y="25780"/>
                </a:lnTo>
                <a:lnTo>
                  <a:pt x="42620" y="25770"/>
                </a:lnTo>
                <a:lnTo>
                  <a:pt x="42630" y="25760"/>
                </a:lnTo>
                <a:lnTo>
                  <a:pt x="42640" y="25760"/>
                </a:lnTo>
                <a:lnTo>
                  <a:pt x="42650" y="25760"/>
                </a:lnTo>
                <a:lnTo>
                  <a:pt x="42660" y="25760"/>
                </a:lnTo>
                <a:lnTo>
                  <a:pt x="42680" y="25770"/>
                </a:lnTo>
                <a:lnTo>
                  <a:pt x="42690" y="25770"/>
                </a:lnTo>
                <a:lnTo>
                  <a:pt x="42700" y="25770"/>
                </a:lnTo>
                <a:lnTo>
                  <a:pt x="42700" y="25760"/>
                </a:lnTo>
                <a:lnTo>
                  <a:pt x="42710" y="25760"/>
                </a:lnTo>
                <a:lnTo>
                  <a:pt x="42730" y="25730"/>
                </a:lnTo>
                <a:lnTo>
                  <a:pt x="42740" y="25710"/>
                </a:lnTo>
                <a:lnTo>
                  <a:pt x="42750" y="25700"/>
                </a:lnTo>
                <a:lnTo>
                  <a:pt x="42750" y="25690"/>
                </a:lnTo>
                <a:lnTo>
                  <a:pt x="42750" y="25680"/>
                </a:lnTo>
                <a:lnTo>
                  <a:pt x="42750" y="25670"/>
                </a:lnTo>
                <a:lnTo>
                  <a:pt x="42750" y="25660"/>
                </a:lnTo>
                <a:lnTo>
                  <a:pt x="42740" y="25660"/>
                </a:lnTo>
                <a:lnTo>
                  <a:pt x="42740" y="25650"/>
                </a:lnTo>
                <a:lnTo>
                  <a:pt x="42730" y="25650"/>
                </a:lnTo>
                <a:lnTo>
                  <a:pt x="42720" y="25650"/>
                </a:lnTo>
                <a:lnTo>
                  <a:pt x="42700" y="25650"/>
                </a:lnTo>
                <a:lnTo>
                  <a:pt x="42680" y="25650"/>
                </a:lnTo>
                <a:lnTo>
                  <a:pt x="42670" y="25650"/>
                </a:lnTo>
                <a:lnTo>
                  <a:pt x="42660" y="25650"/>
                </a:lnTo>
                <a:lnTo>
                  <a:pt x="42660" y="25660"/>
                </a:lnTo>
                <a:lnTo>
                  <a:pt x="42640" y="25680"/>
                </a:lnTo>
                <a:lnTo>
                  <a:pt x="42640" y="25690"/>
                </a:lnTo>
                <a:lnTo>
                  <a:pt x="42620" y="25710"/>
                </a:lnTo>
                <a:lnTo>
                  <a:pt x="42610" y="25720"/>
                </a:lnTo>
                <a:lnTo>
                  <a:pt x="42600" y="25730"/>
                </a:lnTo>
                <a:lnTo>
                  <a:pt x="42590" y="25730"/>
                </a:lnTo>
                <a:lnTo>
                  <a:pt x="42580" y="25740"/>
                </a:lnTo>
                <a:lnTo>
                  <a:pt x="42560" y="25740"/>
                </a:lnTo>
                <a:lnTo>
                  <a:pt x="42480" y="25740"/>
                </a:lnTo>
                <a:lnTo>
                  <a:pt x="42460" y="25740"/>
                </a:lnTo>
                <a:lnTo>
                  <a:pt x="42430" y="25730"/>
                </a:lnTo>
                <a:lnTo>
                  <a:pt x="42420" y="25730"/>
                </a:lnTo>
                <a:lnTo>
                  <a:pt x="42360" y="25740"/>
                </a:lnTo>
                <a:lnTo>
                  <a:pt x="42340" y="25740"/>
                </a:lnTo>
                <a:lnTo>
                  <a:pt x="42320" y="25740"/>
                </a:lnTo>
                <a:lnTo>
                  <a:pt x="42290" y="25750"/>
                </a:lnTo>
                <a:lnTo>
                  <a:pt x="42260" y="25750"/>
                </a:lnTo>
                <a:lnTo>
                  <a:pt x="42220" y="25760"/>
                </a:lnTo>
                <a:lnTo>
                  <a:pt x="42210" y="25760"/>
                </a:lnTo>
                <a:lnTo>
                  <a:pt x="42190" y="25770"/>
                </a:lnTo>
                <a:lnTo>
                  <a:pt x="42170" y="25780"/>
                </a:lnTo>
                <a:lnTo>
                  <a:pt x="42140" y="25800"/>
                </a:lnTo>
                <a:lnTo>
                  <a:pt x="42130" y="25810"/>
                </a:lnTo>
                <a:lnTo>
                  <a:pt x="42110" y="25820"/>
                </a:lnTo>
                <a:lnTo>
                  <a:pt x="42080" y="25850"/>
                </a:lnTo>
                <a:lnTo>
                  <a:pt x="42070" y="25850"/>
                </a:lnTo>
                <a:lnTo>
                  <a:pt x="42060" y="25840"/>
                </a:lnTo>
                <a:lnTo>
                  <a:pt x="42060" y="25850"/>
                </a:lnTo>
                <a:lnTo>
                  <a:pt x="42050" y="25850"/>
                </a:lnTo>
                <a:lnTo>
                  <a:pt x="42040" y="25860"/>
                </a:lnTo>
                <a:lnTo>
                  <a:pt x="42030" y="25870"/>
                </a:lnTo>
                <a:lnTo>
                  <a:pt x="42020" y="25880"/>
                </a:lnTo>
                <a:lnTo>
                  <a:pt x="42010" y="25900"/>
                </a:lnTo>
                <a:lnTo>
                  <a:pt x="42010" y="25910"/>
                </a:lnTo>
                <a:lnTo>
                  <a:pt x="42000" y="25920"/>
                </a:lnTo>
                <a:lnTo>
                  <a:pt x="41990" y="25930"/>
                </a:lnTo>
                <a:lnTo>
                  <a:pt x="41980" y="25930"/>
                </a:lnTo>
                <a:lnTo>
                  <a:pt x="41970" y="25930"/>
                </a:lnTo>
                <a:lnTo>
                  <a:pt x="41930" y="25910"/>
                </a:lnTo>
                <a:lnTo>
                  <a:pt x="41920" y="25910"/>
                </a:lnTo>
                <a:lnTo>
                  <a:pt x="41910" y="25910"/>
                </a:lnTo>
                <a:lnTo>
                  <a:pt x="41900" y="25910"/>
                </a:lnTo>
                <a:lnTo>
                  <a:pt x="41890" y="25920"/>
                </a:lnTo>
                <a:lnTo>
                  <a:pt x="41880" y="25930"/>
                </a:lnTo>
                <a:lnTo>
                  <a:pt x="41860" y="25960"/>
                </a:lnTo>
                <a:lnTo>
                  <a:pt x="41850" y="25960"/>
                </a:lnTo>
                <a:lnTo>
                  <a:pt x="41850" y="25970"/>
                </a:lnTo>
                <a:lnTo>
                  <a:pt x="41840" y="25970"/>
                </a:lnTo>
                <a:lnTo>
                  <a:pt x="41830" y="25970"/>
                </a:lnTo>
                <a:lnTo>
                  <a:pt x="41820" y="25970"/>
                </a:lnTo>
                <a:lnTo>
                  <a:pt x="41810" y="25960"/>
                </a:lnTo>
                <a:lnTo>
                  <a:pt x="41800" y="25960"/>
                </a:lnTo>
                <a:lnTo>
                  <a:pt x="41790" y="25960"/>
                </a:lnTo>
                <a:lnTo>
                  <a:pt x="41790" y="25970"/>
                </a:lnTo>
                <a:lnTo>
                  <a:pt x="41780" y="25970"/>
                </a:lnTo>
                <a:lnTo>
                  <a:pt x="41770" y="25980"/>
                </a:lnTo>
                <a:lnTo>
                  <a:pt x="41760" y="25990"/>
                </a:lnTo>
                <a:lnTo>
                  <a:pt x="41750" y="26000"/>
                </a:lnTo>
                <a:lnTo>
                  <a:pt x="41740" y="26010"/>
                </a:lnTo>
                <a:lnTo>
                  <a:pt x="41730" y="26020"/>
                </a:lnTo>
                <a:lnTo>
                  <a:pt x="41730" y="26030"/>
                </a:lnTo>
                <a:lnTo>
                  <a:pt x="41720" y="26030"/>
                </a:lnTo>
                <a:lnTo>
                  <a:pt x="41710" y="26030"/>
                </a:lnTo>
                <a:lnTo>
                  <a:pt x="41710" y="26020"/>
                </a:lnTo>
                <a:lnTo>
                  <a:pt x="41710" y="26010"/>
                </a:lnTo>
                <a:lnTo>
                  <a:pt x="41710" y="26000"/>
                </a:lnTo>
                <a:lnTo>
                  <a:pt x="41710" y="25990"/>
                </a:lnTo>
                <a:lnTo>
                  <a:pt x="41720" y="25970"/>
                </a:lnTo>
                <a:lnTo>
                  <a:pt x="41720" y="25960"/>
                </a:lnTo>
                <a:lnTo>
                  <a:pt x="41720" y="25950"/>
                </a:lnTo>
                <a:lnTo>
                  <a:pt x="41710" y="25950"/>
                </a:lnTo>
                <a:lnTo>
                  <a:pt x="41710" y="25940"/>
                </a:lnTo>
                <a:lnTo>
                  <a:pt x="41700" y="25940"/>
                </a:lnTo>
                <a:lnTo>
                  <a:pt x="41670" y="25940"/>
                </a:lnTo>
                <a:lnTo>
                  <a:pt x="41660" y="25940"/>
                </a:lnTo>
                <a:lnTo>
                  <a:pt x="41650" y="25940"/>
                </a:lnTo>
                <a:lnTo>
                  <a:pt x="41640" y="25930"/>
                </a:lnTo>
                <a:lnTo>
                  <a:pt x="41640" y="25920"/>
                </a:lnTo>
                <a:lnTo>
                  <a:pt x="41620" y="25890"/>
                </a:lnTo>
                <a:lnTo>
                  <a:pt x="41630" y="25890"/>
                </a:lnTo>
                <a:lnTo>
                  <a:pt x="41630" y="25880"/>
                </a:lnTo>
                <a:lnTo>
                  <a:pt x="41630" y="25870"/>
                </a:lnTo>
                <a:lnTo>
                  <a:pt x="41630" y="25860"/>
                </a:lnTo>
                <a:lnTo>
                  <a:pt x="41630" y="25840"/>
                </a:lnTo>
                <a:lnTo>
                  <a:pt x="41610" y="25820"/>
                </a:lnTo>
                <a:lnTo>
                  <a:pt x="41610" y="25810"/>
                </a:lnTo>
                <a:lnTo>
                  <a:pt x="41600" y="25800"/>
                </a:lnTo>
                <a:lnTo>
                  <a:pt x="41590" y="25800"/>
                </a:lnTo>
                <a:lnTo>
                  <a:pt x="41580" y="25790"/>
                </a:lnTo>
                <a:lnTo>
                  <a:pt x="41560" y="25790"/>
                </a:lnTo>
                <a:lnTo>
                  <a:pt x="41550" y="25800"/>
                </a:lnTo>
                <a:lnTo>
                  <a:pt x="41540" y="25800"/>
                </a:lnTo>
                <a:lnTo>
                  <a:pt x="41530" y="25810"/>
                </a:lnTo>
                <a:lnTo>
                  <a:pt x="41490" y="25810"/>
                </a:lnTo>
                <a:lnTo>
                  <a:pt x="41470" y="25820"/>
                </a:lnTo>
                <a:lnTo>
                  <a:pt x="41460" y="25820"/>
                </a:lnTo>
                <a:lnTo>
                  <a:pt x="41420" y="25830"/>
                </a:lnTo>
                <a:lnTo>
                  <a:pt x="41410" y="25830"/>
                </a:lnTo>
                <a:lnTo>
                  <a:pt x="41410" y="25840"/>
                </a:lnTo>
                <a:lnTo>
                  <a:pt x="41400" y="25850"/>
                </a:lnTo>
                <a:lnTo>
                  <a:pt x="41390" y="25860"/>
                </a:lnTo>
                <a:lnTo>
                  <a:pt x="41380" y="25860"/>
                </a:lnTo>
                <a:lnTo>
                  <a:pt x="41360" y="25860"/>
                </a:lnTo>
                <a:lnTo>
                  <a:pt x="41350" y="25860"/>
                </a:lnTo>
                <a:lnTo>
                  <a:pt x="41330" y="25860"/>
                </a:lnTo>
                <a:lnTo>
                  <a:pt x="41320" y="25860"/>
                </a:lnTo>
                <a:lnTo>
                  <a:pt x="41290" y="25870"/>
                </a:lnTo>
                <a:lnTo>
                  <a:pt x="41330" y="25840"/>
                </a:lnTo>
                <a:lnTo>
                  <a:pt x="41350" y="25820"/>
                </a:lnTo>
                <a:lnTo>
                  <a:pt x="41350" y="25790"/>
                </a:lnTo>
                <a:lnTo>
                  <a:pt x="41340" y="25730"/>
                </a:lnTo>
                <a:lnTo>
                  <a:pt x="41310" y="25680"/>
                </a:lnTo>
                <a:lnTo>
                  <a:pt x="41250" y="25590"/>
                </a:lnTo>
                <a:lnTo>
                  <a:pt x="41230" y="25570"/>
                </a:lnTo>
                <a:lnTo>
                  <a:pt x="41190" y="25550"/>
                </a:lnTo>
                <a:lnTo>
                  <a:pt x="41110" y="25520"/>
                </a:lnTo>
                <a:lnTo>
                  <a:pt x="41090" y="25500"/>
                </a:lnTo>
                <a:lnTo>
                  <a:pt x="41070" y="25480"/>
                </a:lnTo>
                <a:lnTo>
                  <a:pt x="41040" y="25440"/>
                </a:lnTo>
                <a:lnTo>
                  <a:pt x="41010" y="25370"/>
                </a:lnTo>
                <a:lnTo>
                  <a:pt x="40990" y="25340"/>
                </a:lnTo>
                <a:lnTo>
                  <a:pt x="40980" y="25310"/>
                </a:lnTo>
                <a:lnTo>
                  <a:pt x="40900" y="25240"/>
                </a:lnTo>
                <a:lnTo>
                  <a:pt x="40850" y="25200"/>
                </a:lnTo>
                <a:lnTo>
                  <a:pt x="40740" y="25110"/>
                </a:lnTo>
                <a:lnTo>
                  <a:pt x="40810" y="24940"/>
                </a:lnTo>
                <a:lnTo>
                  <a:pt x="40860" y="24810"/>
                </a:lnTo>
                <a:lnTo>
                  <a:pt x="40870" y="24770"/>
                </a:lnTo>
                <a:lnTo>
                  <a:pt x="40890" y="24710"/>
                </a:lnTo>
                <a:lnTo>
                  <a:pt x="40920" y="24660"/>
                </a:lnTo>
                <a:lnTo>
                  <a:pt x="40960" y="24590"/>
                </a:lnTo>
                <a:lnTo>
                  <a:pt x="40970" y="24550"/>
                </a:lnTo>
                <a:lnTo>
                  <a:pt x="41000" y="24460"/>
                </a:lnTo>
                <a:lnTo>
                  <a:pt x="41020" y="24390"/>
                </a:lnTo>
                <a:lnTo>
                  <a:pt x="41040" y="24320"/>
                </a:lnTo>
                <a:lnTo>
                  <a:pt x="41090" y="24180"/>
                </a:lnTo>
                <a:lnTo>
                  <a:pt x="41130" y="23990"/>
                </a:lnTo>
                <a:lnTo>
                  <a:pt x="41130" y="23960"/>
                </a:lnTo>
                <a:lnTo>
                  <a:pt x="41130" y="23920"/>
                </a:lnTo>
                <a:lnTo>
                  <a:pt x="41110" y="23850"/>
                </a:lnTo>
                <a:lnTo>
                  <a:pt x="41090" y="23780"/>
                </a:lnTo>
                <a:lnTo>
                  <a:pt x="41060" y="23680"/>
                </a:lnTo>
                <a:lnTo>
                  <a:pt x="41210" y="23450"/>
                </a:lnTo>
                <a:lnTo>
                  <a:pt x="41240" y="23400"/>
                </a:lnTo>
                <a:lnTo>
                  <a:pt x="41280" y="23310"/>
                </a:lnTo>
                <a:lnTo>
                  <a:pt x="41330" y="23240"/>
                </a:lnTo>
                <a:lnTo>
                  <a:pt x="41360" y="23180"/>
                </a:lnTo>
                <a:lnTo>
                  <a:pt x="41380" y="23140"/>
                </a:lnTo>
                <a:lnTo>
                  <a:pt x="41400" y="23040"/>
                </a:lnTo>
                <a:lnTo>
                  <a:pt x="41460" y="22810"/>
                </a:lnTo>
                <a:lnTo>
                  <a:pt x="41490" y="22710"/>
                </a:lnTo>
                <a:lnTo>
                  <a:pt x="41410" y="22670"/>
                </a:lnTo>
                <a:lnTo>
                  <a:pt x="41280" y="22630"/>
                </a:lnTo>
                <a:lnTo>
                  <a:pt x="41080" y="22570"/>
                </a:lnTo>
                <a:lnTo>
                  <a:pt x="40940" y="22510"/>
                </a:lnTo>
                <a:lnTo>
                  <a:pt x="40910" y="22470"/>
                </a:lnTo>
                <a:lnTo>
                  <a:pt x="40840" y="22430"/>
                </a:lnTo>
                <a:lnTo>
                  <a:pt x="40800" y="22390"/>
                </a:lnTo>
                <a:lnTo>
                  <a:pt x="40770" y="22360"/>
                </a:lnTo>
                <a:lnTo>
                  <a:pt x="40760" y="22330"/>
                </a:lnTo>
                <a:lnTo>
                  <a:pt x="40720" y="22250"/>
                </a:lnTo>
                <a:lnTo>
                  <a:pt x="40710" y="22180"/>
                </a:lnTo>
                <a:lnTo>
                  <a:pt x="40720" y="22100"/>
                </a:lnTo>
                <a:lnTo>
                  <a:pt x="40720" y="22000"/>
                </a:lnTo>
                <a:lnTo>
                  <a:pt x="40720" y="21980"/>
                </a:lnTo>
                <a:lnTo>
                  <a:pt x="40730" y="21880"/>
                </a:lnTo>
                <a:lnTo>
                  <a:pt x="40730" y="21830"/>
                </a:lnTo>
                <a:lnTo>
                  <a:pt x="40720" y="21750"/>
                </a:lnTo>
                <a:lnTo>
                  <a:pt x="40690" y="21650"/>
                </a:lnTo>
                <a:lnTo>
                  <a:pt x="40520" y="21450"/>
                </a:lnTo>
                <a:lnTo>
                  <a:pt x="40460" y="21400"/>
                </a:lnTo>
                <a:lnTo>
                  <a:pt x="40420" y="21340"/>
                </a:lnTo>
                <a:lnTo>
                  <a:pt x="40350" y="21280"/>
                </a:lnTo>
                <a:lnTo>
                  <a:pt x="40340" y="21260"/>
                </a:lnTo>
                <a:lnTo>
                  <a:pt x="40330" y="21230"/>
                </a:lnTo>
                <a:lnTo>
                  <a:pt x="40310" y="21120"/>
                </a:lnTo>
                <a:lnTo>
                  <a:pt x="40280" y="21040"/>
                </a:lnTo>
                <a:lnTo>
                  <a:pt x="40220" y="20780"/>
                </a:lnTo>
                <a:lnTo>
                  <a:pt x="40210" y="20690"/>
                </a:lnTo>
                <a:lnTo>
                  <a:pt x="40200" y="20660"/>
                </a:lnTo>
                <a:lnTo>
                  <a:pt x="40180" y="20640"/>
                </a:lnTo>
                <a:lnTo>
                  <a:pt x="40080" y="20540"/>
                </a:lnTo>
                <a:lnTo>
                  <a:pt x="39970" y="20440"/>
                </a:lnTo>
                <a:lnTo>
                  <a:pt x="39930" y="20410"/>
                </a:lnTo>
                <a:lnTo>
                  <a:pt x="39860" y="20360"/>
                </a:lnTo>
                <a:lnTo>
                  <a:pt x="39840" y="20350"/>
                </a:lnTo>
                <a:lnTo>
                  <a:pt x="39790" y="20320"/>
                </a:lnTo>
                <a:lnTo>
                  <a:pt x="39760" y="20300"/>
                </a:lnTo>
                <a:lnTo>
                  <a:pt x="39740" y="20280"/>
                </a:lnTo>
                <a:lnTo>
                  <a:pt x="39730" y="20250"/>
                </a:lnTo>
                <a:lnTo>
                  <a:pt x="39730" y="20220"/>
                </a:lnTo>
                <a:lnTo>
                  <a:pt x="39730" y="20170"/>
                </a:lnTo>
                <a:lnTo>
                  <a:pt x="39730" y="20120"/>
                </a:lnTo>
                <a:lnTo>
                  <a:pt x="39740" y="20000"/>
                </a:lnTo>
                <a:lnTo>
                  <a:pt x="39730" y="19960"/>
                </a:lnTo>
                <a:lnTo>
                  <a:pt x="39730" y="19940"/>
                </a:lnTo>
                <a:lnTo>
                  <a:pt x="39720" y="19940"/>
                </a:lnTo>
                <a:lnTo>
                  <a:pt x="39620" y="19780"/>
                </a:lnTo>
                <a:lnTo>
                  <a:pt x="39570" y="19680"/>
                </a:lnTo>
                <a:lnTo>
                  <a:pt x="39540" y="19640"/>
                </a:lnTo>
                <a:lnTo>
                  <a:pt x="39450" y="19540"/>
                </a:lnTo>
                <a:lnTo>
                  <a:pt x="39360" y="19450"/>
                </a:lnTo>
                <a:lnTo>
                  <a:pt x="39300" y="19390"/>
                </a:lnTo>
                <a:lnTo>
                  <a:pt x="39150" y="19290"/>
                </a:lnTo>
                <a:lnTo>
                  <a:pt x="39100" y="19250"/>
                </a:lnTo>
                <a:lnTo>
                  <a:pt x="39070" y="19230"/>
                </a:lnTo>
                <a:lnTo>
                  <a:pt x="38990" y="19160"/>
                </a:lnTo>
                <a:lnTo>
                  <a:pt x="38990" y="19080"/>
                </a:lnTo>
                <a:lnTo>
                  <a:pt x="39000" y="18970"/>
                </a:lnTo>
                <a:lnTo>
                  <a:pt x="39010" y="18920"/>
                </a:lnTo>
                <a:lnTo>
                  <a:pt x="39130" y="18870"/>
                </a:lnTo>
                <a:lnTo>
                  <a:pt x="39160" y="18860"/>
                </a:lnTo>
                <a:lnTo>
                  <a:pt x="39200" y="18850"/>
                </a:lnTo>
                <a:lnTo>
                  <a:pt x="39230" y="18850"/>
                </a:lnTo>
                <a:lnTo>
                  <a:pt x="39260" y="18860"/>
                </a:lnTo>
                <a:lnTo>
                  <a:pt x="39320" y="18900"/>
                </a:lnTo>
                <a:lnTo>
                  <a:pt x="39500" y="19080"/>
                </a:lnTo>
                <a:lnTo>
                  <a:pt x="39570" y="19100"/>
                </a:lnTo>
                <a:lnTo>
                  <a:pt x="39620" y="19110"/>
                </a:lnTo>
                <a:lnTo>
                  <a:pt x="39660" y="19090"/>
                </a:lnTo>
                <a:lnTo>
                  <a:pt x="39670" y="19090"/>
                </a:lnTo>
                <a:lnTo>
                  <a:pt x="39680" y="19090"/>
                </a:lnTo>
                <a:lnTo>
                  <a:pt x="39700" y="19070"/>
                </a:lnTo>
                <a:lnTo>
                  <a:pt x="39750" y="19030"/>
                </a:lnTo>
                <a:lnTo>
                  <a:pt x="39800" y="18980"/>
                </a:lnTo>
                <a:lnTo>
                  <a:pt x="39850" y="18910"/>
                </a:lnTo>
                <a:lnTo>
                  <a:pt x="39890" y="18870"/>
                </a:lnTo>
                <a:lnTo>
                  <a:pt x="39910" y="18820"/>
                </a:lnTo>
                <a:lnTo>
                  <a:pt x="39950" y="18760"/>
                </a:lnTo>
                <a:lnTo>
                  <a:pt x="39980" y="18620"/>
                </a:lnTo>
                <a:lnTo>
                  <a:pt x="39990" y="18580"/>
                </a:lnTo>
                <a:lnTo>
                  <a:pt x="40010" y="18530"/>
                </a:lnTo>
                <a:lnTo>
                  <a:pt x="40030" y="18460"/>
                </a:lnTo>
                <a:lnTo>
                  <a:pt x="40070" y="18390"/>
                </a:lnTo>
                <a:lnTo>
                  <a:pt x="40160" y="18270"/>
                </a:lnTo>
                <a:lnTo>
                  <a:pt x="40180" y="18230"/>
                </a:lnTo>
                <a:lnTo>
                  <a:pt x="40190" y="18210"/>
                </a:lnTo>
                <a:lnTo>
                  <a:pt x="40190" y="18170"/>
                </a:lnTo>
                <a:lnTo>
                  <a:pt x="40190" y="18050"/>
                </a:lnTo>
                <a:lnTo>
                  <a:pt x="40200" y="17870"/>
                </a:lnTo>
                <a:lnTo>
                  <a:pt x="40210" y="17770"/>
                </a:lnTo>
                <a:lnTo>
                  <a:pt x="40210" y="17740"/>
                </a:lnTo>
                <a:lnTo>
                  <a:pt x="40220" y="17710"/>
                </a:lnTo>
                <a:lnTo>
                  <a:pt x="40230" y="17700"/>
                </a:lnTo>
                <a:lnTo>
                  <a:pt x="40240" y="17700"/>
                </a:lnTo>
                <a:lnTo>
                  <a:pt x="40250" y="17700"/>
                </a:lnTo>
                <a:lnTo>
                  <a:pt x="40280" y="17690"/>
                </a:lnTo>
                <a:lnTo>
                  <a:pt x="40290" y="17700"/>
                </a:lnTo>
                <a:lnTo>
                  <a:pt x="40300" y="17700"/>
                </a:lnTo>
                <a:lnTo>
                  <a:pt x="40330" y="17710"/>
                </a:lnTo>
                <a:lnTo>
                  <a:pt x="40360" y="17720"/>
                </a:lnTo>
                <a:lnTo>
                  <a:pt x="40390" y="17740"/>
                </a:lnTo>
                <a:lnTo>
                  <a:pt x="40400" y="17740"/>
                </a:lnTo>
                <a:lnTo>
                  <a:pt x="40420" y="17740"/>
                </a:lnTo>
                <a:lnTo>
                  <a:pt x="40480" y="17740"/>
                </a:lnTo>
                <a:lnTo>
                  <a:pt x="40500" y="17750"/>
                </a:lnTo>
                <a:lnTo>
                  <a:pt x="40510" y="17750"/>
                </a:lnTo>
                <a:lnTo>
                  <a:pt x="40540" y="17760"/>
                </a:lnTo>
                <a:lnTo>
                  <a:pt x="40570" y="17770"/>
                </a:lnTo>
                <a:lnTo>
                  <a:pt x="40590" y="17780"/>
                </a:lnTo>
                <a:lnTo>
                  <a:pt x="40610" y="17790"/>
                </a:lnTo>
                <a:lnTo>
                  <a:pt x="40640" y="17810"/>
                </a:lnTo>
                <a:lnTo>
                  <a:pt x="40660" y="17730"/>
                </a:lnTo>
                <a:lnTo>
                  <a:pt x="40660" y="17720"/>
                </a:lnTo>
                <a:lnTo>
                  <a:pt x="40660" y="17680"/>
                </a:lnTo>
                <a:lnTo>
                  <a:pt x="40660" y="17660"/>
                </a:lnTo>
                <a:lnTo>
                  <a:pt x="40660" y="17650"/>
                </a:lnTo>
                <a:lnTo>
                  <a:pt x="40680" y="17620"/>
                </a:lnTo>
                <a:lnTo>
                  <a:pt x="40700" y="17590"/>
                </a:lnTo>
                <a:lnTo>
                  <a:pt x="40710" y="17580"/>
                </a:lnTo>
                <a:lnTo>
                  <a:pt x="40710" y="17570"/>
                </a:lnTo>
                <a:lnTo>
                  <a:pt x="40720" y="17550"/>
                </a:lnTo>
                <a:lnTo>
                  <a:pt x="40720" y="17540"/>
                </a:lnTo>
                <a:lnTo>
                  <a:pt x="40720" y="17490"/>
                </a:lnTo>
                <a:lnTo>
                  <a:pt x="40720" y="17480"/>
                </a:lnTo>
                <a:lnTo>
                  <a:pt x="40720" y="17460"/>
                </a:lnTo>
                <a:lnTo>
                  <a:pt x="40740" y="17410"/>
                </a:lnTo>
                <a:lnTo>
                  <a:pt x="40750" y="17390"/>
                </a:lnTo>
                <a:lnTo>
                  <a:pt x="40760" y="17370"/>
                </a:lnTo>
                <a:lnTo>
                  <a:pt x="40770" y="17360"/>
                </a:lnTo>
                <a:lnTo>
                  <a:pt x="40780" y="17350"/>
                </a:lnTo>
                <a:lnTo>
                  <a:pt x="40790" y="17350"/>
                </a:lnTo>
                <a:lnTo>
                  <a:pt x="40800" y="17340"/>
                </a:lnTo>
                <a:lnTo>
                  <a:pt x="40810" y="17340"/>
                </a:lnTo>
                <a:lnTo>
                  <a:pt x="40870" y="17340"/>
                </a:lnTo>
                <a:lnTo>
                  <a:pt x="40880" y="17330"/>
                </a:lnTo>
                <a:lnTo>
                  <a:pt x="40900" y="17320"/>
                </a:lnTo>
                <a:lnTo>
                  <a:pt x="40920" y="17320"/>
                </a:lnTo>
                <a:lnTo>
                  <a:pt x="40930" y="17320"/>
                </a:lnTo>
                <a:lnTo>
                  <a:pt x="40960" y="17310"/>
                </a:lnTo>
                <a:lnTo>
                  <a:pt x="41010" y="17320"/>
                </a:lnTo>
                <a:lnTo>
                  <a:pt x="41030" y="17320"/>
                </a:lnTo>
                <a:lnTo>
                  <a:pt x="41110" y="17330"/>
                </a:lnTo>
                <a:lnTo>
                  <a:pt x="41090" y="17260"/>
                </a:lnTo>
                <a:lnTo>
                  <a:pt x="41080" y="17220"/>
                </a:lnTo>
                <a:lnTo>
                  <a:pt x="41070" y="17210"/>
                </a:lnTo>
                <a:lnTo>
                  <a:pt x="41070" y="17190"/>
                </a:lnTo>
                <a:lnTo>
                  <a:pt x="41060" y="17110"/>
                </a:lnTo>
                <a:lnTo>
                  <a:pt x="41060" y="17090"/>
                </a:lnTo>
                <a:lnTo>
                  <a:pt x="41050" y="17060"/>
                </a:lnTo>
                <a:lnTo>
                  <a:pt x="41030" y="17020"/>
                </a:lnTo>
                <a:lnTo>
                  <a:pt x="41030" y="17010"/>
                </a:lnTo>
                <a:lnTo>
                  <a:pt x="41020" y="17000"/>
                </a:lnTo>
                <a:lnTo>
                  <a:pt x="40990" y="16980"/>
                </a:lnTo>
                <a:lnTo>
                  <a:pt x="40970" y="16970"/>
                </a:lnTo>
                <a:lnTo>
                  <a:pt x="40950" y="16960"/>
                </a:lnTo>
                <a:lnTo>
                  <a:pt x="40920" y="16950"/>
                </a:lnTo>
                <a:lnTo>
                  <a:pt x="40910" y="16940"/>
                </a:lnTo>
                <a:lnTo>
                  <a:pt x="40900" y="16930"/>
                </a:lnTo>
                <a:lnTo>
                  <a:pt x="40900" y="16920"/>
                </a:lnTo>
                <a:lnTo>
                  <a:pt x="40890" y="16890"/>
                </a:lnTo>
                <a:lnTo>
                  <a:pt x="40870" y="16860"/>
                </a:lnTo>
                <a:lnTo>
                  <a:pt x="40870" y="16850"/>
                </a:lnTo>
                <a:lnTo>
                  <a:pt x="40870" y="16830"/>
                </a:lnTo>
                <a:lnTo>
                  <a:pt x="40860" y="16780"/>
                </a:lnTo>
                <a:lnTo>
                  <a:pt x="40860" y="16770"/>
                </a:lnTo>
                <a:lnTo>
                  <a:pt x="40860" y="16750"/>
                </a:lnTo>
                <a:lnTo>
                  <a:pt x="40850" y="16740"/>
                </a:lnTo>
                <a:lnTo>
                  <a:pt x="40830" y="16700"/>
                </a:lnTo>
                <a:lnTo>
                  <a:pt x="40820" y="16690"/>
                </a:lnTo>
                <a:lnTo>
                  <a:pt x="40820" y="16670"/>
                </a:lnTo>
                <a:lnTo>
                  <a:pt x="40810" y="16640"/>
                </a:lnTo>
                <a:lnTo>
                  <a:pt x="40820" y="16610"/>
                </a:lnTo>
                <a:lnTo>
                  <a:pt x="40820" y="16590"/>
                </a:lnTo>
                <a:lnTo>
                  <a:pt x="40830" y="16580"/>
                </a:lnTo>
                <a:lnTo>
                  <a:pt x="40850" y="16540"/>
                </a:lnTo>
                <a:lnTo>
                  <a:pt x="40850" y="16530"/>
                </a:lnTo>
                <a:lnTo>
                  <a:pt x="40860" y="16510"/>
                </a:lnTo>
                <a:lnTo>
                  <a:pt x="40860" y="16430"/>
                </a:lnTo>
                <a:lnTo>
                  <a:pt x="40860" y="16420"/>
                </a:lnTo>
                <a:lnTo>
                  <a:pt x="40860" y="16410"/>
                </a:lnTo>
                <a:lnTo>
                  <a:pt x="40840" y="16370"/>
                </a:lnTo>
                <a:lnTo>
                  <a:pt x="40840" y="16360"/>
                </a:lnTo>
                <a:lnTo>
                  <a:pt x="40840" y="16350"/>
                </a:lnTo>
                <a:lnTo>
                  <a:pt x="40840" y="16340"/>
                </a:lnTo>
                <a:lnTo>
                  <a:pt x="40860" y="16280"/>
                </a:lnTo>
                <a:lnTo>
                  <a:pt x="40870" y="16270"/>
                </a:lnTo>
                <a:lnTo>
                  <a:pt x="40880" y="16260"/>
                </a:lnTo>
                <a:lnTo>
                  <a:pt x="40890" y="16250"/>
                </a:lnTo>
                <a:lnTo>
                  <a:pt x="40900" y="16240"/>
                </a:lnTo>
                <a:lnTo>
                  <a:pt x="40910" y="16230"/>
                </a:lnTo>
                <a:lnTo>
                  <a:pt x="40950" y="16220"/>
                </a:lnTo>
                <a:lnTo>
                  <a:pt x="40960" y="16210"/>
                </a:lnTo>
                <a:lnTo>
                  <a:pt x="40970" y="16200"/>
                </a:lnTo>
                <a:lnTo>
                  <a:pt x="40980" y="16180"/>
                </a:lnTo>
                <a:lnTo>
                  <a:pt x="40980" y="16170"/>
                </a:lnTo>
                <a:lnTo>
                  <a:pt x="40990" y="16140"/>
                </a:lnTo>
                <a:lnTo>
                  <a:pt x="40990" y="16130"/>
                </a:lnTo>
                <a:lnTo>
                  <a:pt x="40990" y="16120"/>
                </a:lnTo>
                <a:lnTo>
                  <a:pt x="41000" y="16110"/>
                </a:lnTo>
                <a:lnTo>
                  <a:pt x="41020" y="16100"/>
                </a:lnTo>
                <a:lnTo>
                  <a:pt x="41020" y="16090"/>
                </a:lnTo>
                <a:lnTo>
                  <a:pt x="41030" y="16070"/>
                </a:lnTo>
                <a:lnTo>
                  <a:pt x="41040" y="16060"/>
                </a:lnTo>
                <a:lnTo>
                  <a:pt x="41070" y="16030"/>
                </a:lnTo>
                <a:lnTo>
                  <a:pt x="41080" y="16020"/>
                </a:lnTo>
                <a:lnTo>
                  <a:pt x="41090" y="16010"/>
                </a:lnTo>
                <a:lnTo>
                  <a:pt x="41090" y="16000"/>
                </a:lnTo>
                <a:lnTo>
                  <a:pt x="41090" y="15980"/>
                </a:lnTo>
                <a:lnTo>
                  <a:pt x="41090" y="15970"/>
                </a:lnTo>
                <a:lnTo>
                  <a:pt x="41090" y="15950"/>
                </a:lnTo>
                <a:lnTo>
                  <a:pt x="41080" y="15930"/>
                </a:lnTo>
                <a:lnTo>
                  <a:pt x="41080" y="15920"/>
                </a:lnTo>
                <a:lnTo>
                  <a:pt x="41080" y="15910"/>
                </a:lnTo>
                <a:lnTo>
                  <a:pt x="41090" y="15900"/>
                </a:lnTo>
                <a:lnTo>
                  <a:pt x="41120" y="15880"/>
                </a:lnTo>
                <a:lnTo>
                  <a:pt x="41130" y="15880"/>
                </a:lnTo>
                <a:lnTo>
                  <a:pt x="41130" y="15860"/>
                </a:lnTo>
                <a:lnTo>
                  <a:pt x="41130" y="15850"/>
                </a:lnTo>
                <a:lnTo>
                  <a:pt x="41130" y="15840"/>
                </a:lnTo>
                <a:lnTo>
                  <a:pt x="41120" y="15830"/>
                </a:lnTo>
                <a:lnTo>
                  <a:pt x="41100" y="15810"/>
                </a:lnTo>
                <a:lnTo>
                  <a:pt x="41090" y="15790"/>
                </a:lnTo>
                <a:lnTo>
                  <a:pt x="41070" y="15760"/>
                </a:lnTo>
                <a:lnTo>
                  <a:pt x="41060" y="15730"/>
                </a:lnTo>
                <a:lnTo>
                  <a:pt x="41040" y="15700"/>
                </a:lnTo>
                <a:lnTo>
                  <a:pt x="41030" y="15680"/>
                </a:lnTo>
                <a:lnTo>
                  <a:pt x="41030" y="15670"/>
                </a:lnTo>
                <a:lnTo>
                  <a:pt x="41030" y="15660"/>
                </a:lnTo>
                <a:lnTo>
                  <a:pt x="41040" y="15650"/>
                </a:lnTo>
                <a:lnTo>
                  <a:pt x="41050" y="15620"/>
                </a:lnTo>
                <a:lnTo>
                  <a:pt x="41060" y="15590"/>
                </a:lnTo>
                <a:lnTo>
                  <a:pt x="41070" y="15580"/>
                </a:lnTo>
                <a:lnTo>
                  <a:pt x="41070" y="15570"/>
                </a:lnTo>
                <a:lnTo>
                  <a:pt x="41100" y="15550"/>
                </a:lnTo>
                <a:lnTo>
                  <a:pt x="41120" y="15550"/>
                </a:lnTo>
                <a:lnTo>
                  <a:pt x="41150" y="15540"/>
                </a:lnTo>
                <a:lnTo>
                  <a:pt x="41160" y="15530"/>
                </a:lnTo>
                <a:lnTo>
                  <a:pt x="41180" y="15510"/>
                </a:lnTo>
                <a:lnTo>
                  <a:pt x="41200" y="15500"/>
                </a:lnTo>
                <a:lnTo>
                  <a:pt x="41210" y="15490"/>
                </a:lnTo>
                <a:lnTo>
                  <a:pt x="41240" y="15460"/>
                </a:lnTo>
                <a:lnTo>
                  <a:pt x="41250" y="15450"/>
                </a:lnTo>
                <a:lnTo>
                  <a:pt x="41270" y="15450"/>
                </a:lnTo>
                <a:lnTo>
                  <a:pt x="41290" y="15440"/>
                </a:lnTo>
                <a:lnTo>
                  <a:pt x="41310" y="15440"/>
                </a:lnTo>
                <a:lnTo>
                  <a:pt x="41320" y="15430"/>
                </a:lnTo>
                <a:lnTo>
                  <a:pt x="41340" y="15420"/>
                </a:lnTo>
                <a:lnTo>
                  <a:pt x="41350" y="15410"/>
                </a:lnTo>
                <a:lnTo>
                  <a:pt x="41380" y="15380"/>
                </a:lnTo>
                <a:lnTo>
                  <a:pt x="41390" y="15360"/>
                </a:lnTo>
                <a:lnTo>
                  <a:pt x="41400" y="15350"/>
                </a:lnTo>
                <a:lnTo>
                  <a:pt x="41450" y="15320"/>
                </a:lnTo>
                <a:lnTo>
                  <a:pt x="41460" y="15320"/>
                </a:lnTo>
                <a:lnTo>
                  <a:pt x="41510" y="15300"/>
                </a:lnTo>
                <a:lnTo>
                  <a:pt x="41550" y="15290"/>
                </a:lnTo>
                <a:lnTo>
                  <a:pt x="41570" y="15280"/>
                </a:lnTo>
                <a:lnTo>
                  <a:pt x="41580" y="15270"/>
                </a:lnTo>
                <a:lnTo>
                  <a:pt x="41590" y="15260"/>
                </a:lnTo>
                <a:lnTo>
                  <a:pt x="41590" y="15250"/>
                </a:lnTo>
                <a:lnTo>
                  <a:pt x="41600" y="15240"/>
                </a:lnTo>
                <a:lnTo>
                  <a:pt x="41600" y="15220"/>
                </a:lnTo>
                <a:lnTo>
                  <a:pt x="41600" y="15160"/>
                </a:lnTo>
                <a:lnTo>
                  <a:pt x="41600" y="15140"/>
                </a:lnTo>
                <a:lnTo>
                  <a:pt x="41600" y="15130"/>
                </a:lnTo>
                <a:lnTo>
                  <a:pt x="41610" y="15110"/>
                </a:lnTo>
                <a:lnTo>
                  <a:pt x="41600" y="15080"/>
                </a:lnTo>
                <a:lnTo>
                  <a:pt x="41620" y="15070"/>
                </a:lnTo>
                <a:lnTo>
                  <a:pt x="41630" y="15070"/>
                </a:lnTo>
                <a:lnTo>
                  <a:pt x="41650" y="15080"/>
                </a:lnTo>
                <a:lnTo>
                  <a:pt x="41660" y="15080"/>
                </a:lnTo>
                <a:lnTo>
                  <a:pt x="41710" y="15110"/>
                </a:lnTo>
                <a:lnTo>
                  <a:pt x="41720" y="15120"/>
                </a:lnTo>
                <a:lnTo>
                  <a:pt x="41730" y="15120"/>
                </a:lnTo>
                <a:lnTo>
                  <a:pt x="41740" y="15110"/>
                </a:lnTo>
                <a:lnTo>
                  <a:pt x="41750" y="15110"/>
                </a:lnTo>
                <a:lnTo>
                  <a:pt x="41760" y="15100"/>
                </a:lnTo>
                <a:lnTo>
                  <a:pt x="41780" y="15070"/>
                </a:lnTo>
                <a:lnTo>
                  <a:pt x="41790" y="15070"/>
                </a:lnTo>
                <a:lnTo>
                  <a:pt x="41800" y="15060"/>
                </a:lnTo>
                <a:lnTo>
                  <a:pt x="41810" y="15060"/>
                </a:lnTo>
                <a:lnTo>
                  <a:pt x="41830" y="15060"/>
                </a:lnTo>
                <a:lnTo>
                  <a:pt x="41840" y="15060"/>
                </a:lnTo>
                <a:lnTo>
                  <a:pt x="41860" y="15060"/>
                </a:lnTo>
                <a:lnTo>
                  <a:pt x="41880" y="15070"/>
                </a:lnTo>
                <a:lnTo>
                  <a:pt x="41890" y="15080"/>
                </a:lnTo>
                <a:lnTo>
                  <a:pt x="41910" y="15080"/>
                </a:lnTo>
                <a:lnTo>
                  <a:pt x="41920" y="15080"/>
                </a:lnTo>
                <a:lnTo>
                  <a:pt x="41930" y="15080"/>
                </a:lnTo>
                <a:lnTo>
                  <a:pt x="42020" y="15070"/>
                </a:lnTo>
                <a:lnTo>
                  <a:pt x="42020" y="15050"/>
                </a:lnTo>
                <a:lnTo>
                  <a:pt x="42040" y="15050"/>
                </a:lnTo>
                <a:lnTo>
                  <a:pt x="42050" y="15050"/>
                </a:lnTo>
                <a:lnTo>
                  <a:pt x="42060" y="15060"/>
                </a:lnTo>
                <a:lnTo>
                  <a:pt x="42060" y="15070"/>
                </a:lnTo>
                <a:lnTo>
                  <a:pt x="42060" y="15080"/>
                </a:lnTo>
                <a:lnTo>
                  <a:pt x="42060" y="15090"/>
                </a:lnTo>
                <a:lnTo>
                  <a:pt x="42070" y="15100"/>
                </a:lnTo>
                <a:lnTo>
                  <a:pt x="42070" y="15110"/>
                </a:lnTo>
                <a:lnTo>
                  <a:pt x="42070" y="15120"/>
                </a:lnTo>
                <a:lnTo>
                  <a:pt x="42060" y="15120"/>
                </a:lnTo>
                <a:lnTo>
                  <a:pt x="42050" y="15120"/>
                </a:lnTo>
                <a:lnTo>
                  <a:pt x="42050" y="15140"/>
                </a:lnTo>
                <a:lnTo>
                  <a:pt x="42060" y="15170"/>
                </a:lnTo>
                <a:lnTo>
                  <a:pt x="42060" y="15200"/>
                </a:lnTo>
                <a:lnTo>
                  <a:pt x="42060" y="15210"/>
                </a:lnTo>
                <a:lnTo>
                  <a:pt x="42070" y="15220"/>
                </a:lnTo>
                <a:lnTo>
                  <a:pt x="42070" y="15230"/>
                </a:lnTo>
                <a:lnTo>
                  <a:pt x="42080" y="15240"/>
                </a:lnTo>
                <a:lnTo>
                  <a:pt x="42090" y="15240"/>
                </a:lnTo>
                <a:lnTo>
                  <a:pt x="42100" y="15240"/>
                </a:lnTo>
                <a:lnTo>
                  <a:pt x="42110" y="15240"/>
                </a:lnTo>
                <a:lnTo>
                  <a:pt x="42130" y="15240"/>
                </a:lnTo>
                <a:lnTo>
                  <a:pt x="42140" y="15240"/>
                </a:lnTo>
                <a:lnTo>
                  <a:pt x="42180" y="15250"/>
                </a:lnTo>
                <a:lnTo>
                  <a:pt x="42190" y="15250"/>
                </a:lnTo>
                <a:lnTo>
                  <a:pt x="42210" y="15240"/>
                </a:lnTo>
                <a:lnTo>
                  <a:pt x="42220" y="15240"/>
                </a:lnTo>
                <a:lnTo>
                  <a:pt x="42260" y="15250"/>
                </a:lnTo>
                <a:lnTo>
                  <a:pt x="42270" y="15250"/>
                </a:lnTo>
                <a:lnTo>
                  <a:pt x="42300" y="15240"/>
                </a:lnTo>
                <a:lnTo>
                  <a:pt x="42310" y="15240"/>
                </a:lnTo>
                <a:lnTo>
                  <a:pt x="42350" y="15250"/>
                </a:lnTo>
                <a:lnTo>
                  <a:pt x="42360" y="15250"/>
                </a:lnTo>
                <a:lnTo>
                  <a:pt x="42380" y="15240"/>
                </a:lnTo>
                <a:lnTo>
                  <a:pt x="42390" y="15240"/>
                </a:lnTo>
                <a:lnTo>
                  <a:pt x="42420" y="15250"/>
                </a:lnTo>
                <a:lnTo>
                  <a:pt x="42430" y="15250"/>
                </a:lnTo>
                <a:lnTo>
                  <a:pt x="42460" y="15240"/>
                </a:lnTo>
                <a:lnTo>
                  <a:pt x="42470" y="15240"/>
                </a:lnTo>
                <a:lnTo>
                  <a:pt x="42520" y="15250"/>
                </a:lnTo>
                <a:lnTo>
                  <a:pt x="42530" y="15250"/>
                </a:lnTo>
                <a:lnTo>
                  <a:pt x="42550" y="15240"/>
                </a:lnTo>
                <a:lnTo>
                  <a:pt x="42560" y="15240"/>
                </a:lnTo>
                <a:lnTo>
                  <a:pt x="42600" y="15250"/>
                </a:lnTo>
                <a:lnTo>
                  <a:pt x="42610" y="15250"/>
                </a:lnTo>
                <a:lnTo>
                  <a:pt x="42640" y="15240"/>
                </a:lnTo>
                <a:lnTo>
                  <a:pt x="42650" y="15240"/>
                </a:lnTo>
                <a:lnTo>
                  <a:pt x="42700" y="15250"/>
                </a:lnTo>
                <a:lnTo>
                  <a:pt x="42710" y="15260"/>
                </a:lnTo>
                <a:lnTo>
                  <a:pt x="42730" y="15250"/>
                </a:lnTo>
                <a:lnTo>
                  <a:pt x="42740" y="15250"/>
                </a:lnTo>
                <a:lnTo>
                  <a:pt x="42850" y="15260"/>
                </a:lnTo>
                <a:lnTo>
                  <a:pt x="42860" y="15260"/>
                </a:lnTo>
                <a:lnTo>
                  <a:pt x="42880" y="15260"/>
                </a:lnTo>
                <a:lnTo>
                  <a:pt x="42910" y="15250"/>
                </a:lnTo>
                <a:lnTo>
                  <a:pt x="42920" y="15250"/>
                </a:lnTo>
                <a:lnTo>
                  <a:pt x="42960" y="15250"/>
                </a:lnTo>
                <a:lnTo>
                  <a:pt x="42990" y="15230"/>
                </a:lnTo>
                <a:lnTo>
                  <a:pt x="43000" y="15230"/>
                </a:lnTo>
                <a:lnTo>
                  <a:pt x="43040" y="15230"/>
                </a:lnTo>
                <a:lnTo>
                  <a:pt x="43100" y="15230"/>
                </a:lnTo>
                <a:lnTo>
                  <a:pt x="43090" y="15200"/>
                </a:lnTo>
                <a:lnTo>
                  <a:pt x="43080" y="15180"/>
                </a:lnTo>
                <a:lnTo>
                  <a:pt x="43080" y="15170"/>
                </a:lnTo>
                <a:lnTo>
                  <a:pt x="43060" y="15160"/>
                </a:lnTo>
                <a:lnTo>
                  <a:pt x="43050" y="15150"/>
                </a:lnTo>
                <a:lnTo>
                  <a:pt x="43040" y="15120"/>
                </a:lnTo>
                <a:lnTo>
                  <a:pt x="43030" y="15100"/>
                </a:lnTo>
                <a:lnTo>
                  <a:pt x="43030" y="15080"/>
                </a:lnTo>
                <a:lnTo>
                  <a:pt x="43010" y="15080"/>
                </a:lnTo>
                <a:lnTo>
                  <a:pt x="43000" y="15080"/>
                </a:lnTo>
                <a:lnTo>
                  <a:pt x="43000" y="15070"/>
                </a:lnTo>
                <a:lnTo>
                  <a:pt x="43000" y="15060"/>
                </a:lnTo>
                <a:lnTo>
                  <a:pt x="43000" y="15050"/>
                </a:lnTo>
                <a:lnTo>
                  <a:pt x="43010" y="15040"/>
                </a:lnTo>
                <a:lnTo>
                  <a:pt x="43010" y="15030"/>
                </a:lnTo>
                <a:lnTo>
                  <a:pt x="43040" y="15010"/>
                </a:lnTo>
                <a:lnTo>
                  <a:pt x="43060" y="14990"/>
                </a:lnTo>
                <a:lnTo>
                  <a:pt x="43080" y="14960"/>
                </a:lnTo>
                <a:lnTo>
                  <a:pt x="43100" y="14940"/>
                </a:lnTo>
                <a:lnTo>
                  <a:pt x="43110" y="14920"/>
                </a:lnTo>
                <a:lnTo>
                  <a:pt x="43130" y="14890"/>
                </a:lnTo>
                <a:lnTo>
                  <a:pt x="43130" y="14880"/>
                </a:lnTo>
                <a:lnTo>
                  <a:pt x="43160" y="14870"/>
                </a:lnTo>
                <a:lnTo>
                  <a:pt x="43160" y="14860"/>
                </a:lnTo>
                <a:lnTo>
                  <a:pt x="43170" y="14850"/>
                </a:lnTo>
                <a:lnTo>
                  <a:pt x="43170" y="14830"/>
                </a:lnTo>
                <a:lnTo>
                  <a:pt x="43170" y="14810"/>
                </a:lnTo>
                <a:lnTo>
                  <a:pt x="43170" y="14770"/>
                </a:lnTo>
                <a:lnTo>
                  <a:pt x="43160" y="14720"/>
                </a:lnTo>
                <a:lnTo>
                  <a:pt x="43150" y="14690"/>
                </a:lnTo>
                <a:lnTo>
                  <a:pt x="43150" y="14670"/>
                </a:lnTo>
                <a:lnTo>
                  <a:pt x="43150" y="14650"/>
                </a:lnTo>
                <a:lnTo>
                  <a:pt x="43160" y="14620"/>
                </a:lnTo>
                <a:lnTo>
                  <a:pt x="43170" y="14580"/>
                </a:lnTo>
                <a:lnTo>
                  <a:pt x="43180" y="14550"/>
                </a:lnTo>
                <a:lnTo>
                  <a:pt x="43180" y="14540"/>
                </a:lnTo>
                <a:lnTo>
                  <a:pt x="43180" y="14530"/>
                </a:lnTo>
                <a:lnTo>
                  <a:pt x="43170" y="14520"/>
                </a:lnTo>
                <a:lnTo>
                  <a:pt x="43150" y="14460"/>
                </a:lnTo>
                <a:lnTo>
                  <a:pt x="43140" y="14450"/>
                </a:lnTo>
                <a:lnTo>
                  <a:pt x="43140" y="14440"/>
                </a:lnTo>
                <a:lnTo>
                  <a:pt x="43150" y="14420"/>
                </a:lnTo>
                <a:lnTo>
                  <a:pt x="43160" y="14410"/>
                </a:lnTo>
                <a:lnTo>
                  <a:pt x="43190" y="14370"/>
                </a:lnTo>
                <a:lnTo>
                  <a:pt x="43200" y="14360"/>
                </a:lnTo>
                <a:lnTo>
                  <a:pt x="43200" y="14350"/>
                </a:lnTo>
                <a:lnTo>
                  <a:pt x="43210" y="14340"/>
                </a:lnTo>
                <a:lnTo>
                  <a:pt x="43210" y="14320"/>
                </a:lnTo>
                <a:lnTo>
                  <a:pt x="43200" y="14300"/>
                </a:lnTo>
                <a:lnTo>
                  <a:pt x="43190" y="14270"/>
                </a:lnTo>
                <a:lnTo>
                  <a:pt x="43180" y="14240"/>
                </a:lnTo>
                <a:lnTo>
                  <a:pt x="43180" y="14230"/>
                </a:lnTo>
                <a:lnTo>
                  <a:pt x="43180" y="14220"/>
                </a:lnTo>
                <a:lnTo>
                  <a:pt x="43190" y="14210"/>
                </a:lnTo>
                <a:lnTo>
                  <a:pt x="43200" y="14190"/>
                </a:lnTo>
                <a:lnTo>
                  <a:pt x="43200" y="14180"/>
                </a:lnTo>
                <a:lnTo>
                  <a:pt x="43200" y="14170"/>
                </a:lnTo>
                <a:lnTo>
                  <a:pt x="43190" y="14160"/>
                </a:lnTo>
                <a:lnTo>
                  <a:pt x="43180" y="14150"/>
                </a:lnTo>
                <a:lnTo>
                  <a:pt x="43180" y="14140"/>
                </a:lnTo>
                <a:lnTo>
                  <a:pt x="43180" y="14130"/>
                </a:lnTo>
                <a:lnTo>
                  <a:pt x="43180" y="14120"/>
                </a:lnTo>
                <a:lnTo>
                  <a:pt x="43190" y="14110"/>
                </a:lnTo>
                <a:lnTo>
                  <a:pt x="43200" y="14100"/>
                </a:lnTo>
                <a:lnTo>
                  <a:pt x="43210" y="14090"/>
                </a:lnTo>
                <a:lnTo>
                  <a:pt x="43210" y="14080"/>
                </a:lnTo>
                <a:lnTo>
                  <a:pt x="43200" y="14070"/>
                </a:lnTo>
                <a:lnTo>
                  <a:pt x="43200" y="14060"/>
                </a:lnTo>
                <a:lnTo>
                  <a:pt x="43180" y="14050"/>
                </a:lnTo>
                <a:lnTo>
                  <a:pt x="43160" y="14030"/>
                </a:lnTo>
                <a:lnTo>
                  <a:pt x="43150" y="14020"/>
                </a:lnTo>
                <a:lnTo>
                  <a:pt x="43140" y="14000"/>
                </a:lnTo>
                <a:lnTo>
                  <a:pt x="43140" y="13980"/>
                </a:lnTo>
                <a:lnTo>
                  <a:pt x="43140" y="13960"/>
                </a:lnTo>
                <a:lnTo>
                  <a:pt x="43150" y="13960"/>
                </a:lnTo>
                <a:lnTo>
                  <a:pt x="43160" y="13960"/>
                </a:lnTo>
                <a:lnTo>
                  <a:pt x="43170" y="13950"/>
                </a:lnTo>
                <a:lnTo>
                  <a:pt x="43170" y="13940"/>
                </a:lnTo>
                <a:lnTo>
                  <a:pt x="43180" y="13930"/>
                </a:lnTo>
                <a:lnTo>
                  <a:pt x="43180" y="13920"/>
                </a:lnTo>
                <a:lnTo>
                  <a:pt x="43180" y="13910"/>
                </a:lnTo>
                <a:lnTo>
                  <a:pt x="43170" y="13900"/>
                </a:lnTo>
                <a:lnTo>
                  <a:pt x="43170" y="13890"/>
                </a:lnTo>
                <a:lnTo>
                  <a:pt x="43170" y="13880"/>
                </a:lnTo>
                <a:lnTo>
                  <a:pt x="43170" y="13870"/>
                </a:lnTo>
                <a:lnTo>
                  <a:pt x="43160" y="13870"/>
                </a:lnTo>
                <a:lnTo>
                  <a:pt x="43160" y="13880"/>
                </a:lnTo>
                <a:lnTo>
                  <a:pt x="43150" y="13880"/>
                </a:lnTo>
                <a:lnTo>
                  <a:pt x="43130" y="13900"/>
                </a:lnTo>
                <a:lnTo>
                  <a:pt x="43130" y="13910"/>
                </a:lnTo>
                <a:lnTo>
                  <a:pt x="43120" y="13930"/>
                </a:lnTo>
                <a:lnTo>
                  <a:pt x="43100" y="13920"/>
                </a:lnTo>
                <a:lnTo>
                  <a:pt x="43090" y="13920"/>
                </a:lnTo>
                <a:lnTo>
                  <a:pt x="43080" y="13910"/>
                </a:lnTo>
                <a:lnTo>
                  <a:pt x="43070" y="13900"/>
                </a:lnTo>
                <a:lnTo>
                  <a:pt x="43070" y="13890"/>
                </a:lnTo>
                <a:lnTo>
                  <a:pt x="43060" y="13880"/>
                </a:lnTo>
                <a:lnTo>
                  <a:pt x="43060" y="13870"/>
                </a:lnTo>
                <a:lnTo>
                  <a:pt x="43060" y="13820"/>
                </a:lnTo>
                <a:lnTo>
                  <a:pt x="43060" y="13790"/>
                </a:lnTo>
                <a:lnTo>
                  <a:pt x="43060" y="13780"/>
                </a:lnTo>
                <a:lnTo>
                  <a:pt x="43050" y="13770"/>
                </a:lnTo>
                <a:lnTo>
                  <a:pt x="43020" y="13750"/>
                </a:lnTo>
                <a:lnTo>
                  <a:pt x="43020" y="13740"/>
                </a:lnTo>
                <a:lnTo>
                  <a:pt x="43010" y="13730"/>
                </a:lnTo>
                <a:lnTo>
                  <a:pt x="43010" y="13720"/>
                </a:lnTo>
                <a:lnTo>
                  <a:pt x="43020" y="13700"/>
                </a:lnTo>
                <a:lnTo>
                  <a:pt x="43030" y="13700"/>
                </a:lnTo>
                <a:lnTo>
                  <a:pt x="43040" y="13690"/>
                </a:lnTo>
                <a:lnTo>
                  <a:pt x="43060" y="13680"/>
                </a:lnTo>
                <a:lnTo>
                  <a:pt x="43070" y="13670"/>
                </a:lnTo>
                <a:lnTo>
                  <a:pt x="43110" y="13660"/>
                </a:lnTo>
                <a:lnTo>
                  <a:pt x="43120" y="13660"/>
                </a:lnTo>
                <a:lnTo>
                  <a:pt x="43130" y="13650"/>
                </a:lnTo>
                <a:lnTo>
                  <a:pt x="43140" y="13640"/>
                </a:lnTo>
                <a:lnTo>
                  <a:pt x="43140" y="13620"/>
                </a:lnTo>
                <a:lnTo>
                  <a:pt x="43140" y="13610"/>
                </a:lnTo>
                <a:lnTo>
                  <a:pt x="43140" y="13600"/>
                </a:lnTo>
                <a:lnTo>
                  <a:pt x="43130" y="13590"/>
                </a:lnTo>
                <a:lnTo>
                  <a:pt x="43160" y="13570"/>
                </a:lnTo>
                <a:lnTo>
                  <a:pt x="43170" y="13570"/>
                </a:lnTo>
                <a:lnTo>
                  <a:pt x="43180" y="13570"/>
                </a:lnTo>
                <a:lnTo>
                  <a:pt x="43190" y="13570"/>
                </a:lnTo>
                <a:lnTo>
                  <a:pt x="43190" y="13540"/>
                </a:lnTo>
                <a:lnTo>
                  <a:pt x="43190" y="13530"/>
                </a:lnTo>
                <a:lnTo>
                  <a:pt x="43190" y="13520"/>
                </a:lnTo>
                <a:lnTo>
                  <a:pt x="43180" y="13510"/>
                </a:lnTo>
                <a:lnTo>
                  <a:pt x="43180" y="13500"/>
                </a:lnTo>
                <a:lnTo>
                  <a:pt x="43170" y="13490"/>
                </a:lnTo>
                <a:lnTo>
                  <a:pt x="43170" y="13450"/>
                </a:lnTo>
                <a:lnTo>
                  <a:pt x="43170" y="13410"/>
                </a:lnTo>
                <a:lnTo>
                  <a:pt x="43170" y="13400"/>
                </a:lnTo>
                <a:lnTo>
                  <a:pt x="43180" y="13390"/>
                </a:lnTo>
                <a:lnTo>
                  <a:pt x="43180" y="13380"/>
                </a:lnTo>
                <a:lnTo>
                  <a:pt x="43210" y="13360"/>
                </a:lnTo>
                <a:lnTo>
                  <a:pt x="43240" y="13350"/>
                </a:lnTo>
                <a:lnTo>
                  <a:pt x="43250" y="13340"/>
                </a:lnTo>
                <a:lnTo>
                  <a:pt x="43250" y="13330"/>
                </a:lnTo>
                <a:lnTo>
                  <a:pt x="43260" y="13310"/>
                </a:lnTo>
                <a:lnTo>
                  <a:pt x="43270" y="13280"/>
                </a:lnTo>
                <a:lnTo>
                  <a:pt x="43270" y="13250"/>
                </a:lnTo>
                <a:lnTo>
                  <a:pt x="43270" y="13230"/>
                </a:lnTo>
                <a:lnTo>
                  <a:pt x="43280" y="13220"/>
                </a:lnTo>
                <a:lnTo>
                  <a:pt x="43290" y="13200"/>
                </a:lnTo>
                <a:lnTo>
                  <a:pt x="43290" y="13190"/>
                </a:lnTo>
                <a:lnTo>
                  <a:pt x="43290" y="13170"/>
                </a:lnTo>
                <a:lnTo>
                  <a:pt x="43270" y="13130"/>
                </a:lnTo>
                <a:lnTo>
                  <a:pt x="43260" y="13100"/>
                </a:lnTo>
                <a:lnTo>
                  <a:pt x="43260" y="13090"/>
                </a:lnTo>
                <a:lnTo>
                  <a:pt x="43260" y="13080"/>
                </a:lnTo>
                <a:lnTo>
                  <a:pt x="43270" y="13060"/>
                </a:lnTo>
                <a:lnTo>
                  <a:pt x="43270" y="13050"/>
                </a:lnTo>
                <a:lnTo>
                  <a:pt x="43260" y="13020"/>
                </a:lnTo>
                <a:lnTo>
                  <a:pt x="43250" y="12970"/>
                </a:lnTo>
                <a:lnTo>
                  <a:pt x="43300" y="12950"/>
                </a:lnTo>
                <a:lnTo>
                  <a:pt x="43330" y="12940"/>
                </a:lnTo>
                <a:lnTo>
                  <a:pt x="43340" y="12940"/>
                </a:lnTo>
                <a:lnTo>
                  <a:pt x="43390" y="12930"/>
                </a:lnTo>
                <a:lnTo>
                  <a:pt x="43410" y="12930"/>
                </a:lnTo>
                <a:lnTo>
                  <a:pt x="43420" y="12920"/>
                </a:lnTo>
                <a:lnTo>
                  <a:pt x="43430" y="12920"/>
                </a:lnTo>
                <a:lnTo>
                  <a:pt x="43460" y="12890"/>
                </a:lnTo>
                <a:lnTo>
                  <a:pt x="43470" y="12890"/>
                </a:lnTo>
                <a:lnTo>
                  <a:pt x="43490" y="12890"/>
                </a:lnTo>
                <a:lnTo>
                  <a:pt x="43510" y="12890"/>
                </a:lnTo>
                <a:lnTo>
                  <a:pt x="43520" y="12890"/>
                </a:lnTo>
                <a:lnTo>
                  <a:pt x="43520" y="12900"/>
                </a:lnTo>
                <a:lnTo>
                  <a:pt x="43530" y="12910"/>
                </a:lnTo>
                <a:lnTo>
                  <a:pt x="43530" y="12930"/>
                </a:lnTo>
                <a:lnTo>
                  <a:pt x="43530" y="12940"/>
                </a:lnTo>
                <a:lnTo>
                  <a:pt x="43530" y="12960"/>
                </a:lnTo>
                <a:lnTo>
                  <a:pt x="43530" y="12970"/>
                </a:lnTo>
                <a:lnTo>
                  <a:pt x="43570" y="13010"/>
                </a:lnTo>
                <a:lnTo>
                  <a:pt x="43570" y="13030"/>
                </a:lnTo>
                <a:lnTo>
                  <a:pt x="43580" y="13060"/>
                </a:lnTo>
                <a:lnTo>
                  <a:pt x="43590" y="13070"/>
                </a:lnTo>
                <a:lnTo>
                  <a:pt x="43600" y="13070"/>
                </a:lnTo>
                <a:lnTo>
                  <a:pt x="43610" y="13080"/>
                </a:lnTo>
                <a:lnTo>
                  <a:pt x="43630" y="13080"/>
                </a:lnTo>
                <a:lnTo>
                  <a:pt x="43690" y="13080"/>
                </a:lnTo>
                <a:lnTo>
                  <a:pt x="43710" y="13080"/>
                </a:lnTo>
                <a:lnTo>
                  <a:pt x="43730" y="13070"/>
                </a:lnTo>
                <a:lnTo>
                  <a:pt x="43750" y="13060"/>
                </a:lnTo>
                <a:lnTo>
                  <a:pt x="43770" y="13060"/>
                </a:lnTo>
                <a:lnTo>
                  <a:pt x="43780" y="13060"/>
                </a:lnTo>
                <a:lnTo>
                  <a:pt x="43780" y="13070"/>
                </a:lnTo>
                <a:lnTo>
                  <a:pt x="43790" y="13080"/>
                </a:lnTo>
                <a:lnTo>
                  <a:pt x="43790" y="13090"/>
                </a:lnTo>
                <a:lnTo>
                  <a:pt x="43790" y="13100"/>
                </a:lnTo>
                <a:lnTo>
                  <a:pt x="43790" y="13140"/>
                </a:lnTo>
                <a:lnTo>
                  <a:pt x="43800" y="13150"/>
                </a:lnTo>
                <a:lnTo>
                  <a:pt x="43810" y="13150"/>
                </a:lnTo>
                <a:lnTo>
                  <a:pt x="43820" y="13150"/>
                </a:lnTo>
                <a:lnTo>
                  <a:pt x="43860" y="13130"/>
                </a:lnTo>
                <a:lnTo>
                  <a:pt x="43870" y="13130"/>
                </a:lnTo>
                <a:lnTo>
                  <a:pt x="43890" y="13130"/>
                </a:lnTo>
                <a:lnTo>
                  <a:pt x="43900" y="13130"/>
                </a:lnTo>
                <a:lnTo>
                  <a:pt x="43900" y="13150"/>
                </a:lnTo>
                <a:lnTo>
                  <a:pt x="43900" y="13180"/>
                </a:lnTo>
                <a:lnTo>
                  <a:pt x="43910" y="13190"/>
                </a:lnTo>
                <a:lnTo>
                  <a:pt x="43910" y="13200"/>
                </a:lnTo>
                <a:lnTo>
                  <a:pt x="43920" y="13190"/>
                </a:lnTo>
                <a:lnTo>
                  <a:pt x="43930" y="13190"/>
                </a:lnTo>
                <a:lnTo>
                  <a:pt x="43970" y="13170"/>
                </a:lnTo>
                <a:lnTo>
                  <a:pt x="43990" y="13160"/>
                </a:lnTo>
                <a:lnTo>
                  <a:pt x="44000" y="13160"/>
                </a:lnTo>
                <a:lnTo>
                  <a:pt x="44020" y="13160"/>
                </a:lnTo>
                <a:lnTo>
                  <a:pt x="44030" y="13160"/>
                </a:lnTo>
                <a:lnTo>
                  <a:pt x="44040" y="13160"/>
                </a:lnTo>
                <a:lnTo>
                  <a:pt x="44060" y="13170"/>
                </a:lnTo>
                <a:lnTo>
                  <a:pt x="44070" y="13180"/>
                </a:lnTo>
                <a:lnTo>
                  <a:pt x="44090" y="13210"/>
                </a:lnTo>
                <a:lnTo>
                  <a:pt x="44120" y="13240"/>
                </a:lnTo>
                <a:lnTo>
                  <a:pt x="44140" y="13240"/>
                </a:lnTo>
                <a:lnTo>
                  <a:pt x="44170" y="13270"/>
                </a:lnTo>
                <a:lnTo>
                  <a:pt x="44180" y="13270"/>
                </a:lnTo>
                <a:lnTo>
                  <a:pt x="44190" y="13270"/>
                </a:lnTo>
                <a:lnTo>
                  <a:pt x="44200" y="13260"/>
                </a:lnTo>
                <a:lnTo>
                  <a:pt x="44220" y="13250"/>
                </a:lnTo>
                <a:lnTo>
                  <a:pt x="44220" y="13240"/>
                </a:lnTo>
                <a:lnTo>
                  <a:pt x="44230" y="13240"/>
                </a:lnTo>
                <a:lnTo>
                  <a:pt x="44240" y="13240"/>
                </a:lnTo>
                <a:lnTo>
                  <a:pt x="44260" y="13240"/>
                </a:lnTo>
                <a:lnTo>
                  <a:pt x="44270" y="13240"/>
                </a:lnTo>
                <a:lnTo>
                  <a:pt x="44300" y="13240"/>
                </a:lnTo>
                <a:lnTo>
                  <a:pt x="44310" y="13240"/>
                </a:lnTo>
                <a:lnTo>
                  <a:pt x="44330" y="13260"/>
                </a:lnTo>
                <a:lnTo>
                  <a:pt x="44340" y="13260"/>
                </a:lnTo>
                <a:lnTo>
                  <a:pt x="44350" y="13270"/>
                </a:lnTo>
                <a:lnTo>
                  <a:pt x="44380" y="13270"/>
                </a:lnTo>
                <a:lnTo>
                  <a:pt x="44390" y="13260"/>
                </a:lnTo>
                <a:lnTo>
                  <a:pt x="44400" y="13260"/>
                </a:lnTo>
                <a:lnTo>
                  <a:pt x="44410" y="13260"/>
                </a:lnTo>
                <a:lnTo>
                  <a:pt x="44440" y="13280"/>
                </a:lnTo>
                <a:lnTo>
                  <a:pt x="44450" y="13280"/>
                </a:lnTo>
                <a:lnTo>
                  <a:pt x="44480" y="13250"/>
                </a:lnTo>
                <a:lnTo>
                  <a:pt x="44490" y="13250"/>
                </a:lnTo>
                <a:lnTo>
                  <a:pt x="44500" y="13250"/>
                </a:lnTo>
                <a:lnTo>
                  <a:pt x="44510" y="13250"/>
                </a:lnTo>
                <a:lnTo>
                  <a:pt x="44520" y="13260"/>
                </a:lnTo>
                <a:lnTo>
                  <a:pt x="44530" y="13270"/>
                </a:lnTo>
                <a:lnTo>
                  <a:pt x="44550" y="13300"/>
                </a:lnTo>
                <a:lnTo>
                  <a:pt x="44560" y="13310"/>
                </a:lnTo>
                <a:lnTo>
                  <a:pt x="44580" y="13320"/>
                </a:lnTo>
                <a:lnTo>
                  <a:pt x="44640" y="13350"/>
                </a:lnTo>
                <a:lnTo>
                  <a:pt x="44660" y="13360"/>
                </a:lnTo>
                <a:lnTo>
                  <a:pt x="44680" y="13380"/>
                </a:lnTo>
                <a:lnTo>
                  <a:pt x="44680" y="13400"/>
                </a:lnTo>
                <a:lnTo>
                  <a:pt x="44690" y="13430"/>
                </a:lnTo>
                <a:lnTo>
                  <a:pt x="44700" y="13440"/>
                </a:lnTo>
                <a:lnTo>
                  <a:pt x="44710" y="13450"/>
                </a:lnTo>
                <a:lnTo>
                  <a:pt x="44730" y="13470"/>
                </a:lnTo>
                <a:lnTo>
                  <a:pt x="44740" y="13480"/>
                </a:lnTo>
                <a:lnTo>
                  <a:pt x="44760" y="13510"/>
                </a:lnTo>
                <a:lnTo>
                  <a:pt x="44780" y="13540"/>
                </a:lnTo>
                <a:lnTo>
                  <a:pt x="44810" y="13580"/>
                </a:lnTo>
                <a:lnTo>
                  <a:pt x="44810" y="13590"/>
                </a:lnTo>
                <a:lnTo>
                  <a:pt x="44820" y="13590"/>
                </a:lnTo>
                <a:lnTo>
                  <a:pt x="44840" y="13600"/>
                </a:lnTo>
                <a:lnTo>
                  <a:pt x="44890" y="13620"/>
                </a:lnTo>
                <a:lnTo>
                  <a:pt x="44940" y="13630"/>
                </a:lnTo>
                <a:lnTo>
                  <a:pt x="44960" y="13630"/>
                </a:lnTo>
                <a:lnTo>
                  <a:pt x="44970" y="13640"/>
                </a:lnTo>
                <a:lnTo>
                  <a:pt x="44990" y="13650"/>
                </a:lnTo>
                <a:lnTo>
                  <a:pt x="45010" y="13660"/>
                </a:lnTo>
                <a:lnTo>
                  <a:pt x="45010" y="13670"/>
                </a:lnTo>
                <a:lnTo>
                  <a:pt x="45030" y="13670"/>
                </a:lnTo>
                <a:lnTo>
                  <a:pt x="45040" y="13670"/>
                </a:lnTo>
                <a:lnTo>
                  <a:pt x="45080" y="13680"/>
                </a:lnTo>
                <a:lnTo>
                  <a:pt x="45100" y="13680"/>
                </a:lnTo>
                <a:lnTo>
                  <a:pt x="45110" y="13690"/>
                </a:lnTo>
                <a:lnTo>
                  <a:pt x="45150" y="13710"/>
                </a:lnTo>
                <a:lnTo>
                  <a:pt x="45160" y="13720"/>
                </a:lnTo>
                <a:lnTo>
                  <a:pt x="45180" y="13720"/>
                </a:lnTo>
                <a:lnTo>
                  <a:pt x="45200" y="13720"/>
                </a:lnTo>
                <a:lnTo>
                  <a:pt x="45220" y="13700"/>
                </a:lnTo>
                <a:lnTo>
                  <a:pt x="45230" y="13700"/>
                </a:lnTo>
                <a:lnTo>
                  <a:pt x="45240" y="13700"/>
                </a:lnTo>
                <a:lnTo>
                  <a:pt x="45280" y="13710"/>
                </a:lnTo>
                <a:lnTo>
                  <a:pt x="45300" y="13710"/>
                </a:lnTo>
                <a:lnTo>
                  <a:pt x="45320" y="13710"/>
                </a:lnTo>
                <a:lnTo>
                  <a:pt x="45360" y="13690"/>
                </a:lnTo>
                <a:lnTo>
                  <a:pt x="45370" y="13690"/>
                </a:lnTo>
                <a:lnTo>
                  <a:pt x="45430" y="13700"/>
                </a:lnTo>
                <a:lnTo>
                  <a:pt x="45460" y="13700"/>
                </a:lnTo>
                <a:lnTo>
                  <a:pt x="45490" y="13690"/>
                </a:lnTo>
                <a:lnTo>
                  <a:pt x="45530" y="13690"/>
                </a:lnTo>
                <a:lnTo>
                  <a:pt x="45550" y="13690"/>
                </a:lnTo>
                <a:lnTo>
                  <a:pt x="45570" y="13690"/>
                </a:lnTo>
                <a:lnTo>
                  <a:pt x="45660" y="13720"/>
                </a:lnTo>
                <a:lnTo>
                  <a:pt x="45680" y="13730"/>
                </a:lnTo>
                <a:lnTo>
                  <a:pt x="45700" y="13740"/>
                </a:lnTo>
                <a:lnTo>
                  <a:pt x="45730" y="13750"/>
                </a:lnTo>
                <a:lnTo>
                  <a:pt x="45760" y="13780"/>
                </a:lnTo>
                <a:lnTo>
                  <a:pt x="45780" y="13790"/>
                </a:lnTo>
                <a:lnTo>
                  <a:pt x="45800" y="13800"/>
                </a:lnTo>
                <a:lnTo>
                  <a:pt x="45810" y="13810"/>
                </a:lnTo>
                <a:lnTo>
                  <a:pt x="45830" y="13810"/>
                </a:lnTo>
                <a:lnTo>
                  <a:pt x="45870" y="13820"/>
                </a:lnTo>
                <a:lnTo>
                  <a:pt x="45880" y="13820"/>
                </a:lnTo>
                <a:lnTo>
                  <a:pt x="45900" y="13830"/>
                </a:lnTo>
                <a:lnTo>
                  <a:pt x="45920" y="13850"/>
                </a:lnTo>
                <a:lnTo>
                  <a:pt x="45970" y="13910"/>
                </a:lnTo>
                <a:lnTo>
                  <a:pt x="45970" y="13920"/>
                </a:lnTo>
                <a:lnTo>
                  <a:pt x="45980" y="13930"/>
                </a:lnTo>
                <a:lnTo>
                  <a:pt x="46000" y="13930"/>
                </a:lnTo>
                <a:lnTo>
                  <a:pt x="46010" y="13930"/>
                </a:lnTo>
                <a:lnTo>
                  <a:pt x="46020" y="13920"/>
                </a:lnTo>
                <a:lnTo>
                  <a:pt x="46050" y="13870"/>
                </a:lnTo>
                <a:lnTo>
                  <a:pt x="46070" y="13820"/>
                </a:lnTo>
                <a:lnTo>
                  <a:pt x="46080" y="13770"/>
                </a:lnTo>
                <a:lnTo>
                  <a:pt x="46130" y="13670"/>
                </a:lnTo>
                <a:lnTo>
                  <a:pt x="46160" y="13620"/>
                </a:lnTo>
                <a:lnTo>
                  <a:pt x="46160" y="13570"/>
                </a:lnTo>
                <a:lnTo>
                  <a:pt x="46200" y="13490"/>
                </a:lnTo>
                <a:lnTo>
                  <a:pt x="46260" y="13470"/>
                </a:lnTo>
                <a:lnTo>
                  <a:pt x="46280" y="13460"/>
                </a:lnTo>
                <a:lnTo>
                  <a:pt x="46300" y="13450"/>
                </a:lnTo>
                <a:lnTo>
                  <a:pt x="48030" y="12540"/>
                </a:lnTo>
                <a:lnTo>
                  <a:pt x="48050" y="12530"/>
                </a:lnTo>
                <a:lnTo>
                  <a:pt x="48060" y="12530"/>
                </a:lnTo>
                <a:lnTo>
                  <a:pt x="48070" y="12520"/>
                </a:lnTo>
                <a:lnTo>
                  <a:pt x="48080" y="12520"/>
                </a:lnTo>
                <a:lnTo>
                  <a:pt x="48090" y="12520"/>
                </a:lnTo>
                <a:lnTo>
                  <a:pt x="48120" y="12510"/>
                </a:lnTo>
                <a:lnTo>
                  <a:pt x="48180" y="12480"/>
                </a:lnTo>
                <a:lnTo>
                  <a:pt x="48180" y="12490"/>
                </a:lnTo>
                <a:lnTo>
                  <a:pt x="48190" y="12490"/>
                </a:lnTo>
                <a:lnTo>
                  <a:pt x="48200" y="12500"/>
                </a:lnTo>
                <a:lnTo>
                  <a:pt x="48220" y="12500"/>
                </a:lnTo>
                <a:lnTo>
                  <a:pt x="48260" y="12500"/>
                </a:lnTo>
                <a:lnTo>
                  <a:pt x="48280" y="12500"/>
                </a:lnTo>
                <a:lnTo>
                  <a:pt x="48290" y="12500"/>
                </a:lnTo>
                <a:lnTo>
                  <a:pt x="48310" y="12520"/>
                </a:lnTo>
                <a:lnTo>
                  <a:pt x="48330" y="12520"/>
                </a:lnTo>
                <a:lnTo>
                  <a:pt x="48350" y="12520"/>
                </a:lnTo>
                <a:lnTo>
                  <a:pt x="48370" y="12520"/>
                </a:lnTo>
                <a:lnTo>
                  <a:pt x="48390" y="12510"/>
                </a:lnTo>
                <a:lnTo>
                  <a:pt x="48410" y="12500"/>
                </a:lnTo>
                <a:lnTo>
                  <a:pt x="48420" y="12500"/>
                </a:lnTo>
                <a:lnTo>
                  <a:pt x="48430" y="12480"/>
                </a:lnTo>
                <a:lnTo>
                  <a:pt x="48430" y="12470"/>
                </a:lnTo>
                <a:lnTo>
                  <a:pt x="48430" y="12460"/>
                </a:lnTo>
                <a:lnTo>
                  <a:pt x="48440" y="12420"/>
                </a:lnTo>
                <a:lnTo>
                  <a:pt x="48440" y="12400"/>
                </a:lnTo>
                <a:lnTo>
                  <a:pt x="48430" y="12350"/>
                </a:lnTo>
                <a:lnTo>
                  <a:pt x="48430" y="12330"/>
                </a:lnTo>
                <a:lnTo>
                  <a:pt x="48430" y="12310"/>
                </a:lnTo>
                <a:lnTo>
                  <a:pt x="48440" y="12300"/>
                </a:lnTo>
                <a:lnTo>
                  <a:pt x="48460" y="12240"/>
                </a:lnTo>
                <a:lnTo>
                  <a:pt x="48460" y="12230"/>
                </a:lnTo>
                <a:lnTo>
                  <a:pt x="48460" y="12220"/>
                </a:lnTo>
                <a:lnTo>
                  <a:pt x="48460" y="12190"/>
                </a:lnTo>
                <a:lnTo>
                  <a:pt x="48460" y="12150"/>
                </a:lnTo>
                <a:lnTo>
                  <a:pt x="48460" y="12120"/>
                </a:lnTo>
                <a:lnTo>
                  <a:pt x="48460" y="12080"/>
                </a:lnTo>
                <a:lnTo>
                  <a:pt x="48460" y="12050"/>
                </a:lnTo>
                <a:lnTo>
                  <a:pt x="48460" y="12020"/>
                </a:lnTo>
                <a:lnTo>
                  <a:pt x="48470" y="11980"/>
                </a:lnTo>
                <a:lnTo>
                  <a:pt x="48480" y="11960"/>
                </a:lnTo>
                <a:lnTo>
                  <a:pt x="48480" y="11940"/>
                </a:lnTo>
                <a:lnTo>
                  <a:pt x="48480" y="11880"/>
                </a:lnTo>
                <a:lnTo>
                  <a:pt x="48490" y="11800"/>
                </a:lnTo>
                <a:lnTo>
                  <a:pt x="48490" y="11780"/>
                </a:lnTo>
                <a:lnTo>
                  <a:pt x="48490" y="11770"/>
                </a:lnTo>
                <a:lnTo>
                  <a:pt x="48470" y="11750"/>
                </a:lnTo>
                <a:lnTo>
                  <a:pt x="48470" y="11730"/>
                </a:lnTo>
                <a:lnTo>
                  <a:pt x="48460" y="11710"/>
                </a:lnTo>
                <a:lnTo>
                  <a:pt x="48460" y="11700"/>
                </a:lnTo>
                <a:lnTo>
                  <a:pt x="48470" y="11610"/>
                </a:lnTo>
                <a:lnTo>
                  <a:pt x="48470" y="11590"/>
                </a:lnTo>
                <a:lnTo>
                  <a:pt x="48470" y="11560"/>
                </a:lnTo>
                <a:lnTo>
                  <a:pt x="48480" y="11510"/>
                </a:lnTo>
                <a:lnTo>
                  <a:pt x="48480" y="11490"/>
                </a:lnTo>
                <a:lnTo>
                  <a:pt x="48480" y="11480"/>
                </a:lnTo>
                <a:lnTo>
                  <a:pt x="48470" y="11470"/>
                </a:lnTo>
                <a:lnTo>
                  <a:pt x="48460" y="11450"/>
                </a:lnTo>
                <a:lnTo>
                  <a:pt x="48440" y="11410"/>
                </a:lnTo>
                <a:lnTo>
                  <a:pt x="48430" y="11380"/>
                </a:lnTo>
                <a:lnTo>
                  <a:pt x="48420" y="11360"/>
                </a:lnTo>
                <a:lnTo>
                  <a:pt x="48420" y="11320"/>
                </a:lnTo>
                <a:lnTo>
                  <a:pt x="48420" y="11300"/>
                </a:lnTo>
                <a:lnTo>
                  <a:pt x="48400" y="11250"/>
                </a:lnTo>
                <a:lnTo>
                  <a:pt x="48400" y="11240"/>
                </a:lnTo>
                <a:lnTo>
                  <a:pt x="48400" y="11220"/>
                </a:lnTo>
                <a:lnTo>
                  <a:pt x="48400" y="11200"/>
                </a:lnTo>
                <a:lnTo>
                  <a:pt x="48410" y="11180"/>
                </a:lnTo>
                <a:lnTo>
                  <a:pt x="48420" y="11150"/>
                </a:lnTo>
                <a:lnTo>
                  <a:pt x="48460" y="11080"/>
                </a:lnTo>
                <a:lnTo>
                  <a:pt x="48470" y="11060"/>
                </a:lnTo>
                <a:lnTo>
                  <a:pt x="48540" y="11160"/>
                </a:lnTo>
                <a:lnTo>
                  <a:pt x="48550" y="11180"/>
                </a:lnTo>
                <a:lnTo>
                  <a:pt x="48610" y="11230"/>
                </a:lnTo>
                <a:lnTo>
                  <a:pt x="48620" y="11250"/>
                </a:lnTo>
                <a:lnTo>
                  <a:pt x="48630" y="11260"/>
                </a:lnTo>
                <a:lnTo>
                  <a:pt x="48640" y="11280"/>
                </a:lnTo>
                <a:lnTo>
                  <a:pt x="48640" y="11320"/>
                </a:lnTo>
                <a:lnTo>
                  <a:pt x="48650" y="11340"/>
                </a:lnTo>
                <a:lnTo>
                  <a:pt x="48660" y="11360"/>
                </a:lnTo>
                <a:lnTo>
                  <a:pt x="48680" y="11380"/>
                </a:lnTo>
                <a:lnTo>
                  <a:pt x="48690" y="11390"/>
                </a:lnTo>
                <a:lnTo>
                  <a:pt x="48710" y="11390"/>
                </a:lnTo>
                <a:lnTo>
                  <a:pt x="48750" y="11400"/>
                </a:lnTo>
                <a:lnTo>
                  <a:pt x="48760" y="11400"/>
                </a:lnTo>
                <a:lnTo>
                  <a:pt x="48770" y="11420"/>
                </a:lnTo>
                <a:lnTo>
                  <a:pt x="48780" y="11430"/>
                </a:lnTo>
                <a:lnTo>
                  <a:pt x="48790" y="11460"/>
                </a:lnTo>
                <a:lnTo>
                  <a:pt x="48790" y="11490"/>
                </a:lnTo>
                <a:lnTo>
                  <a:pt x="48790" y="11520"/>
                </a:lnTo>
                <a:lnTo>
                  <a:pt x="48800" y="11540"/>
                </a:lnTo>
                <a:lnTo>
                  <a:pt x="48810" y="11560"/>
                </a:lnTo>
                <a:lnTo>
                  <a:pt x="48860" y="11600"/>
                </a:lnTo>
                <a:lnTo>
                  <a:pt x="48880" y="11620"/>
                </a:lnTo>
                <a:lnTo>
                  <a:pt x="48890" y="11640"/>
                </a:lnTo>
                <a:lnTo>
                  <a:pt x="48900" y="11650"/>
                </a:lnTo>
                <a:lnTo>
                  <a:pt x="48870" y="11650"/>
                </a:lnTo>
                <a:lnTo>
                  <a:pt x="48850" y="11670"/>
                </a:lnTo>
                <a:lnTo>
                  <a:pt x="48850" y="11680"/>
                </a:lnTo>
                <a:lnTo>
                  <a:pt x="48850" y="11700"/>
                </a:lnTo>
                <a:lnTo>
                  <a:pt x="48850" y="11710"/>
                </a:lnTo>
                <a:lnTo>
                  <a:pt x="48850" y="11720"/>
                </a:lnTo>
                <a:lnTo>
                  <a:pt x="48850" y="11740"/>
                </a:lnTo>
                <a:lnTo>
                  <a:pt x="48840" y="11760"/>
                </a:lnTo>
                <a:lnTo>
                  <a:pt x="48830" y="11770"/>
                </a:lnTo>
                <a:lnTo>
                  <a:pt x="48840" y="11780"/>
                </a:lnTo>
                <a:lnTo>
                  <a:pt x="48840" y="11790"/>
                </a:lnTo>
                <a:lnTo>
                  <a:pt x="48850" y="11800"/>
                </a:lnTo>
                <a:lnTo>
                  <a:pt x="48870" y="11810"/>
                </a:lnTo>
                <a:lnTo>
                  <a:pt x="48880" y="11820"/>
                </a:lnTo>
                <a:lnTo>
                  <a:pt x="48890" y="11840"/>
                </a:lnTo>
                <a:lnTo>
                  <a:pt x="48890" y="11850"/>
                </a:lnTo>
                <a:lnTo>
                  <a:pt x="48890" y="11870"/>
                </a:lnTo>
                <a:lnTo>
                  <a:pt x="48880" y="11890"/>
                </a:lnTo>
                <a:lnTo>
                  <a:pt x="48870" y="11920"/>
                </a:lnTo>
                <a:lnTo>
                  <a:pt x="48870" y="11930"/>
                </a:lnTo>
                <a:lnTo>
                  <a:pt x="48870" y="11950"/>
                </a:lnTo>
                <a:lnTo>
                  <a:pt x="48870" y="11960"/>
                </a:lnTo>
                <a:lnTo>
                  <a:pt x="48890" y="12020"/>
                </a:lnTo>
                <a:lnTo>
                  <a:pt x="48900" y="12030"/>
                </a:lnTo>
                <a:lnTo>
                  <a:pt x="48940" y="12080"/>
                </a:lnTo>
                <a:lnTo>
                  <a:pt x="48960" y="12110"/>
                </a:lnTo>
                <a:lnTo>
                  <a:pt x="48950" y="12120"/>
                </a:lnTo>
                <a:lnTo>
                  <a:pt x="48940" y="12140"/>
                </a:lnTo>
                <a:lnTo>
                  <a:pt x="48930" y="12150"/>
                </a:lnTo>
                <a:lnTo>
                  <a:pt x="48930" y="12160"/>
                </a:lnTo>
                <a:lnTo>
                  <a:pt x="48930" y="12170"/>
                </a:lnTo>
                <a:lnTo>
                  <a:pt x="48940" y="12180"/>
                </a:lnTo>
                <a:lnTo>
                  <a:pt x="48960" y="12170"/>
                </a:lnTo>
                <a:lnTo>
                  <a:pt x="48970" y="12190"/>
                </a:lnTo>
                <a:lnTo>
                  <a:pt x="48970" y="12200"/>
                </a:lnTo>
                <a:lnTo>
                  <a:pt x="48970" y="12210"/>
                </a:lnTo>
                <a:lnTo>
                  <a:pt x="48970" y="12220"/>
                </a:lnTo>
                <a:lnTo>
                  <a:pt x="48950" y="12250"/>
                </a:lnTo>
                <a:lnTo>
                  <a:pt x="48940" y="12270"/>
                </a:lnTo>
                <a:lnTo>
                  <a:pt x="48940" y="12280"/>
                </a:lnTo>
                <a:lnTo>
                  <a:pt x="48950" y="12290"/>
                </a:lnTo>
                <a:lnTo>
                  <a:pt x="48960" y="12300"/>
                </a:lnTo>
                <a:lnTo>
                  <a:pt x="48990" y="12310"/>
                </a:lnTo>
                <a:lnTo>
                  <a:pt x="49000" y="12310"/>
                </a:lnTo>
                <a:lnTo>
                  <a:pt x="49040" y="12320"/>
                </a:lnTo>
                <a:lnTo>
                  <a:pt x="49060" y="12320"/>
                </a:lnTo>
                <a:lnTo>
                  <a:pt x="49060" y="12330"/>
                </a:lnTo>
                <a:lnTo>
                  <a:pt x="49070" y="12340"/>
                </a:lnTo>
                <a:lnTo>
                  <a:pt x="49070" y="12350"/>
                </a:lnTo>
                <a:lnTo>
                  <a:pt x="49070" y="12370"/>
                </a:lnTo>
                <a:lnTo>
                  <a:pt x="49070" y="12380"/>
                </a:lnTo>
                <a:lnTo>
                  <a:pt x="49060" y="12400"/>
                </a:lnTo>
                <a:lnTo>
                  <a:pt x="49040" y="12430"/>
                </a:lnTo>
                <a:lnTo>
                  <a:pt x="49030" y="12460"/>
                </a:lnTo>
                <a:lnTo>
                  <a:pt x="49030" y="12480"/>
                </a:lnTo>
                <a:lnTo>
                  <a:pt x="49030" y="12510"/>
                </a:lnTo>
                <a:lnTo>
                  <a:pt x="49030" y="12520"/>
                </a:lnTo>
                <a:lnTo>
                  <a:pt x="49040" y="12540"/>
                </a:lnTo>
                <a:lnTo>
                  <a:pt x="49050" y="12540"/>
                </a:lnTo>
                <a:lnTo>
                  <a:pt x="49060" y="12540"/>
                </a:lnTo>
                <a:lnTo>
                  <a:pt x="49070" y="12530"/>
                </a:lnTo>
                <a:lnTo>
                  <a:pt x="49110" y="12500"/>
                </a:lnTo>
                <a:lnTo>
                  <a:pt x="49120" y="12490"/>
                </a:lnTo>
                <a:lnTo>
                  <a:pt x="49130" y="12490"/>
                </a:lnTo>
                <a:lnTo>
                  <a:pt x="49140" y="12490"/>
                </a:lnTo>
                <a:lnTo>
                  <a:pt x="49150" y="12490"/>
                </a:lnTo>
                <a:lnTo>
                  <a:pt x="49160" y="12500"/>
                </a:lnTo>
                <a:lnTo>
                  <a:pt x="49190" y="12530"/>
                </a:lnTo>
                <a:lnTo>
                  <a:pt x="49210" y="12560"/>
                </a:lnTo>
                <a:lnTo>
                  <a:pt x="49210" y="12570"/>
                </a:lnTo>
                <a:lnTo>
                  <a:pt x="49220" y="12580"/>
                </a:lnTo>
                <a:lnTo>
                  <a:pt x="49230" y="12590"/>
                </a:lnTo>
                <a:lnTo>
                  <a:pt x="49250" y="12590"/>
                </a:lnTo>
                <a:lnTo>
                  <a:pt x="49300" y="12580"/>
                </a:lnTo>
                <a:lnTo>
                  <a:pt x="49320" y="12580"/>
                </a:lnTo>
                <a:lnTo>
                  <a:pt x="49330" y="12590"/>
                </a:lnTo>
                <a:lnTo>
                  <a:pt x="49340" y="12590"/>
                </a:lnTo>
                <a:lnTo>
                  <a:pt x="49380" y="12630"/>
                </a:lnTo>
                <a:lnTo>
                  <a:pt x="49400" y="12650"/>
                </a:lnTo>
                <a:lnTo>
                  <a:pt x="49410" y="12660"/>
                </a:lnTo>
                <a:lnTo>
                  <a:pt x="49410" y="12670"/>
                </a:lnTo>
                <a:lnTo>
                  <a:pt x="49420" y="12680"/>
                </a:lnTo>
                <a:lnTo>
                  <a:pt x="49430" y="12730"/>
                </a:lnTo>
                <a:lnTo>
                  <a:pt x="49430" y="12750"/>
                </a:lnTo>
                <a:lnTo>
                  <a:pt x="49440" y="12750"/>
                </a:lnTo>
                <a:lnTo>
                  <a:pt x="49450" y="12760"/>
                </a:lnTo>
                <a:lnTo>
                  <a:pt x="49470" y="12750"/>
                </a:lnTo>
                <a:lnTo>
                  <a:pt x="49490" y="12750"/>
                </a:lnTo>
                <a:lnTo>
                  <a:pt x="49500" y="12740"/>
                </a:lnTo>
                <a:lnTo>
                  <a:pt x="49510" y="12730"/>
                </a:lnTo>
                <a:lnTo>
                  <a:pt x="49510" y="12720"/>
                </a:lnTo>
                <a:lnTo>
                  <a:pt x="49530" y="12700"/>
                </a:lnTo>
                <a:lnTo>
                  <a:pt x="49570" y="12660"/>
                </a:lnTo>
                <a:lnTo>
                  <a:pt x="49590" y="12630"/>
                </a:lnTo>
                <a:lnTo>
                  <a:pt x="49600" y="12610"/>
                </a:lnTo>
                <a:lnTo>
                  <a:pt x="49610" y="12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